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7"/>
  </p:notesMasterIdLst>
  <p:sldIdLst>
    <p:sldId id="280" r:id="rId2"/>
    <p:sldId id="256" r:id="rId3"/>
    <p:sldId id="257" r:id="rId4"/>
    <p:sldId id="261" r:id="rId5"/>
    <p:sldId id="282" r:id="rId6"/>
    <p:sldId id="259" r:id="rId7"/>
    <p:sldId id="281" r:id="rId8"/>
    <p:sldId id="262" r:id="rId9"/>
    <p:sldId id="283" r:id="rId10"/>
    <p:sldId id="269" r:id="rId11"/>
    <p:sldId id="284" r:id="rId12"/>
    <p:sldId id="263" r:id="rId13"/>
    <p:sldId id="272" r:id="rId14"/>
    <p:sldId id="285" r:id="rId15"/>
    <p:sldId id="286" r:id="rId16"/>
    <p:sldId id="287" r:id="rId17"/>
    <p:sldId id="264" r:id="rId18"/>
    <p:sldId id="291" r:id="rId19"/>
    <p:sldId id="289" r:id="rId20"/>
    <p:sldId id="290" r:id="rId21"/>
    <p:sldId id="288" r:id="rId22"/>
    <p:sldId id="292" r:id="rId23"/>
    <p:sldId id="293" r:id="rId24"/>
    <p:sldId id="258" r:id="rId25"/>
    <p:sldId id="265" r:id="rId26"/>
  </p:sldIdLst>
  <p:sldSz cx="9144000" cy="5143500" type="screen16x9"/>
  <p:notesSz cx="6858000" cy="9144000"/>
  <p:embeddedFontLst>
    <p:embeddedFont>
      <p:font typeface="Delius Swash Caps" panose="02000603000000000000" pitchFamily="2" charset="0"/>
      <p:regular r:id="rId28"/>
    </p:embeddedFont>
    <p:embeddedFont>
      <p:font typeface="Fredoka One" panose="02000000000000000000" pitchFamily="2" charset="77"/>
      <p:regular r:id="rId29"/>
    </p:embeddedFont>
    <p:embeddedFont>
      <p:font typeface="Lexend Deca" pitchFamily="2" charset="77"/>
      <p:regular r:id="rId30"/>
      <p:bold r:id="rId31"/>
    </p:embeddedFont>
    <p:embeddedFont>
      <p:font typeface="Montserrat" pitchFamily="2" charset="77"/>
      <p:regular r:id="rId32"/>
      <p:bold r:id="rId33"/>
      <p:italic r:id="rId34"/>
      <p:boldItalic r:id="rId35"/>
    </p:embeddedFont>
    <p:embeddedFont>
      <p:font typeface="Roboto Condensed Light" panose="02000000000000000000" pitchFamily="2" charset="0"/>
      <p:regular r:id="rId36"/>
      <p:italic r:id="rId37"/>
    </p:embeddedFont>
    <p:embeddedFont>
      <p:font typeface="Sacramento" panose="02000507000000020000" pitchFamily="2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4BBF61-140A-4BC3-821D-737D4D05A3A9}">
  <a:tblStyle styleId="{0F4BBF61-140A-4BC3-821D-737D4D05A3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4"/>
    <p:restoredTop sz="91094"/>
  </p:normalViewPr>
  <p:slideViewPr>
    <p:cSldViewPr snapToGrid="0" snapToObjects="1">
      <p:cViewPr varScale="1">
        <p:scale>
          <a:sx n="124" d="100"/>
          <a:sy n="124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" name="Google Shape;2772;g112d26b4348_0_1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3" name="Google Shape;2773;g112d26b4348_0_1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779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ge67be192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6" name="Google Shape;1996;ge67be192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3" name="Google Shape;3003;g112d26b4348_0_1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4" name="Google Shape;3004;g112d26b4348_0_1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497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g112d26b4348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g112d26b4348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973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g112d26b4348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g112d26b4348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975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g112d26b4348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6" name="Google Shape;2116;g112d26b4348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ge67be192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6" name="Google Shape;1996;ge67be192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976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3" name="Google Shape;3003;g112d26b4348_0_10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4" name="Google Shape;3004;g112d26b4348_0_10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76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90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Nam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trưởng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sà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chở</a:t>
            </a:r>
            <a:r>
              <a:rPr lang="en-US" dirty="0"/>
              <a:t> </a:t>
            </a:r>
            <a:r>
              <a:rPr lang="en-US" dirty="0" err="1"/>
              <a:t>gạo</a:t>
            </a:r>
            <a:r>
              <a:rPr lang="en-US" dirty="0"/>
              <a:t>.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sà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1 034 bao </a:t>
            </a:r>
            <a:r>
              <a:rPr lang="en-US" dirty="0" err="1"/>
              <a:t>gạo</a:t>
            </a:r>
            <a:r>
              <a:rPr lang="en-US" dirty="0"/>
              <a:t>.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sà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bao </a:t>
            </a:r>
            <a:r>
              <a:rPr lang="en-US" dirty="0" err="1"/>
              <a:t>gạo</a:t>
            </a:r>
            <a:r>
              <a:rPr lang="en-US" dirty="0"/>
              <a:t>?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ge67be192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6" name="Google Shape;1996;ge67be192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749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g112d26b4348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6" name="Google Shape;2116;g112d26b4348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244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g112d26b4348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6" name="Google Shape;2116;g112d26b4348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1269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db13e22b5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db13e22b5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1" name="Google Shape;2301;g112d26b4348_0_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2" name="Google Shape;2302;g112d26b4348_0_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112d26b4348_0_1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112d26b4348_0_1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112d26b4348_0_1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112d26b4348_0_1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7157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5" name="Google Shape;1655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02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g112d26b4348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g112d26b4348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g112d26b4348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g112d26b4348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877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" name="Google Shape;2772;g112d26b4348_0_10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3" name="Google Shape;2773;g112d26b4348_0_10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FFFF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949">
            <a:off x="1853700" y="1155975"/>
            <a:ext cx="5436600" cy="21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8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232">
            <a:off x="2352150" y="3118373"/>
            <a:ext cx="4439700" cy="5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004259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6" y="3154045"/>
            <a:ext cx="9194235" cy="2127998"/>
            <a:chOff x="-96" y="3154045"/>
            <a:chExt cx="9194235" cy="2127998"/>
          </a:xfrm>
        </p:grpSpPr>
        <p:sp>
          <p:nvSpPr>
            <p:cNvPr id="12" name="Google Shape;12;p2"/>
            <p:cNvSpPr/>
            <p:nvPr/>
          </p:nvSpPr>
          <p:spPr>
            <a:xfrm flipH="1">
              <a:off x="-96" y="4410575"/>
              <a:ext cx="9143946" cy="732921"/>
            </a:xfrm>
            <a:custGeom>
              <a:avLst/>
              <a:gdLst/>
              <a:ahLst/>
              <a:cxnLst/>
              <a:rect l="l" t="t" r="r" b="b"/>
              <a:pathLst>
                <a:path w="285726" h="22902" extrusionOk="0">
                  <a:moveTo>
                    <a:pt x="285726" y="0"/>
                  </a:moveTo>
                  <a:cubicBezTo>
                    <a:pt x="260353" y="10172"/>
                    <a:pt x="234980" y="13463"/>
                    <a:pt x="209607" y="13463"/>
                  </a:cubicBezTo>
                  <a:cubicBezTo>
                    <a:pt x="163098" y="13463"/>
                    <a:pt x="116587" y="2406"/>
                    <a:pt x="70075" y="2406"/>
                  </a:cubicBezTo>
                  <a:cubicBezTo>
                    <a:pt x="52699" y="2406"/>
                    <a:pt x="35323" y="3949"/>
                    <a:pt x="17947" y="8188"/>
                  </a:cubicBezTo>
                  <a:cubicBezTo>
                    <a:pt x="11963" y="8156"/>
                    <a:pt x="5984" y="7727"/>
                    <a:pt x="0" y="5300"/>
                  </a:cubicBezTo>
                  <a:lnTo>
                    <a:pt x="0" y="22902"/>
                  </a:lnTo>
                  <a:lnTo>
                    <a:pt x="285726" y="22894"/>
                  </a:lnTo>
                  <a:lnTo>
                    <a:pt x="2857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7830312" y="3200801"/>
              <a:ext cx="1363826" cy="2036537"/>
              <a:chOff x="7266634" y="2901636"/>
              <a:chExt cx="1238266" cy="184904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089299" y="3644489"/>
                <a:ext cx="412986" cy="868200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16263" extrusionOk="0">
                    <a:moveTo>
                      <a:pt x="7385" y="0"/>
                    </a:moveTo>
                    <a:cubicBezTo>
                      <a:pt x="7358" y="0"/>
                      <a:pt x="7330" y="8"/>
                      <a:pt x="7302" y="26"/>
                    </a:cubicBezTo>
                    <a:cubicBezTo>
                      <a:pt x="6290" y="568"/>
                      <a:pt x="5266" y="1230"/>
                      <a:pt x="4965" y="2315"/>
                    </a:cubicBezTo>
                    <a:cubicBezTo>
                      <a:pt x="4880" y="2640"/>
                      <a:pt x="4856" y="2978"/>
                      <a:pt x="4700" y="3267"/>
                    </a:cubicBezTo>
                    <a:cubicBezTo>
                      <a:pt x="4483" y="3664"/>
                      <a:pt x="4061" y="3893"/>
                      <a:pt x="3724" y="4206"/>
                    </a:cubicBezTo>
                    <a:cubicBezTo>
                      <a:pt x="3001" y="4905"/>
                      <a:pt x="2868" y="5893"/>
                      <a:pt x="2796" y="6917"/>
                    </a:cubicBezTo>
                    <a:cubicBezTo>
                      <a:pt x="2724" y="8002"/>
                      <a:pt x="2724" y="9122"/>
                      <a:pt x="2181" y="10026"/>
                    </a:cubicBezTo>
                    <a:cubicBezTo>
                      <a:pt x="1832" y="10628"/>
                      <a:pt x="1278" y="11062"/>
                      <a:pt x="844" y="11604"/>
                    </a:cubicBezTo>
                    <a:cubicBezTo>
                      <a:pt x="314" y="12255"/>
                      <a:pt x="25" y="13062"/>
                      <a:pt x="13" y="13894"/>
                    </a:cubicBezTo>
                    <a:cubicBezTo>
                      <a:pt x="1" y="14376"/>
                      <a:pt x="109" y="14846"/>
                      <a:pt x="326" y="15279"/>
                    </a:cubicBezTo>
                    <a:cubicBezTo>
                      <a:pt x="531" y="15713"/>
                      <a:pt x="916" y="16038"/>
                      <a:pt x="1374" y="16183"/>
                    </a:cubicBezTo>
                    <a:cubicBezTo>
                      <a:pt x="1495" y="16219"/>
                      <a:pt x="1615" y="16243"/>
                      <a:pt x="1736" y="16255"/>
                    </a:cubicBezTo>
                    <a:cubicBezTo>
                      <a:pt x="1793" y="16260"/>
                      <a:pt x="1852" y="16263"/>
                      <a:pt x="1911" y="16263"/>
                    </a:cubicBezTo>
                    <a:cubicBezTo>
                      <a:pt x="2421" y="16263"/>
                      <a:pt x="2983" y="16075"/>
                      <a:pt x="3555" y="15665"/>
                    </a:cubicBezTo>
                    <a:cubicBezTo>
                      <a:pt x="4736" y="14821"/>
                      <a:pt x="5784" y="13629"/>
                      <a:pt x="5941" y="12195"/>
                    </a:cubicBezTo>
                    <a:cubicBezTo>
                      <a:pt x="6061" y="11135"/>
                      <a:pt x="5700" y="10050"/>
                      <a:pt x="5953" y="9014"/>
                    </a:cubicBezTo>
                    <a:cubicBezTo>
                      <a:pt x="6266" y="7809"/>
                      <a:pt x="7399" y="6905"/>
                      <a:pt x="7579" y="5676"/>
                    </a:cubicBezTo>
                    <a:cubicBezTo>
                      <a:pt x="7736" y="4580"/>
                      <a:pt x="7109" y="3532"/>
                      <a:pt x="7049" y="2435"/>
                    </a:cubicBezTo>
                    <a:cubicBezTo>
                      <a:pt x="7013" y="1676"/>
                      <a:pt x="7242" y="941"/>
                      <a:pt x="7519" y="218"/>
                    </a:cubicBezTo>
                    <a:cubicBezTo>
                      <a:pt x="7576" y="113"/>
                      <a:pt x="7490" y="0"/>
                      <a:pt x="73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162650" y="3786654"/>
                <a:ext cx="252831" cy="725662"/>
              </a:xfrm>
              <a:custGeom>
                <a:avLst/>
                <a:gdLst/>
                <a:ahLst/>
                <a:cxnLst/>
                <a:rect l="l" t="t" r="r" b="b"/>
                <a:pathLst>
                  <a:path w="4736" h="13593" extrusionOk="0">
                    <a:moveTo>
                      <a:pt x="4538" y="1"/>
                    </a:moveTo>
                    <a:cubicBezTo>
                      <a:pt x="4511" y="1"/>
                      <a:pt x="4482" y="22"/>
                      <a:pt x="4482" y="61"/>
                    </a:cubicBezTo>
                    <a:cubicBezTo>
                      <a:pt x="4519" y="1640"/>
                      <a:pt x="4000" y="3086"/>
                      <a:pt x="3422" y="4532"/>
                    </a:cubicBezTo>
                    <a:cubicBezTo>
                      <a:pt x="2916" y="5761"/>
                      <a:pt x="2482" y="7026"/>
                      <a:pt x="2145" y="8303"/>
                    </a:cubicBezTo>
                    <a:cubicBezTo>
                      <a:pt x="1663" y="10207"/>
                      <a:pt x="1012" y="11942"/>
                      <a:pt x="0" y="13520"/>
                    </a:cubicBezTo>
                    <a:cubicBezTo>
                      <a:pt x="121" y="13556"/>
                      <a:pt x="241" y="13580"/>
                      <a:pt x="362" y="13592"/>
                    </a:cubicBezTo>
                    <a:cubicBezTo>
                      <a:pt x="1265" y="12098"/>
                      <a:pt x="1856" y="10472"/>
                      <a:pt x="2302" y="8700"/>
                    </a:cubicBezTo>
                    <a:cubicBezTo>
                      <a:pt x="2699" y="7134"/>
                      <a:pt x="3253" y="5652"/>
                      <a:pt x="3832" y="4146"/>
                    </a:cubicBezTo>
                    <a:cubicBezTo>
                      <a:pt x="4338" y="2821"/>
                      <a:pt x="4735" y="1471"/>
                      <a:pt x="4591" y="49"/>
                    </a:cubicBezTo>
                    <a:cubicBezTo>
                      <a:pt x="4585" y="16"/>
                      <a:pt x="4562" y="1"/>
                      <a:pt x="4538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580539" y="3300850"/>
                <a:ext cx="486284" cy="1228976"/>
              </a:xfrm>
              <a:custGeom>
                <a:avLst/>
                <a:gdLst/>
                <a:ahLst/>
                <a:cxnLst/>
                <a:rect l="l" t="t" r="r" b="b"/>
                <a:pathLst>
                  <a:path w="9109" h="23021" extrusionOk="0">
                    <a:moveTo>
                      <a:pt x="959" y="1"/>
                    </a:moveTo>
                    <a:cubicBezTo>
                      <a:pt x="656" y="1"/>
                      <a:pt x="464" y="428"/>
                      <a:pt x="410" y="776"/>
                    </a:cubicBezTo>
                    <a:cubicBezTo>
                      <a:pt x="157" y="2378"/>
                      <a:pt x="0" y="4053"/>
                      <a:pt x="518" y="5595"/>
                    </a:cubicBezTo>
                    <a:cubicBezTo>
                      <a:pt x="711" y="6137"/>
                      <a:pt x="976" y="6667"/>
                      <a:pt x="1048" y="7246"/>
                    </a:cubicBezTo>
                    <a:cubicBezTo>
                      <a:pt x="1169" y="8330"/>
                      <a:pt x="554" y="9402"/>
                      <a:pt x="675" y="10487"/>
                    </a:cubicBezTo>
                    <a:cubicBezTo>
                      <a:pt x="831" y="11945"/>
                      <a:pt x="2289" y="13041"/>
                      <a:pt x="2410" y="14511"/>
                    </a:cubicBezTo>
                    <a:cubicBezTo>
                      <a:pt x="2458" y="15126"/>
                      <a:pt x="2265" y="15740"/>
                      <a:pt x="2145" y="16343"/>
                    </a:cubicBezTo>
                    <a:cubicBezTo>
                      <a:pt x="1831" y="17969"/>
                      <a:pt x="2097" y="19752"/>
                      <a:pt x="3085" y="21090"/>
                    </a:cubicBezTo>
                    <a:cubicBezTo>
                      <a:pt x="3855" y="22117"/>
                      <a:pt x="5350" y="23020"/>
                      <a:pt x="6736" y="23020"/>
                    </a:cubicBezTo>
                    <a:cubicBezTo>
                      <a:pt x="6780" y="23020"/>
                      <a:pt x="6824" y="23019"/>
                      <a:pt x="6868" y="23018"/>
                    </a:cubicBezTo>
                    <a:cubicBezTo>
                      <a:pt x="6988" y="23018"/>
                      <a:pt x="7097" y="23006"/>
                      <a:pt x="7217" y="22981"/>
                    </a:cubicBezTo>
                    <a:cubicBezTo>
                      <a:pt x="7302" y="22969"/>
                      <a:pt x="7386" y="22957"/>
                      <a:pt x="7458" y="22933"/>
                    </a:cubicBezTo>
                    <a:cubicBezTo>
                      <a:pt x="7988" y="22789"/>
                      <a:pt x="8422" y="22427"/>
                      <a:pt x="8651" y="21933"/>
                    </a:cubicBezTo>
                    <a:cubicBezTo>
                      <a:pt x="9109" y="21066"/>
                      <a:pt x="9097" y="19849"/>
                      <a:pt x="8627" y="19078"/>
                    </a:cubicBezTo>
                    <a:cubicBezTo>
                      <a:pt x="8386" y="18692"/>
                      <a:pt x="8061" y="18343"/>
                      <a:pt x="7940" y="17909"/>
                    </a:cubicBezTo>
                    <a:cubicBezTo>
                      <a:pt x="7844" y="17547"/>
                      <a:pt x="7916" y="17150"/>
                      <a:pt x="7916" y="16776"/>
                    </a:cubicBezTo>
                    <a:cubicBezTo>
                      <a:pt x="7928" y="15981"/>
                      <a:pt x="7663" y="15210"/>
                      <a:pt x="7181" y="14583"/>
                    </a:cubicBezTo>
                    <a:cubicBezTo>
                      <a:pt x="7133" y="14523"/>
                      <a:pt x="7085" y="14463"/>
                      <a:pt x="7037" y="14415"/>
                    </a:cubicBezTo>
                    <a:cubicBezTo>
                      <a:pt x="6711" y="14041"/>
                      <a:pt x="6289" y="13740"/>
                      <a:pt x="6012" y="13330"/>
                    </a:cubicBezTo>
                    <a:cubicBezTo>
                      <a:pt x="5217" y="12210"/>
                      <a:pt x="5591" y="10680"/>
                      <a:pt x="5555" y="9306"/>
                    </a:cubicBezTo>
                    <a:cubicBezTo>
                      <a:pt x="5518" y="7993"/>
                      <a:pt x="5085" y="6740"/>
                      <a:pt x="4301" y="5691"/>
                    </a:cubicBezTo>
                    <a:cubicBezTo>
                      <a:pt x="3795" y="5017"/>
                      <a:pt x="3157" y="4438"/>
                      <a:pt x="2663" y="3752"/>
                    </a:cubicBezTo>
                    <a:cubicBezTo>
                      <a:pt x="1856" y="2655"/>
                      <a:pt x="1458" y="1318"/>
                      <a:pt x="1060" y="16"/>
                    </a:cubicBezTo>
                    <a:cubicBezTo>
                      <a:pt x="1025" y="6"/>
                      <a:pt x="991" y="1"/>
                      <a:pt x="9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668090" y="3563824"/>
                <a:ext cx="297782" cy="965841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18092" extrusionOk="0">
                    <a:moveTo>
                      <a:pt x="80" y="0"/>
                    </a:moveTo>
                    <a:cubicBezTo>
                      <a:pt x="38" y="0"/>
                      <a:pt x="1" y="48"/>
                      <a:pt x="35" y="91"/>
                    </a:cubicBezTo>
                    <a:cubicBezTo>
                      <a:pt x="1167" y="1705"/>
                      <a:pt x="1673" y="3513"/>
                      <a:pt x="1794" y="5452"/>
                    </a:cubicBezTo>
                    <a:cubicBezTo>
                      <a:pt x="1914" y="7284"/>
                      <a:pt x="2035" y="8922"/>
                      <a:pt x="2914" y="10573"/>
                    </a:cubicBezTo>
                    <a:cubicBezTo>
                      <a:pt x="3360" y="11429"/>
                      <a:pt x="3878" y="12236"/>
                      <a:pt x="4240" y="13140"/>
                    </a:cubicBezTo>
                    <a:cubicBezTo>
                      <a:pt x="4601" y="14043"/>
                      <a:pt x="4854" y="14971"/>
                      <a:pt x="5011" y="15923"/>
                    </a:cubicBezTo>
                    <a:cubicBezTo>
                      <a:pt x="5131" y="16646"/>
                      <a:pt x="5204" y="17369"/>
                      <a:pt x="5228" y="18092"/>
                    </a:cubicBezTo>
                    <a:cubicBezTo>
                      <a:pt x="5348" y="18092"/>
                      <a:pt x="5457" y="18080"/>
                      <a:pt x="5577" y="18055"/>
                    </a:cubicBezTo>
                    <a:cubicBezTo>
                      <a:pt x="5505" y="17284"/>
                      <a:pt x="5409" y="16525"/>
                      <a:pt x="5276" y="15778"/>
                    </a:cubicBezTo>
                    <a:cubicBezTo>
                      <a:pt x="4963" y="13971"/>
                      <a:pt x="4252" y="12417"/>
                      <a:pt x="3372" y="10838"/>
                    </a:cubicBezTo>
                    <a:cubicBezTo>
                      <a:pt x="2830" y="9850"/>
                      <a:pt x="2408" y="8886"/>
                      <a:pt x="2252" y="7766"/>
                    </a:cubicBezTo>
                    <a:cubicBezTo>
                      <a:pt x="2107" y="6778"/>
                      <a:pt x="2119" y="5766"/>
                      <a:pt x="2023" y="4778"/>
                    </a:cubicBezTo>
                    <a:cubicBezTo>
                      <a:pt x="1866" y="3043"/>
                      <a:pt x="1204" y="1392"/>
                      <a:pt x="131" y="30"/>
                    </a:cubicBezTo>
                    <a:cubicBezTo>
                      <a:pt x="117" y="9"/>
                      <a:pt x="98" y="0"/>
                      <a:pt x="80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857767" y="2901636"/>
                <a:ext cx="394996" cy="1623545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30412" extrusionOk="0">
                    <a:moveTo>
                      <a:pt x="3868" y="0"/>
                    </a:moveTo>
                    <a:cubicBezTo>
                      <a:pt x="3651" y="12"/>
                      <a:pt x="3458" y="109"/>
                      <a:pt x="3326" y="265"/>
                    </a:cubicBezTo>
                    <a:cubicBezTo>
                      <a:pt x="2410" y="1133"/>
                      <a:pt x="2084" y="2458"/>
                      <a:pt x="1976" y="3723"/>
                    </a:cubicBezTo>
                    <a:cubicBezTo>
                      <a:pt x="1856" y="4976"/>
                      <a:pt x="1904" y="6265"/>
                      <a:pt x="1542" y="7482"/>
                    </a:cubicBezTo>
                    <a:cubicBezTo>
                      <a:pt x="1301" y="8314"/>
                      <a:pt x="868" y="9073"/>
                      <a:pt x="615" y="9892"/>
                    </a:cubicBezTo>
                    <a:cubicBezTo>
                      <a:pt x="0" y="11796"/>
                      <a:pt x="325" y="13916"/>
                      <a:pt x="1157" y="15736"/>
                    </a:cubicBezTo>
                    <a:cubicBezTo>
                      <a:pt x="1663" y="16844"/>
                      <a:pt x="2362" y="17917"/>
                      <a:pt x="2422" y="19134"/>
                    </a:cubicBezTo>
                    <a:cubicBezTo>
                      <a:pt x="2482" y="20218"/>
                      <a:pt x="2048" y="21230"/>
                      <a:pt x="1711" y="22266"/>
                    </a:cubicBezTo>
                    <a:lnTo>
                      <a:pt x="1651" y="22483"/>
                    </a:lnTo>
                    <a:cubicBezTo>
                      <a:pt x="1325" y="23555"/>
                      <a:pt x="1169" y="24676"/>
                      <a:pt x="1181" y="25797"/>
                    </a:cubicBezTo>
                    <a:cubicBezTo>
                      <a:pt x="1193" y="26760"/>
                      <a:pt x="1337" y="27736"/>
                      <a:pt x="1771" y="28604"/>
                    </a:cubicBezTo>
                    <a:cubicBezTo>
                      <a:pt x="1976" y="29014"/>
                      <a:pt x="2253" y="29387"/>
                      <a:pt x="2579" y="29724"/>
                    </a:cubicBezTo>
                    <a:cubicBezTo>
                      <a:pt x="2940" y="30086"/>
                      <a:pt x="3386" y="30375"/>
                      <a:pt x="3868" y="30411"/>
                    </a:cubicBezTo>
                    <a:lnTo>
                      <a:pt x="4061" y="30411"/>
                    </a:lnTo>
                    <a:cubicBezTo>
                      <a:pt x="4109" y="30399"/>
                      <a:pt x="4169" y="30399"/>
                      <a:pt x="4217" y="30387"/>
                    </a:cubicBezTo>
                    <a:cubicBezTo>
                      <a:pt x="4735" y="30267"/>
                      <a:pt x="5205" y="29990"/>
                      <a:pt x="5555" y="29580"/>
                    </a:cubicBezTo>
                    <a:cubicBezTo>
                      <a:pt x="5880" y="29218"/>
                      <a:pt x="6133" y="28797"/>
                      <a:pt x="6290" y="28339"/>
                    </a:cubicBezTo>
                    <a:cubicBezTo>
                      <a:pt x="6615" y="27363"/>
                      <a:pt x="6579" y="26315"/>
                      <a:pt x="6808" y="25315"/>
                    </a:cubicBezTo>
                    <a:cubicBezTo>
                      <a:pt x="6928" y="24784"/>
                      <a:pt x="7121" y="24266"/>
                      <a:pt x="7229" y="23724"/>
                    </a:cubicBezTo>
                    <a:cubicBezTo>
                      <a:pt x="7398" y="22869"/>
                      <a:pt x="7338" y="21989"/>
                      <a:pt x="7073" y="21158"/>
                    </a:cubicBezTo>
                    <a:cubicBezTo>
                      <a:pt x="7049" y="21098"/>
                      <a:pt x="7025" y="21037"/>
                      <a:pt x="7000" y="20989"/>
                    </a:cubicBezTo>
                    <a:cubicBezTo>
                      <a:pt x="6699" y="20170"/>
                      <a:pt x="6241" y="19411"/>
                      <a:pt x="6097" y="18555"/>
                    </a:cubicBezTo>
                    <a:cubicBezTo>
                      <a:pt x="5952" y="17603"/>
                      <a:pt x="6241" y="16652"/>
                      <a:pt x="6398" y="15712"/>
                    </a:cubicBezTo>
                    <a:cubicBezTo>
                      <a:pt x="6808" y="13410"/>
                      <a:pt x="6543" y="11037"/>
                      <a:pt x="5639" y="8868"/>
                    </a:cubicBezTo>
                    <a:cubicBezTo>
                      <a:pt x="5205" y="7856"/>
                      <a:pt x="4639" y="6892"/>
                      <a:pt x="4434" y="5808"/>
                    </a:cubicBezTo>
                    <a:cubicBezTo>
                      <a:pt x="4121" y="4181"/>
                      <a:pt x="4687" y="2506"/>
                      <a:pt x="4482" y="856"/>
                    </a:cubicBezTo>
                    <a:cubicBezTo>
                      <a:pt x="4434" y="482"/>
                      <a:pt x="4253" y="12"/>
                      <a:pt x="38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7960000" y="3249653"/>
                <a:ext cx="159568" cy="1275528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3893" extrusionOk="0">
                    <a:moveTo>
                      <a:pt x="1273" y="1"/>
                    </a:moveTo>
                    <a:cubicBezTo>
                      <a:pt x="1253" y="1"/>
                      <a:pt x="1235" y="11"/>
                      <a:pt x="1230" y="36"/>
                    </a:cubicBezTo>
                    <a:cubicBezTo>
                      <a:pt x="1" y="4373"/>
                      <a:pt x="2543" y="8506"/>
                      <a:pt x="2591" y="12819"/>
                    </a:cubicBezTo>
                    <a:cubicBezTo>
                      <a:pt x="2615" y="13940"/>
                      <a:pt x="2471" y="15060"/>
                      <a:pt x="2386" y="16181"/>
                    </a:cubicBezTo>
                    <a:cubicBezTo>
                      <a:pt x="2314" y="17277"/>
                      <a:pt x="2302" y="18386"/>
                      <a:pt x="2290" y="19482"/>
                    </a:cubicBezTo>
                    <a:cubicBezTo>
                      <a:pt x="2278" y="20952"/>
                      <a:pt x="2170" y="22434"/>
                      <a:pt x="1953" y="23892"/>
                    </a:cubicBezTo>
                    <a:lnTo>
                      <a:pt x="2146" y="23892"/>
                    </a:lnTo>
                    <a:cubicBezTo>
                      <a:pt x="2194" y="23880"/>
                      <a:pt x="2254" y="23880"/>
                      <a:pt x="2302" y="23868"/>
                    </a:cubicBezTo>
                    <a:cubicBezTo>
                      <a:pt x="2471" y="22579"/>
                      <a:pt x="2567" y="21290"/>
                      <a:pt x="2567" y="19988"/>
                    </a:cubicBezTo>
                    <a:cubicBezTo>
                      <a:pt x="2591" y="18892"/>
                      <a:pt x="2591" y="17808"/>
                      <a:pt x="2640" y="16687"/>
                    </a:cubicBezTo>
                    <a:cubicBezTo>
                      <a:pt x="2700" y="15579"/>
                      <a:pt x="2844" y="14470"/>
                      <a:pt x="2868" y="13362"/>
                    </a:cubicBezTo>
                    <a:cubicBezTo>
                      <a:pt x="2989" y="8843"/>
                      <a:pt x="254" y="4590"/>
                      <a:pt x="1326" y="60"/>
                    </a:cubicBezTo>
                    <a:cubicBezTo>
                      <a:pt x="1333" y="24"/>
                      <a:pt x="1302" y="1"/>
                      <a:pt x="1273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898927" y="3600180"/>
                <a:ext cx="87498" cy="68226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278" extrusionOk="0">
                    <a:moveTo>
                      <a:pt x="819" y="0"/>
                    </a:moveTo>
                    <a:cubicBezTo>
                      <a:pt x="0" y="0"/>
                      <a:pt x="0" y="1277"/>
                      <a:pt x="819" y="1277"/>
                    </a:cubicBezTo>
                    <a:cubicBezTo>
                      <a:pt x="1639" y="1277"/>
                      <a:pt x="1639" y="0"/>
                      <a:pt x="819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922043" y="3544819"/>
                <a:ext cx="30323" cy="2450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78" y="1"/>
                    </a:moveTo>
                    <a:cubicBezTo>
                      <a:pt x="1" y="25"/>
                      <a:pt x="1" y="435"/>
                      <a:pt x="278" y="459"/>
                    </a:cubicBezTo>
                    <a:cubicBezTo>
                      <a:pt x="567" y="435"/>
                      <a:pt x="567" y="25"/>
                      <a:pt x="278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7958719" y="3730706"/>
                <a:ext cx="51517" cy="5023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83" y="1"/>
                    </a:moveTo>
                    <a:cubicBezTo>
                      <a:pt x="410" y="1"/>
                      <a:pt x="326" y="25"/>
                      <a:pt x="266" y="61"/>
                    </a:cubicBezTo>
                    <a:cubicBezTo>
                      <a:pt x="193" y="97"/>
                      <a:pt x="145" y="158"/>
                      <a:pt x="109" y="218"/>
                    </a:cubicBezTo>
                    <a:lnTo>
                      <a:pt x="97" y="242"/>
                    </a:lnTo>
                    <a:cubicBezTo>
                      <a:pt x="1" y="375"/>
                      <a:pt x="1" y="555"/>
                      <a:pt x="97" y="700"/>
                    </a:cubicBezTo>
                    <a:lnTo>
                      <a:pt x="109" y="724"/>
                    </a:lnTo>
                    <a:cubicBezTo>
                      <a:pt x="193" y="869"/>
                      <a:pt x="341" y="941"/>
                      <a:pt x="489" y="941"/>
                    </a:cubicBezTo>
                    <a:cubicBezTo>
                      <a:pt x="636" y="941"/>
                      <a:pt x="784" y="869"/>
                      <a:pt x="868" y="724"/>
                    </a:cubicBezTo>
                    <a:lnTo>
                      <a:pt x="880" y="700"/>
                    </a:lnTo>
                    <a:cubicBezTo>
                      <a:pt x="965" y="555"/>
                      <a:pt x="965" y="375"/>
                      <a:pt x="880" y="242"/>
                    </a:cubicBezTo>
                    <a:lnTo>
                      <a:pt x="868" y="218"/>
                    </a:lnTo>
                    <a:cubicBezTo>
                      <a:pt x="832" y="158"/>
                      <a:pt x="772" y="97"/>
                      <a:pt x="712" y="61"/>
                    </a:cubicBezTo>
                    <a:cubicBezTo>
                      <a:pt x="639" y="25"/>
                      <a:pt x="567" y="1"/>
                      <a:pt x="483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010182" y="3838170"/>
                <a:ext cx="28988" cy="29949"/>
              </a:xfrm>
              <a:custGeom>
                <a:avLst/>
                <a:gdLst/>
                <a:ahLst/>
                <a:cxnLst/>
                <a:rect l="l" t="t" r="r" b="b"/>
                <a:pathLst>
                  <a:path w="543" h="561" extrusionOk="0">
                    <a:moveTo>
                      <a:pt x="278" y="0"/>
                    </a:moveTo>
                    <a:cubicBezTo>
                      <a:pt x="133" y="0"/>
                      <a:pt x="13" y="121"/>
                      <a:pt x="1" y="277"/>
                    </a:cubicBezTo>
                    <a:lnTo>
                      <a:pt x="1" y="289"/>
                    </a:lnTo>
                    <a:cubicBezTo>
                      <a:pt x="1" y="470"/>
                      <a:pt x="136" y="560"/>
                      <a:pt x="272" y="560"/>
                    </a:cubicBezTo>
                    <a:cubicBezTo>
                      <a:pt x="407" y="560"/>
                      <a:pt x="543" y="470"/>
                      <a:pt x="543" y="289"/>
                    </a:cubicBezTo>
                    <a:lnTo>
                      <a:pt x="543" y="277"/>
                    </a:lnTo>
                    <a:cubicBezTo>
                      <a:pt x="543" y="121"/>
                      <a:pt x="422" y="0"/>
                      <a:pt x="278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110599" y="4350133"/>
                <a:ext cx="85950" cy="62407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169" extrusionOk="0">
                    <a:moveTo>
                      <a:pt x="819" y="1"/>
                    </a:moveTo>
                    <a:cubicBezTo>
                      <a:pt x="815" y="1"/>
                      <a:pt x="811" y="1"/>
                      <a:pt x="807" y="1"/>
                    </a:cubicBezTo>
                    <a:cubicBezTo>
                      <a:pt x="650" y="1"/>
                      <a:pt x="505" y="61"/>
                      <a:pt x="397" y="170"/>
                    </a:cubicBezTo>
                    <a:cubicBezTo>
                      <a:pt x="0" y="556"/>
                      <a:pt x="327" y="1168"/>
                      <a:pt x="805" y="1168"/>
                    </a:cubicBezTo>
                    <a:cubicBezTo>
                      <a:pt x="879" y="1168"/>
                      <a:pt x="957" y="1154"/>
                      <a:pt x="1035" y="1121"/>
                    </a:cubicBezTo>
                    <a:cubicBezTo>
                      <a:pt x="1610" y="870"/>
                      <a:pt x="1447" y="1"/>
                      <a:pt x="819" y="1"/>
                    </a:cubicBezTo>
                    <a:close/>
                  </a:path>
                </a:pathLst>
              </a:custGeom>
              <a:solidFill>
                <a:srgbClr val="8B5A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133662" y="4272991"/>
                <a:ext cx="50876" cy="4361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7" extrusionOk="0">
                    <a:moveTo>
                      <a:pt x="543" y="0"/>
                    </a:moveTo>
                    <a:cubicBezTo>
                      <a:pt x="182" y="0"/>
                      <a:pt x="1" y="446"/>
                      <a:pt x="254" y="699"/>
                    </a:cubicBezTo>
                    <a:cubicBezTo>
                      <a:pt x="335" y="780"/>
                      <a:pt x="437" y="817"/>
                      <a:pt x="537" y="817"/>
                    </a:cubicBezTo>
                    <a:cubicBezTo>
                      <a:pt x="748" y="817"/>
                      <a:pt x="953" y="655"/>
                      <a:pt x="953" y="410"/>
                    </a:cubicBezTo>
                    <a:cubicBezTo>
                      <a:pt x="941" y="193"/>
                      <a:pt x="760" y="12"/>
                      <a:pt x="543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163931" y="4186134"/>
                <a:ext cx="50235" cy="47352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87" extrusionOk="0">
                    <a:moveTo>
                      <a:pt x="482" y="1"/>
                    </a:moveTo>
                    <a:cubicBezTo>
                      <a:pt x="326" y="1"/>
                      <a:pt x="181" y="85"/>
                      <a:pt x="97" y="217"/>
                    </a:cubicBezTo>
                    <a:cubicBezTo>
                      <a:pt x="0" y="398"/>
                      <a:pt x="24" y="615"/>
                      <a:pt x="169" y="760"/>
                    </a:cubicBezTo>
                    <a:cubicBezTo>
                      <a:pt x="253" y="844"/>
                      <a:pt x="362" y="886"/>
                      <a:pt x="470" y="886"/>
                    </a:cubicBezTo>
                    <a:cubicBezTo>
                      <a:pt x="579" y="886"/>
                      <a:pt x="687" y="844"/>
                      <a:pt x="771" y="760"/>
                    </a:cubicBezTo>
                    <a:cubicBezTo>
                      <a:pt x="904" y="627"/>
                      <a:pt x="940" y="434"/>
                      <a:pt x="880" y="278"/>
                    </a:cubicBezTo>
                    <a:cubicBezTo>
                      <a:pt x="808" y="109"/>
                      <a:pt x="651" y="1"/>
                      <a:pt x="482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182562" y="4096714"/>
                <a:ext cx="43829" cy="3416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40" extrusionOk="0">
                    <a:moveTo>
                      <a:pt x="410" y="1"/>
                    </a:moveTo>
                    <a:cubicBezTo>
                      <a:pt x="1" y="1"/>
                      <a:pt x="1" y="639"/>
                      <a:pt x="410" y="639"/>
                    </a:cubicBezTo>
                    <a:cubicBezTo>
                      <a:pt x="820" y="639"/>
                      <a:pt x="820" y="1"/>
                      <a:pt x="410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644814" y="3783130"/>
                <a:ext cx="45751" cy="47032"/>
              </a:xfrm>
              <a:custGeom>
                <a:avLst/>
                <a:gdLst/>
                <a:ahLst/>
                <a:cxnLst/>
                <a:rect l="l" t="t" r="r" b="b"/>
                <a:pathLst>
                  <a:path w="857" h="881" extrusionOk="0">
                    <a:moveTo>
                      <a:pt x="435" y="1"/>
                    </a:moveTo>
                    <a:cubicBezTo>
                      <a:pt x="326" y="1"/>
                      <a:pt x="218" y="43"/>
                      <a:pt x="133" y="127"/>
                    </a:cubicBezTo>
                    <a:cubicBezTo>
                      <a:pt x="49" y="200"/>
                      <a:pt x="1" y="308"/>
                      <a:pt x="13" y="429"/>
                    </a:cubicBezTo>
                    <a:lnTo>
                      <a:pt x="13" y="453"/>
                    </a:lnTo>
                    <a:cubicBezTo>
                      <a:pt x="13" y="561"/>
                      <a:pt x="49" y="670"/>
                      <a:pt x="133" y="754"/>
                    </a:cubicBezTo>
                    <a:cubicBezTo>
                      <a:pt x="218" y="838"/>
                      <a:pt x="326" y="881"/>
                      <a:pt x="435" y="881"/>
                    </a:cubicBezTo>
                    <a:cubicBezTo>
                      <a:pt x="543" y="881"/>
                      <a:pt x="652" y="838"/>
                      <a:pt x="736" y="754"/>
                    </a:cubicBezTo>
                    <a:cubicBezTo>
                      <a:pt x="808" y="670"/>
                      <a:pt x="856" y="561"/>
                      <a:pt x="856" y="453"/>
                    </a:cubicBezTo>
                    <a:lnTo>
                      <a:pt x="856" y="429"/>
                    </a:lnTo>
                    <a:cubicBezTo>
                      <a:pt x="856" y="308"/>
                      <a:pt x="808" y="200"/>
                      <a:pt x="736" y="127"/>
                    </a:cubicBezTo>
                    <a:cubicBezTo>
                      <a:pt x="652" y="43"/>
                      <a:pt x="543" y="1"/>
                      <a:pt x="435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7655118" y="3851677"/>
                <a:ext cx="39932" cy="30269"/>
              </a:xfrm>
              <a:custGeom>
                <a:avLst/>
                <a:gdLst/>
                <a:ahLst/>
                <a:cxnLst/>
                <a:rect l="l" t="t" r="r" b="b"/>
                <a:pathLst>
                  <a:path w="748" h="567" extrusionOk="0">
                    <a:moveTo>
                      <a:pt x="374" y="0"/>
                    </a:moveTo>
                    <a:cubicBezTo>
                      <a:pt x="1" y="0"/>
                      <a:pt x="1" y="566"/>
                      <a:pt x="374" y="566"/>
                    </a:cubicBezTo>
                    <a:cubicBezTo>
                      <a:pt x="748" y="566"/>
                      <a:pt x="748" y="0"/>
                      <a:pt x="374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672468" y="3906983"/>
                <a:ext cx="48313" cy="4132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774" extrusionOk="0">
                    <a:moveTo>
                      <a:pt x="519" y="0"/>
                    </a:moveTo>
                    <a:cubicBezTo>
                      <a:pt x="170" y="0"/>
                      <a:pt x="1" y="410"/>
                      <a:pt x="242" y="663"/>
                    </a:cubicBezTo>
                    <a:cubicBezTo>
                      <a:pt x="322" y="740"/>
                      <a:pt x="418" y="774"/>
                      <a:pt x="512" y="774"/>
                    </a:cubicBezTo>
                    <a:cubicBezTo>
                      <a:pt x="714" y="774"/>
                      <a:pt x="905" y="616"/>
                      <a:pt x="905" y="386"/>
                    </a:cubicBezTo>
                    <a:cubicBezTo>
                      <a:pt x="905" y="169"/>
                      <a:pt x="736" y="0"/>
                      <a:pt x="519" y="0"/>
                    </a:cubicBezTo>
                    <a:close/>
                  </a:path>
                </a:pathLst>
              </a:custGeom>
              <a:solidFill>
                <a:srgbClr val="7E4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730391" y="4035161"/>
                <a:ext cx="21941" cy="23169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4" extrusionOk="0">
                    <a:moveTo>
                      <a:pt x="201" y="0"/>
                    </a:moveTo>
                    <a:cubicBezTo>
                      <a:pt x="118" y="0"/>
                      <a:pt x="37" y="51"/>
                      <a:pt x="12" y="154"/>
                    </a:cubicBezTo>
                    <a:cubicBezTo>
                      <a:pt x="0" y="214"/>
                      <a:pt x="0" y="274"/>
                      <a:pt x="37" y="334"/>
                    </a:cubicBezTo>
                    <a:cubicBezTo>
                      <a:pt x="73" y="401"/>
                      <a:pt x="139" y="434"/>
                      <a:pt x="205" y="434"/>
                    </a:cubicBezTo>
                    <a:cubicBezTo>
                      <a:pt x="271" y="434"/>
                      <a:pt x="338" y="401"/>
                      <a:pt x="374" y="334"/>
                    </a:cubicBezTo>
                    <a:cubicBezTo>
                      <a:pt x="398" y="274"/>
                      <a:pt x="410" y="214"/>
                      <a:pt x="398" y="154"/>
                    </a:cubicBezTo>
                    <a:cubicBezTo>
                      <a:pt x="368" y="51"/>
                      <a:pt x="284" y="0"/>
                      <a:pt x="201" y="0"/>
                    </a:cubicBezTo>
                    <a:close/>
                  </a:path>
                </a:pathLst>
              </a:custGeom>
              <a:solidFill>
                <a:srgbClr val="7E4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729750" y="4263329"/>
                <a:ext cx="41854" cy="40199"/>
              </a:xfrm>
              <a:custGeom>
                <a:avLst/>
                <a:gdLst/>
                <a:ahLst/>
                <a:cxnLst/>
                <a:rect l="l" t="t" r="r" b="b"/>
                <a:pathLst>
                  <a:path w="784" h="753" extrusionOk="0">
                    <a:moveTo>
                      <a:pt x="397" y="1"/>
                    </a:moveTo>
                    <a:cubicBezTo>
                      <a:pt x="365" y="1"/>
                      <a:pt x="333" y="5"/>
                      <a:pt x="302" y="12"/>
                    </a:cubicBezTo>
                    <a:cubicBezTo>
                      <a:pt x="181" y="49"/>
                      <a:pt x="85" y="145"/>
                      <a:pt x="49" y="265"/>
                    </a:cubicBezTo>
                    <a:cubicBezTo>
                      <a:pt x="0" y="434"/>
                      <a:pt x="73" y="603"/>
                      <a:pt x="217" y="687"/>
                    </a:cubicBezTo>
                    <a:lnTo>
                      <a:pt x="253" y="711"/>
                    </a:lnTo>
                    <a:cubicBezTo>
                      <a:pt x="305" y="739"/>
                      <a:pt x="361" y="752"/>
                      <a:pt x="417" y="752"/>
                    </a:cubicBezTo>
                    <a:cubicBezTo>
                      <a:pt x="531" y="752"/>
                      <a:pt x="642" y="696"/>
                      <a:pt x="699" y="591"/>
                    </a:cubicBezTo>
                    <a:lnTo>
                      <a:pt x="711" y="555"/>
                    </a:lnTo>
                    <a:cubicBezTo>
                      <a:pt x="784" y="422"/>
                      <a:pt x="784" y="265"/>
                      <a:pt x="687" y="145"/>
                    </a:cubicBezTo>
                    <a:cubicBezTo>
                      <a:pt x="621" y="51"/>
                      <a:pt x="511" y="1"/>
                      <a:pt x="397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67707" y="4350827"/>
                <a:ext cx="47619" cy="39932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48" extrusionOk="0">
                    <a:moveTo>
                      <a:pt x="393" y="0"/>
                    </a:moveTo>
                    <a:cubicBezTo>
                      <a:pt x="301" y="0"/>
                      <a:pt x="211" y="36"/>
                      <a:pt x="145" y="108"/>
                    </a:cubicBezTo>
                    <a:cubicBezTo>
                      <a:pt x="0" y="241"/>
                      <a:pt x="0" y="470"/>
                      <a:pt x="145" y="614"/>
                    </a:cubicBezTo>
                    <a:lnTo>
                      <a:pt x="181" y="651"/>
                    </a:lnTo>
                    <a:cubicBezTo>
                      <a:pt x="241" y="711"/>
                      <a:pt x="338" y="747"/>
                      <a:pt x="434" y="747"/>
                    </a:cubicBezTo>
                    <a:cubicBezTo>
                      <a:pt x="747" y="747"/>
                      <a:pt x="892" y="374"/>
                      <a:pt x="675" y="145"/>
                    </a:cubicBezTo>
                    <a:lnTo>
                      <a:pt x="687" y="145"/>
                    </a:lnTo>
                    <a:lnTo>
                      <a:pt x="651" y="108"/>
                    </a:lnTo>
                    <a:cubicBezTo>
                      <a:pt x="579" y="36"/>
                      <a:pt x="485" y="0"/>
                      <a:pt x="393" y="0"/>
                    </a:cubicBezTo>
                    <a:close/>
                  </a:path>
                </a:pathLst>
              </a:custGeom>
              <a:solidFill>
                <a:srgbClr val="7E4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819170" y="4392627"/>
                <a:ext cx="60485" cy="46338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868" extrusionOk="0">
                    <a:moveTo>
                      <a:pt x="566" y="0"/>
                    </a:moveTo>
                    <a:cubicBezTo>
                      <a:pt x="0" y="0"/>
                      <a:pt x="0" y="868"/>
                      <a:pt x="566" y="868"/>
                    </a:cubicBezTo>
                    <a:cubicBezTo>
                      <a:pt x="1121" y="868"/>
                      <a:pt x="1133" y="0"/>
                      <a:pt x="566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308658" y="3865183"/>
                <a:ext cx="70148" cy="54079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013" extrusionOk="0">
                    <a:moveTo>
                      <a:pt x="651" y="0"/>
                    </a:moveTo>
                    <a:cubicBezTo>
                      <a:pt x="0" y="0"/>
                      <a:pt x="0" y="1012"/>
                      <a:pt x="651" y="1012"/>
                    </a:cubicBezTo>
                    <a:cubicBezTo>
                      <a:pt x="1314" y="1012"/>
                      <a:pt x="1314" y="0"/>
                      <a:pt x="651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287411" y="3923853"/>
                <a:ext cx="41854" cy="35287"/>
              </a:xfrm>
              <a:custGeom>
                <a:avLst/>
                <a:gdLst/>
                <a:ahLst/>
                <a:cxnLst/>
                <a:rect l="l" t="t" r="r" b="b"/>
                <a:pathLst>
                  <a:path w="784" h="661" extrusionOk="0">
                    <a:moveTo>
                      <a:pt x="434" y="1"/>
                    </a:moveTo>
                    <a:cubicBezTo>
                      <a:pt x="356" y="1"/>
                      <a:pt x="278" y="28"/>
                      <a:pt x="218" y="82"/>
                    </a:cubicBezTo>
                    <a:lnTo>
                      <a:pt x="205" y="106"/>
                    </a:lnTo>
                    <a:cubicBezTo>
                      <a:pt x="1" y="311"/>
                      <a:pt x="145" y="648"/>
                      <a:pt x="434" y="660"/>
                    </a:cubicBezTo>
                    <a:cubicBezTo>
                      <a:pt x="543" y="660"/>
                      <a:pt x="651" y="600"/>
                      <a:pt x="712" y="492"/>
                    </a:cubicBezTo>
                    <a:cubicBezTo>
                      <a:pt x="784" y="371"/>
                      <a:pt x="772" y="202"/>
                      <a:pt x="663" y="106"/>
                    </a:cubicBezTo>
                    <a:lnTo>
                      <a:pt x="651" y="82"/>
                    </a:lnTo>
                    <a:cubicBezTo>
                      <a:pt x="591" y="28"/>
                      <a:pt x="513" y="1"/>
                      <a:pt x="434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288692" y="3995122"/>
                <a:ext cx="28988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58" extrusionOk="0">
                    <a:moveTo>
                      <a:pt x="278" y="0"/>
                    </a:moveTo>
                    <a:cubicBezTo>
                      <a:pt x="1" y="36"/>
                      <a:pt x="1" y="422"/>
                      <a:pt x="278" y="458"/>
                    </a:cubicBezTo>
                    <a:cubicBezTo>
                      <a:pt x="543" y="422"/>
                      <a:pt x="543" y="36"/>
                      <a:pt x="278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333482" y="4288740"/>
                <a:ext cx="36302" cy="29522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53" extrusionOk="0">
                    <a:moveTo>
                      <a:pt x="375" y="0"/>
                    </a:moveTo>
                    <a:cubicBezTo>
                      <a:pt x="286" y="0"/>
                      <a:pt x="197" y="48"/>
                      <a:pt x="150" y="127"/>
                    </a:cubicBezTo>
                    <a:cubicBezTo>
                      <a:pt x="1" y="342"/>
                      <a:pt x="188" y="552"/>
                      <a:pt x="378" y="552"/>
                    </a:cubicBezTo>
                    <a:cubicBezTo>
                      <a:pt x="464" y="552"/>
                      <a:pt x="551" y="509"/>
                      <a:pt x="608" y="404"/>
                    </a:cubicBezTo>
                    <a:cubicBezTo>
                      <a:pt x="680" y="283"/>
                      <a:pt x="644" y="115"/>
                      <a:pt x="511" y="42"/>
                    </a:cubicBezTo>
                    <a:cubicBezTo>
                      <a:pt x="470" y="13"/>
                      <a:pt x="422" y="0"/>
                      <a:pt x="375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297714" y="4353389"/>
                <a:ext cx="39932" cy="29629"/>
              </a:xfrm>
              <a:custGeom>
                <a:avLst/>
                <a:gdLst/>
                <a:ahLst/>
                <a:cxnLst/>
                <a:rect l="l" t="t" r="r" b="b"/>
                <a:pathLst>
                  <a:path w="748" h="555" extrusionOk="0">
                    <a:moveTo>
                      <a:pt x="374" y="0"/>
                    </a:moveTo>
                    <a:cubicBezTo>
                      <a:pt x="0" y="0"/>
                      <a:pt x="0" y="554"/>
                      <a:pt x="374" y="554"/>
                    </a:cubicBezTo>
                    <a:cubicBezTo>
                      <a:pt x="747" y="554"/>
                      <a:pt x="747" y="0"/>
                      <a:pt x="374" y="0"/>
                    </a:cubicBezTo>
                    <a:close/>
                  </a:path>
                </a:pathLst>
              </a:custGeom>
              <a:solidFill>
                <a:srgbClr val="7E4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257835" y="4402237"/>
                <a:ext cx="35448" cy="27066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7" extrusionOk="0">
                    <a:moveTo>
                      <a:pt x="338" y="1"/>
                    </a:moveTo>
                    <a:cubicBezTo>
                      <a:pt x="0" y="1"/>
                      <a:pt x="0" y="507"/>
                      <a:pt x="338" y="507"/>
                    </a:cubicBezTo>
                    <a:cubicBezTo>
                      <a:pt x="663" y="507"/>
                      <a:pt x="663" y="1"/>
                      <a:pt x="338" y="1"/>
                    </a:cubicBezTo>
                    <a:close/>
                  </a:path>
                </a:pathLst>
              </a:custGeom>
              <a:solidFill>
                <a:srgbClr val="7E4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918840" y="4281480"/>
                <a:ext cx="586061" cy="291642"/>
              </a:xfrm>
              <a:custGeom>
                <a:avLst/>
                <a:gdLst/>
                <a:ahLst/>
                <a:cxnLst/>
                <a:rect l="l" t="t" r="r" b="b"/>
                <a:pathLst>
                  <a:path w="10978" h="5463" extrusionOk="0">
                    <a:moveTo>
                      <a:pt x="6065" y="1"/>
                    </a:moveTo>
                    <a:cubicBezTo>
                      <a:pt x="5342" y="1"/>
                      <a:pt x="4576" y="251"/>
                      <a:pt x="3941" y="612"/>
                    </a:cubicBezTo>
                    <a:cubicBezTo>
                      <a:pt x="2868" y="1215"/>
                      <a:pt x="1" y="3395"/>
                      <a:pt x="1194" y="4829"/>
                    </a:cubicBezTo>
                    <a:cubicBezTo>
                      <a:pt x="1605" y="5323"/>
                      <a:pt x="2688" y="5462"/>
                      <a:pt x="3872" y="5462"/>
                    </a:cubicBezTo>
                    <a:cubicBezTo>
                      <a:pt x="5319" y="5462"/>
                      <a:pt x="6918" y="5253"/>
                      <a:pt x="7628" y="5227"/>
                    </a:cubicBezTo>
                    <a:cubicBezTo>
                      <a:pt x="8435" y="5191"/>
                      <a:pt x="9266" y="5143"/>
                      <a:pt x="9941" y="4709"/>
                    </a:cubicBezTo>
                    <a:cubicBezTo>
                      <a:pt x="10604" y="4263"/>
                      <a:pt x="10977" y="3275"/>
                      <a:pt x="10543" y="2636"/>
                    </a:cubicBezTo>
                    <a:cubicBezTo>
                      <a:pt x="10098" y="1998"/>
                      <a:pt x="9146" y="1974"/>
                      <a:pt x="8531" y="1504"/>
                    </a:cubicBezTo>
                    <a:cubicBezTo>
                      <a:pt x="8182" y="1239"/>
                      <a:pt x="7953" y="841"/>
                      <a:pt x="7628" y="552"/>
                    </a:cubicBezTo>
                    <a:cubicBezTo>
                      <a:pt x="7194" y="161"/>
                      <a:pt x="6643" y="1"/>
                      <a:pt x="6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343135" y="3954710"/>
                <a:ext cx="329385" cy="733617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13742" extrusionOk="0">
                    <a:moveTo>
                      <a:pt x="3171" y="1"/>
                    </a:moveTo>
                    <a:cubicBezTo>
                      <a:pt x="3151" y="1"/>
                      <a:pt x="3130" y="4"/>
                      <a:pt x="3110" y="10"/>
                    </a:cubicBezTo>
                    <a:cubicBezTo>
                      <a:pt x="2085" y="263"/>
                      <a:pt x="1844" y="1781"/>
                      <a:pt x="1929" y="2637"/>
                    </a:cubicBezTo>
                    <a:cubicBezTo>
                      <a:pt x="1965" y="2974"/>
                      <a:pt x="2037" y="3299"/>
                      <a:pt x="2134" y="3625"/>
                    </a:cubicBezTo>
                    <a:cubicBezTo>
                      <a:pt x="1965" y="3540"/>
                      <a:pt x="1808" y="3432"/>
                      <a:pt x="1652" y="3323"/>
                    </a:cubicBezTo>
                    <a:cubicBezTo>
                      <a:pt x="1459" y="3171"/>
                      <a:pt x="1010" y="2593"/>
                      <a:pt x="672" y="2593"/>
                    </a:cubicBezTo>
                    <a:cubicBezTo>
                      <a:pt x="608" y="2593"/>
                      <a:pt x="548" y="2613"/>
                      <a:pt x="495" y="2661"/>
                    </a:cubicBezTo>
                    <a:cubicBezTo>
                      <a:pt x="1" y="3107"/>
                      <a:pt x="736" y="4022"/>
                      <a:pt x="1085" y="4299"/>
                    </a:cubicBezTo>
                    <a:cubicBezTo>
                      <a:pt x="1483" y="4625"/>
                      <a:pt x="2146" y="5022"/>
                      <a:pt x="2736" y="5095"/>
                    </a:cubicBezTo>
                    <a:cubicBezTo>
                      <a:pt x="2905" y="5420"/>
                      <a:pt x="3073" y="5745"/>
                      <a:pt x="3230" y="6083"/>
                    </a:cubicBezTo>
                    <a:cubicBezTo>
                      <a:pt x="3519" y="6625"/>
                      <a:pt x="3700" y="7227"/>
                      <a:pt x="3760" y="7854"/>
                    </a:cubicBezTo>
                    <a:cubicBezTo>
                      <a:pt x="3796" y="8601"/>
                      <a:pt x="3652" y="9348"/>
                      <a:pt x="3579" y="10083"/>
                    </a:cubicBezTo>
                    <a:cubicBezTo>
                      <a:pt x="3507" y="10625"/>
                      <a:pt x="3507" y="11167"/>
                      <a:pt x="3579" y="11709"/>
                    </a:cubicBezTo>
                    <a:cubicBezTo>
                      <a:pt x="3098" y="11408"/>
                      <a:pt x="2784" y="10938"/>
                      <a:pt x="2507" y="10408"/>
                    </a:cubicBezTo>
                    <a:cubicBezTo>
                      <a:pt x="2182" y="9782"/>
                      <a:pt x="1784" y="8721"/>
                      <a:pt x="1001" y="8553"/>
                    </a:cubicBezTo>
                    <a:cubicBezTo>
                      <a:pt x="980" y="8547"/>
                      <a:pt x="958" y="8545"/>
                      <a:pt x="938" y="8545"/>
                    </a:cubicBezTo>
                    <a:cubicBezTo>
                      <a:pt x="771" y="8545"/>
                      <a:pt x="633" y="8707"/>
                      <a:pt x="676" y="8878"/>
                    </a:cubicBezTo>
                    <a:cubicBezTo>
                      <a:pt x="760" y="9300"/>
                      <a:pt x="1049" y="9745"/>
                      <a:pt x="1242" y="10131"/>
                    </a:cubicBezTo>
                    <a:cubicBezTo>
                      <a:pt x="1447" y="10589"/>
                      <a:pt x="1640" y="11059"/>
                      <a:pt x="1893" y="11492"/>
                    </a:cubicBezTo>
                    <a:cubicBezTo>
                      <a:pt x="2338" y="12215"/>
                      <a:pt x="3037" y="12914"/>
                      <a:pt x="3929" y="12938"/>
                    </a:cubicBezTo>
                    <a:cubicBezTo>
                      <a:pt x="4061" y="13179"/>
                      <a:pt x="4230" y="13408"/>
                      <a:pt x="4435" y="13601"/>
                    </a:cubicBezTo>
                    <a:cubicBezTo>
                      <a:pt x="4545" y="13699"/>
                      <a:pt x="4674" y="13741"/>
                      <a:pt x="4802" y="13741"/>
                    </a:cubicBezTo>
                    <a:cubicBezTo>
                      <a:pt x="5193" y="13741"/>
                      <a:pt x="5566" y="13344"/>
                      <a:pt x="5302" y="12926"/>
                    </a:cubicBezTo>
                    <a:cubicBezTo>
                      <a:pt x="5013" y="12456"/>
                      <a:pt x="4821" y="12059"/>
                      <a:pt x="4796" y="11492"/>
                    </a:cubicBezTo>
                    <a:cubicBezTo>
                      <a:pt x="4784" y="10902"/>
                      <a:pt x="4833" y="10324"/>
                      <a:pt x="4941" y="9745"/>
                    </a:cubicBezTo>
                    <a:cubicBezTo>
                      <a:pt x="5122" y="8613"/>
                      <a:pt x="5182" y="7565"/>
                      <a:pt x="4845" y="6504"/>
                    </a:cubicBezTo>
                    <a:cubicBezTo>
                      <a:pt x="5290" y="6083"/>
                      <a:pt x="5628" y="5564"/>
                      <a:pt x="5833" y="4998"/>
                    </a:cubicBezTo>
                    <a:cubicBezTo>
                      <a:pt x="5965" y="4552"/>
                      <a:pt x="6170" y="3805"/>
                      <a:pt x="5712" y="3492"/>
                    </a:cubicBezTo>
                    <a:cubicBezTo>
                      <a:pt x="5676" y="3468"/>
                      <a:pt x="5640" y="3456"/>
                      <a:pt x="5604" y="3456"/>
                    </a:cubicBezTo>
                    <a:cubicBezTo>
                      <a:pt x="5568" y="3456"/>
                      <a:pt x="5531" y="3468"/>
                      <a:pt x="5495" y="3492"/>
                    </a:cubicBezTo>
                    <a:cubicBezTo>
                      <a:pt x="5134" y="3673"/>
                      <a:pt x="5061" y="4263"/>
                      <a:pt x="4869" y="4601"/>
                    </a:cubicBezTo>
                    <a:cubicBezTo>
                      <a:pt x="4724" y="4866"/>
                      <a:pt x="4555" y="5131"/>
                      <a:pt x="4363" y="5360"/>
                    </a:cubicBezTo>
                    <a:cubicBezTo>
                      <a:pt x="3965" y="4589"/>
                      <a:pt x="3471" y="3829"/>
                      <a:pt x="3218" y="2998"/>
                    </a:cubicBezTo>
                    <a:cubicBezTo>
                      <a:pt x="3073" y="2552"/>
                      <a:pt x="3001" y="2082"/>
                      <a:pt x="3013" y="1625"/>
                    </a:cubicBezTo>
                    <a:cubicBezTo>
                      <a:pt x="3025" y="1372"/>
                      <a:pt x="3061" y="1143"/>
                      <a:pt x="3122" y="902"/>
                    </a:cubicBezTo>
                    <a:cubicBezTo>
                      <a:pt x="3182" y="685"/>
                      <a:pt x="3314" y="492"/>
                      <a:pt x="3375" y="263"/>
                    </a:cubicBezTo>
                    <a:cubicBezTo>
                      <a:pt x="3406" y="127"/>
                      <a:pt x="3302" y="1"/>
                      <a:pt x="3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586518" y="3838384"/>
                <a:ext cx="276428" cy="843109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15793" extrusionOk="0">
                    <a:moveTo>
                      <a:pt x="2577" y="0"/>
                    </a:moveTo>
                    <a:cubicBezTo>
                      <a:pt x="2485" y="0"/>
                      <a:pt x="2389" y="40"/>
                      <a:pt x="2322" y="129"/>
                    </a:cubicBezTo>
                    <a:cubicBezTo>
                      <a:pt x="1551" y="1165"/>
                      <a:pt x="1780" y="2466"/>
                      <a:pt x="2045" y="3635"/>
                    </a:cubicBezTo>
                    <a:lnTo>
                      <a:pt x="2105" y="3912"/>
                    </a:lnTo>
                    <a:cubicBezTo>
                      <a:pt x="2081" y="3900"/>
                      <a:pt x="2057" y="3876"/>
                      <a:pt x="2033" y="3864"/>
                    </a:cubicBezTo>
                    <a:cubicBezTo>
                      <a:pt x="1503" y="3466"/>
                      <a:pt x="828" y="3020"/>
                      <a:pt x="502" y="2418"/>
                    </a:cubicBezTo>
                    <a:cubicBezTo>
                      <a:pt x="450" y="2329"/>
                      <a:pt x="374" y="2292"/>
                      <a:pt x="299" y="2292"/>
                    </a:cubicBezTo>
                    <a:cubicBezTo>
                      <a:pt x="150" y="2292"/>
                      <a:pt x="1" y="2439"/>
                      <a:pt x="33" y="2623"/>
                    </a:cubicBezTo>
                    <a:cubicBezTo>
                      <a:pt x="141" y="3334"/>
                      <a:pt x="286" y="4020"/>
                      <a:pt x="864" y="4514"/>
                    </a:cubicBezTo>
                    <a:cubicBezTo>
                      <a:pt x="1129" y="4767"/>
                      <a:pt x="1454" y="4960"/>
                      <a:pt x="1804" y="5081"/>
                    </a:cubicBezTo>
                    <a:cubicBezTo>
                      <a:pt x="1972" y="5141"/>
                      <a:pt x="2153" y="5177"/>
                      <a:pt x="2334" y="5189"/>
                    </a:cubicBezTo>
                    <a:cubicBezTo>
                      <a:pt x="2346" y="5298"/>
                      <a:pt x="2358" y="5418"/>
                      <a:pt x="2346" y="5539"/>
                    </a:cubicBezTo>
                    <a:cubicBezTo>
                      <a:pt x="2346" y="6177"/>
                      <a:pt x="2165" y="6780"/>
                      <a:pt x="1985" y="7394"/>
                    </a:cubicBezTo>
                    <a:cubicBezTo>
                      <a:pt x="1611" y="8659"/>
                      <a:pt x="1322" y="9792"/>
                      <a:pt x="1515" y="11129"/>
                    </a:cubicBezTo>
                    <a:cubicBezTo>
                      <a:pt x="1611" y="11792"/>
                      <a:pt x="1756" y="12443"/>
                      <a:pt x="1756" y="13129"/>
                    </a:cubicBezTo>
                    <a:cubicBezTo>
                      <a:pt x="1756" y="13804"/>
                      <a:pt x="1551" y="14419"/>
                      <a:pt x="1454" y="15081"/>
                    </a:cubicBezTo>
                    <a:cubicBezTo>
                      <a:pt x="1398" y="15458"/>
                      <a:pt x="1732" y="15793"/>
                      <a:pt x="2047" y="15793"/>
                    </a:cubicBezTo>
                    <a:cubicBezTo>
                      <a:pt x="2205" y="15793"/>
                      <a:pt x="2358" y="15708"/>
                      <a:pt x="2454" y="15503"/>
                    </a:cubicBezTo>
                    <a:cubicBezTo>
                      <a:pt x="3021" y="14370"/>
                      <a:pt x="3033" y="12864"/>
                      <a:pt x="2888" y="11623"/>
                    </a:cubicBezTo>
                    <a:cubicBezTo>
                      <a:pt x="2864" y="11406"/>
                      <a:pt x="2828" y="11189"/>
                      <a:pt x="2816" y="10973"/>
                    </a:cubicBezTo>
                    <a:cubicBezTo>
                      <a:pt x="3852" y="10262"/>
                      <a:pt x="5177" y="9274"/>
                      <a:pt x="4864" y="7852"/>
                    </a:cubicBezTo>
                    <a:cubicBezTo>
                      <a:pt x="4840" y="7731"/>
                      <a:pt x="4744" y="7635"/>
                      <a:pt x="4623" y="7611"/>
                    </a:cubicBezTo>
                    <a:cubicBezTo>
                      <a:pt x="4595" y="7597"/>
                      <a:pt x="4567" y="7591"/>
                      <a:pt x="4539" y="7591"/>
                    </a:cubicBezTo>
                    <a:cubicBezTo>
                      <a:pt x="4519" y="7591"/>
                      <a:pt x="4499" y="7594"/>
                      <a:pt x="4479" y="7599"/>
                    </a:cubicBezTo>
                    <a:cubicBezTo>
                      <a:pt x="4262" y="7635"/>
                      <a:pt x="4214" y="7804"/>
                      <a:pt x="4141" y="7984"/>
                    </a:cubicBezTo>
                    <a:cubicBezTo>
                      <a:pt x="4009" y="8298"/>
                      <a:pt x="3840" y="8599"/>
                      <a:pt x="3635" y="8876"/>
                    </a:cubicBezTo>
                    <a:cubicBezTo>
                      <a:pt x="3382" y="9177"/>
                      <a:pt x="3093" y="9454"/>
                      <a:pt x="2768" y="9671"/>
                    </a:cubicBezTo>
                    <a:cubicBezTo>
                      <a:pt x="2852" y="9069"/>
                      <a:pt x="2985" y="8466"/>
                      <a:pt x="3153" y="7876"/>
                    </a:cubicBezTo>
                    <a:cubicBezTo>
                      <a:pt x="3479" y="6671"/>
                      <a:pt x="3491" y="5394"/>
                      <a:pt x="3201" y="4177"/>
                    </a:cubicBezTo>
                    <a:cubicBezTo>
                      <a:pt x="2900" y="2912"/>
                      <a:pt x="2527" y="1659"/>
                      <a:pt x="2852" y="358"/>
                    </a:cubicBezTo>
                    <a:cubicBezTo>
                      <a:pt x="2907" y="138"/>
                      <a:pt x="2748" y="0"/>
                      <a:pt x="2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768347" y="3899136"/>
                <a:ext cx="263455" cy="791379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14824" extrusionOk="0">
                    <a:moveTo>
                      <a:pt x="2387" y="1"/>
                    </a:moveTo>
                    <a:cubicBezTo>
                      <a:pt x="2228" y="1"/>
                      <a:pt x="2074" y="120"/>
                      <a:pt x="2145" y="316"/>
                    </a:cubicBezTo>
                    <a:cubicBezTo>
                      <a:pt x="2470" y="1292"/>
                      <a:pt x="2326" y="2292"/>
                      <a:pt x="2169" y="3280"/>
                    </a:cubicBezTo>
                    <a:cubicBezTo>
                      <a:pt x="1663" y="2834"/>
                      <a:pt x="1229" y="2316"/>
                      <a:pt x="880" y="1738"/>
                    </a:cubicBezTo>
                    <a:cubicBezTo>
                      <a:pt x="833" y="1662"/>
                      <a:pt x="756" y="1627"/>
                      <a:pt x="680" y="1627"/>
                    </a:cubicBezTo>
                    <a:cubicBezTo>
                      <a:pt x="562" y="1627"/>
                      <a:pt x="446" y="1712"/>
                      <a:pt x="446" y="1858"/>
                    </a:cubicBezTo>
                    <a:cubicBezTo>
                      <a:pt x="494" y="2979"/>
                      <a:pt x="1061" y="4027"/>
                      <a:pt x="1988" y="4678"/>
                    </a:cubicBezTo>
                    <a:cubicBezTo>
                      <a:pt x="1952" y="5569"/>
                      <a:pt x="2024" y="6461"/>
                      <a:pt x="2205" y="7340"/>
                    </a:cubicBezTo>
                    <a:cubicBezTo>
                      <a:pt x="2326" y="7919"/>
                      <a:pt x="2410" y="8533"/>
                      <a:pt x="2241" y="9112"/>
                    </a:cubicBezTo>
                    <a:cubicBezTo>
                      <a:pt x="2073" y="9654"/>
                      <a:pt x="1723" y="10124"/>
                      <a:pt x="1482" y="10630"/>
                    </a:cubicBezTo>
                    <a:cubicBezTo>
                      <a:pt x="1434" y="10750"/>
                      <a:pt x="1386" y="10871"/>
                      <a:pt x="1338" y="10991"/>
                    </a:cubicBezTo>
                    <a:cubicBezTo>
                      <a:pt x="1265" y="10931"/>
                      <a:pt x="1205" y="10859"/>
                      <a:pt x="1145" y="10798"/>
                    </a:cubicBezTo>
                    <a:cubicBezTo>
                      <a:pt x="952" y="10582"/>
                      <a:pt x="759" y="10280"/>
                      <a:pt x="494" y="10160"/>
                    </a:cubicBezTo>
                    <a:cubicBezTo>
                      <a:pt x="446" y="10132"/>
                      <a:pt x="395" y="10120"/>
                      <a:pt x="345" y="10120"/>
                    </a:cubicBezTo>
                    <a:cubicBezTo>
                      <a:pt x="221" y="10120"/>
                      <a:pt x="107" y="10199"/>
                      <a:pt x="73" y="10329"/>
                    </a:cubicBezTo>
                    <a:cubicBezTo>
                      <a:pt x="0" y="10678"/>
                      <a:pt x="181" y="11051"/>
                      <a:pt x="338" y="11365"/>
                    </a:cubicBezTo>
                    <a:cubicBezTo>
                      <a:pt x="494" y="11666"/>
                      <a:pt x="771" y="12088"/>
                      <a:pt x="1085" y="12244"/>
                    </a:cubicBezTo>
                    <a:lnTo>
                      <a:pt x="1085" y="12256"/>
                    </a:lnTo>
                    <a:cubicBezTo>
                      <a:pt x="1061" y="12895"/>
                      <a:pt x="1133" y="13534"/>
                      <a:pt x="904" y="14148"/>
                    </a:cubicBezTo>
                    <a:cubicBezTo>
                      <a:pt x="758" y="14557"/>
                      <a:pt x="1094" y="14824"/>
                      <a:pt x="1437" y="14824"/>
                    </a:cubicBezTo>
                    <a:cubicBezTo>
                      <a:pt x="1661" y="14824"/>
                      <a:pt x="1889" y="14711"/>
                      <a:pt x="1988" y="14449"/>
                    </a:cubicBezTo>
                    <a:cubicBezTo>
                      <a:pt x="2085" y="14136"/>
                      <a:pt x="2157" y="13823"/>
                      <a:pt x="2181" y="13497"/>
                    </a:cubicBezTo>
                    <a:cubicBezTo>
                      <a:pt x="2808" y="13485"/>
                      <a:pt x="3434" y="13124"/>
                      <a:pt x="3832" y="12666"/>
                    </a:cubicBezTo>
                    <a:cubicBezTo>
                      <a:pt x="4061" y="12389"/>
                      <a:pt x="4254" y="12076"/>
                      <a:pt x="4398" y="11762"/>
                    </a:cubicBezTo>
                    <a:cubicBezTo>
                      <a:pt x="4555" y="11473"/>
                      <a:pt x="4748" y="11196"/>
                      <a:pt x="4856" y="10883"/>
                    </a:cubicBezTo>
                    <a:cubicBezTo>
                      <a:pt x="4935" y="10658"/>
                      <a:pt x="4731" y="10507"/>
                      <a:pt x="4537" y="10507"/>
                    </a:cubicBezTo>
                    <a:cubicBezTo>
                      <a:pt x="4522" y="10507"/>
                      <a:pt x="4508" y="10508"/>
                      <a:pt x="4494" y="10509"/>
                    </a:cubicBezTo>
                    <a:cubicBezTo>
                      <a:pt x="3952" y="10594"/>
                      <a:pt x="3651" y="11208"/>
                      <a:pt x="3386" y="11618"/>
                    </a:cubicBezTo>
                    <a:cubicBezTo>
                      <a:pt x="3241" y="11859"/>
                      <a:pt x="3049" y="12076"/>
                      <a:pt x="2820" y="12232"/>
                    </a:cubicBezTo>
                    <a:cubicBezTo>
                      <a:pt x="2639" y="12341"/>
                      <a:pt x="2434" y="12413"/>
                      <a:pt x="2229" y="12449"/>
                    </a:cubicBezTo>
                    <a:cubicBezTo>
                      <a:pt x="2241" y="11883"/>
                      <a:pt x="2398" y="11317"/>
                      <a:pt x="2675" y="10823"/>
                    </a:cubicBezTo>
                    <a:cubicBezTo>
                      <a:pt x="2964" y="10292"/>
                      <a:pt x="3278" y="9774"/>
                      <a:pt x="3410" y="9196"/>
                    </a:cubicBezTo>
                    <a:cubicBezTo>
                      <a:pt x="3470" y="8871"/>
                      <a:pt x="3494" y="8557"/>
                      <a:pt x="3482" y="8232"/>
                    </a:cubicBezTo>
                    <a:cubicBezTo>
                      <a:pt x="3519" y="8208"/>
                      <a:pt x="3555" y="8184"/>
                      <a:pt x="3579" y="8148"/>
                    </a:cubicBezTo>
                    <a:cubicBezTo>
                      <a:pt x="4121" y="7497"/>
                      <a:pt x="4856" y="6365"/>
                      <a:pt x="4531" y="5485"/>
                    </a:cubicBezTo>
                    <a:cubicBezTo>
                      <a:pt x="4484" y="5344"/>
                      <a:pt x="4340" y="5238"/>
                      <a:pt x="4198" y="5238"/>
                    </a:cubicBezTo>
                    <a:cubicBezTo>
                      <a:pt x="4122" y="5238"/>
                      <a:pt x="4047" y="5269"/>
                      <a:pt x="3988" y="5340"/>
                    </a:cubicBezTo>
                    <a:cubicBezTo>
                      <a:pt x="3747" y="5642"/>
                      <a:pt x="3651" y="6003"/>
                      <a:pt x="3470" y="6340"/>
                    </a:cubicBezTo>
                    <a:cubicBezTo>
                      <a:pt x="3410" y="6461"/>
                      <a:pt x="3338" y="6581"/>
                      <a:pt x="3265" y="6702"/>
                    </a:cubicBezTo>
                    <a:cubicBezTo>
                      <a:pt x="3169" y="6244"/>
                      <a:pt x="3109" y="5786"/>
                      <a:pt x="3085" y="5328"/>
                    </a:cubicBezTo>
                    <a:cubicBezTo>
                      <a:pt x="3085" y="4702"/>
                      <a:pt x="3121" y="4087"/>
                      <a:pt x="3205" y="3473"/>
                    </a:cubicBezTo>
                    <a:cubicBezTo>
                      <a:pt x="3302" y="2316"/>
                      <a:pt x="3326" y="1099"/>
                      <a:pt x="2615" y="111"/>
                    </a:cubicBezTo>
                    <a:cubicBezTo>
                      <a:pt x="2560" y="35"/>
                      <a:pt x="2473" y="1"/>
                      <a:pt x="2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266634" y="4495340"/>
                <a:ext cx="486337" cy="242315"/>
              </a:xfrm>
              <a:custGeom>
                <a:avLst/>
                <a:gdLst/>
                <a:ahLst/>
                <a:cxnLst/>
                <a:rect l="l" t="t" r="r" b="b"/>
                <a:pathLst>
                  <a:path w="9110" h="4539" extrusionOk="0">
                    <a:moveTo>
                      <a:pt x="5444" y="0"/>
                    </a:moveTo>
                    <a:cubicBezTo>
                      <a:pt x="5263" y="0"/>
                      <a:pt x="5081" y="18"/>
                      <a:pt x="4904" y="52"/>
                    </a:cubicBezTo>
                    <a:cubicBezTo>
                      <a:pt x="4097" y="197"/>
                      <a:pt x="3374" y="631"/>
                      <a:pt x="2699" y="1076"/>
                    </a:cubicBezTo>
                    <a:cubicBezTo>
                      <a:pt x="1747" y="1715"/>
                      <a:pt x="0" y="2920"/>
                      <a:pt x="1482" y="3980"/>
                    </a:cubicBezTo>
                    <a:cubicBezTo>
                      <a:pt x="2142" y="4445"/>
                      <a:pt x="3301" y="4538"/>
                      <a:pt x="4419" y="4538"/>
                    </a:cubicBezTo>
                    <a:cubicBezTo>
                      <a:pt x="5166" y="4538"/>
                      <a:pt x="5894" y="4497"/>
                      <a:pt x="6442" y="4497"/>
                    </a:cubicBezTo>
                    <a:cubicBezTo>
                      <a:pt x="6498" y="4497"/>
                      <a:pt x="6551" y="4497"/>
                      <a:pt x="6603" y="4498"/>
                    </a:cubicBezTo>
                    <a:cubicBezTo>
                      <a:pt x="6724" y="4501"/>
                      <a:pt x="6846" y="4503"/>
                      <a:pt x="6968" y="4503"/>
                    </a:cubicBezTo>
                    <a:cubicBezTo>
                      <a:pt x="7406" y="4503"/>
                      <a:pt x="7843" y="4470"/>
                      <a:pt x="8230" y="4281"/>
                    </a:cubicBezTo>
                    <a:cubicBezTo>
                      <a:pt x="8724" y="4040"/>
                      <a:pt x="9109" y="3474"/>
                      <a:pt x="8965" y="2944"/>
                    </a:cubicBezTo>
                    <a:cubicBezTo>
                      <a:pt x="8808" y="2450"/>
                      <a:pt x="8290" y="2185"/>
                      <a:pt x="7940" y="1811"/>
                    </a:cubicBezTo>
                    <a:cubicBezTo>
                      <a:pt x="7639" y="1474"/>
                      <a:pt x="7470" y="1040"/>
                      <a:pt x="7169" y="703"/>
                    </a:cubicBezTo>
                    <a:cubicBezTo>
                      <a:pt x="6736" y="223"/>
                      <a:pt x="6091" y="0"/>
                      <a:pt x="54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560573" y="4546269"/>
                <a:ext cx="488900" cy="204411"/>
              </a:xfrm>
              <a:custGeom>
                <a:avLst/>
                <a:gdLst/>
                <a:ahLst/>
                <a:cxnLst/>
                <a:rect l="l" t="t" r="r" b="b"/>
                <a:pathLst>
                  <a:path w="9158" h="3829" extrusionOk="0">
                    <a:moveTo>
                      <a:pt x="4525" y="0"/>
                    </a:moveTo>
                    <a:cubicBezTo>
                      <a:pt x="4503" y="0"/>
                      <a:pt x="4481" y="1"/>
                      <a:pt x="4459" y="2"/>
                    </a:cubicBezTo>
                    <a:cubicBezTo>
                      <a:pt x="3278" y="14"/>
                      <a:pt x="0" y="2267"/>
                      <a:pt x="1808" y="3556"/>
                    </a:cubicBezTo>
                    <a:cubicBezTo>
                      <a:pt x="2119" y="3771"/>
                      <a:pt x="2503" y="3828"/>
                      <a:pt x="2892" y="3828"/>
                    </a:cubicBezTo>
                    <a:cubicBezTo>
                      <a:pt x="3091" y="3828"/>
                      <a:pt x="3291" y="3814"/>
                      <a:pt x="3483" y="3797"/>
                    </a:cubicBezTo>
                    <a:lnTo>
                      <a:pt x="7350" y="3448"/>
                    </a:lnTo>
                    <a:cubicBezTo>
                      <a:pt x="7965" y="3400"/>
                      <a:pt x="8688" y="3255"/>
                      <a:pt x="8905" y="2677"/>
                    </a:cubicBezTo>
                    <a:cubicBezTo>
                      <a:pt x="9158" y="2002"/>
                      <a:pt x="8411" y="1327"/>
                      <a:pt x="7712" y="1146"/>
                    </a:cubicBezTo>
                    <a:cubicBezTo>
                      <a:pt x="7001" y="966"/>
                      <a:pt x="6206" y="990"/>
                      <a:pt x="5627" y="544"/>
                    </a:cubicBezTo>
                    <a:cubicBezTo>
                      <a:pt x="5459" y="387"/>
                      <a:pt x="5290" y="255"/>
                      <a:pt x="5097" y="122"/>
                    </a:cubicBezTo>
                    <a:cubicBezTo>
                      <a:pt x="4924" y="47"/>
                      <a:pt x="4722" y="0"/>
                      <a:pt x="45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" name="Google Shape;47;p2"/>
            <p:cNvGrpSpPr/>
            <p:nvPr/>
          </p:nvGrpSpPr>
          <p:grpSpPr>
            <a:xfrm>
              <a:off x="164831" y="3154045"/>
              <a:ext cx="1184790" cy="2127998"/>
              <a:chOff x="434327" y="3007908"/>
              <a:chExt cx="921586" cy="1655257"/>
            </a:xfrm>
          </p:grpSpPr>
          <p:sp>
            <p:nvSpPr>
              <p:cNvPr id="48" name="Google Shape;48;p2"/>
              <p:cNvSpPr/>
              <p:nvPr/>
            </p:nvSpPr>
            <p:spPr>
              <a:xfrm>
                <a:off x="434327" y="3007908"/>
                <a:ext cx="551948" cy="1528893"/>
              </a:xfrm>
              <a:custGeom>
                <a:avLst/>
                <a:gdLst/>
                <a:ahLst/>
                <a:cxnLst/>
                <a:rect l="l" t="t" r="r" b="b"/>
                <a:pathLst>
                  <a:path w="10339" h="28639" extrusionOk="0">
                    <a:moveTo>
                      <a:pt x="6482" y="1"/>
                    </a:moveTo>
                    <a:cubicBezTo>
                      <a:pt x="6470" y="1"/>
                      <a:pt x="6458" y="1"/>
                      <a:pt x="6446" y="1"/>
                    </a:cubicBezTo>
                    <a:cubicBezTo>
                      <a:pt x="5471" y="25"/>
                      <a:pt x="5410" y="1543"/>
                      <a:pt x="5543" y="2206"/>
                    </a:cubicBezTo>
                    <a:cubicBezTo>
                      <a:pt x="5663" y="2784"/>
                      <a:pt x="5892" y="3327"/>
                      <a:pt x="6230" y="3821"/>
                    </a:cubicBezTo>
                    <a:cubicBezTo>
                      <a:pt x="6471" y="4206"/>
                      <a:pt x="6784" y="4580"/>
                      <a:pt x="6965" y="5001"/>
                    </a:cubicBezTo>
                    <a:cubicBezTo>
                      <a:pt x="6953" y="5447"/>
                      <a:pt x="6916" y="5905"/>
                      <a:pt x="6844" y="6351"/>
                    </a:cubicBezTo>
                    <a:cubicBezTo>
                      <a:pt x="6772" y="6929"/>
                      <a:pt x="6651" y="7496"/>
                      <a:pt x="6507" y="8062"/>
                    </a:cubicBezTo>
                    <a:cubicBezTo>
                      <a:pt x="6459" y="7339"/>
                      <a:pt x="6290" y="6616"/>
                      <a:pt x="5844" y="6026"/>
                    </a:cubicBezTo>
                    <a:cubicBezTo>
                      <a:pt x="5583" y="5685"/>
                      <a:pt x="5144" y="5412"/>
                      <a:pt x="4714" y="5412"/>
                    </a:cubicBezTo>
                    <a:cubicBezTo>
                      <a:pt x="4489" y="5412"/>
                      <a:pt x="4267" y="5487"/>
                      <a:pt x="4073" y="5664"/>
                    </a:cubicBezTo>
                    <a:cubicBezTo>
                      <a:pt x="3458" y="6230"/>
                      <a:pt x="3735" y="7315"/>
                      <a:pt x="4145" y="7917"/>
                    </a:cubicBezTo>
                    <a:cubicBezTo>
                      <a:pt x="4555" y="8520"/>
                      <a:pt x="5410" y="9110"/>
                      <a:pt x="6181" y="9194"/>
                    </a:cubicBezTo>
                    <a:cubicBezTo>
                      <a:pt x="5952" y="9941"/>
                      <a:pt x="5687" y="10701"/>
                      <a:pt x="5434" y="11435"/>
                    </a:cubicBezTo>
                    <a:cubicBezTo>
                      <a:pt x="5181" y="12146"/>
                      <a:pt x="4928" y="12869"/>
                      <a:pt x="4711" y="13604"/>
                    </a:cubicBezTo>
                    <a:cubicBezTo>
                      <a:pt x="4603" y="12737"/>
                      <a:pt x="4410" y="11905"/>
                      <a:pt x="3952" y="11134"/>
                    </a:cubicBezTo>
                    <a:cubicBezTo>
                      <a:pt x="3723" y="10761"/>
                      <a:pt x="3422" y="10315"/>
                      <a:pt x="2964" y="10231"/>
                    </a:cubicBezTo>
                    <a:cubicBezTo>
                      <a:pt x="2914" y="10222"/>
                      <a:pt x="2864" y="10219"/>
                      <a:pt x="2814" y="10219"/>
                    </a:cubicBezTo>
                    <a:cubicBezTo>
                      <a:pt x="2496" y="10219"/>
                      <a:pt x="2202" y="10381"/>
                      <a:pt x="2025" y="10652"/>
                    </a:cubicBezTo>
                    <a:cubicBezTo>
                      <a:pt x="1506" y="11460"/>
                      <a:pt x="1856" y="12689"/>
                      <a:pt x="2374" y="13399"/>
                    </a:cubicBezTo>
                    <a:cubicBezTo>
                      <a:pt x="2856" y="14038"/>
                      <a:pt x="3639" y="14508"/>
                      <a:pt x="4446" y="14508"/>
                    </a:cubicBezTo>
                    <a:cubicBezTo>
                      <a:pt x="4266" y="15195"/>
                      <a:pt x="4121" y="15906"/>
                      <a:pt x="4037" y="16604"/>
                    </a:cubicBezTo>
                    <a:cubicBezTo>
                      <a:pt x="3940" y="17291"/>
                      <a:pt x="3916" y="17978"/>
                      <a:pt x="3940" y="18665"/>
                    </a:cubicBezTo>
                    <a:cubicBezTo>
                      <a:pt x="3663" y="18014"/>
                      <a:pt x="3254" y="17412"/>
                      <a:pt x="2760" y="16894"/>
                    </a:cubicBezTo>
                    <a:cubicBezTo>
                      <a:pt x="2418" y="16569"/>
                      <a:pt x="1745" y="16041"/>
                      <a:pt x="1167" y="16041"/>
                    </a:cubicBezTo>
                    <a:cubicBezTo>
                      <a:pt x="950" y="16041"/>
                      <a:pt x="746" y="16116"/>
                      <a:pt x="579" y="16303"/>
                    </a:cubicBezTo>
                    <a:cubicBezTo>
                      <a:pt x="0" y="16954"/>
                      <a:pt x="518" y="18267"/>
                      <a:pt x="1037" y="18809"/>
                    </a:cubicBezTo>
                    <a:cubicBezTo>
                      <a:pt x="1796" y="19593"/>
                      <a:pt x="2976" y="19773"/>
                      <a:pt x="4025" y="19773"/>
                    </a:cubicBezTo>
                    <a:cubicBezTo>
                      <a:pt x="4121" y="20556"/>
                      <a:pt x="4254" y="21328"/>
                      <a:pt x="4458" y="22087"/>
                    </a:cubicBezTo>
                    <a:cubicBezTo>
                      <a:pt x="4615" y="22737"/>
                      <a:pt x="4808" y="23400"/>
                      <a:pt x="4916" y="24075"/>
                    </a:cubicBezTo>
                    <a:cubicBezTo>
                      <a:pt x="4591" y="23629"/>
                      <a:pt x="4217" y="23243"/>
                      <a:pt x="3784" y="22906"/>
                    </a:cubicBezTo>
                    <a:cubicBezTo>
                      <a:pt x="3407" y="22620"/>
                      <a:pt x="2878" y="22375"/>
                      <a:pt x="2384" y="22375"/>
                    </a:cubicBezTo>
                    <a:cubicBezTo>
                      <a:pt x="2024" y="22375"/>
                      <a:pt x="1683" y="22505"/>
                      <a:pt x="1434" y="22846"/>
                    </a:cubicBezTo>
                    <a:cubicBezTo>
                      <a:pt x="844" y="23653"/>
                      <a:pt x="1506" y="24605"/>
                      <a:pt x="2193" y="25099"/>
                    </a:cubicBezTo>
                    <a:cubicBezTo>
                      <a:pt x="2882" y="25621"/>
                      <a:pt x="3715" y="25889"/>
                      <a:pt x="4568" y="25889"/>
                    </a:cubicBezTo>
                    <a:cubicBezTo>
                      <a:pt x="4700" y="25889"/>
                      <a:pt x="4832" y="25883"/>
                      <a:pt x="4964" y="25870"/>
                    </a:cubicBezTo>
                    <a:lnTo>
                      <a:pt x="4964" y="25870"/>
                    </a:lnTo>
                    <a:cubicBezTo>
                      <a:pt x="4868" y="26737"/>
                      <a:pt x="4603" y="27569"/>
                      <a:pt x="4338" y="28400"/>
                    </a:cubicBezTo>
                    <a:cubicBezTo>
                      <a:pt x="4294" y="28546"/>
                      <a:pt x="4409" y="28639"/>
                      <a:pt x="4525" y="28639"/>
                    </a:cubicBezTo>
                    <a:cubicBezTo>
                      <a:pt x="4601" y="28639"/>
                      <a:pt x="4678" y="28599"/>
                      <a:pt x="4711" y="28509"/>
                    </a:cubicBezTo>
                    <a:cubicBezTo>
                      <a:pt x="5013" y="27641"/>
                      <a:pt x="5302" y="26762"/>
                      <a:pt x="5398" y="25846"/>
                    </a:cubicBezTo>
                    <a:cubicBezTo>
                      <a:pt x="6254" y="25774"/>
                      <a:pt x="7061" y="25424"/>
                      <a:pt x="7700" y="24846"/>
                    </a:cubicBezTo>
                    <a:cubicBezTo>
                      <a:pt x="8230" y="24352"/>
                      <a:pt x="8868" y="23448"/>
                      <a:pt x="8302" y="22749"/>
                    </a:cubicBezTo>
                    <a:cubicBezTo>
                      <a:pt x="8123" y="22532"/>
                      <a:pt x="7909" y="22447"/>
                      <a:pt x="7686" y="22447"/>
                    </a:cubicBezTo>
                    <a:cubicBezTo>
                      <a:pt x="7216" y="22447"/>
                      <a:pt x="6705" y="22821"/>
                      <a:pt x="6386" y="23123"/>
                    </a:cubicBezTo>
                    <a:cubicBezTo>
                      <a:pt x="5952" y="23532"/>
                      <a:pt x="5615" y="24051"/>
                      <a:pt x="5386" y="24605"/>
                    </a:cubicBezTo>
                    <a:cubicBezTo>
                      <a:pt x="5338" y="24111"/>
                      <a:pt x="5254" y="23605"/>
                      <a:pt x="5133" y="23123"/>
                    </a:cubicBezTo>
                    <a:cubicBezTo>
                      <a:pt x="4928" y="22219"/>
                      <a:pt x="4663" y="21315"/>
                      <a:pt x="4519" y="20388"/>
                    </a:cubicBezTo>
                    <a:cubicBezTo>
                      <a:pt x="4470" y="20135"/>
                      <a:pt x="4446" y="19894"/>
                      <a:pt x="4422" y="19641"/>
                    </a:cubicBezTo>
                    <a:cubicBezTo>
                      <a:pt x="5410" y="19339"/>
                      <a:pt x="6459" y="18942"/>
                      <a:pt x="7278" y="18291"/>
                    </a:cubicBezTo>
                    <a:cubicBezTo>
                      <a:pt x="7820" y="17857"/>
                      <a:pt x="8651" y="16785"/>
                      <a:pt x="7820" y="16207"/>
                    </a:cubicBezTo>
                    <a:cubicBezTo>
                      <a:pt x="7623" y="16070"/>
                      <a:pt x="7400" y="16014"/>
                      <a:pt x="7168" y="16014"/>
                    </a:cubicBezTo>
                    <a:cubicBezTo>
                      <a:pt x="6561" y="16014"/>
                      <a:pt x="5892" y="16400"/>
                      <a:pt x="5483" y="16749"/>
                    </a:cubicBezTo>
                    <a:cubicBezTo>
                      <a:pt x="5001" y="17183"/>
                      <a:pt x="4615" y="17713"/>
                      <a:pt x="4362" y="18315"/>
                    </a:cubicBezTo>
                    <a:cubicBezTo>
                      <a:pt x="4362" y="17978"/>
                      <a:pt x="4374" y="17641"/>
                      <a:pt x="4398" y="17315"/>
                    </a:cubicBezTo>
                    <a:cubicBezTo>
                      <a:pt x="4458" y="16424"/>
                      <a:pt x="4603" y="15544"/>
                      <a:pt x="4832" y="14689"/>
                    </a:cubicBezTo>
                    <a:cubicBezTo>
                      <a:pt x="5073" y="14751"/>
                      <a:pt x="5316" y="14779"/>
                      <a:pt x="5560" y="14779"/>
                    </a:cubicBezTo>
                    <a:cubicBezTo>
                      <a:pt x="6304" y="14779"/>
                      <a:pt x="7046" y="14518"/>
                      <a:pt x="7700" y="14183"/>
                    </a:cubicBezTo>
                    <a:cubicBezTo>
                      <a:pt x="8471" y="13785"/>
                      <a:pt x="9495" y="12978"/>
                      <a:pt x="9049" y="11978"/>
                    </a:cubicBezTo>
                    <a:cubicBezTo>
                      <a:pt x="8840" y="11495"/>
                      <a:pt x="8420" y="11311"/>
                      <a:pt x="7967" y="11311"/>
                    </a:cubicBezTo>
                    <a:cubicBezTo>
                      <a:pt x="7560" y="11311"/>
                      <a:pt x="7127" y="11460"/>
                      <a:pt x="6796" y="11676"/>
                    </a:cubicBezTo>
                    <a:cubicBezTo>
                      <a:pt x="6242" y="12038"/>
                      <a:pt x="5748" y="12484"/>
                      <a:pt x="5326" y="13002"/>
                    </a:cubicBezTo>
                    <a:cubicBezTo>
                      <a:pt x="5748" y="11713"/>
                      <a:pt x="6218" y="10447"/>
                      <a:pt x="6591" y="9158"/>
                    </a:cubicBezTo>
                    <a:cubicBezTo>
                      <a:pt x="6883" y="9177"/>
                      <a:pt x="7185" y="9195"/>
                      <a:pt x="7488" y="9195"/>
                    </a:cubicBezTo>
                    <a:cubicBezTo>
                      <a:pt x="8145" y="9195"/>
                      <a:pt x="8805" y="9111"/>
                      <a:pt x="9374" y="8773"/>
                    </a:cubicBezTo>
                    <a:cubicBezTo>
                      <a:pt x="9977" y="8411"/>
                      <a:pt x="10338" y="7628"/>
                      <a:pt x="9760" y="7074"/>
                    </a:cubicBezTo>
                    <a:cubicBezTo>
                      <a:pt x="9527" y="6850"/>
                      <a:pt x="9251" y="6762"/>
                      <a:pt x="8967" y="6762"/>
                    </a:cubicBezTo>
                    <a:cubicBezTo>
                      <a:pt x="8530" y="6762"/>
                      <a:pt x="8074" y="6970"/>
                      <a:pt x="7724" y="7218"/>
                    </a:cubicBezTo>
                    <a:cubicBezTo>
                      <a:pt x="7386" y="7459"/>
                      <a:pt x="7097" y="7761"/>
                      <a:pt x="6880" y="8110"/>
                    </a:cubicBezTo>
                    <a:cubicBezTo>
                      <a:pt x="7001" y="7592"/>
                      <a:pt x="7097" y="7062"/>
                      <a:pt x="7181" y="6532"/>
                    </a:cubicBezTo>
                    <a:cubicBezTo>
                      <a:pt x="7242" y="6014"/>
                      <a:pt x="7278" y="5483"/>
                      <a:pt x="7290" y="4953"/>
                    </a:cubicBezTo>
                    <a:cubicBezTo>
                      <a:pt x="8037" y="4291"/>
                      <a:pt x="8182" y="3110"/>
                      <a:pt x="8025" y="2170"/>
                    </a:cubicBezTo>
                    <a:cubicBezTo>
                      <a:pt x="7906" y="1432"/>
                      <a:pt x="7422" y="1"/>
                      <a:pt x="6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738569" y="3337293"/>
                <a:ext cx="425852" cy="1177566"/>
              </a:xfrm>
              <a:custGeom>
                <a:avLst/>
                <a:gdLst/>
                <a:ahLst/>
                <a:cxnLst/>
                <a:rect l="l" t="t" r="r" b="b"/>
                <a:pathLst>
                  <a:path w="7977" h="22058" extrusionOk="0">
                    <a:moveTo>
                      <a:pt x="4977" y="0"/>
                    </a:moveTo>
                    <a:cubicBezTo>
                      <a:pt x="4973" y="0"/>
                      <a:pt x="4969" y="0"/>
                      <a:pt x="4965" y="0"/>
                    </a:cubicBezTo>
                    <a:cubicBezTo>
                      <a:pt x="4218" y="24"/>
                      <a:pt x="4169" y="1193"/>
                      <a:pt x="4266" y="1711"/>
                    </a:cubicBezTo>
                    <a:cubicBezTo>
                      <a:pt x="4362" y="2145"/>
                      <a:pt x="4543" y="2567"/>
                      <a:pt x="4796" y="2952"/>
                    </a:cubicBezTo>
                    <a:cubicBezTo>
                      <a:pt x="5013" y="3241"/>
                      <a:pt x="5206" y="3543"/>
                      <a:pt x="5362" y="3856"/>
                    </a:cubicBezTo>
                    <a:cubicBezTo>
                      <a:pt x="5362" y="4205"/>
                      <a:pt x="5326" y="4555"/>
                      <a:pt x="5278" y="4904"/>
                    </a:cubicBezTo>
                    <a:cubicBezTo>
                      <a:pt x="5218" y="5350"/>
                      <a:pt x="5133" y="5784"/>
                      <a:pt x="5013" y="6217"/>
                    </a:cubicBezTo>
                    <a:cubicBezTo>
                      <a:pt x="5001" y="5663"/>
                      <a:pt x="4820" y="5109"/>
                      <a:pt x="4507" y="4651"/>
                    </a:cubicBezTo>
                    <a:cubicBezTo>
                      <a:pt x="4309" y="4390"/>
                      <a:pt x="3965" y="4181"/>
                      <a:pt x="3633" y="4181"/>
                    </a:cubicBezTo>
                    <a:cubicBezTo>
                      <a:pt x="3460" y="4181"/>
                      <a:pt x="3290" y="4238"/>
                      <a:pt x="3145" y="4374"/>
                    </a:cubicBezTo>
                    <a:cubicBezTo>
                      <a:pt x="2675" y="4808"/>
                      <a:pt x="2880" y="5651"/>
                      <a:pt x="3205" y="6109"/>
                    </a:cubicBezTo>
                    <a:cubicBezTo>
                      <a:pt x="3519" y="6579"/>
                      <a:pt x="4169" y="7037"/>
                      <a:pt x="4772" y="7097"/>
                    </a:cubicBezTo>
                    <a:cubicBezTo>
                      <a:pt x="4591" y="7675"/>
                      <a:pt x="4386" y="8254"/>
                      <a:pt x="4193" y="8820"/>
                    </a:cubicBezTo>
                    <a:cubicBezTo>
                      <a:pt x="3989" y="9398"/>
                      <a:pt x="3796" y="9928"/>
                      <a:pt x="3627" y="10483"/>
                    </a:cubicBezTo>
                    <a:cubicBezTo>
                      <a:pt x="3579" y="9820"/>
                      <a:pt x="3374" y="9169"/>
                      <a:pt x="3037" y="8591"/>
                    </a:cubicBezTo>
                    <a:cubicBezTo>
                      <a:pt x="2868" y="8302"/>
                      <a:pt x="2639" y="7964"/>
                      <a:pt x="2290" y="7892"/>
                    </a:cubicBezTo>
                    <a:cubicBezTo>
                      <a:pt x="2248" y="7885"/>
                      <a:pt x="2206" y="7882"/>
                      <a:pt x="2165" y="7882"/>
                    </a:cubicBezTo>
                    <a:cubicBezTo>
                      <a:pt x="1923" y="7882"/>
                      <a:pt x="1701" y="8001"/>
                      <a:pt x="1567" y="8217"/>
                    </a:cubicBezTo>
                    <a:cubicBezTo>
                      <a:pt x="1157" y="8832"/>
                      <a:pt x="1434" y="9784"/>
                      <a:pt x="1832" y="10326"/>
                    </a:cubicBezTo>
                    <a:cubicBezTo>
                      <a:pt x="2205" y="10844"/>
                      <a:pt x="2796" y="11157"/>
                      <a:pt x="3434" y="11181"/>
                    </a:cubicBezTo>
                    <a:cubicBezTo>
                      <a:pt x="3290" y="11712"/>
                      <a:pt x="3181" y="12254"/>
                      <a:pt x="3109" y="12796"/>
                    </a:cubicBezTo>
                    <a:cubicBezTo>
                      <a:pt x="3037" y="13326"/>
                      <a:pt x="3013" y="13856"/>
                      <a:pt x="3037" y="14386"/>
                    </a:cubicBezTo>
                    <a:cubicBezTo>
                      <a:pt x="2820" y="13880"/>
                      <a:pt x="2507" y="13410"/>
                      <a:pt x="2121" y="13025"/>
                    </a:cubicBezTo>
                    <a:cubicBezTo>
                      <a:pt x="1858" y="12771"/>
                      <a:pt x="1341" y="12364"/>
                      <a:pt x="898" y="12364"/>
                    </a:cubicBezTo>
                    <a:cubicBezTo>
                      <a:pt x="731" y="12364"/>
                      <a:pt x="575" y="12422"/>
                      <a:pt x="446" y="12567"/>
                    </a:cubicBezTo>
                    <a:cubicBezTo>
                      <a:pt x="0" y="13073"/>
                      <a:pt x="398" y="14085"/>
                      <a:pt x="796" y="14495"/>
                    </a:cubicBezTo>
                    <a:cubicBezTo>
                      <a:pt x="1386" y="15109"/>
                      <a:pt x="2290" y="15254"/>
                      <a:pt x="3097" y="15254"/>
                    </a:cubicBezTo>
                    <a:cubicBezTo>
                      <a:pt x="3169" y="15844"/>
                      <a:pt x="3278" y="16435"/>
                      <a:pt x="3434" y="17013"/>
                    </a:cubicBezTo>
                    <a:cubicBezTo>
                      <a:pt x="3555" y="17519"/>
                      <a:pt x="3699" y="18037"/>
                      <a:pt x="3784" y="18555"/>
                    </a:cubicBezTo>
                    <a:cubicBezTo>
                      <a:pt x="3543" y="18206"/>
                      <a:pt x="3242" y="17905"/>
                      <a:pt x="2916" y="17652"/>
                    </a:cubicBezTo>
                    <a:cubicBezTo>
                      <a:pt x="2624" y="17429"/>
                      <a:pt x="2214" y="17238"/>
                      <a:pt x="1834" y="17238"/>
                    </a:cubicBezTo>
                    <a:cubicBezTo>
                      <a:pt x="1558" y="17238"/>
                      <a:pt x="1297" y="17339"/>
                      <a:pt x="1109" y="17603"/>
                    </a:cubicBezTo>
                    <a:cubicBezTo>
                      <a:pt x="651" y="18218"/>
                      <a:pt x="1157" y="18953"/>
                      <a:pt x="1687" y="19338"/>
                    </a:cubicBezTo>
                    <a:cubicBezTo>
                      <a:pt x="2215" y="19731"/>
                      <a:pt x="2848" y="19947"/>
                      <a:pt x="3505" y="19947"/>
                    </a:cubicBezTo>
                    <a:cubicBezTo>
                      <a:pt x="3613" y="19947"/>
                      <a:pt x="3722" y="19941"/>
                      <a:pt x="3832" y="19929"/>
                    </a:cubicBezTo>
                    <a:lnTo>
                      <a:pt x="3832" y="19929"/>
                    </a:lnTo>
                    <a:cubicBezTo>
                      <a:pt x="3736" y="20592"/>
                      <a:pt x="3579" y="21242"/>
                      <a:pt x="3350" y="21881"/>
                    </a:cubicBezTo>
                    <a:cubicBezTo>
                      <a:pt x="3314" y="21989"/>
                      <a:pt x="3402" y="22058"/>
                      <a:pt x="3492" y="22058"/>
                    </a:cubicBezTo>
                    <a:cubicBezTo>
                      <a:pt x="3553" y="22058"/>
                      <a:pt x="3615" y="22026"/>
                      <a:pt x="3639" y="21953"/>
                    </a:cubicBezTo>
                    <a:cubicBezTo>
                      <a:pt x="3880" y="21290"/>
                      <a:pt x="4061" y="20604"/>
                      <a:pt x="4157" y="19905"/>
                    </a:cubicBezTo>
                    <a:cubicBezTo>
                      <a:pt x="4820" y="19857"/>
                      <a:pt x="5447" y="19579"/>
                      <a:pt x="5941" y="19134"/>
                    </a:cubicBezTo>
                    <a:cubicBezTo>
                      <a:pt x="6350" y="18760"/>
                      <a:pt x="6844" y="18061"/>
                      <a:pt x="6398" y="17519"/>
                    </a:cubicBezTo>
                    <a:cubicBezTo>
                      <a:pt x="6259" y="17345"/>
                      <a:pt x="6096" y="17278"/>
                      <a:pt x="5927" y="17278"/>
                    </a:cubicBezTo>
                    <a:cubicBezTo>
                      <a:pt x="5569" y="17278"/>
                      <a:pt x="5182" y="17579"/>
                      <a:pt x="4928" y="17808"/>
                    </a:cubicBezTo>
                    <a:cubicBezTo>
                      <a:pt x="4591" y="18134"/>
                      <a:pt x="4326" y="18519"/>
                      <a:pt x="4157" y="18953"/>
                    </a:cubicBezTo>
                    <a:cubicBezTo>
                      <a:pt x="4121" y="18567"/>
                      <a:pt x="4061" y="18182"/>
                      <a:pt x="3965" y="17808"/>
                    </a:cubicBezTo>
                    <a:cubicBezTo>
                      <a:pt x="3808" y="17109"/>
                      <a:pt x="3603" y="16411"/>
                      <a:pt x="3495" y="15700"/>
                    </a:cubicBezTo>
                    <a:cubicBezTo>
                      <a:pt x="3458" y="15507"/>
                      <a:pt x="3434" y="15314"/>
                      <a:pt x="3410" y="15121"/>
                    </a:cubicBezTo>
                    <a:cubicBezTo>
                      <a:pt x="4181" y="14880"/>
                      <a:pt x="4989" y="14591"/>
                      <a:pt x="5615" y="14085"/>
                    </a:cubicBezTo>
                    <a:cubicBezTo>
                      <a:pt x="6037" y="13760"/>
                      <a:pt x="6675" y="12928"/>
                      <a:pt x="6037" y="12483"/>
                    </a:cubicBezTo>
                    <a:cubicBezTo>
                      <a:pt x="5884" y="12376"/>
                      <a:pt x="5710" y="12332"/>
                      <a:pt x="5531" y="12332"/>
                    </a:cubicBezTo>
                    <a:cubicBezTo>
                      <a:pt x="5059" y="12332"/>
                      <a:pt x="4544" y="12634"/>
                      <a:pt x="4230" y="12904"/>
                    </a:cubicBezTo>
                    <a:cubicBezTo>
                      <a:pt x="3856" y="13230"/>
                      <a:pt x="3555" y="13639"/>
                      <a:pt x="3362" y="14109"/>
                    </a:cubicBezTo>
                    <a:cubicBezTo>
                      <a:pt x="3362" y="13844"/>
                      <a:pt x="3374" y="13591"/>
                      <a:pt x="3386" y="13338"/>
                    </a:cubicBezTo>
                    <a:cubicBezTo>
                      <a:pt x="3446" y="12651"/>
                      <a:pt x="3555" y="11977"/>
                      <a:pt x="3736" y="11314"/>
                    </a:cubicBezTo>
                    <a:cubicBezTo>
                      <a:pt x="3922" y="11365"/>
                      <a:pt x="4110" y="11388"/>
                      <a:pt x="4298" y="11388"/>
                    </a:cubicBezTo>
                    <a:cubicBezTo>
                      <a:pt x="4866" y="11388"/>
                      <a:pt x="5434" y="11182"/>
                      <a:pt x="5941" y="10928"/>
                    </a:cubicBezTo>
                    <a:cubicBezTo>
                      <a:pt x="6543" y="10627"/>
                      <a:pt x="7314" y="10001"/>
                      <a:pt x="6977" y="9230"/>
                    </a:cubicBezTo>
                    <a:cubicBezTo>
                      <a:pt x="6812" y="8855"/>
                      <a:pt x="6487" y="8715"/>
                      <a:pt x="6139" y="8715"/>
                    </a:cubicBezTo>
                    <a:cubicBezTo>
                      <a:pt x="5825" y="8715"/>
                      <a:pt x="5493" y="8829"/>
                      <a:pt x="5242" y="8989"/>
                    </a:cubicBezTo>
                    <a:cubicBezTo>
                      <a:pt x="4808" y="9266"/>
                      <a:pt x="4434" y="9615"/>
                      <a:pt x="4109" y="10013"/>
                    </a:cubicBezTo>
                    <a:cubicBezTo>
                      <a:pt x="4434" y="9025"/>
                      <a:pt x="4796" y="8049"/>
                      <a:pt x="5085" y="7049"/>
                    </a:cubicBezTo>
                    <a:cubicBezTo>
                      <a:pt x="5309" y="7064"/>
                      <a:pt x="5541" y="7078"/>
                      <a:pt x="5774" y="7078"/>
                    </a:cubicBezTo>
                    <a:cubicBezTo>
                      <a:pt x="6281" y="7078"/>
                      <a:pt x="6792" y="7012"/>
                      <a:pt x="7230" y="6747"/>
                    </a:cubicBezTo>
                    <a:cubicBezTo>
                      <a:pt x="7688" y="6482"/>
                      <a:pt x="7977" y="5880"/>
                      <a:pt x="7531" y="5458"/>
                    </a:cubicBezTo>
                    <a:cubicBezTo>
                      <a:pt x="7350" y="5287"/>
                      <a:pt x="7135" y="5219"/>
                      <a:pt x="6913" y="5219"/>
                    </a:cubicBezTo>
                    <a:cubicBezTo>
                      <a:pt x="6575" y="5219"/>
                      <a:pt x="6222" y="5377"/>
                      <a:pt x="5953" y="5567"/>
                    </a:cubicBezTo>
                    <a:cubicBezTo>
                      <a:pt x="5700" y="5759"/>
                      <a:pt x="5471" y="5988"/>
                      <a:pt x="5302" y="6253"/>
                    </a:cubicBezTo>
                    <a:cubicBezTo>
                      <a:pt x="5398" y="5856"/>
                      <a:pt x="5471" y="5446"/>
                      <a:pt x="5531" y="5037"/>
                    </a:cubicBezTo>
                    <a:cubicBezTo>
                      <a:pt x="5591" y="4639"/>
                      <a:pt x="5615" y="4229"/>
                      <a:pt x="5615" y="3820"/>
                    </a:cubicBezTo>
                    <a:cubicBezTo>
                      <a:pt x="6194" y="3314"/>
                      <a:pt x="6302" y="2398"/>
                      <a:pt x="6181" y="1675"/>
                    </a:cubicBezTo>
                    <a:cubicBezTo>
                      <a:pt x="6098" y="1112"/>
                      <a:pt x="5716" y="0"/>
                      <a:pt x="49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51071" y="3895754"/>
                <a:ext cx="704842" cy="698116"/>
              </a:xfrm>
              <a:custGeom>
                <a:avLst/>
                <a:gdLst/>
                <a:ahLst/>
                <a:cxnLst/>
                <a:rect l="l" t="t" r="r" b="b"/>
                <a:pathLst>
                  <a:path w="13203" h="13077" extrusionOk="0">
                    <a:moveTo>
                      <a:pt x="9154" y="0"/>
                    </a:moveTo>
                    <a:cubicBezTo>
                      <a:pt x="9107" y="0"/>
                      <a:pt x="9058" y="15"/>
                      <a:pt x="9013" y="46"/>
                    </a:cubicBezTo>
                    <a:cubicBezTo>
                      <a:pt x="8122" y="781"/>
                      <a:pt x="8387" y="2046"/>
                      <a:pt x="8664" y="2998"/>
                    </a:cubicBezTo>
                    <a:cubicBezTo>
                      <a:pt x="8808" y="3516"/>
                      <a:pt x="8736" y="3889"/>
                      <a:pt x="8483" y="4359"/>
                    </a:cubicBezTo>
                    <a:cubicBezTo>
                      <a:pt x="8242" y="4817"/>
                      <a:pt x="7965" y="5263"/>
                      <a:pt x="7869" y="5781"/>
                    </a:cubicBezTo>
                    <a:cubicBezTo>
                      <a:pt x="7712" y="6552"/>
                      <a:pt x="8037" y="7359"/>
                      <a:pt x="7893" y="8106"/>
                    </a:cubicBezTo>
                    <a:cubicBezTo>
                      <a:pt x="7688" y="7745"/>
                      <a:pt x="7483" y="7383"/>
                      <a:pt x="7266" y="7046"/>
                    </a:cubicBezTo>
                    <a:cubicBezTo>
                      <a:pt x="7211" y="6955"/>
                      <a:pt x="7124" y="6915"/>
                      <a:pt x="7034" y="6915"/>
                    </a:cubicBezTo>
                    <a:cubicBezTo>
                      <a:pt x="6885" y="6915"/>
                      <a:pt x="6730" y="7021"/>
                      <a:pt x="6700" y="7179"/>
                    </a:cubicBezTo>
                    <a:cubicBezTo>
                      <a:pt x="6543" y="7889"/>
                      <a:pt x="6845" y="8697"/>
                      <a:pt x="7339" y="9227"/>
                    </a:cubicBezTo>
                    <a:cubicBezTo>
                      <a:pt x="7206" y="9516"/>
                      <a:pt x="7146" y="9829"/>
                      <a:pt x="7182" y="10143"/>
                    </a:cubicBezTo>
                    <a:cubicBezTo>
                      <a:pt x="7194" y="10359"/>
                      <a:pt x="7278" y="10588"/>
                      <a:pt x="7254" y="10805"/>
                    </a:cubicBezTo>
                    <a:cubicBezTo>
                      <a:pt x="7206" y="11010"/>
                      <a:pt x="7170" y="11227"/>
                      <a:pt x="7134" y="11432"/>
                    </a:cubicBezTo>
                    <a:cubicBezTo>
                      <a:pt x="6808" y="11444"/>
                      <a:pt x="6471" y="11504"/>
                      <a:pt x="6170" y="11637"/>
                    </a:cubicBezTo>
                    <a:cubicBezTo>
                      <a:pt x="5989" y="11709"/>
                      <a:pt x="5796" y="11781"/>
                      <a:pt x="5604" y="11829"/>
                    </a:cubicBezTo>
                    <a:cubicBezTo>
                      <a:pt x="5760" y="11456"/>
                      <a:pt x="5796" y="11046"/>
                      <a:pt x="5736" y="10649"/>
                    </a:cubicBezTo>
                    <a:cubicBezTo>
                      <a:pt x="5664" y="10215"/>
                      <a:pt x="5350" y="9805"/>
                      <a:pt x="5375" y="9359"/>
                    </a:cubicBezTo>
                    <a:cubicBezTo>
                      <a:pt x="5411" y="8877"/>
                      <a:pt x="5736" y="8432"/>
                      <a:pt x="5941" y="8010"/>
                    </a:cubicBezTo>
                    <a:cubicBezTo>
                      <a:pt x="6170" y="7552"/>
                      <a:pt x="6326" y="7070"/>
                      <a:pt x="6399" y="6576"/>
                    </a:cubicBezTo>
                    <a:cubicBezTo>
                      <a:pt x="6519" y="5757"/>
                      <a:pt x="6363" y="4998"/>
                      <a:pt x="6146" y="4239"/>
                    </a:cubicBezTo>
                    <a:cubicBezTo>
                      <a:pt x="6447" y="4034"/>
                      <a:pt x="6592" y="3684"/>
                      <a:pt x="6652" y="3335"/>
                    </a:cubicBezTo>
                    <a:cubicBezTo>
                      <a:pt x="6700" y="3130"/>
                      <a:pt x="6688" y="2913"/>
                      <a:pt x="6820" y="2745"/>
                    </a:cubicBezTo>
                    <a:cubicBezTo>
                      <a:pt x="6953" y="2588"/>
                      <a:pt x="7098" y="2516"/>
                      <a:pt x="7218" y="2383"/>
                    </a:cubicBezTo>
                    <a:cubicBezTo>
                      <a:pt x="7351" y="2214"/>
                      <a:pt x="7266" y="1961"/>
                      <a:pt x="7049" y="1925"/>
                    </a:cubicBezTo>
                    <a:cubicBezTo>
                      <a:pt x="6999" y="1916"/>
                      <a:pt x="6949" y="1912"/>
                      <a:pt x="6900" y="1912"/>
                    </a:cubicBezTo>
                    <a:cubicBezTo>
                      <a:pt x="6479" y="1912"/>
                      <a:pt x="6114" y="2221"/>
                      <a:pt x="5941" y="2588"/>
                    </a:cubicBezTo>
                    <a:cubicBezTo>
                      <a:pt x="5881" y="2745"/>
                      <a:pt x="5832" y="2901"/>
                      <a:pt x="5808" y="3070"/>
                    </a:cubicBezTo>
                    <a:cubicBezTo>
                      <a:pt x="5628" y="2335"/>
                      <a:pt x="5700" y="1576"/>
                      <a:pt x="6025" y="889"/>
                    </a:cubicBezTo>
                    <a:cubicBezTo>
                      <a:pt x="6129" y="672"/>
                      <a:pt x="5952" y="505"/>
                      <a:pt x="5764" y="505"/>
                    </a:cubicBezTo>
                    <a:cubicBezTo>
                      <a:pt x="5691" y="505"/>
                      <a:pt x="5616" y="531"/>
                      <a:pt x="5555" y="588"/>
                    </a:cubicBezTo>
                    <a:cubicBezTo>
                      <a:pt x="4796" y="1359"/>
                      <a:pt x="4543" y="2419"/>
                      <a:pt x="4736" y="3468"/>
                    </a:cubicBezTo>
                    <a:cubicBezTo>
                      <a:pt x="4905" y="4431"/>
                      <a:pt x="5302" y="5275"/>
                      <a:pt x="5218" y="6251"/>
                    </a:cubicBezTo>
                    <a:lnTo>
                      <a:pt x="5158" y="6191"/>
                    </a:lnTo>
                    <a:cubicBezTo>
                      <a:pt x="4820" y="5889"/>
                      <a:pt x="4507" y="5540"/>
                      <a:pt x="4242" y="5178"/>
                    </a:cubicBezTo>
                    <a:cubicBezTo>
                      <a:pt x="4195" y="5117"/>
                      <a:pt x="4129" y="5089"/>
                      <a:pt x="4064" y="5089"/>
                    </a:cubicBezTo>
                    <a:cubicBezTo>
                      <a:pt x="3963" y="5089"/>
                      <a:pt x="3862" y="5157"/>
                      <a:pt x="3832" y="5275"/>
                    </a:cubicBezTo>
                    <a:cubicBezTo>
                      <a:pt x="3736" y="5745"/>
                      <a:pt x="3868" y="6239"/>
                      <a:pt x="4194" y="6600"/>
                    </a:cubicBezTo>
                    <a:cubicBezTo>
                      <a:pt x="4326" y="6745"/>
                      <a:pt x="4471" y="6901"/>
                      <a:pt x="4603" y="7058"/>
                    </a:cubicBezTo>
                    <a:cubicBezTo>
                      <a:pt x="4700" y="7179"/>
                      <a:pt x="4772" y="7323"/>
                      <a:pt x="4856" y="7456"/>
                    </a:cubicBezTo>
                    <a:cubicBezTo>
                      <a:pt x="4495" y="8203"/>
                      <a:pt x="4001" y="8902"/>
                      <a:pt x="4109" y="9781"/>
                    </a:cubicBezTo>
                    <a:cubicBezTo>
                      <a:pt x="4170" y="10275"/>
                      <a:pt x="4471" y="10721"/>
                      <a:pt x="4375" y="11227"/>
                    </a:cubicBezTo>
                    <a:cubicBezTo>
                      <a:pt x="4362" y="11287"/>
                      <a:pt x="4350" y="11347"/>
                      <a:pt x="4326" y="11408"/>
                    </a:cubicBezTo>
                    <a:cubicBezTo>
                      <a:pt x="4061" y="11179"/>
                      <a:pt x="4001" y="10829"/>
                      <a:pt x="3881" y="10504"/>
                    </a:cubicBezTo>
                    <a:cubicBezTo>
                      <a:pt x="3760" y="10215"/>
                      <a:pt x="3603" y="9938"/>
                      <a:pt x="3411" y="9685"/>
                    </a:cubicBezTo>
                    <a:cubicBezTo>
                      <a:pt x="3206" y="9420"/>
                      <a:pt x="2953" y="9167"/>
                      <a:pt x="2893" y="8841"/>
                    </a:cubicBezTo>
                    <a:cubicBezTo>
                      <a:pt x="2748" y="8167"/>
                      <a:pt x="3037" y="7432"/>
                      <a:pt x="3037" y="6745"/>
                    </a:cubicBezTo>
                    <a:cubicBezTo>
                      <a:pt x="3049" y="6371"/>
                      <a:pt x="2977" y="6010"/>
                      <a:pt x="2808" y="5672"/>
                    </a:cubicBezTo>
                    <a:cubicBezTo>
                      <a:pt x="2615" y="5263"/>
                      <a:pt x="2302" y="5022"/>
                      <a:pt x="2013" y="4672"/>
                    </a:cubicBezTo>
                    <a:cubicBezTo>
                      <a:pt x="1946" y="4594"/>
                      <a:pt x="1856" y="4559"/>
                      <a:pt x="1769" y="4559"/>
                    </a:cubicBezTo>
                    <a:cubicBezTo>
                      <a:pt x="1575" y="4559"/>
                      <a:pt x="1391" y="4729"/>
                      <a:pt x="1483" y="4962"/>
                    </a:cubicBezTo>
                    <a:cubicBezTo>
                      <a:pt x="1712" y="5564"/>
                      <a:pt x="1892" y="6191"/>
                      <a:pt x="1844" y="6841"/>
                    </a:cubicBezTo>
                    <a:lnTo>
                      <a:pt x="1820" y="6805"/>
                    </a:lnTo>
                    <a:cubicBezTo>
                      <a:pt x="1543" y="6468"/>
                      <a:pt x="1049" y="5998"/>
                      <a:pt x="591" y="5925"/>
                    </a:cubicBezTo>
                    <a:cubicBezTo>
                      <a:pt x="574" y="5922"/>
                      <a:pt x="557" y="5921"/>
                      <a:pt x="540" y="5921"/>
                    </a:cubicBezTo>
                    <a:cubicBezTo>
                      <a:pt x="426" y="5921"/>
                      <a:pt x="320" y="5989"/>
                      <a:pt x="278" y="6094"/>
                    </a:cubicBezTo>
                    <a:cubicBezTo>
                      <a:pt x="1" y="6636"/>
                      <a:pt x="844" y="7094"/>
                      <a:pt x="1097" y="7480"/>
                    </a:cubicBezTo>
                    <a:cubicBezTo>
                      <a:pt x="1290" y="7781"/>
                      <a:pt x="1398" y="8191"/>
                      <a:pt x="1615" y="8468"/>
                    </a:cubicBezTo>
                    <a:cubicBezTo>
                      <a:pt x="1603" y="8709"/>
                      <a:pt x="1627" y="8950"/>
                      <a:pt x="1688" y="9179"/>
                    </a:cubicBezTo>
                    <a:cubicBezTo>
                      <a:pt x="1856" y="9902"/>
                      <a:pt x="2471" y="10347"/>
                      <a:pt x="2724" y="11022"/>
                    </a:cubicBezTo>
                    <a:cubicBezTo>
                      <a:pt x="3001" y="11805"/>
                      <a:pt x="3326" y="12347"/>
                      <a:pt x="4085" y="12745"/>
                    </a:cubicBezTo>
                    <a:cubicBezTo>
                      <a:pt x="4476" y="12965"/>
                      <a:pt x="4913" y="13077"/>
                      <a:pt x="5353" y="13077"/>
                    </a:cubicBezTo>
                    <a:cubicBezTo>
                      <a:pt x="5660" y="13077"/>
                      <a:pt x="5969" y="13023"/>
                      <a:pt x="6266" y="12914"/>
                    </a:cubicBezTo>
                    <a:cubicBezTo>
                      <a:pt x="6592" y="12793"/>
                      <a:pt x="6881" y="12637"/>
                      <a:pt x="7230" y="12637"/>
                    </a:cubicBezTo>
                    <a:cubicBezTo>
                      <a:pt x="7609" y="12648"/>
                      <a:pt x="7988" y="12758"/>
                      <a:pt x="8377" y="12758"/>
                    </a:cubicBezTo>
                    <a:cubicBezTo>
                      <a:pt x="8396" y="12758"/>
                      <a:pt x="8416" y="12758"/>
                      <a:pt x="8435" y="12757"/>
                    </a:cubicBezTo>
                    <a:cubicBezTo>
                      <a:pt x="9170" y="12733"/>
                      <a:pt x="9760" y="12299"/>
                      <a:pt x="10110" y="11673"/>
                    </a:cubicBezTo>
                    <a:cubicBezTo>
                      <a:pt x="10495" y="10986"/>
                      <a:pt x="10495" y="10191"/>
                      <a:pt x="10676" y="9456"/>
                    </a:cubicBezTo>
                    <a:cubicBezTo>
                      <a:pt x="10760" y="9082"/>
                      <a:pt x="10953" y="8757"/>
                      <a:pt x="11242" y="8516"/>
                    </a:cubicBezTo>
                    <a:cubicBezTo>
                      <a:pt x="11532" y="8263"/>
                      <a:pt x="11760" y="7950"/>
                      <a:pt x="11905" y="7588"/>
                    </a:cubicBezTo>
                    <a:cubicBezTo>
                      <a:pt x="12134" y="6986"/>
                      <a:pt x="12122" y="5829"/>
                      <a:pt x="12773" y="5504"/>
                    </a:cubicBezTo>
                    <a:cubicBezTo>
                      <a:pt x="13203" y="5252"/>
                      <a:pt x="13039" y="4589"/>
                      <a:pt x="12632" y="4589"/>
                    </a:cubicBezTo>
                    <a:cubicBezTo>
                      <a:pt x="12571" y="4589"/>
                      <a:pt x="12505" y="4604"/>
                      <a:pt x="12435" y="4636"/>
                    </a:cubicBezTo>
                    <a:cubicBezTo>
                      <a:pt x="11881" y="4889"/>
                      <a:pt x="11556" y="5359"/>
                      <a:pt x="11363" y="5925"/>
                    </a:cubicBezTo>
                    <a:cubicBezTo>
                      <a:pt x="11266" y="6239"/>
                      <a:pt x="11206" y="6540"/>
                      <a:pt x="11098" y="6829"/>
                    </a:cubicBezTo>
                    <a:cubicBezTo>
                      <a:pt x="11001" y="6432"/>
                      <a:pt x="11025" y="6010"/>
                      <a:pt x="10893" y="5624"/>
                    </a:cubicBezTo>
                    <a:cubicBezTo>
                      <a:pt x="10851" y="5513"/>
                      <a:pt x="10753" y="5454"/>
                      <a:pt x="10653" y="5454"/>
                    </a:cubicBezTo>
                    <a:cubicBezTo>
                      <a:pt x="10579" y="5454"/>
                      <a:pt x="10503" y="5486"/>
                      <a:pt x="10447" y="5552"/>
                    </a:cubicBezTo>
                    <a:cubicBezTo>
                      <a:pt x="9929" y="6082"/>
                      <a:pt x="10050" y="7070"/>
                      <a:pt x="10315" y="7781"/>
                    </a:cubicBezTo>
                    <a:cubicBezTo>
                      <a:pt x="9929" y="8179"/>
                      <a:pt x="9652" y="8685"/>
                      <a:pt x="9543" y="9239"/>
                    </a:cubicBezTo>
                    <a:cubicBezTo>
                      <a:pt x="9387" y="9890"/>
                      <a:pt x="9423" y="10697"/>
                      <a:pt x="8977" y="11239"/>
                    </a:cubicBezTo>
                    <a:cubicBezTo>
                      <a:pt x="8833" y="11408"/>
                      <a:pt x="8628" y="11516"/>
                      <a:pt x="8399" y="11540"/>
                    </a:cubicBezTo>
                    <a:cubicBezTo>
                      <a:pt x="8411" y="11504"/>
                      <a:pt x="8411" y="11468"/>
                      <a:pt x="8399" y="11432"/>
                    </a:cubicBezTo>
                    <a:cubicBezTo>
                      <a:pt x="8399" y="11251"/>
                      <a:pt x="8519" y="11058"/>
                      <a:pt x="8543" y="10865"/>
                    </a:cubicBezTo>
                    <a:cubicBezTo>
                      <a:pt x="8543" y="10600"/>
                      <a:pt x="8519" y="10335"/>
                      <a:pt x="8447" y="10070"/>
                    </a:cubicBezTo>
                    <a:cubicBezTo>
                      <a:pt x="8375" y="9576"/>
                      <a:pt x="8784" y="9251"/>
                      <a:pt x="8965" y="8829"/>
                    </a:cubicBezTo>
                    <a:cubicBezTo>
                      <a:pt x="9146" y="8383"/>
                      <a:pt x="9206" y="7901"/>
                      <a:pt x="9146" y="7420"/>
                    </a:cubicBezTo>
                    <a:cubicBezTo>
                      <a:pt x="9110" y="6950"/>
                      <a:pt x="8977" y="6456"/>
                      <a:pt x="9074" y="5974"/>
                    </a:cubicBezTo>
                    <a:cubicBezTo>
                      <a:pt x="9158" y="5528"/>
                      <a:pt x="9459" y="5142"/>
                      <a:pt x="9652" y="4733"/>
                    </a:cubicBezTo>
                    <a:cubicBezTo>
                      <a:pt x="9760" y="4528"/>
                      <a:pt x="9845" y="4299"/>
                      <a:pt x="9905" y="4058"/>
                    </a:cubicBezTo>
                    <a:cubicBezTo>
                      <a:pt x="10628" y="3564"/>
                      <a:pt x="11074" y="2781"/>
                      <a:pt x="10893" y="1901"/>
                    </a:cubicBezTo>
                    <a:cubicBezTo>
                      <a:pt x="10879" y="1797"/>
                      <a:pt x="10793" y="1737"/>
                      <a:pt x="10707" y="1737"/>
                    </a:cubicBezTo>
                    <a:cubicBezTo>
                      <a:pt x="10643" y="1737"/>
                      <a:pt x="10579" y="1769"/>
                      <a:pt x="10544" y="1841"/>
                    </a:cubicBezTo>
                    <a:cubicBezTo>
                      <a:pt x="10375" y="2227"/>
                      <a:pt x="10146" y="2576"/>
                      <a:pt x="9857" y="2889"/>
                    </a:cubicBezTo>
                    <a:cubicBezTo>
                      <a:pt x="9760" y="2552"/>
                      <a:pt x="9628" y="2214"/>
                      <a:pt x="9519" y="1877"/>
                    </a:cubicBezTo>
                    <a:cubicBezTo>
                      <a:pt x="9363" y="1323"/>
                      <a:pt x="9459" y="781"/>
                      <a:pt x="9399" y="226"/>
                    </a:cubicBezTo>
                    <a:cubicBezTo>
                      <a:pt x="9382" y="89"/>
                      <a:pt x="9272" y="0"/>
                      <a:pt x="91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75007" y="4439054"/>
                <a:ext cx="468133" cy="224110"/>
              </a:xfrm>
              <a:custGeom>
                <a:avLst/>
                <a:gdLst/>
                <a:ahLst/>
                <a:cxnLst/>
                <a:rect l="l" t="t" r="r" b="b"/>
                <a:pathLst>
                  <a:path w="8769" h="4198" extrusionOk="0">
                    <a:moveTo>
                      <a:pt x="3475" y="0"/>
                    </a:moveTo>
                    <a:cubicBezTo>
                      <a:pt x="1871" y="0"/>
                      <a:pt x="0" y="1272"/>
                      <a:pt x="9" y="2869"/>
                    </a:cubicBezTo>
                    <a:cubicBezTo>
                      <a:pt x="15" y="3908"/>
                      <a:pt x="1154" y="4198"/>
                      <a:pt x="2508" y="4198"/>
                    </a:cubicBezTo>
                    <a:cubicBezTo>
                      <a:pt x="4030" y="4198"/>
                      <a:pt x="5823" y="3832"/>
                      <a:pt x="6588" y="3749"/>
                    </a:cubicBezTo>
                    <a:cubicBezTo>
                      <a:pt x="7046" y="3737"/>
                      <a:pt x="7504" y="3628"/>
                      <a:pt x="7926" y="3448"/>
                    </a:cubicBezTo>
                    <a:cubicBezTo>
                      <a:pt x="8335" y="3243"/>
                      <a:pt x="8697" y="2869"/>
                      <a:pt x="8733" y="2399"/>
                    </a:cubicBezTo>
                    <a:cubicBezTo>
                      <a:pt x="8769" y="1917"/>
                      <a:pt x="8468" y="1460"/>
                      <a:pt x="8058" y="1231"/>
                    </a:cubicBezTo>
                    <a:cubicBezTo>
                      <a:pt x="7707" y="1040"/>
                      <a:pt x="7315" y="941"/>
                      <a:pt x="6922" y="941"/>
                    </a:cubicBezTo>
                    <a:cubicBezTo>
                      <a:pt x="6843" y="941"/>
                      <a:pt x="6763" y="945"/>
                      <a:pt x="6685" y="954"/>
                    </a:cubicBezTo>
                    <a:cubicBezTo>
                      <a:pt x="6487" y="965"/>
                      <a:pt x="6289" y="985"/>
                      <a:pt x="6095" y="985"/>
                    </a:cubicBezTo>
                    <a:cubicBezTo>
                      <a:pt x="5888" y="985"/>
                      <a:pt x="5685" y="962"/>
                      <a:pt x="5492" y="881"/>
                    </a:cubicBezTo>
                    <a:cubicBezTo>
                      <a:pt x="5263" y="749"/>
                      <a:pt x="5058" y="592"/>
                      <a:pt x="4865" y="423"/>
                    </a:cubicBezTo>
                    <a:cubicBezTo>
                      <a:pt x="4476" y="131"/>
                      <a:pt x="3989" y="0"/>
                      <a:pt x="3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" name="Google Shape;52;p2"/>
          <p:cNvGrpSpPr/>
          <p:nvPr/>
        </p:nvGrpSpPr>
        <p:grpSpPr>
          <a:xfrm>
            <a:off x="228525" y="146694"/>
            <a:ext cx="8664268" cy="3396509"/>
            <a:chOff x="228525" y="146694"/>
            <a:chExt cx="8664268" cy="3396509"/>
          </a:xfrm>
        </p:grpSpPr>
        <p:grpSp>
          <p:nvGrpSpPr>
            <p:cNvPr id="53" name="Google Shape;53;p2"/>
            <p:cNvGrpSpPr/>
            <p:nvPr/>
          </p:nvGrpSpPr>
          <p:grpSpPr>
            <a:xfrm>
              <a:off x="7396593" y="2332268"/>
              <a:ext cx="522906" cy="326983"/>
              <a:chOff x="3192468" y="2901618"/>
              <a:chExt cx="522906" cy="326983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3192468" y="3092203"/>
                <a:ext cx="491729" cy="136399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2555" extrusionOk="0">
                    <a:moveTo>
                      <a:pt x="6257" y="0"/>
                    </a:moveTo>
                    <a:cubicBezTo>
                      <a:pt x="6108" y="0"/>
                      <a:pt x="5939" y="98"/>
                      <a:pt x="5881" y="242"/>
                    </a:cubicBezTo>
                    <a:cubicBezTo>
                      <a:pt x="5652" y="820"/>
                      <a:pt x="5350" y="1555"/>
                      <a:pt x="4688" y="1760"/>
                    </a:cubicBezTo>
                    <a:cubicBezTo>
                      <a:pt x="4594" y="1786"/>
                      <a:pt x="4508" y="1799"/>
                      <a:pt x="4430" y="1799"/>
                    </a:cubicBezTo>
                    <a:cubicBezTo>
                      <a:pt x="3832" y="1799"/>
                      <a:pt x="3658" y="1087"/>
                      <a:pt x="3615" y="555"/>
                    </a:cubicBezTo>
                    <a:cubicBezTo>
                      <a:pt x="3602" y="369"/>
                      <a:pt x="3430" y="250"/>
                      <a:pt x="3272" y="250"/>
                    </a:cubicBezTo>
                    <a:cubicBezTo>
                      <a:pt x="3154" y="250"/>
                      <a:pt x="3044" y="316"/>
                      <a:pt x="3013" y="470"/>
                    </a:cubicBezTo>
                    <a:cubicBezTo>
                      <a:pt x="2904" y="1061"/>
                      <a:pt x="2567" y="1687"/>
                      <a:pt x="1929" y="1820"/>
                    </a:cubicBezTo>
                    <a:cubicBezTo>
                      <a:pt x="1855" y="1835"/>
                      <a:pt x="1784" y="1843"/>
                      <a:pt x="1715" y="1843"/>
                    </a:cubicBezTo>
                    <a:cubicBezTo>
                      <a:pt x="1189" y="1843"/>
                      <a:pt x="822" y="1415"/>
                      <a:pt x="748" y="892"/>
                    </a:cubicBezTo>
                    <a:cubicBezTo>
                      <a:pt x="724" y="763"/>
                      <a:pt x="615" y="702"/>
                      <a:pt x="501" y="702"/>
                    </a:cubicBezTo>
                    <a:cubicBezTo>
                      <a:pt x="383" y="702"/>
                      <a:pt x="260" y="769"/>
                      <a:pt x="230" y="892"/>
                    </a:cubicBezTo>
                    <a:cubicBezTo>
                      <a:pt x="1" y="1796"/>
                      <a:pt x="916" y="2555"/>
                      <a:pt x="1772" y="2555"/>
                    </a:cubicBezTo>
                    <a:cubicBezTo>
                      <a:pt x="2410" y="2555"/>
                      <a:pt x="2917" y="2145"/>
                      <a:pt x="3242" y="1615"/>
                    </a:cubicBezTo>
                    <a:cubicBezTo>
                      <a:pt x="3443" y="2101"/>
                      <a:pt x="3796" y="2459"/>
                      <a:pt x="4439" y="2459"/>
                    </a:cubicBezTo>
                    <a:cubicBezTo>
                      <a:pt x="4449" y="2459"/>
                      <a:pt x="4460" y="2459"/>
                      <a:pt x="4471" y="2459"/>
                    </a:cubicBezTo>
                    <a:cubicBezTo>
                      <a:pt x="5254" y="2446"/>
                      <a:pt x="5748" y="1940"/>
                      <a:pt x="6097" y="1326"/>
                    </a:cubicBezTo>
                    <a:cubicBezTo>
                      <a:pt x="6290" y="1844"/>
                      <a:pt x="6628" y="2278"/>
                      <a:pt x="7242" y="2386"/>
                    </a:cubicBezTo>
                    <a:cubicBezTo>
                      <a:pt x="7317" y="2397"/>
                      <a:pt x="7390" y="2402"/>
                      <a:pt x="7462" y="2402"/>
                    </a:cubicBezTo>
                    <a:cubicBezTo>
                      <a:pt x="8364" y="2402"/>
                      <a:pt x="8967" y="1586"/>
                      <a:pt x="9146" y="760"/>
                    </a:cubicBezTo>
                    <a:cubicBezTo>
                      <a:pt x="9211" y="499"/>
                      <a:pt x="9003" y="330"/>
                      <a:pt x="8805" y="330"/>
                    </a:cubicBezTo>
                    <a:cubicBezTo>
                      <a:pt x="8673" y="330"/>
                      <a:pt x="8546" y="405"/>
                      <a:pt x="8507" y="579"/>
                    </a:cubicBezTo>
                    <a:cubicBezTo>
                      <a:pt x="8390" y="1048"/>
                      <a:pt x="8003" y="1724"/>
                      <a:pt x="7481" y="1724"/>
                    </a:cubicBezTo>
                    <a:cubicBezTo>
                      <a:pt x="7360" y="1724"/>
                      <a:pt x="7232" y="1687"/>
                      <a:pt x="7097" y="1603"/>
                    </a:cubicBezTo>
                    <a:cubicBezTo>
                      <a:pt x="6664" y="1350"/>
                      <a:pt x="6591" y="687"/>
                      <a:pt x="6519" y="242"/>
                    </a:cubicBezTo>
                    <a:cubicBezTo>
                      <a:pt x="6497" y="70"/>
                      <a:pt x="6384" y="0"/>
                      <a:pt x="62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271371" y="2901618"/>
                <a:ext cx="444003" cy="11290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2115" extrusionOk="0">
                    <a:moveTo>
                      <a:pt x="2985" y="0"/>
                    </a:moveTo>
                    <a:cubicBezTo>
                      <a:pt x="2811" y="0"/>
                      <a:pt x="2630" y="116"/>
                      <a:pt x="2643" y="317"/>
                    </a:cubicBezTo>
                    <a:cubicBezTo>
                      <a:pt x="2679" y="871"/>
                      <a:pt x="2323" y="1379"/>
                      <a:pt x="1744" y="1379"/>
                    </a:cubicBezTo>
                    <a:cubicBezTo>
                      <a:pt x="1731" y="1379"/>
                      <a:pt x="1717" y="1378"/>
                      <a:pt x="1704" y="1378"/>
                    </a:cubicBezTo>
                    <a:cubicBezTo>
                      <a:pt x="1053" y="1342"/>
                      <a:pt x="957" y="775"/>
                      <a:pt x="631" y="354"/>
                    </a:cubicBezTo>
                    <a:cubicBezTo>
                      <a:pt x="594" y="294"/>
                      <a:pt x="532" y="267"/>
                      <a:pt x="471" y="267"/>
                    </a:cubicBezTo>
                    <a:cubicBezTo>
                      <a:pt x="395" y="267"/>
                      <a:pt x="321" y="310"/>
                      <a:pt x="294" y="390"/>
                    </a:cubicBezTo>
                    <a:cubicBezTo>
                      <a:pt x="1" y="1292"/>
                      <a:pt x="973" y="2115"/>
                      <a:pt x="1814" y="2115"/>
                    </a:cubicBezTo>
                    <a:cubicBezTo>
                      <a:pt x="1837" y="2115"/>
                      <a:pt x="1861" y="2114"/>
                      <a:pt x="1884" y="2113"/>
                    </a:cubicBezTo>
                    <a:cubicBezTo>
                      <a:pt x="2378" y="2089"/>
                      <a:pt x="2836" y="1824"/>
                      <a:pt x="3089" y="1390"/>
                    </a:cubicBezTo>
                    <a:cubicBezTo>
                      <a:pt x="3362" y="1832"/>
                      <a:pt x="3858" y="2104"/>
                      <a:pt x="4388" y="2104"/>
                    </a:cubicBezTo>
                    <a:cubicBezTo>
                      <a:pt x="4421" y="2104"/>
                      <a:pt x="4454" y="2103"/>
                      <a:pt x="4487" y="2101"/>
                    </a:cubicBezTo>
                    <a:cubicBezTo>
                      <a:pt x="5041" y="2064"/>
                      <a:pt x="5403" y="1715"/>
                      <a:pt x="5692" y="1281"/>
                    </a:cubicBezTo>
                    <a:cubicBezTo>
                      <a:pt x="5921" y="1679"/>
                      <a:pt x="6342" y="1932"/>
                      <a:pt x="6800" y="1956"/>
                    </a:cubicBezTo>
                    <a:cubicBezTo>
                      <a:pt x="6813" y="1956"/>
                      <a:pt x="6826" y="1957"/>
                      <a:pt x="6838" y="1957"/>
                    </a:cubicBezTo>
                    <a:cubicBezTo>
                      <a:pt x="7607" y="1957"/>
                      <a:pt x="8317" y="1244"/>
                      <a:pt x="8210" y="450"/>
                    </a:cubicBezTo>
                    <a:cubicBezTo>
                      <a:pt x="8198" y="281"/>
                      <a:pt x="8065" y="197"/>
                      <a:pt x="7933" y="197"/>
                    </a:cubicBezTo>
                    <a:cubicBezTo>
                      <a:pt x="7800" y="197"/>
                      <a:pt x="7668" y="281"/>
                      <a:pt x="7656" y="450"/>
                    </a:cubicBezTo>
                    <a:cubicBezTo>
                      <a:pt x="7610" y="852"/>
                      <a:pt x="7301" y="1309"/>
                      <a:pt x="6855" y="1309"/>
                    </a:cubicBezTo>
                    <a:cubicBezTo>
                      <a:pt x="6833" y="1309"/>
                      <a:pt x="6811" y="1308"/>
                      <a:pt x="6788" y="1305"/>
                    </a:cubicBezTo>
                    <a:cubicBezTo>
                      <a:pt x="6306" y="1257"/>
                      <a:pt x="6053" y="763"/>
                      <a:pt x="6101" y="329"/>
                    </a:cubicBezTo>
                    <a:cubicBezTo>
                      <a:pt x="6127" y="120"/>
                      <a:pt x="5982" y="25"/>
                      <a:pt x="5822" y="25"/>
                    </a:cubicBezTo>
                    <a:cubicBezTo>
                      <a:pt x="5677" y="25"/>
                      <a:pt x="5520" y="102"/>
                      <a:pt x="5463" y="245"/>
                    </a:cubicBezTo>
                    <a:cubicBezTo>
                      <a:pt x="5282" y="667"/>
                      <a:pt x="5029" y="1281"/>
                      <a:pt x="4535" y="1414"/>
                    </a:cubicBezTo>
                    <a:cubicBezTo>
                      <a:pt x="4464" y="1432"/>
                      <a:pt x="4396" y="1440"/>
                      <a:pt x="4331" y="1440"/>
                    </a:cubicBezTo>
                    <a:cubicBezTo>
                      <a:pt x="3741" y="1440"/>
                      <a:pt x="3380" y="754"/>
                      <a:pt x="3282" y="233"/>
                    </a:cubicBezTo>
                    <a:cubicBezTo>
                      <a:pt x="3255" y="73"/>
                      <a:pt x="3123" y="0"/>
                      <a:pt x="29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>
              <a:off x="7973201" y="239188"/>
              <a:ext cx="485003" cy="303174"/>
              <a:chOff x="2681401" y="1475650"/>
              <a:chExt cx="485003" cy="303174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2681401" y="1652568"/>
                <a:ext cx="456602" cy="126256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2365" extrusionOk="0">
                    <a:moveTo>
                      <a:pt x="5802" y="1"/>
                    </a:moveTo>
                    <a:cubicBezTo>
                      <a:pt x="5662" y="1"/>
                      <a:pt x="5505" y="89"/>
                      <a:pt x="5446" y="219"/>
                    </a:cubicBezTo>
                    <a:cubicBezTo>
                      <a:pt x="5229" y="762"/>
                      <a:pt x="4964" y="1436"/>
                      <a:pt x="4350" y="1629"/>
                    </a:cubicBezTo>
                    <a:cubicBezTo>
                      <a:pt x="4260" y="1655"/>
                      <a:pt x="4178" y="1666"/>
                      <a:pt x="4104" y="1666"/>
                    </a:cubicBezTo>
                    <a:cubicBezTo>
                      <a:pt x="3547" y="1666"/>
                      <a:pt x="3392" y="1008"/>
                      <a:pt x="3350" y="508"/>
                    </a:cubicBezTo>
                    <a:cubicBezTo>
                      <a:pt x="3336" y="335"/>
                      <a:pt x="3175" y="226"/>
                      <a:pt x="3029" y="226"/>
                    </a:cubicBezTo>
                    <a:cubicBezTo>
                      <a:pt x="2921" y="226"/>
                      <a:pt x="2821" y="286"/>
                      <a:pt x="2795" y="424"/>
                    </a:cubicBezTo>
                    <a:cubicBezTo>
                      <a:pt x="2699" y="978"/>
                      <a:pt x="2386" y="1569"/>
                      <a:pt x="1783" y="1689"/>
                    </a:cubicBezTo>
                    <a:cubicBezTo>
                      <a:pt x="1718" y="1703"/>
                      <a:pt x="1654" y="1709"/>
                      <a:pt x="1592" y="1709"/>
                    </a:cubicBezTo>
                    <a:cubicBezTo>
                      <a:pt x="1103" y="1709"/>
                      <a:pt x="762" y="1303"/>
                      <a:pt x="687" y="822"/>
                    </a:cubicBezTo>
                    <a:cubicBezTo>
                      <a:pt x="669" y="698"/>
                      <a:pt x="569" y="641"/>
                      <a:pt x="463" y="641"/>
                    </a:cubicBezTo>
                    <a:cubicBezTo>
                      <a:pt x="352" y="641"/>
                      <a:pt x="236" y="704"/>
                      <a:pt x="205" y="822"/>
                    </a:cubicBezTo>
                    <a:cubicBezTo>
                      <a:pt x="0" y="1665"/>
                      <a:pt x="844" y="2364"/>
                      <a:pt x="1639" y="2364"/>
                    </a:cubicBezTo>
                    <a:cubicBezTo>
                      <a:pt x="2241" y="2364"/>
                      <a:pt x="2711" y="1978"/>
                      <a:pt x="3000" y="1496"/>
                    </a:cubicBezTo>
                    <a:cubicBezTo>
                      <a:pt x="3193" y="1942"/>
                      <a:pt x="3530" y="2280"/>
                      <a:pt x="4145" y="2280"/>
                    </a:cubicBezTo>
                    <a:cubicBezTo>
                      <a:pt x="4880" y="2268"/>
                      <a:pt x="5338" y="1798"/>
                      <a:pt x="5651" y="1219"/>
                    </a:cubicBezTo>
                    <a:cubicBezTo>
                      <a:pt x="5844" y="1701"/>
                      <a:pt x="6145" y="2111"/>
                      <a:pt x="6723" y="2195"/>
                    </a:cubicBezTo>
                    <a:cubicBezTo>
                      <a:pt x="6801" y="2208"/>
                      <a:pt x="6877" y="2214"/>
                      <a:pt x="6950" y="2214"/>
                    </a:cubicBezTo>
                    <a:cubicBezTo>
                      <a:pt x="7766" y="2214"/>
                      <a:pt x="8318" y="1452"/>
                      <a:pt x="8495" y="689"/>
                    </a:cubicBezTo>
                    <a:cubicBezTo>
                      <a:pt x="8552" y="458"/>
                      <a:pt x="8359" y="305"/>
                      <a:pt x="8174" y="305"/>
                    </a:cubicBezTo>
                    <a:cubicBezTo>
                      <a:pt x="8051" y="305"/>
                      <a:pt x="7931" y="373"/>
                      <a:pt x="7892" y="533"/>
                    </a:cubicBezTo>
                    <a:cubicBezTo>
                      <a:pt x="7794" y="964"/>
                      <a:pt x="7425" y="1594"/>
                      <a:pt x="6934" y="1594"/>
                    </a:cubicBezTo>
                    <a:cubicBezTo>
                      <a:pt x="6822" y="1594"/>
                      <a:pt x="6703" y="1561"/>
                      <a:pt x="6579" y="1484"/>
                    </a:cubicBezTo>
                    <a:cubicBezTo>
                      <a:pt x="6193" y="1243"/>
                      <a:pt x="6109" y="629"/>
                      <a:pt x="6049" y="219"/>
                    </a:cubicBezTo>
                    <a:cubicBezTo>
                      <a:pt x="6027" y="64"/>
                      <a:pt x="5921" y="1"/>
                      <a:pt x="5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753845" y="1475650"/>
                <a:ext cx="412559" cy="104528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958" extrusionOk="0">
                    <a:moveTo>
                      <a:pt x="2771" y="0"/>
                    </a:moveTo>
                    <a:cubicBezTo>
                      <a:pt x="2610" y="0"/>
                      <a:pt x="2444" y="106"/>
                      <a:pt x="2451" y="292"/>
                    </a:cubicBezTo>
                    <a:cubicBezTo>
                      <a:pt x="2485" y="804"/>
                      <a:pt x="2162" y="1270"/>
                      <a:pt x="1641" y="1270"/>
                    </a:cubicBezTo>
                    <a:cubicBezTo>
                      <a:pt x="1622" y="1270"/>
                      <a:pt x="1603" y="1269"/>
                      <a:pt x="1583" y="1268"/>
                    </a:cubicBezTo>
                    <a:cubicBezTo>
                      <a:pt x="981" y="1232"/>
                      <a:pt x="896" y="714"/>
                      <a:pt x="583" y="316"/>
                    </a:cubicBezTo>
                    <a:cubicBezTo>
                      <a:pt x="551" y="263"/>
                      <a:pt x="496" y="238"/>
                      <a:pt x="441" y="238"/>
                    </a:cubicBezTo>
                    <a:cubicBezTo>
                      <a:pt x="371" y="238"/>
                      <a:pt x="302" y="278"/>
                      <a:pt x="282" y="352"/>
                    </a:cubicBezTo>
                    <a:cubicBezTo>
                      <a:pt x="1" y="1183"/>
                      <a:pt x="902" y="1957"/>
                      <a:pt x="1671" y="1957"/>
                    </a:cubicBezTo>
                    <a:cubicBezTo>
                      <a:pt x="1694" y="1957"/>
                      <a:pt x="1717" y="1956"/>
                      <a:pt x="1740" y="1955"/>
                    </a:cubicBezTo>
                    <a:cubicBezTo>
                      <a:pt x="2210" y="1931"/>
                      <a:pt x="2619" y="1678"/>
                      <a:pt x="2860" y="1280"/>
                    </a:cubicBezTo>
                    <a:cubicBezTo>
                      <a:pt x="3121" y="1688"/>
                      <a:pt x="3572" y="1946"/>
                      <a:pt x="4055" y="1946"/>
                    </a:cubicBezTo>
                    <a:cubicBezTo>
                      <a:pt x="4087" y="1946"/>
                      <a:pt x="4118" y="1945"/>
                      <a:pt x="4149" y="1943"/>
                    </a:cubicBezTo>
                    <a:cubicBezTo>
                      <a:pt x="4668" y="1907"/>
                      <a:pt x="5017" y="1581"/>
                      <a:pt x="5270" y="1184"/>
                    </a:cubicBezTo>
                    <a:cubicBezTo>
                      <a:pt x="5487" y="1557"/>
                      <a:pt x="5872" y="1798"/>
                      <a:pt x="6294" y="1822"/>
                    </a:cubicBezTo>
                    <a:cubicBezTo>
                      <a:pt x="6301" y="1823"/>
                      <a:pt x="6308" y="1823"/>
                      <a:pt x="6314" y="1823"/>
                    </a:cubicBezTo>
                    <a:cubicBezTo>
                      <a:pt x="7065" y="1823"/>
                      <a:pt x="7727" y="1153"/>
                      <a:pt x="7632" y="413"/>
                    </a:cubicBezTo>
                    <a:cubicBezTo>
                      <a:pt x="7620" y="256"/>
                      <a:pt x="7499" y="178"/>
                      <a:pt x="7379" y="178"/>
                    </a:cubicBezTo>
                    <a:cubicBezTo>
                      <a:pt x="7258" y="178"/>
                      <a:pt x="7138" y="256"/>
                      <a:pt x="7126" y="413"/>
                    </a:cubicBezTo>
                    <a:cubicBezTo>
                      <a:pt x="7079" y="795"/>
                      <a:pt x="6788" y="1210"/>
                      <a:pt x="6359" y="1210"/>
                    </a:cubicBezTo>
                    <a:cubicBezTo>
                      <a:pt x="6342" y="1210"/>
                      <a:pt x="6324" y="1209"/>
                      <a:pt x="6306" y="1208"/>
                    </a:cubicBezTo>
                    <a:cubicBezTo>
                      <a:pt x="5860" y="1172"/>
                      <a:pt x="5631" y="714"/>
                      <a:pt x="5680" y="304"/>
                    </a:cubicBezTo>
                    <a:cubicBezTo>
                      <a:pt x="5705" y="107"/>
                      <a:pt x="5569" y="17"/>
                      <a:pt x="5418" y="17"/>
                    </a:cubicBezTo>
                    <a:cubicBezTo>
                      <a:pt x="5282" y="17"/>
                      <a:pt x="5134" y="89"/>
                      <a:pt x="5077" y="220"/>
                    </a:cubicBezTo>
                    <a:cubicBezTo>
                      <a:pt x="4909" y="618"/>
                      <a:pt x="4680" y="1184"/>
                      <a:pt x="4222" y="1304"/>
                    </a:cubicBezTo>
                    <a:cubicBezTo>
                      <a:pt x="4155" y="1321"/>
                      <a:pt x="4091" y="1329"/>
                      <a:pt x="4029" y="1329"/>
                    </a:cubicBezTo>
                    <a:cubicBezTo>
                      <a:pt x="3480" y="1329"/>
                      <a:pt x="3140" y="697"/>
                      <a:pt x="3053" y="220"/>
                    </a:cubicBezTo>
                    <a:cubicBezTo>
                      <a:pt x="3026" y="69"/>
                      <a:pt x="2900" y="0"/>
                      <a:pt x="27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59;p2"/>
            <p:cNvGrpSpPr/>
            <p:nvPr/>
          </p:nvGrpSpPr>
          <p:grpSpPr>
            <a:xfrm>
              <a:off x="1175659" y="3270086"/>
              <a:ext cx="587929" cy="273118"/>
              <a:chOff x="519209" y="1626036"/>
              <a:chExt cx="587929" cy="273118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519209" y="1778236"/>
                <a:ext cx="522906" cy="120917"/>
              </a:xfrm>
              <a:custGeom>
                <a:avLst/>
                <a:gdLst/>
                <a:ahLst/>
                <a:cxnLst/>
                <a:rect l="l" t="t" r="r" b="b"/>
                <a:pathLst>
                  <a:path w="9795" h="2265" extrusionOk="0">
                    <a:moveTo>
                      <a:pt x="6403" y="0"/>
                    </a:moveTo>
                    <a:cubicBezTo>
                      <a:pt x="6298" y="0"/>
                      <a:pt x="6194" y="47"/>
                      <a:pt x="6146" y="143"/>
                    </a:cubicBezTo>
                    <a:cubicBezTo>
                      <a:pt x="5905" y="624"/>
                      <a:pt x="5579" y="1287"/>
                      <a:pt x="5025" y="1444"/>
                    </a:cubicBezTo>
                    <a:cubicBezTo>
                      <a:pt x="4942" y="1469"/>
                      <a:pt x="4862" y="1481"/>
                      <a:pt x="4784" y="1481"/>
                    </a:cubicBezTo>
                    <a:cubicBezTo>
                      <a:pt x="4268" y="1481"/>
                      <a:pt x="3891" y="961"/>
                      <a:pt x="3796" y="468"/>
                    </a:cubicBezTo>
                    <a:cubicBezTo>
                      <a:pt x="3763" y="321"/>
                      <a:pt x="3622" y="244"/>
                      <a:pt x="3480" y="244"/>
                    </a:cubicBezTo>
                    <a:cubicBezTo>
                      <a:pt x="3367" y="244"/>
                      <a:pt x="3253" y="294"/>
                      <a:pt x="3194" y="396"/>
                    </a:cubicBezTo>
                    <a:cubicBezTo>
                      <a:pt x="2873" y="971"/>
                      <a:pt x="2480" y="1628"/>
                      <a:pt x="1774" y="1628"/>
                    </a:cubicBezTo>
                    <a:cubicBezTo>
                      <a:pt x="1711" y="1628"/>
                      <a:pt x="1647" y="1623"/>
                      <a:pt x="1579" y="1612"/>
                    </a:cubicBezTo>
                    <a:cubicBezTo>
                      <a:pt x="1278" y="1564"/>
                      <a:pt x="1001" y="1420"/>
                      <a:pt x="784" y="1203"/>
                    </a:cubicBezTo>
                    <a:cubicBezTo>
                      <a:pt x="639" y="1058"/>
                      <a:pt x="531" y="817"/>
                      <a:pt x="314" y="757"/>
                    </a:cubicBezTo>
                    <a:cubicBezTo>
                      <a:pt x="304" y="754"/>
                      <a:pt x="295" y="752"/>
                      <a:pt x="285" y="752"/>
                    </a:cubicBezTo>
                    <a:cubicBezTo>
                      <a:pt x="260" y="752"/>
                      <a:pt x="239" y="763"/>
                      <a:pt x="230" y="781"/>
                    </a:cubicBezTo>
                    <a:cubicBezTo>
                      <a:pt x="1" y="1034"/>
                      <a:pt x="242" y="1420"/>
                      <a:pt x="423" y="1637"/>
                    </a:cubicBezTo>
                    <a:cubicBezTo>
                      <a:pt x="712" y="1950"/>
                      <a:pt x="1097" y="2167"/>
                      <a:pt x="1519" y="2239"/>
                    </a:cubicBezTo>
                    <a:cubicBezTo>
                      <a:pt x="1622" y="2257"/>
                      <a:pt x="1722" y="2265"/>
                      <a:pt x="1818" y="2265"/>
                    </a:cubicBezTo>
                    <a:cubicBezTo>
                      <a:pt x="2515" y="2265"/>
                      <a:pt x="3019" y="1826"/>
                      <a:pt x="3411" y="1275"/>
                    </a:cubicBezTo>
                    <a:cubicBezTo>
                      <a:pt x="3698" y="1759"/>
                      <a:pt x="4195" y="2121"/>
                      <a:pt x="4785" y="2121"/>
                    </a:cubicBezTo>
                    <a:cubicBezTo>
                      <a:pt x="4813" y="2121"/>
                      <a:pt x="4840" y="2120"/>
                      <a:pt x="4869" y="2119"/>
                    </a:cubicBezTo>
                    <a:cubicBezTo>
                      <a:pt x="5543" y="2070"/>
                      <a:pt x="6001" y="1576"/>
                      <a:pt x="6338" y="1022"/>
                    </a:cubicBezTo>
                    <a:cubicBezTo>
                      <a:pt x="6664" y="1625"/>
                      <a:pt x="7230" y="2082"/>
                      <a:pt x="7941" y="2094"/>
                    </a:cubicBezTo>
                    <a:cubicBezTo>
                      <a:pt x="7947" y="2095"/>
                      <a:pt x="7954" y="2095"/>
                      <a:pt x="7960" y="2095"/>
                    </a:cubicBezTo>
                    <a:cubicBezTo>
                      <a:pt x="8672" y="2095"/>
                      <a:pt x="9794" y="1424"/>
                      <a:pt x="9531" y="588"/>
                    </a:cubicBezTo>
                    <a:cubicBezTo>
                      <a:pt x="9497" y="479"/>
                      <a:pt x="9401" y="420"/>
                      <a:pt x="9305" y="420"/>
                    </a:cubicBezTo>
                    <a:cubicBezTo>
                      <a:pt x="9231" y="420"/>
                      <a:pt x="9157" y="455"/>
                      <a:pt x="9110" y="528"/>
                    </a:cubicBezTo>
                    <a:cubicBezTo>
                      <a:pt x="8977" y="769"/>
                      <a:pt x="8929" y="1010"/>
                      <a:pt x="8724" y="1215"/>
                    </a:cubicBezTo>
                    <a:cubicBezTo>
                      <a:pt x="8507" y="1409"/>
                      <a:pt x="8224" y="1517"/>
                      <a:pt x="7938" y="1517"/>
                    </a:cubicBezTo>
                    <a:cubicBezTo>
                      <a:pt x="7923" y="1517"/>
                      <a:pt x="7908" y="1517"/>
                      <a:pt x="7893" y="1516"/>
                    </a:cubicBezTo>
                    <a:cubicBezTo>
                      <a:pt x="7218" y="1456"/>
                      <a:pt x="6796" y="829"/>
                      <a:pt x="6688" y="215"/>
                    </a:cubicBezTo>
                    <a:cubicBezTo>
                      <a:pt x="6668" y="74"/>
                      <a:pt x="6535" y="0"/>
                      <a:pt x="6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646640" y="1626036"/>
                <a:ext cx="460499" cy="105168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970" extrusionOk="0">
                    <a:moveTo>
                      <a:pt x="6016" y="0"/>
                    </a:moveTo>
                    <a:cubicBezTo>
                      <a:pt x="5936" y="0"/>
                      <a:pt x="5855" y="41"/>
                      <a:pt x="5807" y="126"/>
                    </a:cubicBezTo>
                    <a:cubicBezTo>
                      <a:pt x="5590" y="584"/>
                      <a:pt x="5325" y="1174"/>
                      <a:pt x="4747" y="1234"/>
                    </a:cubicBezTo>
                    <a:cubicBezTo>
                      <a:pt x="4712" y="1238"/>
                      <a:pt x="4678" y="1239"/>
                      <a:pt x="4644" y="1239"/>
                    </a:cubicBezTo>
                    <a:cubicBezTo>
                      <a:pt x="4073" y="1239"/>
                      <a:pt x="3678" y="769"/>
                      <a:pt x="3542" y="234"/>
                    </a:cubicBezTo>
                    <a:cubicBezTo>
                      <a:pt x="3508" y="98"/>
                      <a:pt x="3412" y="39"/>
                      <a:pt x="3310" y="39"/>
                    </a:cubicBezTo>
                    <a:cubicBezTo>
                      <a:pt x="3196" y="39"/>
                      <a:pt x="3075" y="113"/>
                      <a:pt x="3024" y="234"/>
                    </a:cubicBezTo>
                    <a:cubicBezTo>
                      <a:pt x="2807" y="752"/>
                      <a:pt x="2373" y="1259"/>
                      <a:pt x="1795" y="1367"/>
                    </a:cubicBezTo>
                    <a:cubicBezTo>
                      <a:pt x="1736" y="1378"/>
                      <a:pt x="1676" y="1384"/>
                      <a:pt x="1617" y="1384"/>
                    </a:cubicBezTo>
                    <a:cubicBezTo>
                      <a:pt x="1102" y="1384"/>
                      <a:pt x="585" y="980"/>
                      <a:pt x="542" y="451"/>
                    </a:cubicBezTo>
                    <a:cubicBezTo>
                      <a:pt x="542" y="295"/>
                      <a:pt x="424" y="216"/>
                      <a:pt x="307" y="216"/>
                    </a:cubicBezTo>
                    <a:cubicBezTo>
                      <a:pt x="189" y="216"/>
                      <a:pt x="72" y="295"/>
                      <a:pt x="72" y="451"/>
                    </a:cubicBezTo>
                    <a:cubicBezTo>
                      <a:pt x="0" y="1299"/>
                      <a:pt x="793" y="1970"/>
                      <a:pt x="1616" y="1970"/>
                    </a:cubicBezTo>
                    <a:cubicBezTo>
                      <a:pt x="1623" y="1970"/>
                      <a:pt x="1631" y="1970"/>
                      <a:pt x="1638" y="1969"/>
                    </a:cubicBezTo>
                    <a:cubicBezTo>
                      <a:pt x="2337" y="1957"/>
                      <a:pt x="2903" y="1499"/>
                      <a:pt x="3265" y="933"/>
                    </a:cubicBezTo>
                    <a:cubicBezTo>
                      <a:pt x="3530" y="1415"/>
                      <a:pt x="4024" y="1728"/>
                      <a:pt x="4578" y="1765"/>
                    </a:cubicBezTo>
                    <a:cubicBezTo>
                      <a:pt x="4606" y="1766"/>
                      <a:pt x="4633" y="1767"/>
                      <a:pt x="4659" y="1767"/>
                    </a:cubicBezTo>
                    <a:cubicBezTo>
                      <a:pt x="5298" y="1767"/>
                      <a:pt x="5699" y="1358"/>
                      <a:pt x="6000" y="849"/>
                    </a:cubicBezTo>
                    <a:cubicBezTo>
                      <a:pt x="6280" y="1305"/>
                      <a:pt x="6745" y="1525"/>
                      <a:pt x="7210" y="1525"/>
                    </a:cubicBezTo>
                    <a:cubicBezTo>
                      <a:pt x="7765" y="1525"/>
                      <a:pt x="8318" y="1211"/>
                      <a:pt x="8554" y="608"/>
                    </a:cubicBezTo>
                    <a:cubicBezTo>
                      <a:pt x="8626" y="432"/>
                      <a:pt x="8460" y="294"/>
                      <a:pt x="8301" y="294"/>
                    </a:cubicBezTo>
                    <a:cubicBezTo>
                      <a:pt x="8220" y="294"/>
                      <a:pt x="8141" y="330"/>
                      <a:pt x="8096" y="415"/>
                    </a:cubicBezTo>
                    <a:cubicBezTo>
                      <a:pt x="7892" y="802"/>
                      <a:pt x="7524" y="997"/>
                      <a:pt x="7169" y="997"/>
                    </a:cubicBezTo>
                    <a:cubicBezTo>
                      <a:pt x="6751" y="997"/>
                      <a:pt x="6351" y="727"/>
                      <a:pt x="6253" y="186"/>
                    </a:cubicBezTo>
                    <a:cubicBezTo>
                      <a:pt x="6219" y="65"/>
                      <a:pt x="6118" y="0"/>
                      <a:pt x="60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4270776" y="382260"/>
              <a:ext cx="523013" cy="299276"/>
              <a:chOff x="118501" y="2429160"/>
              <a:chExt cx="523013" cy="299276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201088" y="2429160"/>
                <a:ext cx="341984" cy="119636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2241" extrusionOk="0">
                    <a:moveTo>
                      <a:pt x="3533" y="1"/>
                    </a:moveTo>
                    <a:cubicBezTo>
                      <a:pt x="3395" y="1"/>
                      <a:pt x="3246" y="87"/>
                      <a:pt x="3189" y="227"/>
                    </a:cubicBezTo>
                    <a:cubicBezTo>
                      <a:pt x="2948" y="806"/>
                      <a:pt x="2634" y="1492"/>
                      <a:pt x="1923" y="1553"/>
                    </a:cubicBezTo>
                    <a:cubicBezTo>
                      <a:pt x="1908" y="1553"/>
                      <a:pt x="1892" y="1554"/>
                      <a:pt x="1876" y="1554"/>
                    </a:cubicBezTo>
                    <a:cubicBezTo>
                      <a:pt x="1579" y="1554"/>
                      <a:pt x="1286" y="1446"/>
                      <a:pt x="1080" y="1251"/>
                    </a:cubicBezTo>
                    <a:cubicBezTo>
                      <a:pt x="887" y="1071"/>
                      <a:pt x="803" y="842"/>
                      <a:pt x="610" y="685"/>
                    </a:cubicBezTo>
                    <a:cubicBezTo>
                      <a:pt x="570" y="645"/>
                      <a:pt x="519" y="626"/>
                      <a:pt x="469" y="626"/>
                    </a:cubicBezTo>
                    <a:cubicBezTo>
                      <a:pt x="385" y="626"/>
                      <a:pt x="303" y="679"/>
                      <a:pt x="273" y="769"/>
                    </a:cubicBezTo>
                    <a:cubicBezTo>
                      <a:pt x="1" y="1609"/>
                      <a:pt x="1157" y="2240"/>
                      <a:pt x="1860" y="2240"/>
                    </a:cubicBezTo>
                    <a:cubicBezTo>
                      <a:pt x="1874" y="2240"/>
                      <a:pt x="1887" y="2240"/>
                      <a:pt x="1899" y="2239"/>
                    </a:cubicBezTo>
                    <a:cubicBezTo>
                      <a:pt x="2695" y="2203"/>
                      <a:pt x="3177" y="1697"/>
                      <a:pt x="3502" y="1083"/>
                    </a:cubicBezTo>
                    <a:cubicBezTo>
                      <a:pt x="3815" y="1541"/>
                      <a:pt x="4333" y="1842"/>
                      <a:pt x="4899" y="1878"/>
                    </a:cubicBezTo>
                    <a:cubicBezTo>
                      <a:pt x="4915" y="1878"/>
                      <a:pt x="4930" y="1879"/>
                      <a:pt x="4946" y="1879"/>
                    </a:cubicBezTo>
                    <a:cubicBezTo>
                      <a:pt x="5711" y="1879"/>
                      <a:pt x="6406" y="1296"/>
                      <a:pt x="6406" y="504"/>
                    </a:cubicBezTo>
                    <a:cubicBezTo>
                      <a:pt x="6406" y="298"/>
                      <a:pt x="6265" y="201"/>
                      <a:pt x="6115" y="201"/>
                    </a:cubicBezTo>
                    <a:cubicBezTo>
                      <a:pt x="5958" y="201"/>
                      <a:pt x="5792" y="307"/>
                      <a:pt x="5767" y="504"/>
                    </a:cubicBezTo>
                    <a:cubicBezTo>
                      <a:pt x="5717" y="928"/>
                      <a:pt x="5353" y="1226"/>
                      <a:pt x="4946" y="1226"/>
                    </a:cubicBezTo>
                    <a:cubicBezTo>
                      <a:pt x="4867" y="1226"/>
                      <a:pt x="4787" y="1215"/>
                      <a:pt x="4707" y="1191"/>
                    </a:cubicBezTo>
                    <a:cubicBezTo>
                      <a:pt x="4249" y="1071"/>
                      <a:pt x="3899" y="697"/>
                      <a:pt x="3803" y="227"/>
                    </a:cubicBezTo>
                    <a:cubicBezTo>
                      <a:pt x="3769" y="69"/>
                      <a:pt x="3655" y="1"/>
                      <a:pt x="3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18501" y="2587127"/>
                <a:ext cx="523013" cy="141310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2647" extrusionOk="0">
                    <a:moveTo>
                      <a:pt x="9465" y="0"/>
                    </a:moveTo>
                    <a:cubicBezTo>
                      <a:pt x="9299" y="0"/>
                      <a:pt x="9133" y="106"/>
                      <a:pt x="9133" y="317"/>
                    </a:cubicBezTo>
                    <a:cubicBezTo>
                      <a:pt x="9121" y="1001"/>
                      <a:pt x="8602" y="1362"/>
                      <a:pt x="8081" y="1362"/>
                    </a:cubicBezTo>
                    <a:cubicBezTo>
                      <a:pt x="7620" y="1362"/>
                      <a:pt x="7156" y="1079"/>
                      <a:pt x="7037" y="485"/>
                    </a:cubicBezTo>
                    <a:cubicBezTo>
                      <a:pt x="7008" y="343"/>
                      <a:pt x="6902" y="281"/>
                      <a:pt x="6787" y="281"/>
                    </a:cubicBezTo>
                    <a:cubicBezTo>
                      <a:pt x="6659" y="281"/>
                      <a:pt x="6521" y="358"/>
                      <a:pt x="6471" y="485"/>
                    </a:cubicBezTo>
                    <a:cubicBezTo>
                      <a:pt x="6254" y="1112"/>
                      <a:pt x="5820" y="1835"/>
                      <a:pt x="5133" y="2003"/>
                    </a:cubicBezTo>
                    <a:cubicBezTo>
                      <a:pt x="5040" y="2027"/>
                      <a:pt x="4949" y="2038"/>
                      <a:pt x="4859" y="2038"/>
                    </a:cubicBezTo>
                    <a:cubicBezTo>
                      <a:pt x="4217" y="2038"/>
                      <a:pt x="3690" y="1465"/>
                      <a:pt x="3711" y="799"/>
                    </a:cubicBezTo>
                    <a:cubicBezTo>
                      <a:pt x="3718" y="617"/>
                      <a:pt x="3556" y="510"/>
                      <a:pt x="3401" y="510"/>
                    </a:cubicBezTo>
                    <a:cubicBezTo>
                      <a:pt x="3278" y="510"/>
                      <a:pt x="3160" y="577"/>
                      <a:pt x="3133" y="726"/>
                    </a:cubicBezTo>
                    <a:cubicBezTo>
                      <a:pt x="3013" y="1341"/>
                      <a:pt x="2627" y="1967"/>
                      <a:pt x="1928" y="2003"/>
                    </a:cubicBezTo>
                    <a:cubicBezTo>
                      <a:pt x="1906" y="2004"/>
                      <a:pt x="1883" y="2005"/>
                      <a:pt x="1862" y="2005"/>
                    </a:cubicBezTo>
                    <a:cubicBezTo>
                      <a:pt x="1160" y="2005"/>
                      <a:pt x="1012" y="1443"/>
                      <a:pt x="988" y="859"/>
                    </a:cubicBezTo>
                    <a:cubicBezTo>
                      <a:pt x="988" y="736"/>
                      <a:pt x="889" y="653"/>
                      <a:pt x="783" y="653"/>
                    </a:cubicBezTo>
                    <a:cubicBezTo>
                      <a:pt x="733" y="653"/>
                      <a:pt x="682" y="671"/>
                      <a:pt x="639" y="714"/>
                    </a:cubicBezTo>
                    <a:cubicBezTo>
                      <a:pt x="0" y="1437"/>
                      <a:pt x="808" y="2473"/>
                      <a:pt x="1579" y="2618"/>
                    </a:cubicBezTo>
                    <a:cubicBezTo>
                      <a:pt x="1684" y="2638"/>
                      <a:pt x="1787" y="2647"/>
                      <a:pt x="1887" y="2647"/>
                    </a:cubicBezTo>
                    <a:cubicBezTo>
                      <a:pt x="2522" y="2647"/>
                      <a:pt x="3051" y="2269"/>
                      <a:pt x="3374" y="1738"/>
                    </a:cubicBezTo>
                    <a:cubicBezTo>
                      <a:pt x="3677" y="2286"/>
                      <a:pt x="4250" y="2619"/>
                      <a:pt x="4875" y="2619"/>
                    </a:cubicBezTo>
                    <a:cubicBezTo>
                      <a:pt x="4897" y="2619"/>
                      <a:pt x="4919" y="2619"/>
                      <a:pt x="4940" y="2618"/>
                    </a:cubicBezTo>
                    <a:cubicBezTo>
                      <a:pt x="5760" y="2582"/>
                      <a:pt x="6374" y="1979"/>
                      <a:pt x="6748" y="1280"/>
                    </a:cubicBezTo>
                    <a:cubicBezTo>
                      <a:pt x="7061" y="1761"/>
                      <a:pt x="7591" y="2045"/>
                      <a:pt x="8157" y="2045"/>
                    </a:cubicBezTo>
                    <a:cubicBezTo>
                      <a:pt x="8201" y="2045"/>
                      <a:pt x="8246" y="2043"/>
                      <a:pt x="8290" y="2040"/>
                    </a:cubicBezTo>
                    <a:cubicBezTo>
                      <a:pt x="9157" y="1943"/>
                      <a:pt x="9772" y="1160"/>
                      <a:pt x="9796" y="317"/>
                    </a:cubicBezTo>
                    <a:cubicBezTo>
                      <a:pt x="9796" y="106"/>
                      <a:pt x="9630" y="0"/>
                      <a:pt x="94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8576273" y="1801733"/>
              <a:ext cx="316520" cy="280805"/>
              <a:chOff x="973073" y="2327408"/>
              <a:chExt cx="316520" cy="280805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973073" y="2453824"/>
                <a:ext cx="155083" cy="15438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892" extrusionOk="0">
                    <a:moveTo>
                      <a:pt x="1499" y="1"/>
                    </a:moveTo>
                    <a:cubicBezTo>
                      <a:pt x="1417" y="1"/>
                      <a:pt x="1334" y="10"/>
                      <a:pt x="1254" y="30"/>
                    </a:cubicBezTo>
                    <a:cubicBezTo>
                      <a:pt x="1133" y="30"/>
                      <a:pt x="1001" y="66"/>
                      <a:pt x="892" y="127"/>
                    </a:cubicBezTo>
                    <a:cubicBezTo>
                      <a:pt x="772" y="163"/>
                      <a:pt x="663" y="223"/>
                      <a:pt x="579" y="307"/>
                    </a:cubicBezTo>
                    <a:cubicBezTo>
                      <a:pt x="470" y="380"/>
                      <a:pt x="374" y="464"/>
                      <a:pt x="314" y="573"/>
                    </a:cubicBezTo>
                    <a:cubicBezTo>
                      <a:pt x="229" y="657"/>
                      <a:pt x="169" y="765"/>
                      <a:pt x="133" y="886"/>
                    </a:cubicBezTo>
                    <a:cubicBezTo>
                      <a:pt x="49" y="1054"/>
                      <a:pt x="1" y="1247"/>
                      <a:pt x="13" y="1440"/>
                    </a:cubicBezTo>
                    <a:cubicBezTo>
                      <a:pt x="25" y="1573"/>
                      <a:pt x="49" y="1705"/>
                      <a:pt x="61" y="1826"/>
                    </a:cubicBezTo>
                    <a:lnTo>
                      <a:pt x="205" y="2175"/>
                    </a:lnTo>
                    <a:lnTo>
                      <a:pt x="434" y="2464"/>
                    </a:lnTo>
                    <a:lnTo>
                      <a:pt x="723" y="2693"/>
                    </a:lnTo>
                    <a:lnTo>
                      <a:pt x="1073" y="2838"/>
                    </a:lnTo>
                    <a:cubicBezTo>
                      <a:pt x="1178" y="2873"/>
                      <a:pt x="1292" y="2892"/>
                      <a:pt x="1406" y="2892"/>
                    </a:cubicBezTo>
                    <a:cubicBezTo>
                      <a:pt x="1488" y="2892"/>
                      <a:pt x="1571" y="2882"/>
                      <a:pt x="1651" y="2862"/>
                    </a:cubicBezTo>
                    <a:cubicBezTo>
                      <a:pt x="1772" y="2862"/>
                      <a:pt x="1904" y="2826"/>
                      <a:pt x="2013" y="2765"/>
                    </a:cubicBezTo>
                    <a:cubicBezTo>
                      <a:pt x="2193" y="2705"/>
                      <a:pt x="2350" y="2609"/>
                      <a:pt x="2471" y="2464"/>
                    </a:cubicBezTo>
                    <a:lnTo>
                      <a:pt x="2483" y="2452"/>
                    </a:lnTo>
                    <a:cubicBezTo>
                      <a:pt x="2736" y="2175"/>
                      <a:pt x="2880" y="1814"/>
                      <a:pt x="2904" y="1440"/>
                    </a:cubicBezTo>
                    <a:lnTo>
                      <a:pt x="2844" y="1079"/>
                    </a:lnTo>
                    <a:cubicBezTo>
                      <a:pt x="2784" y="838"/>
                      <a:pt x="2651" y="621"/>
                      <a:pt x="2483" y="452"/>
                    </a:cubicBezTo>
                    <a:lnTo>
                      <a:pt x="2471" y="428"/>
                    </a:lnTo>
                    <a:lnTo>
                      <a:pt x="2169" y="211"/>
                    </a:lnTo>
                    <a:lnTo>
                      <a:pt x="1832" y="54"/>
                    </a:lnTo>
                    <a:cubicBezTo>
                      <a:pt x="1727" y="19"/>
                      <a:pt x="1613" y="1"/>
                      <a:pt x="14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075359" y="2327408"/>
                <a:ext cx="119049" cy="119049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230" extrusionOk="0">
                    <a:moveTo>
                      <a:pt x="1115" y="1"/>
                    </a:moveTo>
                    <a:cubicBezTo>
                      <a:pt x="829" y="1"/>
                      <a:pt x="543" y="109"/>
                      <a:pt x="326" y="326"/>
                    </a:cubicBezTo>
                    <a:cubicBezTo>
                      <a:pt x="229" y="422"/>
                      <a:pt x="145" y="543"/>
                      <a:pt x="97" y="675"/>
                    </a:cubicBezTo>
                    <a:cubicBezTo>
                      <a:pt x="36" y="820"/>
                      <a:pt x="0" y="965"/>
                      <a:pt x="12" y="1121"/>
                    </a:cubicBezTo>
                    <a:cubicBezTo>
                      <a:pt x="12" y="1410"/>
                      <a:pt x="133" y="1687"/>
                      <a:pt x="338" y="1904"/>
                    </a:cubicBezTo>
                    <a:cubicBezTo>
                      <a:pt x="543" y="2097"/>
                      <a:pt x="832" y="2218"/>
                      <a:pt x="1121" y="2230"/>
                    </a:cubicBezTo>
                    <a:cubicBezTo>
                      <a:pt x="1410" y="2218"/>
                      <a:pt x="1699" y="2109"/>
                      <a:pt x="1904" y="1904"/>
                    </a:cubicBezTo>
                    <a:cubicBezTo>
                      <a:pt x="2012" y="1796"/>
                      <a:pt x="2085" y="1675"/>
                      <a:pt x="2133" y="1543"/>
                    </a:cubicBezTo>
                    <a:cubicBezTo>
                      <a:pt x="2205" y="1410"/>
                      <a:pt x="2229" y="1266"/>
                      <a:pt x="2229" y="1109"/>
                    </a:cubicBezTo>
                    <a:cubicBezTo>
                      <a:pt x="2229" y="820"/>
                      <a:pt x="2109" y="531"/>
                      <a:pt x="1904" y="326"/>
                    </a:cubicBezTo>
                    <a:cubicBezTo>
                      <a:pt x="1687" y="109"/>
                      <a:pt x="1401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189176" y="2472135"/>
                <a:ext cx="100417" cy="7788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459" extrusionOk="0">
                    <a:moveTo>
                      <a:pt x="941" y="1"/>
                    </a:moveTo>
                    <a:cubicBezTo>
                      <a:pt x="1" y="1"/>
                      <a:pt x="1" y="1458"/>
                      <a:pt x="941" y="1458"/>
                    </a:cubicBezTo>
                    <a:cubicBezTo>
                      <a:pt x="1881" y="1458"/>
                      <a:pt x="1881" y="1"/>
                      <a:pt x="9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6137359" y="231791"/>
              <a:ext cx="291429" cy="317961"/>
              <a:chOff x="946984" y="2464928"/>
              <a:chExt cx="291429" cy="317961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1055036" y="2464928"/>
                <a:ext cx="131914" cy="132768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487" extrusionOk="0">
                    <a:moveTo>
                      <a:pt x="1235" y="0"/>
                    </a:moveTo>
                    <a:cubicBezTo>
                      <a:pt x="1181" y="0"/>
                      <a:pt x="1127" y="9"/>
                      <a:pt x="1073" y="27"/>
                    </a:cubicBezTo>
                    <a:cubicBezTo>
                      <a:pt x="964" y="27"/>
                      <a:pt x="856" y="51"/>
                      <a:pt x="760" y="111"/>
                    </a:cubicBezTo>
                    <a:cubicBezTo>
                      <a:pt x="615" y="160"/>
                      <a:pt x="470" y="244"/>
                      <a:pt x="362" y="365"/>
                    </a:cubicBezTo>
                    <a:lnTo>
                      <a:pt x="169" y="618"/>
                    </a:lnTo>
                    <a:cubicBezTo>
                      <a:pt x="133" y="714"/>
                      <a:pt x="85" y="810"/>
                      <a:pt x="49" y="919"/>
                    </a:cubicBezTo>
                    <a:lnTo>
                      <a:pt x="0" y="1244"/>
                    </a:lnTo>
                    <a:lnTo>
                      <a:pt x="49" y="1569"/>
                    </a:lnTo>
                    <a:cubicBezTo>
                      <a:pt x="85" y="1666"/>
                      <a:pt x="133" y="1762"/>
                      <a:pt x="169" y="1871"/>
                    </a:cubicBezTo>
                    <a:cubicBezTo>
                      <a:pt x="241" y="2015"/>
                      <a:pt x="350" y="2136"/>
                      <a:pt x="494" y="2220"/>
                    </a:cubicBezTo>
                    <a:cubicBezTo>
                      <a:pt x="567" y="2292"/>
                      <a:pt x="663" y="2353"/>
                      <a:pt x="760" y="2377"/>
                    </a:cubicBezTo>
                    <a:cubicBezTo>
                      <a:pt x="889" y="2441"/>
                      <a:pt x="1038" y="2487"/>
                      <a:pt x="1189" y="2487"/>
                    </a:cubicBezTo>
                    <a:cubicBezTo>
                      <a:pt x="1207" y="2487"/>
                      <a:pt x="1224" y="2486"/>
                      <a:pt x="1241" y="2485"/>
                    </a:cubicBezTo>
                    <a:lnTo>
                      <a:pt x="1254" y="2485"/>
                    </a:lnTo>
                    <a:cubicBezTo>
                      <a:pt x="1579" y="2473"/>
                      <a:pt x="1880" y="2341"/>
                      <a:pt x="2121" y="2124"/>
                    </a:cubicBezTo>
                    <a:lnTo>
                      <a:pt x="2302" y="1883"/>
                    </a:lnTo>
                    <a:cubicBezTo>
                      <a:pt x="2410" y="1690"/>
                      <a:pt x="2470" y="1485"/>
                      <a:pt x="2470" y="1268"/>
                    </a:cubicBezTo>
                    <a:lnTo>
                      <a:pt x="2470" y="1256"/>
                    </a:lnTo>
                    <a:cubicBezTo>
                      <a:pt x="2458" y="1136"/>
                      <a:pt x="2446" y="1027"/>
                      <a:pt x="2434" y="919"/>
                    </a:cubicBezTo>
                    <a:cubicBezTo>
                      <a:pt x="2386" y="810"/>
                      <a:pt x="2350" y="714"/>
                      <a:pt x="2302" y="618"/>
                    </a:cubicBezTo>
                    <a:cubicBezTo>
                      <a:pt x="2230" y="473"/>
                      <a:pt x="2121" y="352"/>
                      <a:pt x="1989" y="268"/>
                    </a:cubicBezTo>
                    <a:cubicBezTo>
                      <a:pt x="1916" y="196"/>
                      <a:pt x="1820" y="136"/>
                      <a:pt x="1711" y="111"/>
                    </a:cubicBezTo>
                    <a:cubicBezTo>
                      <a:pt x="1615" y="51"/>
                      <a:pt x="1507" y="27"/>
                      <a:pt x="1398" y="27"/>
                    </a:cubicBezTo>
                    <a:cubicBezTo>
                      <a:pt x="1344" y="9"/>
                      <a:pt x="1290" y="0"/>
                      <a:pt x="1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946984" y="2674091"/>
                <a:ext cx="139602" cy="108799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038" extrusionOk="0">
                    <a:moveTo>
                      <a:pt x="1302" y="1"/>
                    </a:moveTo>
                    <a:cubicBezTo>
                      <a:pt x="0" y="1"/>
                      <a:pt x="0" y="2037"/>
                      <a:pt x="1302" y="2037"/>
                    </a:cubicBezTo>
                    <a:cubicBezTo>
                      <a:pt x="2615" y="2037"/>
                      <a:pt x="2615" y="1"/>
                      <a:pt x="13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140559" y="2623162"/>
                <a:ext cx="97855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669" extrusionOk="0">
                    <a:moveTo>
                      <a:pt x="917" y="0"/>
                    </a:moveTo>
                    <a:cubicBezTo>
                      <a:pt x="703" y="0"/>
                      <a:pt x="489" y="81"/>
                      <a:pt x="326" y="244"/>
                    </a:cubicBezTo>
                    <a:cubicBezTo>
                      <a:pt x="1" y="569"/>
                      <a:pt x="1" y="1099"/>
                      <a:pt x="326" y="1425"/>
                    </a:cubicBezTo>
                    <a:cubicBezTo>
                      <a:pt x="489" y="1587"/>
                      <a:pt x="703" y="1669"/>
                      <a:pt x="917" y="1669"/>
                    </a:cubicBezTo>
                    <a:cubicBezTo>
                      <a:pt x="1131" y="1669"/>
                      <a:pt x="1344" y="1587"/>
                      <a:pt x="1507" y="1425"/>
                    </a:cubicBezTo>
                    <a:cubicBezTo>
                      <a:pt x="1832" y="1099"/>
                      <a:pt x="1832" y="569"/>
                      <a:pt x="1507" y="244"/>
                    </a:cubicBezTo>
                    <a:cubicBezTo>
                      <a:pt x="1344" y="81"/>
                      <a:pt x="1131" y="0"/>
                      <a:pt x="9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73;p2"/>
            <p:cNvGrpSpPr/>
            <p:nvPr/>
          </p:nvGrpSpPr>
          <p:grpSpPr>
            <a:xfrm>
              <a:off x="228525" y="2650432"/>
              <a:ext cx="299170" cy="320203"/>
              <a:chOff x="52250" y="3352882"/>
              <a:chExt cx="299170" cy="320203"/>
            </a:xfrm>
          </p:grpSpPr>
          <p:sp>
            <p:nvSpPr>
              <p:cNvPr id="74" name="Google Shape;74;p2"/>
              <p:cNvSpPr/>
              <p:nvPr/>
            </p:nvSpPr>
            <p:spPr>
              <a:xfrm>
                <a:off x="52250" y="3431198"/>
                <a:ext cx="176277" cy="136399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555" extrusionOk="0">
                    <a:moveTo>
                      <a:pt x="1651" y="0"/>
                    </a:moveTo>
                    <a:cubicBezTo>
                      <a:pt x="0" y="0"/>
                      <a:pt x="0" y="2555"/>
                      <a:pt x="1651" y="2555"/>
                    </a:cubicBezTo>
                    <a:cubicBezTo>
                      <a:pt x="3302" y="2555"/>
                      <a:pt x="3290" y="0"/>
                      <a:pt x="16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46518" y="3352882"/>
                <a:ext cx="104902" cy="95719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793" extrusionOk="0">
                    <a:moveTo>
                      <a:pt x="982" y="0"/>
                    </a:moveTo>
                    <a:cubicBezTo>
                      <a:pt x="753" y="0"/>
                      <a:pt x="524" y="88"/>
                      <a:pt x="350" y="262"/>
                    </a:cubicBezTo>
                    <a:cubicBezTo>
                      <a:pt x="0" y="612"/>
                      <a:pt x="0" y="1178"/>
                      <a:pt x="350" y="1528"/>
                    </a:cubicBezTo>
                    <a:cubicBezTo>
                      <a:pt x="518" y="1696"/>
                      <a:pt x="747" y="1793"/>
                      <a:pt x="976" y="1793"/>
                    </a:cubicBezTo>
                    <a:cubicBezTo>
                      <a:pt x="1217" y="1793"/>
                      <a:pt x="1446" y="1696"/>
                      <a:pt x="1615" y="1528"/>
                    </a:cubicBezTo>
                    <a:cubicBezTo>
                      <a:pt x="1964" y="1178"/>
                      <a:pt x="1964" y="612"/>
                      <a:pt x="1615" y="262"/>
                    </a:cubicBezTo>
                    <a:cubicBezTo>
                      <a:pt x="1440" y="88"/>
                      <a:pt x="1211" y="0"/>
                      <a:pt x="9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13046" y="3550994"/>
                <a:ext cx="122252" cy="122091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287" extrusionOk="0">
                    <a:moveTo>
                      <a:pt x="1145" y="0"/>
                    </a:moveTo>
                    <a:cubicBezTo>
                      <a:pt x="853" y="0"/>
                      <a:pt x="561" y="112"/>
                      <a:pt x="338" y="335"/>
                    </a:cubicBezTo>
                    <a:cubicBezTo>
                      <a:pt x="133" y="552"/>
                      <a:pt x="13" y="841"/>
                      <a:pt x="1" y="1142"/>
                    </a:cubicBezTo>
                    <a:cubicBezTo>
                      <a:pt x="1" y="1443"/>
                      <a:pt x="121" y="1732"/>
                      <a:pt x="338" y="1949"/>
                    </a:cubicBezTo>
                    <a:cubicBezTo>
                      <a:pt x="555" y="2166"/>
                      <a:pt x="844" y="2287"/>
                      <a:pt x="1145" y="2287"/>
                    </a:cubicBezTo>
                    <a:cubicBezTo>
                      <a:pt x="1446" y="2287"/>
                      <a:pt x="1736" y="2166"/>
                      <a:pt x="1952" y="1949"/>
                    </a:cubicBezTo>
                    <a:cubicBezTo>
                      <a:pt x="2157" y="1732"/>
                      <a:pt x="2278" y="1443"/>
                      <a:pt x="2290" y="1142"/>
                    </a:cubicBezTo>
                    <a:cubicBezTo>
                      <a:pt x="2290" y="841"/>
                      <a:pt x="2169" y="552"/>
                      <a:pt x="1952" y="335"/>
                    </a:cubicBezTo>
                    <a:cubicBezTo>
                      <a:pt x="1730" y="112"/>
                      <a:pt x="1437" y="0"/>
                      <a:pt x="11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259750" y="146694"/>
              <a:ext cx="608536" cy="282247"/>
              <a:chOff x="3012400" y="4554419"/>
              <a:chExt cx="608536" cy="282247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3275482" y="4690604"/>
                <a:ext cx="188502" cy="146061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36" extrusionOk="0">
                    <a:moveTo>
                      <a:pt x="1771" y="1"/>
                    </a:moveTo>
                    <a:cubicBezTo>
                      <a:pt x="0" y="1"/>
                      <a:pt x="0" y="2736"/>
                      <a:pt x="1771" y="2736"/>
                    </a:cubicBezTo>
                    <a:cubicBezTo>
                      <a:pt x="3530" y="2736"/>
                      <a:pt x="3530" y="1"/>
                      <a:pt x="1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476797" y="4554419"/>
                <a:ext cx="144139" cy="134584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2521" extrusionOk="0">
                    <a:moveTo>
                      <a:pt x="1386" y="1"/>
                    </a:moveTo>
                    <a:cubicBezTo>
                      <a:pt x="1279" y="1"/>
                      <a:pt x="1169" y="15"/>
                      <a:pt x="1061" y="46"/>
                    </a:cubicBezTo>
                    <a:cubicBezTo>
                      <a:pt x="374" y="238"/>
                      <a:pt x="0" y="973"/>
                      <a:pt x="253" y="1636"/>
                    </a:cubicBezTo>
                    <a:cubicBezTo>
                      <a:pt x="362" y="2046"/>
                      <a:pt x="675" y="2359"/>
                      <a:pt x="1085" y="2479"/>
                    </a:cubicBezTo>
                    <a:lnTo>
                      <a:pt x="1121" y="2479"/>
                    </a:lnTo>
                    <a:cubicBezTo>
                      <a:pt x="1216" y="2507"/>
                      <a:pt x="1314" y="2521"/>
                      <a:pt x="1414" y="2521"/>
                    </a:cubicBezTo>
                    <a:cubicBezTo>
                      <a:pt x="1617" y="2521"/>
                      <a:pt x="1822" y="2464"/>
                      <a:pt x="2000" y="2359"/>
                    </a:cubicBezTo>
                    <a:cubicBezTo>
                      <a:pt x="2470" y="2082"/>
                      <a:pt x="2699" y="1528"/>
                      <a:pt x="2567" y="997"/>
                    </a:cubicBezTo>
                    <a:cubicBezTo>
                      <a:pt x="2465" y="409"/>
                      <a:pt x="1954" y="1"/>
                      <a:pt x="1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519238" y="4746445"/>
                <a:ext cx="97161" cy="8845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57" extrusionOk="0">
                    <a:moveTo>
                      <a:pt x="910" y="0"/>
                    </a:moveTo>
                    <a:cubicBezTo>
                      <a:pt x="699" y="0"/>
                      <a:pt x="489" y="81"/>
                      <a:pt x="326" y="244"/>
                    </a:cubicBezTo>
                    <a:cubicBezTo>
                      <a:pt x="1" y="569"/>
                      <a:pt x="1" y="1087"/>
                      <a:pt x="326" y="1413"/>
                    </a:cubicBezTo>
                    <a:cubicBezTo>
                      <a:pt x="489" y="1575"/>
                      <a:pt x="699" y="1657"/>
                      <a:pt x="910" y="1657"/>
                    </a:cubicBezTo>
                    <a:cubicBezTo>
                      <a:pt x="1121" y="1657"/>
                      <a:pt x="1332" y="1575"/>
                      <a:pt x="1495" y="1413"/>
                    </a:cubicBezTo>
                    <a:cubicBezTo>
                      <a:pt x="1820" y="1087"/>
                      <a:pt x="1820" y="569"/>
                      <a:pt x="1495" y="244"/>
                    </a:cubicBezTo>
                    <a:cubicBezTo>
                      <a:pt x="1332" y="81"/>
                      <a:pt x="1121" y="0"/>
                      <a:pt x="9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012400" y="4610206"/>
                <a:ext cx="115151" cy="114084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2137" extrusionOk="0">
                    <a:moveTo>
                      <a:pt x="1072" y="1"/>
                    </a:moveTo>
                    <a:cubicBezTo>
                      <a:pt x="795" y="1"/>
                      <a:pt x="530" y="109"/>
                      <a:pt x="325" y="314"/>
                    </a:cubicBezTo>
                    <a:cubicBezTo>
                      <a:pt x="217" y="410"/>
                      <a:pt x="145" y="519"/>
                      <a:pt x="108" y="651"/>
                    </a:cubicBezTo>
                    <a:cubicBezTo>
                      <a:pt x="36" y="784"/>
                      <a:pt x="0" y="928"/>
                      <a:pt x="12" y="1073"/>
                    </a:cubicBezTo>
                    <a:cubicBezTo>
                      <a:pt x="12" y="1350"/>
                      <a:pt x="121" y="1615"/>
                      <a:pt x="325" y="1820"/>
                    </a:cubicBezTo>
                    <a:cubicBezTo>
                      <a:pt x="536" y="2031"/>
                      <a:pt x="810" y="2136"/>
                      <a:pt x="1084" y="2136"/>
                    </a:cubicBezTo>
                    <a:cubicBezTo>
                      <a:pt x="1359" y="2136"/>
                      <a:pt x="1633" y="2031"/>
                      <a:pt x="1844" y="1820"/>
                    </a:cubicBezTo>
                    <a:cubicBezTo>
                      <a:pt x="2036" y="1615"/>
                      <a:pt x="2145" y="1350"/>
                      <a:pt x="2157" y="1073"/>
                    </a:cubicBezTo>
                    <a:cubicBezTo>
                      <a:pt x="2157" y="784"/>
                      <a:pt x="2036" y="507"/>
                      <a:pt x="1831" y="314"/>
                    </a:cubicBezTo>
                    <a:cubicBezTo>
                      <a:pt x="1627" y="109"/>
                      <a:pt x="1362" y="1"/>
                      <a:pt x="1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bg>
      <p:bgPr>
        <a:gradFill>
          <a:gsLst>
            <a:gs pos="0">
              <a:srgbClr val="FFFFFF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6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798" name="Google Shape;798;p16"/>
          <p:cNvGrpSpPr/>
          <p:nvPr/>
        </p:nvGrpSpPr>
        <p:grpSpPr>
          <a:xfrm>
            <a:off x="0" y="2424849"/>
            <a:ext cx="9143946" cy="2892790"/>
            <a:chOff x="0" y="2424849"/>
            <a:chExt cx="9143946" cy="2892790"/>
          </a:xfrm>
        </p:grpSpPr>
        <p:sp>
          <p:nvSpPr>
            <p:cNvPr id="799" name="Google Shape;799;p16"/>
            <p:cNvSpPr/>
            <p:nvPr/>
          </p:nvSpPr>
          <p:spPr>
            <a:xfrm flipH="1">
              <a:off x="0" y="4696429"/>
              <a:ext cx="9143946" cy="468460"/>
            </a:xfrm>
            <a:custGeom>
              <a:avLst/>
              <a:gdLst/>
              <a:ahLst/>
              <a:cxnLst/>
              <a:rect l="l" t="t" r="r" b="b"/>
              <a:pathLst>
                <a:path w="285726" h="22902" extrusionOk="0">
                  <a:moveTo>
                    <a:pt x="285726" y="0"/>
                  </a:moveTo>
                  <a:cubicBezTo>
                    <a:pt x="260353" y="10172"/>
                    <a:pt x="234980" y="13463"/>
                    <a:pt x="209607" y="13463"/>
                  </a:cubicBezTo>
                  <a:cubicBezTo>
                    <a:pt x="163098" y="13463"/>
                    <a:pt x="116587" y="2406"/>
                    <a:pt x="70075" y="2406"/>
                  </a:cubicBezTo>
                  <a:cubicBezTo>
                    <a:pt x="52699" y="2406"/>
                    <a:pt x="35323" y="3949"/>
                    <a:pt x="17947" y="8188"/>
                  </a:cubicBezTo>
                  <a:cubicBezTo>
                    <a:pt x="11963" y="8156"/>
                    <a:pt x="5984" y="7727"/>
                    <a:pt x="0" y="5300"/>
                  </a:cubicBezTo>
                  <a:lnTo>
                    <a:pt x="0" y="22902"/>
                  </a:lnTo>
                  <a:lnTo>
                    <a:pt x="285726" y="22894"/>
                  </a:lnTo>
                  <a:lnTo>
                    <a:pt x="2857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0" name="Google Shape;800;p16"/>
            <p:cNvGrpSpPr/>
            <p:nvPr/>
          </p:nvGrpSpPr>
          <p:grpSpPr>
            <a:xfrm>
              <a:off x="7933513" y="2424849"/>
              <a:ext cx="1119747" cy="2892790"/>
              <a:chOff x="7933513" y="2424849"/>
              <a:chExt cx="1119747" cy="2892790"/>
            </a:xfrm>
          </p:grpSpPr>
          <p:sp>
            <p:nvSpPr>
              <p:cNvPr id="801" name="Google Shape;801;p16"/>
              <p:cNvSpPr/>
              <p:nvPr/>
            </p:nvSpPr>
            <p:spPr>
              <a:xfrm>
                <a:off x="8468666" y="3381143"/>
                <a:ext cx="262509" cy="1583523"/>
              </a:xfrm>
              <a:custGeom>
                <a:avLst/>
                <a:gdLst/>
                <a:ahLst/>
                <a:cxnLst/>
                <a:rect l="l" t="t" r="r" b="b"/>
                <a:pathLst>
                  <a:path w="6324" h="38148" extrusionOk="0">
                    <a:moveTo>
                      <a:pt x="2321" y="1"/>
                    </a:moveTo>
                    <a:cubicBezTo>
                      <a:pt x="2213" y="1"/>
                      <a:pt x="2103" y="31"/>
                      <a:pt x="1998" y="98"/>
                    </a:cubicBezTo>
                    <a:cubicBezTo>
                      <a:pt x="1624" y="327"/>
                      <a:pt x="1672" y="966"/>
                      <a:pt x="1865" y="1303"/>
                    </a:cubicBezTo>
                    <a:cubicBezTo>
                      <a:pt x="2106" y="1737"/>
                      <a:pt x="2636" y="1918"/>
                      <a:pt x="2998" y="2243"/>
                    </a:cubicBezTo>
                    <a:cubicBezTo>
                      <a:pt x="3178" y="2701"/>
                      <a:pt x="3335" y="3171"/>
                      <a:pt x="3480" y="3653"/>
                    </a:cubicBezTo>
                    <a:cubicBezTo>
                      <a:pt x="3121" y="3201"/>
                      <a:pt x="2660" y="2724"/>
                      <a:pt x="2315" y="2724"/>
                    </a:cubicBezTo>
                    <a:cubicBezTo>
                      <a:pt x="2172" y="2724"/>
                      <a:pt x="2049" y="2805"/>
                      <a:pt x="1961" y="3002"/>
                    </a:cubicBezTo>
                    <a:cubicBezTo>
                      <a:pt x="1793" y="3376"/>
                      <a:pt x="2130" y="3906"/>
                      <a:pt x="2383" y="4159"/>
                    </a:cubicBezTo>
                    <a:cubicBezTo>
                      <a:pt x="2708" y="4520"/>
                      <a:pt x="3214" y="4617"/>
                      <a:pt x="3684" y="4677"/>
                    </a:cubicBezTo>
                    <a:cubicBezTo>
                      <a:pt x="3696" y="4689"/>
                      <a:pt x="3721" y="4701"/>
                      <a:pt x="3733" y="4713"/>
                    </a:cubicBezTo>
                    <a:cubicBezTo>
                      <a:pt x="3937" y="5677"/>
                      <a:pt x="4046" y="6665"/>
                      <a:pt x="4070" y="7665"/>
                    </a:cubicBezTo>
                    <a:lnTo>
                      <a:pt x="4070" y="8364"/>
                    </a:lnTo>
                    <a:cubicBezTo>
                      <a:pt x="3890" y="7910"/>
                      <a:pt x="3622" y="7472"/>
                      <a:pt x="3306" y="7472"/>
                    </a:cubicBezTo>
                    <a:cubicBezTo>
                      <a:pt x="3218" y="7472"/>
                      <a:pt x="3127" y="7505"/>
                      <a:pt x="3034" y="7581"/>
                    </a:cubicBezTo>
                    <a:cubicBezTo>
                      <a:pt x="2720" y="7822"/>
                      <a:pt x="2901" y="8412"/>
                      <a:pt x="3070" y="8689"/>
                    </a:cubicBezTo>
                    <a:cubicBezTo>
                      <a:pt x="3311" y="9014"/>
                      <a:pt x="3660" y="9268"/>
                      <a:pt x="4058" y="9388"/>
                    </a:cubicBezTo>
                    <a:cubicBezTo>
                      <a:pt x="3998" y="10750"/>
                      <a:pt x="3853" y="12111"/>
                      <a:pt x="3672" y="13473"/>
                    </a:cubicBezTo>
                    <a:cubicBezTo>
                      <a:pt x="3600" y="13111"/>
                      <a:pt x="3455" y="12762"/>
                      <a:pt x="3239" y="12472"/>
                    </a:cubicBezTo>
                    <a:cubicBezTo>
                      <a:pt x="3096" y="12276"/>
                      <a:pt x="2795" y="11988"/>
                      <a:pt x="2516" y="11988"/>
                    </a:cubicBezTo>
                    <a:cubicBezTo>
                      <a:pt x="2418" y="11988"/>
                      <a:pt x="2323" y="12023"/>
                      <a:pt x="2239" y="12111"/>
                    </a:cubicBezTo>
                    <a:cubicBezTo>
                      <a:pt x="1913" y="12460"/>
                      <a:pt x="2275" y="13256"/>
                      <a:pt x="2492" y="13569"/>
                    </a:cubicBezTo>
                    <a:cubicBezTo>
                      <a:pt x="2720" y="13882"/>
                      <a:pt x="3118" y="14171"/>
                      <a:pt x="3528" y="14183"/>
                    </a:cubicBezTo>
                    <a:cubicBezTo>
                      <a:pt x="3540" y="14195"/>
                      <a:pt x="3552" y="14208"/>
                      <a:pt x="3564" y="14220"/>
                    </a:cubicBezTo>
                    <a:cubicBezTo>
                      <a:pt x="3552" y="14364"/>
                      <a:pt x="3528" y="14509"/>
                      <a:pt x="3504" y="14653"/>
                    </a:cubicBezTo>
                    <a:cubicBezTo>
                      <a:pt x="3371" y="15593"/>
                      <a:pt x="3239" y="16521"/>
                      <a:pt x="3094" y="17461"/>
                    </a:cubicBezTo>
                    <a:cubicBezTo>
                      <a:pt x="3010" y="17135"/>
                      <a:pt x="2877" y="16846"/>
                      <a:pt x="2672" y="16581"/>
                    </a:cubicBezTo>
                    <a:cubicBezTo>
                      <a:pt x="2547" y="16429"/>
                      <a:pt x="2356" y="16324"/>
                      <a:pt x="2177" y="16324"/>
                    </a:cubicBezTo>
                    <a:cubicBezTo>
                      <a:pt x="2030" y="16324"/>
                      <a:pt x="1892" y="16395"/>
                      <a:pt x="1805" y="16569"/>
                    </a:cubicBezTo>
                    <a:cubicBezTo>
                      <a:pt x="1612" y="16967"/>
                      <a:pt x="1829" y="17461"/>
                      <a:pt x="2046" y="17774"/>
                    </a:cubicBezTo>
                    <a:cubicBezTo>
                      <a:pt x="2263" y="18087"/>
                      <a:pt x="2588" y="18316"/>
                      <a:pt x="2949" y="18413"/>
                    </a:cubicBezTo>
                    <a:cubicBezTo>
                      <a:pt x="2757" y="19666"/>
                      <a:pt x="2564" y="20919"/>
                      <a:pt x="2395" y="22172"/>
                    </a:cubicBezTo>
                    <a:cubicBezTo>
                      <a:pt x="2335" y="21907"/>
                      <a:pt x="2239" y="21654"/>
                      <a:pt x="2130" y="21413"/>
                    </a:cubicBezTo>
                    <a:cubicBezTo>
                      <a:pt x="2020" y="21192"/>
                      <a:pt x="1784" y="20954"/>
                      <a:pt x="1541" y="20954"/>
                    </a:cubicBezTo>
                    <a:cubicBezTo>
                      <a:pt x="1439" y="20954"/>
                      <a:pt x="1335" y="20996"/>
                      <a:pt x="1238" y="21099"/>
                    </a:cubicBezTo>
                    <a:cubicBezTo>
                      <a:pt x="913" y="21461"/>
                      <a:pt x="1226" y="22099"/>
                      <a:pt x="1431" y="22437"/>
                    </a:cubicBezTo>
                    <a:cubicBezTo>
                      <a:pt x="1612" y="22738"/>
                      <a:pt x="1901" y="23075"/>
                      <a:pt x="2263" y="23160"/>
                    </a:cubicBezTo>
                    <a:cubicBezTo>
                      <a:pt x="2130" y="24280"/>
                      <a:pt x="2010" y="25401"/>
                      <a:pt x="1913" y="26533"/>
                    </a:cubicBezTo>
                    <a:cubicBezTo>
                      <a:pt x="1817" y="26220"/>
                      <a:pt x="1672" y="25919"/>
                      <a:pt x="1479" y="25666"/>
                    </a:cubicBezTo>
                    <a:cubicBezTo>
                      <a:pt x="1343" y="25487"/>
                      <a:pt x="1081" y="25267"/>
                      <a:pt x="841" y="25267"/>
                    </a:cubicBezTo>
                    <a:cubicBezTo>
                      <a:pt x="741" y="25267"/>
                      <a:pt x="645" y="25305"/>
                      <a:pt x="564" y="25401"/>
                    </a:cubicBezTo>
                    <a:cubicBezTo>
                      <a:pt x="275" y="25738"/>
                      <a:pt x="564" y="26413"/>
                      <a:pt x="781" y="26690"/>
                    </a:cubicBezTo>
                    <a:cubicBezTo>
                      <a:pt x="1034" y="27027"/>
                      <a:pt x="1443" y="27220"/>
                      <a:pt x="1865" y="27220"/>
                    </a:cubicBezTo>
                    <a:cubicBezTo>
                      <a:pt x="1805" y="28039"/>
                      <a:pt x="1769" y="28871"/>
                      <a:pt x="1757" y="29702"/>
                    </a:cubicBezTo>
                    <a:lnTo>
                      <a:pt x="1757" y="30377"/>
                    </a:lnTo>
                    <a:cubicBezTo>
                      <a:pt x="1461" y="29952"/>
                      <a:pt x="1029" y="29432"/>
                      <a:pt x="683" y="29432"/>
                    </a:cubicBezTo>
                    <a:cubicBezTo>
                      <a:pt x="550" y="29432"/>
                      <a:pt x="429" y="29510"/>
                      <a:pt x="335" y="29702"/>
                    </a:cubicBezTo>
                    <a:cubicBezTo>
                      <a:pt x="1" y="30382"/>
                      <a:pt x="1107" y="30968"/>
                      <a:pt x="1738" y="30968"/>
                    </a:cubicBezTo>
                    <a:cubicBezTo>
                      <a:pt x="1744" y="30968"/>
                      <a:pt x="1750" y="30967"/>
                      <a:pt x="1757" y="30967"/>
                    </a:cubicBezTo>
                    <a:cubicBezTo>
                      <a:pt x="1781" y="32100"/>
                      <a:pt x="1841" y="33233"/>
                      <a:pt x="1961" y="34365"/>
                    </a:cubicBezTo>
                    <a:cubicBezTo>
                      <a:pt x="1692" y="34011"/>
                      <a:pt x="1357" y="33663"/>
                      <a:pt x="1090" y="33663"/>
                    </a:cubicBezTo>
                    <a:cubicBezTo>
                      <a:pt x="975" y="33663"/>
                      <a:pt x="872" y="33727"/>
                      <a:pt x="793" y="33883"/>
                    </a:cubicBezTo>
                    <a:cubicBezTo>
                      <a:pt x="636" y="34172"/>
                      <a:pt x="769" y="34690"/>
                      <a:pt x="973" y="34931"/>
                    </a:cubicBezTo>
                    <a:cubicBezTo>
                      <a:pt x="1238" y="35209"/>
                      <a:pt x="1708" y="35281"/>
                      <a:pt x="2094" y="35329"/>
                    </a:cubicBezTo>
                    <a:cubicBezTo>
                      <a:pt x="2214" y="36233"/>
                      <a:pt x="2395" y="37124"/>
                      <a:pt x="2600" y="38004"/>
                    </a:cubicBezTo>
                    <a:cubicBezTo>
                      <a:pt x="2624" y="38104"/>
                      <a:pt x="2701" y="38148"/>
                      <a:pt x="2782" y="38148"/>
                    </a:cubicBezTo>
                    <a:cubicBezTo>
                      <a:pt x="2904" y="38148"/>
                      <a:pt x="3034" y="38048"/>
                      <a:pt x="2998" y="37895"/>
                    </a:cubicBezTo>
                    <a:cubicBezTo>
                      <a:pt x="2781" y="36992"/>
                      <a:pt x="2612" y="36088"/>
                      <a:pt x="2492" y="35172"/>
                    </a:cubicBezTo>
                    <a:lnTo>
                      <a:pt x="2492" y="35172"/>
                    </a:lnTo>
                    <a:cubicBezTo>
                      <a:pt x="2504" y="35178"/>
                      <a:pt x="2519" y="35181"/>
                      <a:pt x="2534" y="35181"/>
                    </a:cubicBezTo>
                    <a:cubicBezTo>
                      <a:pt x="2549" y="35181"/>
                      <a:pt x="2564" y="35178"/>
                      <a:pt x="2576" y="35172"/>
                    </a:cubicBezTo>
                    <a:cubicBezTo>
                      <a:pt x="2961" y="35004"/>
                      <a:pt x="3455" y="34823"/>
                      <a:pt x="3708" y="34461"/>
                    </a:cubicBezTo>
                    <a:cubicBezTo>
                      <a:pt x="3853" y="34245"/>
                      <a:pt x="3901" y="33907"/>
                      <a:pt x="3648" y="33739"/>
                    </a:cubicBezTo>
                    <a:cubicBezTo>
                      <a:pt x="3554" y="33675"/>
                      <a:pt x="3460" y="33647"/>
                      <a:pt x="3367" y="33647"/>
                    </a:cubicBezTo>
                    <a:cubicBezTo>
                      <a:pt x="2985" y="33647"/>
                      <a:pt x="2630" y="34122"/>
                      <a:pt x="2407" y="34558"/>
                    </a:cubicBezTo>
                    <a:cubicBezTo>
                      <a:pt x="2275" y="33341"/>
                      <a:pt x="2190" y="32124"/>
                      <a:pt x="2178" y="30895"/>
                    </a:cubicBezTo>
                    <a:cubicBezTo>
                      <a:pt x="2636" y="30835"/>
                      <a:pt x="3070" y="30630"/>
                      <a:pt x="3395" y="30317"/>
                    </a:cubicBezTo>
                    <a:cubicBezTo>
                      <a:pt x="3624" y="30088"/>
                      <a:pt x="3877" y="29714"/>
                      <a:pt x="3624" y="29413"/>
                    </a:cubicBezTo>
                    <a:cubicBezTo>
                      <a:pt x="3540" y="29313"/>
                      <a:pt x="3429" y="29274"/>
                      <a:pt x="3308" y="29274"/>
                    </a:cubicBezTo>
                    <a:cubicBezTo>
                      <a:pt x="3067" y="29274"/>
                      <a:pt x="2789" y="29429"/>
                      <a:pt x="2612" y="29558"/>
                    </a:cubicBezTo>
                    <a:cubicBezTo>
                      <a:pt x="2431" y="29702"/>
                      <a:pt x="2287" y="29883"/>
                      <a:pt x="2166" y="30088"/>
                    </a:cubicBezTo>
                    <a:cubicBezTo>
                      <a:pt x="2166" y="29136"/>
                      <a:pt x="2202" y="28196"/>
                      <a:pt x="2263" y="27244"/>
                    </a:cubicBezTo>
                    <a:cubicBezTo>
                      <a:pt x="2733" y="27232"/>
                      <a:pt x="3166" y="27064"/>
                      <a:pt x="3516" y="26774"/>
                    </a:cubicBezTo>
                    <a:cubicBezTo>
                      <a:pt x="3793" y="26533"/>
                      <a:pt x="4215" y="26027"/>
                      <a:pt x="3889" y="25666"/>
                    </a:cubicBezTo>
                    <a:cubicBezTo>
                      <a:pt x="3781" y="25554"/>
                      <a:pt x="3654" y="25510"/>
                      <a:pt x="3521" y="25510"/>
                    </a:cubicBezTo>
                    <a:cubicBezTo>
                      <a:pt x="3299" y="25510"/>
                      <a:pt x="3063" y="25634"/>
                      <a:pt x="2889" y="25762"/>
                    </a:cubicBezTo>
                    <a:cubicBezTo>
                      <a:pt x="2660" y="25943"/>
                      <a:pt x="2467" y="26172"/>
                      <a:pt x="2323" y="26425"/>
                    </a:cubicBezTo>
                    <a:cubicBezTo>
                      <a:pt x="2407" y="25329"/>
                      <a:pt x="2528" y="24232"/>
                      <a:pt x="2660" y="23136"/>
                    </a:cubicBezTo>
                    <a:cubicBezTo>
                      <a:pt x="2679" y="23136"/>
                      <a:pt x="2697" y="23136"/>
                      <a:pt x="2716" y="23136"/>
                    </a:cubicBezTo>
                    <a:cubicBezTo>
                      <a:pt x="3179" y="23136"/>
                      <a:pt x="3639" y="22992"/>
                      <a:pt x="4010" y="22702"/>
                    </a:cubicBezTo>
                    <a:cubicBezTo>
                      <a:pt x="4287" y="22485"/>
                      <a:pt x="4600" y="22003"/>
                      <a:pt x="4347" y="21666"/>
                    </a:cubicBezTo>
                    <a:cubicBezTo>
                      <a:pt x="4255" y="21541"/>
                      <a:pt x="4125" y="21494"/>
                      <a:pt x="3986" y="21494"/>
                    </a:cubicBezTo>
                    <a:cubicBezTo>
                      <a:pt x="3762" y="21494"/>
                      <a:pt x="3515" y="21615"/>
                      <a:pt x="3359" y="21726"/>
                    </a:cubicBezTo>
                    <a:cubicBezTo>
                      <a:pt x="3130" y="21907"/>
                      <a:pt x="2913" y="22136"/>
                      <a:pt x="2757" y="22389"/>
                    </a:cubicBezTo>
                    <a:cubicBezTo>
                      <a:pt x="2925" y="21075"/>
                      <a:pt x="3106" y="19774"/>
                      <a:pt x="3311" y="18473"/>
                    </a:cubicBezTo>
                    <a:cubicBezTo>
                      <a:pt x="3817" y="18340"/>
                      <a:pt x="4335" y="18172"/>
                      <a:pt x="4709" y="17786"/>
                    </a:cubicBezTo>
                    <a:cubicBezTo>
                      <a:pt x="4962" y="17557"/>
                      <a:pt x="5251" y="17123"/>
                      <a:pt x="4913" y="16822"/>
                    </a:cubicBezTo>
                    <a:cubicBezTo>
                      <a:pt x="4803" y="16720"/>
                      <a:pt x="4683" y="16680"/>
                      <a:pt x="4562" y="16680"/>
                    </a:cubicBezTo>
                    <a:cubicBezTo>
                      <a:pt x="4325" y="16680"/>
                      <a:pt x="4084" y="16831"/>
                      <a:pt x="3901" y="16967"/>
                    </a:cubicBezTo>
                    <a:cubicBezTo>
                      <a:pt x="3745" y="17099"/>
                      <a:pt x="3588" y="17244"/>
                      <a:pt x="3467" y="17412"/>
                    </a:cubicBezTo>
                    <a:cubicBezTo>
                      <a:pt x="3600" y="16545"/>
                      <a:pt x="3721" y="15677"/>
                      <a:pt x="3853" y="14810"/>
                    </a:cubicBezTo>
                    <a:cubicBezTo>
                      <a:pt x="3889" y="14557"/>
                      <a:pt x="3913" y="14304"/>
                      <a:pt x="3949" y="14051"/>
                    </a:cubicBezTo>
                    <a:cubicBezTo>
                      <a:pt x="4431" y="13967"/>
                      <a:pt x="4865" y="13750"/>
                      <a:pt x="5215" y="13424"/>
                    </a:cubicBezTo>
                    <a:cubicBezTo>
                      <a:pt x="5468" y="13171"/>
                      <a:pt x="5684" y="12750"/>
                      <a:pt x="5395" y="12448"/>
                    </a:cubicBezTo>
                    <a:cubicBezTo>
                      <a:pt x="5290" y="12343"/>
                      <a:pt x="5157" y="12300"/>
                      <a:pt x="5020" y="12300"/>
                    </a:cubicBezTo>
                    <a:cubicBezTo>
                      <a:pt x="4812" y="12300"/>
                      <a:pt x="4591" y="12397"/>
                      <a:pt x="4431" y="12521"/>
                    </a:cubicBezTo>
                    <a:cubicBezTo>
                      <a:pt x="4311" y="12605"/>
                      <a:pt x="4215" y="12713"/>
                      <a:pt x="4130" y="12822"/>
                    </a:cubicBezTo>
                    <a:cubicBezTo>
                      <a:pt x="4263" y="11677"/>
                      <a:pt x="4371" y="10533"/>
                      <a:pt x="4419" y="9388"/>
                    </a:cubicBezTo>
                    <a:cubicBezTo>
                      <a:pt x="4974" y="9207"/>
                      <a:pt x="6323" y="8316"/>
                      <a:pt x="5564" y="7629"/>
                    </a:cubicBezTo>
                    <a:cubicBezTo>
                      <a:pt x="5463" y="7537"/>
                      <a:pt x="5350" y="7499"/>
                      <a:pt x="5236" y="7499"/>
                    </a:cubicBezTo>
                    <a:cubicBezTo>
                      <a:pt x="5035" y="7499"/>
                      <a:pt x="4830" y="7616"/>
                      <a:pt x="4684" y="7761"/>
                    </a:cubicBezTo>
                    <a:cubicBezTo>
                      <a:pt x="4576" y="7858"/>
                      <a:pt x="4492" y="7966"/>
                      <a:pt x="4431" y="8099"/>
                    </a:cubicBezTo>
                    <a:lnTo>
                      <a:pt x="4431" y="8002"/>
                    </a:lnTo>
                    <a:cubicBezTo>
                      <a:pt x="4419" y="6834"/>
                      <a:pt x="4299" y="5665"/>
                      <a:pt x="4058" y="4520"/>
                    </a:cubicBezTo>
                    <a:cubicBezTo>
                      <a:pt x="4371" y="4219"/>
                      <a:pt x="4600" y="3858"/>
                      <a:pt x="4745" y="3448"/>
                    </a:cubicBezTo>
                    <a:cubicBezTo>
                      <a:pt x="4865" y="3111"/>
                      <a:pt x="4937" y="2580"/>
                      <a:pt x="4564" y="2376"/>
                    </a:cubicBezTo>
                    <a:cubicBezTo>
                      <a:pt x="4467" y="2323"/>
                      <a:pt x="4381" y="2299"/>
                      <a:pt x="4304" y="2299"/>
                    </a:cubicBezTo>
                    <a:cubicBezTo>
                      <a:pt x="3946" y="2299"/>
                      <a:pt x="3806" y="2827"/>
                      <a:pt x="3757" y="3364"/>
                    </a:cubicBezTo>
                    <a:cubicBezTo>
                      <a:pt x="3612" y="2894"/>
                      <a:pt x="3431" y="2424"/>
                      <a:pt x="3214" y="1978"/>
                    </a:cubicBezTo>
                    <a:cubicBezTo>
                      <a:pt x="3275" y="1472"/>
                      <a:pt x="3275" y="870"/>
                      <a:pt x="3010" y="436"/>
                    </a:cubicBezTo>
                    <a:cubicBezTo>
                      <a:pt x="2863" y="193"/>
                      <a:pt x="2597" y="1"/>
                      <a:pt x="2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6"/>
              <p:cNvSpPr/>
              <p:nvPr/>
            </p:nvSpPr>
            <p:spPr>
              <a:xfrm>
                <a:off x="8754139" y="2424849"/>
                <a:ext cx="299121" cy="2892790"/>
              </a:xfrm>
              <a:custGeom>
                <a:avLst/>
                <a:gdLst/>
                <a:ahLst/>
                <a:cxnLst/>
                <a:rect l="l" t="t" r="r" b="b"/>
                <a:pathLst>
                  <a:path w="7206" h="69689" extrusionOk="0">
                    <a:moveTo>
                      <a:pt x="927" y="0"/>
                    </a:moveTo>
                    <a:cubicBezTo>
                      <a:pt x="861" y="0"/>
                      <a:pt x="797" y="12"/>
                      <a:pt x="735" y="38"/>
                    </a:cubicBezTo>
                    <a:cubicBezTo>
                      <a:pt x="289" y="219"/>
                      <a:pt x="530" y="966"/>
                      <a:pt x="699" y="1255"/>
                    </a:cubicBezTo>
                    <a:cubicBezTo>
                      <a:pt x="1000" y="1821"/>
                      <a:pt x="1579" y="2134"/>
                      <a:pt x="2121" y="2436"/>
                    </a:cubicBezTo>
                    <a:cubicBezTo>
                      <a:pt x="2567" y="3327"/>
                      <a:pt x="2952" y="4243"/>
                      <a:pt x="3290" y="5183"/>
                    </a:cubicBezTo>
                    <a:cubicBezTo>
                      <a:pt x="3012" y="4824"/>
                      <a:pt x="2614" y="4460"/>
                      <a:pt x="2239" y="4460"/>
                    </a:cubicBezTo>
                    <a:cubicBezTo>
                      <a:pt x="2060" y="4460"/>
                      <a:pt x="1887" y="4543"/>
                      <a:pt x="1735" y="4749"/>
                    </a:cubicBezTo>
                    <a:cubicBezTo>
                      <a:pt x="1157" y="5532"/>
                      <a:pt x="2868" y="5857"/>
                      <a:pt x="3543" y="5918"/>
                    </a:cubicBezTo>
                    <a:cubicBezTo>
                      <a:pt x="3687" y="6376"/>
                      <a:pt x="3832" y="6858"/>
                      <a:pt x="3952" y="7327"/>
                    </a:cubicBezTo>
                    <a:cubicBezTo>
                      <a:pt x="4097" y="7906"/>
                      <a:pt x="4217" y="8472"/>
                      <a:pt x="4326" y="9050"/>
                    </a:cubicBezTo>
                    <a:cubicBezTo>
                      <a:pt x="4242" y="8966"/>
                      <a:pt x="4157" y="8882"/>
                      <a:pt x="4061" y="8821"/>
                    </a:cubicBezTo>
                    <a:cubicBezTo>
                      <a:pt x="3875" y="8682"/>
                      <a:pt x="3537" y="8470"/>
                      <a:pt x="3249" y="8470"/>
                    </a:cubicBezTo>
                    <a:cubicBezTo>
                      <a:pt x="3164" y="8470"/>
                      <a:pt x="3084" y="8488"/>
                      <a:pt x="3013" y="8532"/>
                    </a:cubicBezTo>
                    <a:cubicBezTo>
                      <a:pt x="2747" y="8689"/>
                      <a:pt x="2832" y="9026"/>
                      <a:pt x="2988" y="9243"/>
                    </a:cubicBezTo>
                    <a:cubicBezTo>
                      <a:pt x="3314" y="9689"/>
                      <a:pt x="3964" y="9689"/>
                      <a:pt x="4422" y="9906"/>
                    </a:cubicBezTo>
                    <a:cubicBezTo>
                      <a:pt x="4434" y="9906"/>
                      <a:pt x="4446" y="9918"/>
                      <a:pt x="4470" y="9918"/>
                    </a:cubicBezTo>
                    <a:cubicBezTo>
                      <a:pt x="4687" y="11376"/>
                      <a:pt x="4808" y="12834"/>
                      <a:pt x="4832" y="14316"/>
                    </a:cubicBezTo>
                    <a:cubicBezTo>
                      <a:pt x="4760" y="14171"/>
                      <a:pt x="4663" y="14027"/>
                      <a:pt x="4567" y="13894"/>
                    </a:cubicBezTo>
                    <a:cubicBezTo>
                      <a:pt x="4440" y="13718"/>
                      <a:pt x="4089" y="13390"/>
                      <a:pt x="3801" y="13390"/>
                    </a:cubicBezTo>
                    <a:cubicBezTo>
                      <a:pt x="3735" y="13390"/>
                      <a:pt x="3671" y="13408"/>
                      <a:pt x="3615" y="13448"/>
                    </a:cubicBezTo>
                    <a:cubicBezTo>
                      <a:pt x="3314" y="13653"/>
                      <a:pt x="3555" y="14207"/>
                      <a:pt x="3699" y="14436"/>
                    </a:cubicBezTo>
                    <a:cubicBezTo>
                      <a:pt x="3976" y="14870"/>
                      <a:pt x="4362" y="15231"/>
                      <a:pt x="4832" y="15460"/>
                    </a:cubicBezTo>
                    <a:cubicBezTo>
                      <a:pt x="4832" y="16762"/>
                      <a:pt x="4760" y="18063"/>
                      <a:pt x="4639" y="19376"/>
                    </a:cubicBezTo>
                    <a:cubicBezTo>
                      <a:pt x="4434" y="18800"/>
                      <a:pt x="4126" y="18256"/>
                      <a:pt x="3728" y="18256"/>
                    </a:cubicBezTo>
                    <a:cubicBezTo>
                      <a:pt x="3635" y="18256"/>
                      <a:pt x="3537" y="18286"/>
                      <a:pt x="3434" y="18352"/>
                    </a:cubicBezTo>
                    <a:cubicBezTo>
                      <a:pt x="2663" y="18870"/>
                      <a:pt x="4013" y="20099"/>
                      <a:pt x="4531" y="20473"/>
                    </a:cubicBezTo>
                    <a:cubicBezTo>
                      <a:pt x="4386" y="21918"/>
                      <a:pt x="4181" y="23352"/>
                      <a:pt x="3976" y="24786"/>
                    </a:cubicBezTo>
                    <a:cubicBezTo>
                      <a:pt x="3830" y="24238"/>
                      <a:pt x="3579" y="23722"/>
                      <a:pt x="3200" y="23722"/>
                    </a:cubicBezTo>
                    <a:cubicBezTo>
                      <a:pt x="3112" y="23722"/>
                      <a:pt x="3018" y="23749"/>
                      <a:pt x="2916" y="23810"/>
                    </a:cubicBezTo>
                    <a:cubicBezTo>
                      <a:pt x="2133" y="24268"/>
                      <a:pt x="3290" y="25533"/>
                      <a:pt x="3796" y="26015"/>
                    </a:cubicBezTo>
                    <a:lnTo>
                      <a:pt x="3410" y="28485"/>
                    </a:lnTo>
                    <a:lnTo>
                      <a:pt x="3109" y="30497"/>
                    </a:lnTo>
                    <a:cubicBezTo>
                      <a:pt x="3013" y="30244"/>
                      <a:pt x="2904" y="30003"/>
                      <a:pt x="2747" y="29786"/>
                    </a:cubicBezTo>
                    <a:cubicBezTo>
                      <a:pt x="2611" y="29566"/>
                      <a:pt x="2373" y="29143"/>
                      <a:pt x="2075" y="29143"/>
                    </a:cubicBezTo>
                    <a:cubicBezTo>
                      <a:pt x="2031" y="29143"/>
                      <a:pt x="1986" y="29152"/>
                      <a:pt x="1940" y="29172"/>
                    </a:cubicBezTo>
                    <a:cubicBezTo>
                      <a:pt x="1555" y="29328"/>
                      <a:pt x="1675" y="29979"/>
                      <a:pt x="1771" y="30280"/>
                    </a:cubicBezTo>
                    <a:cubicBezTo>
                      <a:pt x="1988" y="30895"/>
                      <a:pt x="2470" y="31377"/>
                      <a:pt x="2928" y="31835"/>
                    </a:cubicBezTo>
                    <a:cubicBezTo>
                      <a:pt x="2759" y="33039"/>
                      <a:pt x="2627" y="34256"/>
                      <a:pt x="2494" y="35461"/>
                    </a:cubicBezTo>
                    <a:cubicBezTo>
                      <a:pt x="2422" y="35220"/>
                      <a:pt x="2302" y="35003"/>
                      <a:pt x="2169" y="34811"/>
                    </a:cubicBezTo>
                    <a:cubicBezTo>
                      <a:pt x="2021" y="34613"/>
                      <a:pt x="1752" y="34375"/>
                      <a:pt x="1480" y="34375"/>
                    </a:cubicBezTo>
                    <a:cubicBezTo>
                      <a:pt x="1420" y="34375"/>
                      <a:pt x="1360" y="34387"/>
                      <a:pt x="1302" y="34413"/>
                    </a:cubicBezTo>
                    <a:cubicBezTo>
                      <a:pt x="386" y="34835"/>
                      <a:pt x="1952" y="36678"/>
                      <a:pt x="2350" y="37076"/>
                    </a:cubicBezTo>
                    <a:cubicBezTo>
                      <a:pt x="2229" y="38413"/>
                      <a:pt x="2157" y="39763"/>
                      <a:pt x="2097" y="41124"/>
                    </a:cubicBezTo>
                    <a:cubicBezTo>
                      <a:pt x="1988" y="40883"/>
                      <a:pt x="1844" y="40654"/>
                      <a:pt x="1663" y="40449"/>
                    </a:cubicBezTo>
                    <a:cubicBezTo>
                      <a:pt x="1498" y="40248"/>
                      <a:pt x="1167" y="39950"/>
                      <a:pt x="848" y="39950"/>
                    </a:cubicBezTo>
                    <a:cubicBezTo>
                      <a:pt x="747" y="39950"/>
                      <a:pt x="647" y="39979"/>
                      <a:pt x="555" y="40052"/>
                    </a:cubicBezTo>
                    <a:cubicBezTo>
                      <a:pt x="181" y="40341"/>
                      <a:pt x="530" y="41040"/>
                      <a:pt x="723" y="41329"/>
                    </a:cubicBezTo>
                    <a:cubicBezTo>
                      <a:pt x="1073" y="41811"/>
                      <a:pt x="1531" y="42209"/>
                      <a:pt x="2061" y="42474"/>
                    </a:cubicBezTo>
                    <a:cubicBezTo>
                      <a:pt x="2025" y="44124"/>
                      <a:pt x="2037" y="45763"/>
                      <a:pt x="2097" y="47402"/>
                    </a:cubicBezTo>
                    <a:cubicBezTo>
                      <a:pt x="1807" y="46812"/>
                      <a:pt x="1407" y="46209"/>
                      <a:pt x="1001" y="46209"/>
                    </a:cubicBezTo>
                    <a:cubicBezTo>
                      <a:pt x="868" y="46209"/>
                      <a:pt x="734" y="46274"/>
                      <a:pt x="603" y="46426"/>
                    </a:cubicBezTo>
                    <a:cubicBezTo>
                      <a:pt x="0" y="47149"/>
                      <a:pt x="1434" y="48366"/>
                      <a:pt x="2145" y="48667"/>
                    </a:cubicBezTo>
                    <a:cubicBezTo>
                      <a:pt x="2217" y="50245"/>
                      <a:pt x="2338" y="51811"/>
                      <a:pt x="2506" y="53378"/>
                    </a:cubicBezTo>
                    <a:cubicBezTo>
                      <a:pt x="2386" y="53221"/>
                      <a:pt x="2253" y="53077"/>
                      <a:pt x="2097" y="52956"/>
                    </a:cubicBezTo>
                    <a:cubicBezTo>
                      <a:pt x="1909" y="52793"/>
                      <a:pt x="1599" y="52576"/>
                      <a:pt x="1318" y="52576"/>
                    </a:cubicBezTo>
                    <a:cubicBezTo>
                      <a:pt x="1204" y="52576"/>
                      <a:pt x="1095" y="52612"/>
                      <a:pt x="1000" y="52703"/>
                    </a:cubicBezTo>
                    <a:cubicBezTo>
                      <a:pt x="241" y="53450"/>
                      <a:pt x="2025" y="54727"/>
                      <a:pt x="2699" y="55185"/>
                    </a:cubicBezTo>
                    <a:cubicBezTo>
                      <a:pt x="2916" y="56884"/>
                      <a:pt x="3169" y="58571"/>
                      <a:pt x="3482" y="60258"/>
                    </a:cubicBezTo>
                    <a:cubicBezTo>
                      <a:pt x="3314" y="60113"/>
                      <a:pt x="3133" y="59993"/>
                      <a:pt x="2940" y="59896"/>
                    </a:cubicBezTo>
                    <a:cubicBezTo>
                      <a:pt x="2742" y="59801"/>
                      <a:pt x="2480" y="59687"/>
                      <a:pt x="2235" y="59687"/>
                    </a:cubicBezTo>
                    <a:cubicBezTo>
                      <a:pt x="2079" y="59687"/>
                      <a:pt x="1930" y="59733"/>
                      <a:pt x="1808" y="59860"/>
                    </a:cubicBezTo>
                    <a:cubicBezTo>
                      <a:pt x="1482" y="60185"/>
                      <a:pt x="1711" y="60643"/>
                      <a:pt x="2000" y="60884"/>
                    </a:cubicBezTo>
                    <a:cubicBezTo>
                      <a:pt x="2494" y="61270"/>
                      <a:pt x="3097" y="61475"/>
                      <a:pt x="3711" y="61475"/>
                    </a:cubicBezTo>
                    <a:cubicBezTo>
                      <a:pt x="4013" y="62945"/>
                      <a:pt x="4338" y="64414"/>
                      <a:pt x="4699" y="65884"/>
                    </a:cubicBezTo>
                    <a:cubicBezTo>
                      <a:pt x="4591" y="65776"/>
                      <a:pt x="4482" y="65692"/>
                      <a:pt x="4350" y="65607"/>
                    </a:cubicBezTo>
                    <a:cubicBezTo>
                      <a:pt x="4174" y="65496"/>
                      <a:pt x="3840" y="65292"/>
                      <a:pt x="3570" y="65292"/>
                    </a:cubicBezTo>
                    <a:cubicBezTo>
                      <a:pt x="3489" y="65292"/>
                      <a:pt x="3414" y="65310"/>
                      <a:pt x="3350" y="65354"/>
                    </a:cubicBezTo>
                    <a:cubicBezTo>
                      <a:pt x="3025" y="65583"/>
                      <a:pt x="3241" y="66053"/>
                      <a:pt x="3458" y="66258"/>
                    </a:cubicBezTo>
                    <a:cubicBezTo>
                      <a:pt x="3820" y="66607"/>
                      <a:pt x="4458" y="66764"/>
                      <a:pt x="4976" y="66933"/>
                    </a:cubicBezTo>
                    <a:cubicBezTo>
                      <a:pt x="5205" y="67776"/>
                      <a:pt x="5446" y="68632"/>
                      <a:pt x="5699" y="69475"/>
                    </a:cubicBezTo>
                    <a:cubicBezTo>
                      <a:pt x="5743" y="69624"/>
                      <a:pt x="5863" y="69689"/>
                      <a:pt x="5985" y="69689"/>
                    </a:cubicBezTo>
                    <a:cubicBezTo>
                      <a:pt x="6168" y="69689"/>
                      <a:pt x="6355" y="69543"/>
                      <a:pt x="6290" y="69318"/>
                    </a:cubicBezTo>
                    <a:cubicBezTo>
                      <a:pt x="6061" y="68571"/>
                      <a:pt x="5856" y="67812"/>
                      <a:pt x="5651" y="67065"/>
                    </a:cubicBezTo>
                    <a:cubicBezTo>
                      <a:pt x="6314" y="66656"/>
                      <a:pt x="7206" y="65089"/>
                      <a:pt x="6495" y="64547"/>
                    </a:cubicBezTo>
                    <a:cubicBezTo>
                      <a:pt x="6355" y="64443"/>
                      <a:pt x="6229" y="64397"/>
                      <a:pt x="6116" y="64397"/>
                    </a:cubicBezTo>
                    <a:cubicBezTo>
                      <a:pt x="5688" y="64397"/>
                      <a:pt x="5433" y="65045"/>
                      <a:pt x="5290" y="65692"/>
                    </a:cubicBezTo>
                    <a:cubicBezTo>
                      <a:pt x="4928" y="64258"/>
                      <a:pt x="4603" y="62812"/>
                      <a:pt x="4314" y="61366"/>
                    </a:cubicBezTo>
                    <a:cubicBezTo>
                      <a:pt x="4748" y="61294"/>
                      <a:pt x="5157" y="61077"/>
                      <a:pt x="5458" y="60740"/>
                    </a:cubicBezTo>
                    <a:cubicBezTo>
                      <a:pt x="5687" y="60462"/>
                      <a:pt x="5868" y="59968"/>
                      <a:pt x="5579" y="59655"/>
                    </a:cubicBezTo>
                    <a:cubicBezTo>
                      <a:pt x="5452" y="59523"/>
                      <a:pt x="5324" y="59466"/>
                      <a:pt x="5198" y="59466"/>
                    </a:cubicBezTo>
                    <a:cubicBezTo>
                      <a:pt x="4785" y="59466"/>
                      <a:pt x="4397" y="60072"/>
                      <a:pt x="4157" y="60607"/>
                    </a:cubicBezTo>
                    <a:cubicBezTo>
                      <a:pt x="3808" y="58764"/>
                      <a:pt x="3507" y="56908"/>
                      <a:pt x="3266" y="55041"/>
                    </a:cubicBezTo>
                    <a:cubicBezTo>
                      <a:pt x="3928" y="54739"/>
                      <a:pt x="5302" y="53775"/>
                      <a:pt x="4555" y="53004"/>
                    </a:cubicBezTo>
                    <a:cubicBezTo>
                      <a:pt x="4445" y="52886"/>
                      <a:pt x="4329" y="52835"/>
                      <a:pt x="4212" y="52835"/>
                    </a:cubicBezTo>
                    <a:cubicBezTo>
                      <a:pt x="3816" y="52835"/>
                      <a:pt x="3403" y="53420"/>
                      <a:pt x="3133" y="53968"/>
                    </a:cubicBezTo>
                    <a:cubicBezTo>
                      <a:pt x="3121" y="53872"/>
                      <a:pt x="3109" y="53775"/>
                      <a:pt x="3097" y="53691"/>
                    </a:cubicBezTo>
                    <a:cubicBezTo>
                      <a:pt x="2916" y="52040"/>
                      <a:pt x="2772" y="50378"/>
                      <a:pt x="2675" y="48727"/>
                    </a:cubicBezTo>
                    <a:cubicBezTo>
                      <a:pt x="3507" y="48594"/>
                      <a:pt x="4940" y="47667"/>
                      <a:pt x="4350" y="46751"/>
                    </a:cubicBezTo>
                    <a:cubicBezTo>
                      <a:pt x="4211" y="46533"/>
                      <a:pt x="4056" y="46443"/>
                      <a:pt x="3894" y="46443"/>
                    </a:cubicBezTo>
                    <a:cubicBezTo>
                      <a:pt x="3440" y="46443"/>
                      <a:pt x="2938" y="47161"/>
                      <a:pt x="2627" y="47775"/>
                    </a:cubicBezTo>
                    <a:cubicBezTo>
                      <a:pt x="2543" y="46052"/>
                      <a:pt x="2519" y="44317"/>
                      <a:pt x="2543" y="42594"/>
                    </a:cubicBezTo>
                    <a:cubicBezTo>
                      <a:pt x="2567" y="42546"/>
                      <a:pt x="2567" y="42498"/>
                      <a:pt x="2543" y="42450"/>
                    </a:cubicBezTo>
                    <a:cubicBezTo>
                      <a:pt x="2543" y="42425"/>
                      <a:pt x="2519" y="42413"/>
                      <a:pt x="2543" y="42377"/>
                    </a:cubicBezTo>
                    <a:cubicBezTo>
                      <a:pt x="2555" y="42341"/>
                      <a:pt x="2579" y="42305"/>
                      <a:pt x="2591" y="42269"/>
                    </a:cubicBezTo>
                    <a:cubicBezTo>
                      <a:pt x="3109" y="42112"/>
                      <a:pt x="3711" y="41883"/>
                      <a:pt x="4073" y="41510"/>
                    </a:cubicBezTo>
                    <a:cubicBezTo>
                      <a:pt x="4266" y="41305"/>
                      <a:pt x="4531" y="40859"/>
                      <a:pt x="4314" y="40582"/>
                    </a:cubicBezTo>
                    <a:cubicBezTo>
                      <a:pt x="4202" y="40438"/>
                      <a:pt x="4075" y="40376"/>
                      <a:pt x="3940" y="40376"/>
                    </a:cubicBezTo>
                    <a:cubicBezTo>
                      <a:pt x="3468" y="40376"/>
                      <a:pt x="2902" y="41133"/>
                      <a:pt x="2555" y="41715"/>
                    </a:cubicBezTo>
                    <a:cubicBezTo>
                      <a:pt x="2567" y="41064"/>
                      <a:pt x="2591" y="40401"/>
                      <a:pt x="2627" y="39739"/>
                    </a:cubicBezTo>
                    <a:cubicBezTo>
                      <a:pt x="2663" y="38811"/>
                      <a:pt x="2735" y="37871"/>
                      <a:pt x="2820" y="36943"/>
                    </a:cubicBezTo>
                    <a:cubicBezTo>
                      <a:pt x="2863" y="36945"/>
                      <a:pt x="2906" y="36946"/>
                      <a:pt x="2950" y="36946"/>
                    </a:cubicBezTo>
                    <a:cubicBezTo>
                      <a:pt x="3405" y="36946"/>
                      <a:pt x="3875" y="36826"/>
                      <a:pt x="4205" y="36485"/>
                    </a:cubicBezTo>
                    <a:cubicBezTo>
                      <a:pt x="4446" y="36232"/>
                      <a:pt x="4663" y="35775"/>
                      <a:pt x="4410" y="35461"/>
                    </a:cubicBezTo>
                    <a:cubicBezTo>
                      <a:pt x="4287" y="35300"/>
                      <a:pt x="4139" y="35234"/>
                      <a:pt x="3980" y="35234"/>
                    </a:cubicBezTo>
                    <a:cubicBezTo>
                      <a:pt x="3627" y="35234"/>
                      <a:pt x="3220" y="35562"/>
                      <a:pt x="2904" y="35919"/>
                    </a:cubicBezTo>
                    <a:cubicBezTo>
                      <a:pt x="3049" y="34546"/>
                      <a:pt x="3205" y="33172"/>
                      <a:pt x="3398" y="31798"/>
                    </a:cubicBezTo>
                    <a:cubicBezTo>
                      <a:pt x="3423" y="31799"/>
                      <a:pt x="3448" y="31800"/>
                      <a:pt x="3475" y="31800"/>
                    </a:cubicBezTo>
                    <a:cubicBezTo>
                      <a:pt x="4184" y="31800"/>
                      <a:pt x="5616" y="31488"/>
                      <a:pt x="5314" y="30594"/>
                    </a:cubicBezTo>
                    <a:cubicBezTo>
                      <a:pt x="5239" y="30374"/>
                      <a:pt x="5100" y="30287"/>
                      <a:pt x="4926" y="30287"/>
                    </a:cubicBezTo>
                    <a:cubicBezTo>
                      <a:pt x="4509" y="30287"/>
                      <a:pt x="3891" y="30789"/>
                      <a:pt x="3482" y="31172"/>
                    </a:cubicBezTo>
                    <a:cubicBezTo>
                      <a:pt x="3723" y="29437"/>
                      <a:pt x="3976" y="27714"/>
                      <a:pt x="4229" y="25991"/>
                    </a:cubicBezTo>
                    <a:cubicBezTo>
                      <a:pt x="4289" y="26001"/>
                      <a:pt x="4357" y="26006"/>
                      <a:pt x="4430" y="26006"/>
                    </a:cubicBezTo>
                    <a:cubicBezTo>
                      <a:pt x="5127" y="26006"/>
                      <a:pt x="6331" y="25549"/>
                      <a:pt x="6037" y="24786"/>
                    </a:cubicBezTo>
                    <a:cubicBezTo>
                      <a:pt x="5958" y="24575"/>
                      <a:pt x="5825" y="24490"/>
                      <a:pt x="5663" y="24490"/>
                    </a:cubicBezTo>
                    <a:cubicBezTo>
                      <a:pt x="5277" y="24490"/>
                      <a:pt x="4724" y="24966"/>
                      <a:pt x="4326" y="25364"/>
                    </a:cubicBezTo>
                    <a:cubicBezTo>
                      <a:pt x="4326" y="25328"/>
                      <a:pt x="4338" y="25304"/>
                      <a:pt x="4338" y="25280"/>
                    </a:cubicBezTo>
                    <a:cubicBezTo>
                      <a:pt x="4567" y="23738"/>
                      <a:pt x="4772" y="22184"/>
                      <a:pt x="4928" y="20629"/>
                    </a:cubicBezTo>
                    <a:cubicBezTo>
                      <a:pt x="4962" y="20631"/>
                      <a:pt x="4998" y="20632"/>
                      <a:pt x="5035" y="20632"/>
                    </a:cubicBezTo>
                    <a:cubicBezTo>
                      <a:pt x="5704" y="20632"/>
                      <a:pt x="6893" y="20320"/>
                      <a:pt x="6687" y="19533"/>
                    </a:cubicBezTo>
                    <a:cubicBezTo>
                      <a:pt x="6615" y="19260"/>
                      <a:pt x="6478" y="19154"/>
                      <a:pt x="6307" y="19154"/>
                    </a:cubicBezTo>
                    <a:cubicBezTo>
                      <a:pt x="5912" y="19154"/>
                      <a:pt x="5338" y="19724"/>
                      <a:pt x="4976" y="20111"/>
                    </a:cubicBezTo>
                    <a:cubicBezTo>
                      <a:pt x="5121" y="18557"/>
                      <a:pt x="5205" y="16991"/>
                      <a:pt x="5205" y="15424"/>
                    </a:cubicBezTo>
                    <a:cubicBezTo>
                      <a:pt x="5273" y="15434"/>
                      <a:pt x="5340" y="15439"/>
                      <a:pt x="5407" y="15439"/>
                    </a:cubicBezTo>
                    <a:cubicBezTo>
                      <a:pt x="5762" y="15439"/>
                      <a:pt x="6111" y="15308"/>
                      <a:pt x="6374" y="15075"/>
                    </a:cubicBezTo>
                    <a:cubicBezTo>
                      <a:pt x="6639" y="14846"/>
                      <a:pt x="7013" y="14328"/>
                      <a:pt x="6832" y="13954"/>
                    </a:cubicBezTo>
                    <a:cubicBezTo>
                      <a:pt x="6739" y="13765"/>
                      <a:pt x="6619" y="13688"/>
                      <a:pt x="6483" y="13688"/>
                    </a:cubicBezTo>
                    <a:cubicBezTo>
                      <a:pt x="6075" y="13688"/>
                      <a:pt x="5531" y="14396"/>
                      <a:pt x="5205" y="14894"/>
                    </a:cubicBezTo>
                    <a:cubicBezTo>
                      <a:pt x="5205" y="13894"/>
                      <a:pt x="5157" y="12894"/>
                      <a:pt x="5061" y="11882"/>
                    </a:cubicBezTo>
                    <a:cubicBezTo>
                      <a:pt x="5001" y="11267"/>
                      <a:pt x="4916" y="10641"/>
                      <a:pt x="4832" y="10002"/>
                    </a:cubicBezTo>
                    <a:cubicBezTo>
                      <a:pt x="5290" y="9918"/>
                      <a:pt x="5760" y="9689"/>
                      <a:pt x="6001" y="9279"/>
                    </a:cubicBezTo>
                    <a:cubicBezTo>
                      <a:pt x="6181" y="8966"/>
                      <a:pt x="6278" y="8376"/>
                      <a:pt x="5977" y="8086"/>
                    </a:cubicBezTo>
                    <a:cubicBezTo>
                      <a:pt x="5921" y="8033"/>
                      <a:pt x="5864" y="8008"/>
                      <a:pt x="5806" y="8008"/>
                    </a:cubicBezTo>
                    <a:cubicBezTo>
                      <a:pt x="5425" y="8008"/>
                      <a:pt x="5012" y="9062"/>
                      <a:pt x="4772" y="9617"/>
                    </a:cubicBezTo>
                    <a:cubicBezTo>
                      <a:pt x="4555" y="8279"/>
                      <a:pt x="4242" y="6966"/>
                      <a:pt x="3820" y="5677"/>
                    </a:cubicBezTo>
                    <a:cubicBezTo>
                      <a:pt x="4193" y="5376"/>
                      <a:pt x="4458" y="4966"/>
                      <a:pt x="4591" y="4508"/>
                    </a:cubicBezTo>
                    <a:cubicBezTo>
                      <a:pt x="4675" y="4207"/>
                      <a:pt x="4736" y="3616"/>
                      <a:pt x="4374" y="3436"/>
                    </a:cubicBezTo>
                    <a:cubicBezTo>
                      <a:pt x="4320" y="3409"/>
                      <a:pt x="4269" y="3397"/>
                      <a:pt x="4221" y="3397"/>
                    </a:cubicBezTo>
                    <a:cubicBezTo>
                      <a:pt x="3944" y="3397"/>
                      <a:pt x="3755" y="3788"/>
                      <a:pt x="3663" y="4014"/>
                    </a:cubicBezTo>
                    <a:cubicBezTo>
                      <a:pt x="3567" y="4243"/>
                      <a:pt x="3507" y="4472"/>
                      <a:pt x="3482" y="4713"/>
                    </a:cubicBezTo>
                    <a:cubicBezTo>
                      <a:pt x="3169" y="3881"/>
                      <a:pt x="2796" y="3074"/>
                      <a:pt x="2374" y="2303"/>
                    </a:cubicBezTo>
                    <a:cubicBezTo>
                      <a:pt x="2326" y="1713"/>
                      <a:pt x="2193" y="1050"/>
                      <a:pt x="1844" y="580"/>
                    </a:cubicBezTo>
                    <a:cubicBezTo>
                      <a:pt x="1671" y="346"/>
                      <a:pt x="1283" y="0"/>
                      <a:pt x="9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6"/>
              <p:cNvSpPr/>
              <p:nvPr/>
            </p:nvSpPr>
            <p:spPr>
              <a:xfrm>
                <a:off x="8411681" y="4253212"/>
                <a:ext cx="605714" cy="910729"/>
              </a:xfrm>
              <a:custGeom>
                <a:avLst/>
                <a:gdLst/>
                <a:ahLst/>
                <a:cxnLst/>
                <a:rect l="l" t="t" r="r" b="b"/>
                <a:pathLst>
                  <a:path w="14592" h="21940" extrusionOk="0">
                    <a:moveTo>
                      <a:pt x="3868" y="0"/>
                    </a:moveTo>
                    <a:lnTo>
                      <a:pt x="3868" y="0"/>
                    </a:lnTo>
                    <a:cubicBezTo>
                      <a:pt x="4808" y="1302"/>
                      <a:pt x="5278" y="2880"/>
                      <a:pt x="5218" y="4495"/>
                    </a:cubicBezTo>
                    <a:cubicBezTo>
                      <a:pt x="5145" y="5989"/>
                      <a:pt x="4615" y="7446"/>
                      <a:pt x="4699" y="8928"/>
                    </a:cubicBezTo>
                    <a:cubicBezTo>
                      <a:pt x="4820" y="11290"/>
                      <a:pt x="6446" y="13423"/>
                      <a:pt x="6326" y="15772"/>
                    </a:cubicBezTo>
                    <a:cubicBezTo>
                      <a:pt x="6242" y="17302"/>
                      <a:pt x="5422" y="18808"/>
                      <a:pt x="5748" y="20315"/>
                    </a:cubicBezTo>
                    <a:cubicBezTo>
                      <a:pt x="4724" y="18218"/>
                      <a:pt x="5434" y="15483"/>
                      <a:pt x="4073" y="13591"/>
                    </a:cubicBezTo>
                    <a:cubicBezTo>
                      <a:pt x="3326" y="12567"/>
                      <a:pt x="2085" y="11977"/>
                      <a:pt x="1386" y="10904"/>
                    </a:cubicBezTo>
                    <a:cubicBezTo>
                      <a:pt x="579" y="9651"/>
                      <a:pt x="699" y="8025"/>
                      <a:pt x="1000" y="6555"/>
                    </a:cubicBezTo>
                    <a:lnTo>
                      <a:pt x="1000" y="6555"/>
                    </a:lnTo>
                    <a:cubicBezTo>
                      <a:pt x="157" y="7483"/>
                      <a:pt x="0" y="8832"/>
                      <a:pt x="0" y="10085"/>
                    </a:cubicBezTo>
                    <a:cubicBezTo>
                      <a:pt x="12" y="10700"/>
                      <a:pt x="49" y="11338"/>
                      <a:pt x="314" y="11892"/>
                    </a:cubicBezTo>
                    <a:cubicBezTo>
                      <a:pt x="687" y="12664"/>
                      <a:pt x="1446" y="13182"/>
                      <a:pt x="2025" y="13808"/>
                    </a:cubicBezTo>
                    <a:cubicBezTo>
                      <a:pt x="2844" y="14700"/>
                      <a:pt x="3314" y="15844"/>
                      <a:pt x="3386" y="17049"/>
                    </a:cubicBezTo>
                    <a:cubicBezTo>
                      <a:pt x="3434" y="18134"/>
                      <a:pt x="2868" y="19664"/>
                      <a:pt x="3254" y="20700"/>
                    </a:cubicBezTo>
                    <a:cubicBezTo>
                      <a:pt x="3579" y="21556"/>
                      <a:pt x="4230" y="21519"/>
                      <a:pt x="5085" y="21640"/>
                    </a:cubicBezTo>
                    <a:cubicBezTo>
                      <a:pt x="6340" y="21840"/>
                      <a:pt x="7604" y="21940"/>
                      <a:pt x="8867" y="21940"/>
                    </a:cubicBezTo>
                    <a:cubicBezTo>
                      <a:pt x="10186" y="21940"/>
                      <a:pt x="11503" y="21831"/>
                      <a:pt x="12808" y="21616"/>
                    </a:cubicBezTo>
                    <a:cubicBezTo>
                      <a:pt x="12929" y="21604"/>
                      <a:pt x="13037" y="21568"/>
                      <a:pt x="13146" y="21495"/>
                    </a:cubicBezTo>
                    <a:cubicBezTo>
                      <a:pt x="13338" y="21339"/>
                      <a:pt x="13290" y="21037"/>
                      <a:pt x="13266" y="20797"/>
                    </a:cubicBezTo>
                    <a:cubicBezTo>
                      <a:pt x="13097" y="19375"/>
                      <a:pt x="13832" y="18025"/>
                      <a:pt x="14073" y="16616"/>
                    </a:cubicBezTo>
                    <a:cubicBezTo>
                      <a:pt x="14592" y="13471"/>
                      <a:pt x="12628" y="10435"/>
                      <a:pt x="12567" y="7242"/>
                    </a:cubicBezTo>
                    <a:lnTo>
                      <a:pt x="12567" y="7242"/>
                    </a:lnTo>
                    <a:cubicBezTo>
                      <a:pt x="11495" y="10206"/>
                      <a:pt x="13122" y="13531"/>
                      <a:pt x="12471" y="16616"/>
                    </a:cubicBezTo>
                    <a:cubicBezTo>
                      <a:pt x="12206" y="17881"/>
                      <a:pt x="11567" y="19037"/>
                      <a:pt x="10929" y="20170"/>
                    </a:cubicBezTo>
                    <a:cubicBezTo>
                      <a:pt x="10399" y="18519"/>
                      <a:pt x="11290" y="16772"/>
                      <a:pt x="11399" y="15037"/>
                    </a:cubicBezTo>
                    <a:cubicBezTo>
                      <a:pt x="11483" y="13350"/>
                      <a:pt x="10832" y="11688"/>
                      <a:pt x="10880" y="10001"/>
                    </a:cubicBezTo>
                    <a:cubicBezTo>
                      <a:pt x="10929" y="8591"/>
                      <a:pt x="11447" y="7254"/>
                      <a:pt x="12362" y="6193"/>
                    </a:cubicBezTo>
                    <a:lnTo>
                      <a:pt x="12362" y="6193"/>
                    </a:lnTo>
                    <a:cubicBezTo>
                      <a:pt x="10603" y="7157"/>
                      <a:pt x="9507" y="9001"/>
                      <a:pt x="9507" y="11013"/>
                    </a:cubicBezTo>
                    <a:cubicBezTo>
                      <a:pt x="9519" y="12170"/>
                      <a:pt x="9905" y="13314"/>
                      <a:pt x="9880" y="14471"/>
                    </a:cubicBezTo>
                    <a:cubicBezTo>
                      <a:pt x="9832" y="16363"/>
                      <a:pt x="8700" y="18158"/>
                      <a:pt x="8929" y="20025"/>
                    </a:cubicBezTo>
                    <a:cubicBezTo>
                      <a:pt x="8314" y="19242"/>
                      <a:pt x="8278" y="18158"/>
                      <a:pt x="8410" y="17170"/>
                    </a:cubicBezTo>
                    <a:cubicBezTo>
                      <a:pt x="8555" y="16182"/>
                      <a:pt x="8832" y="15194"/>
                      <a:pt x="8784" y="14206"/>
                    </a:cubicBezTo>
                    <a:cubicBezTo>
                      <a:pt x="8676" y="12483"/>
                      <a:pt x="7567" y="10977"/>
                      <a:pt x="7157" y="9302"/>
                    </a:cubicBezTo>
                    <a:cubicBezTo>
                      <a:pt x="6724" y="7567"/>
                      <a:pt x="7073" y="5736"/>
                      <a:pt x="6880" y="3952"/>
                    </a:cubicBezTo>
                    <a:cubicBezTo>
                      <a:pt x="6675" y="2169"/>
                      <a:pt x="5639" y="229"/>
                      <a:pt x="38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6"/>
              <p:cNvSpPr/>
              <p:nvPr/>
            </p:nvSpPr>
            <p:spPr>
              <a:xfrm>
                <a:off x="7933513" y="4614816"/>
                <a:ext cx="648718" cy="583215"/>
              </a:xfrm>
              <a:custGeom>
                <a:avLst/>
                <a:gdLst/>
                <a:ahLst/>
                <a:cxnLst/>
                <a:rect l="l" t="t" r="r" b="b"/>
                <a:pathLst>
                  <a:path w="15628" h="14050" extrusionOk="0">
                    <a:moveTo>
                      <a:pt x="7013" y="1"/>
                    </a:moveTo>
                    <a:cubicBezTo>
                      <a:pt x="6519" y="25"/>
                      <a:pt x="6073" y="278"/>
                      <a:pt x="5784" y="687"/>
                    </a:cubicBezTo>
                    <a:cubicBezTo>
                      <a:pt x="5519" y="1097"/>
                      <a:pt x="5326" y="1555"/>
                      <a:pt x="5242" y="2037"/>
                    </a:cubicBezTo>
                    <a:cubicBezTo>
                      <a:pt x="4760" y="4169"/>
                      <a:pt x="4989" y="6398"/>
                      <a:pt x="5893" y="8387"/>
                    </a:cubicBezTo>
                    <a:cubicBezTo>
                      <a:pt x="6471" y="9652"/>
                      <a:pt x="7338" y="10893"/>
                      <a:pt x="7254" y="12290"/>
                    </a:cubicBezTo>
                    <a:cubicBezTo>
                      <a:pt x="6218" y="11604"/>
                      <a:pt x="6302" y="10037"/>
                      <a:pt x="5555" y="9037"/>
                    </a:cubicBezTo>
                    <a:cubicBezTo>
                      <a:pt x="5049" y="8350"/>
                      <a:pt x="4206" y="8013"/>
                      <a:pt x="3567" y="7435"/>
                    </a:cubicBezTo>
                    <a:cubicBezTo>
                      <a:pt x="3182" y="7109"/>
                      <a:pt x="2892" y="6688"/>
                      <a:pt x="2507" y="6350"/>
                    </a:cubicBezTo>
                    <a:cubicBezTo>
                      <a:pt x="2183" y="6068"/>
                      <a:pt x="1767" y="5840"/>
                      <a:pt x="1340" y="5840"/>
                    </a:cubicBezTo>
                    <a:cubicBezTo>
                      <a:pt x="1276" y="5840"/>
                      <a:pt x="1210" y="5845"/>
                      <a:pt x="1145" y="5856"/>
                    </a:cubicBezTo>
                    <a:cubicBezTo>
                      <a:pt x="422" y="5989"/>
                      <a:pt x="1" y="6832"/>
                      <a:pt x="133" y="7543"/>
                    </a:cubicBezTo>
                    <a:cubicBezTo>
                      <a:pt x="266" y="8254"/>
                      <a:pt x="820" y="8832"/>
                      <a:pt x="1447" y="9206"/>
                    </a:cubicBezTo>
                    <a:cubicBezTo>
                      <a:pt x="2061" y="9591"/>
                      <a:pt x="2760" y="9820"/>
                      <a:pt x="3423" y="10134"/>
                    </a:cubicBezTo>
                    <a:cubicBezTo>
                      <a:pt x="4459" y="10628"/>
                      <a:pt x="5387" y="11351"/>
                      <a:pt x="6134" y="12242"/>
                    </a:cubicBezTo>
                    <a:cubicBezTo>
                      <a:pt x="6555" y="12748"/>
                      <a:pt x="6784" y="13351"/>
                      <a:pt x="7230" y="13712"/>
                    </a:cubicBezTo>
                    <a:cubicBezTo>
                      <a:pt x="7326" y="13796"/>
                      <a:pt x="7435" y="13857"/>
                      <a:pt x="7543" y="13905"/>
                    </a:cubicBezTo>
                    <a:cubicBezTo>
                      <a:pt x="7700" y="13977"/>
                      <a:pt x="7869" y="14025"/>
                      <a:pt x="8037" y="14037"/>
                    </a:cubicBezTo>
                    <a:cubicBezTo>
                      <a:pt x="8085" y="14049"/>
                      <a:pt x="8146" y="14049"/>
                      <a:pt x="8206" y="14049"/>
                    </a:cubicBezTo>
                    <a:cubicBezTo>
                      <a:pt x="8399" y="14049"/>
                      <a:pt x="8591" y="14025"/>
                      <a:pt x="8784" y="13977"/>
                    </a:cubicBezTo>
                    <a:lnTo>
                      <a:pt x="8929" y="13941"/>
                    </a:lnTo>
                    <a:cubicBezTo>
                      <a:pt x="9013" y="13917"/>
                      <a:pt x="9086" y="13893"/>
                      <a:pt x="9170" y="13857"/>
                    </a:cubicBezTo>
                    <a:cubicBezTo>
                      <a:pt x="9266" y="13821"/>
                      <a:pt x="9351" y="13772"/>
                      <a:pt x="9435" y="13736"/>
                    </a:cubicBezTo>
                    <a:cubicBezTo>
                      <a:pt x="9676" y="13604"/>
                      <a:pt x="9893" y="13447"/>
                      <a:pt x="10098" y="13254"/>
                    </a:cubicBezTo>
                    <a:cubicBezTo>
                      <a:pt x="10411" y="12977"/>
                      <a:pt x="10676" y="12652"/>
                      <a:pt x="11001" y="12399"/>
                    </a:cubicBezTo>
                    <a:cubicBezTo>
                      <a:pt x="11640" y="11905"/>
                      <a:pt x="12447" y="11700"/>
                      <a:pt x="13218" y="11459"/>
                    </a:cubicBezTo>
                    <a:cubicBezTo>
                      <a:pt x="13989" y="11206"/>
                      <a:pt x="14785" y="10844"/>
                      <a:pt x="15206" y="10158"/>
                    </a:cubicBezTo>
                    <a:cubicBezTo>
                      <a:pt x="15628" y="9471"/>
                      <a:pt x="15471" y="8374"/>
                      <a:pt x="14712" y="8085"/>
                    </a:cubicBezTo>
                    <a:cubicBezTo>
                      <a:pt x="14574" y="8033"/>
                      <a:pt x="14430" y="8010"/>
                      <a:pt x="14283" y="8010"/>
                    </a:cubicBezTo>
                    <a:cubicBezTo>
                      <a:pt x="13994" y="8010"/>
                      <a:pt x="13699" y="8098"/>
                      <a:pt x="13435" y="8218"/>
                    </a:cubicBezTo>
                    <a:cubicBezTo>
                      <a:pt x="11809" y="8953"/>
                      <a:pt x="10941" y="10724"/>
                      <a:pt x="10158" y="12326"/>
                    </a:cubicBezTo>
                    <a:cubicBezTo>
                      <a:pt x="10095" y="12479"/>
                      <a:pt x="9932" y="12645"/>
                      <a:pt x="9798" y="12645"/>
                    </a:cubicBezTo>
                    <a:cubicBezTo>
                      <a:pt x="9752" y="12645"/>
                      <a:pt x="9710" y="12626"/>
                      <a:pt x="9676" y="12580"/>
                    </a:cubicBezTo>
                    <a:cubicBezTo>
                      <a:pt x="10086" y="11471"/>
                      <a:pt x="10495" y="10350"/>
                      <a:pt x="10905" y="9230"/>
                    </a:cubicBezTo>
                    <a:cubicBezTo>
                      <a:pt x="11134" y="8603"/>
                      <a:pt x="11375" y="7965"/>
                      <a:pt x="11809" y="7459"/>
                    </a:cubicBezTo>
                    <a:cubicBezTo>
                      <a:pt x="12170" y="7037"/>
                      <a:pt x="12652" y="6712"/>
                      <a:pt x="12929" y="6242"/>
                    </a:cubicBezTo>
                    <a:cubicBezTo>
                      <a:pt x="13303" y="5591"/>
                      <a:pt x="13206" y="4736"/>
                      <a:pt x="12833" y="4085"/>
                    </a:cubicBezTo>
                    <a:cubicBezTo>
                      <a:pt x="12580" y="3615"/>
                      <a:pt x="12158" y="3206"/>
                      <a:pt x="11628" y="3133"/>
                    </a:cubicBezTo>
                    <a:cubicBezTo>
                      <a:pt x="11569" y="3125"/>
                      <a:pt x="11510" y="3121"/>
                      <a:pt x="11453" y="3121"/>
                    </a:cubicBezTo>
                    <a:cubicBezTo>
                      <a:pt x="10685" y="3121"/>
                      <a:pt x="10038" y="3839"/>
                      <a:pt x="9724" y="4567"/>
                    </a:cubicBezTo>
                    <a:cubicBezTo>
                      <a:pt x="8760" y="6868"/>
                      <a:pt x="9724" y="9579"/>
                      <a:pt x="9061" y="11989"/>
                    </a:cubicBezTo>
                    <a:cubicBezTo>
                      <a:pt x="9001" y="12242"/>
                      <a:pt x="8869" y="12531"/>
                      <a:pt x="8616" y="12555"/>
                    </a:cubicBezTo>
                    <a:cubicBezTo>
                      <a:pt x="8607" y="12556"/>
                      <a:pt x="8598" y="12556"/>
                      <a:pt x="8590" y="12556"/>
                    </a:cubicBezTo>
                    <a:cubicBezTo>
                      <a:pt x="8235" y="12556"/>
                      <a:pt x="8098" y="12077"/>
                      <a:pt x="8122" y="11712"/>
                    </a:cubicBezTo>
                    <a:cubicBezTo>
                      <a:pt x="8170" y="10399"/>
                      <a:pt x="8543" y="9085"/>
                      <a:pt x="8338" y="7784"/>
                    </a:cubicBezTo>
                    <a:cubicBezTo>
                      <a:pt x="8230" y="7133"/>
                      <a:pt x="7989" y="6507"/>
                      <a:pt x="8013" y="5856"/>
                    </a:cubicBezTo>
                    <a:cubicBezTo>
                      <a:pt x="8049" y="5061"/>
                      <a:pt x="8471" y="4338"/>
                      <a:pt x="8664" y="3567"/>
                    </a:cubicBezTo>
                    <a:cubicBezTo>
                      <a:pt x="8820" y="2892"/>
                      <a:pt x="8808" y="2193"/>
                      <a:pt x="8616" y="1531"/>
                    </a:cubicBezTo>
                    <a:cubicBezTo>
                      <a:pt x="8399" y="772"/>
                      <a:pt x="7808" y="1"/>
                      <a:pt x="70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6"/>
              <p:cNvSpPr/>
              <p:nvPr/>
            </p:nvSpPr>
            <p:spPr>
              <a:xfrm>
                <a:off x="8298147" y="4787918"/>
                <a:ext cx="119549" cy="407628"/>
              </a:xfrm>
              <a:custGeom>
                <a:avLst/>
                <a:gdLst/>
                <a:ahLst/>
                <a:cxnLst/>
                <a:rect l="l" t="t" r="r" b="b"/>
                <a:pathLst>
                  <a:path w="2880" h="9820" extrusionOk="0">
                    <a:moveTo>
                      <a:pt x="2691" y="1"/>
                    </a:moveTo>
                    <a:cubicBezTo>
                      <a:pt x="2678" y="1"/>
                      <a:pt x="2663" y="10"/>
                      <a:pt x="2663" y="24"/>
                    </a:cubicBezTo>
                    <a:cubicBezTo>
                      <a:pt x="2615" y="530"/>
                      <a:pt x="2494" y="1036"/>
                      <a:pt x="2278" y="1494"/>
                    </a:cubicBezTo>
                    <a:cubicBezTo>
                      <a:pt x="2121" y="1855"/>
                      <a:pt x="1940" y="2204"/>
                      <a:pt x="1796" y="2578"/>
                    </a:cubicBezTo>
                    <a:cubicBezTo>
                      <a:pt x="1458" y="3518"/>
                      <a:pt x="1446" y="4530"/>
                      <a:pt x="1205" y="5494"/>
                    </a:cubicBezTo>
                    <a:cubicBezTo>
                      <a:pt x="844" y="6940"/>
                      <a:pt x="494" y="8410"/>
                      <a:pt x="0" y="9819"/>
                    </a:cubicBezTo>
                    <a:lnTo>
                      <a:pt x="157" y="9783"/>
                    </a:lnTo>
                    <a:cubicBezTo>
                      <a:pt x="651" y="8373"/>
                      <a:pt x="976" y="6891"/>
                      <a:pt x="1326" y="5458"/>
                    </a:cubicBezTo>
                    <a:cubicBezTo>
                      <a:pt x="1567" y="4458"/>
                      <a:pt x="1615" y="3397"/>
                      <a:pt x="2000" y="2445"/>
                    </a:cubicBezTo>
                    <a:cubicBezTo>
                      <a:pt x="2302" y="1686"/>
                      <a:pt x="2880" y="867"/>
                      <a:pt x="2711" y="24"/>
                    </a:cubicBezTo>
                    <a:cubicBezTo>
                      <a:pt x="2711" y="7"/>
                      <a:pt x="2701" y="1"/>
                      <a:pt x="2691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6"/>
              <p:cNvSpPr/>
              <p:nvPr/>
            </p:nvSpPr>
            <p:spPr>
              <a:xfrm>
                <a:off x="8209604" y="4684015"/>
                <a:ext cx="64548" cy="514018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2383" extrusionOk="0">
                    <a:moveTo>
                      <a:pt x="192" y="1"/>
                    </a:moveTo>
                    <a:cubicBezTo>
                      <a:pt x="175" y="1"/>
                      <a:pt x="157" y="13"/>
                      <a:pt x="157" y="32"/>
                    </a:cubicBezTo>
                    <a:cubicBezTo>
                      <a:pt x="205" y="1189"/>
                      <a:pt x="37" y="2346"/>
                      <a:pt x="13" y="3503"/>
                    </a:cubicBezTo>
                    <a:cubicBezTo>
                      <a:pt x="1" y="4033"/>
                      <a:pt x="49" y="4575"/>
                      <a:pt x="169" y="5105"/>
                    </a:cubicBezTo>
                    <a:cubicBezTo>
                      <a:pt x="314" y="5707"/>
                      <a:pt x="591" y="6274"/>
                      <a:pt x="724" y="6888"/>
                    </a:cubicBezTo>
                    <a:cubicBezTo>
                      <a:pt x="977" y="8069"/>
                      <a:pt x="760" y="9286"/>
                      <a:pt x="989" y="10479"/>
                    </a:cubicBezTo>
                    <a:cubicBezTo>
                      <a:pt x="1109" y="11057"/>
                      <a:pt x="1254" y="11623"/>
                      <a:pt x="1350" y="12202"/>
                    </a:cubicBezTo>
                    <a:cubicBezTo>
                      <a:pt x="1362" y="12262"/>
                      <a:pt x="1374" y="12310"/>
                      <a:pt x="1386" y="12370"/>
                    </a:cubicBezTo>
                    <a:cubicBezTo>
                      <a:pt x="1434" y="12382"/>
                      <a:pt x="1495" y="12382"/>
                      <a:pt x="1555" y="12382"/>
                    </a:cubicBezTo>
                    <a:cubicBezTo>
                      <a:pt x="1459" y="11828"/>
                      <a:pt x="1302" y="11286"/>
                      <a:pt x="1181" y="10780"/>
                    </a:cubicBezTo>
                    <a:cubicBezTo>
                      <a:pt x="928" y="9563"/>
                      <a:pt x="1109" y="8334"/>
                      <a:pt x="928" y="7117"/>
                    </a:cubicBezTo>
                    <a:cubicBezTo>
                      <a:pt x="832" y="6503"/>
                      <a:pt x="579" y="5936"/>
                      <a:pt x="410" y="5334"/>
                    </a:cubicBezTo>
                    <a:cubicBezTo>
                      <a:pt x="242" y="4731"/>
                      <a:pt x="181" y="4117"/>
                      <a:pt x="205" y="3503"/>
                    </a:cubicBezTo>
                    <a:cubicBezTo>
                      <a:pt x="230" y="2346"/>
                      <a:pt x="483" y="1177"/>
                      <a:pt x="230" y="32"/>
                    </a:cubicBezTo>
                    <a:cubicBezTo>
                      <a:pt x="224" y="10"/>
                      <a:pt x="208" y="1"/>
                      <a:pt x="192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6"/>
              <p:cNvSpPr/>
              <p:nvPr/>
            </p:nvSpPr>
            <p:spPr>
              <a:xfrm>
                <a:off x="8009229" y="4926981"/>
                <a:ext cx="237935" cy="265041"/>
              </a:xfrm>
              <a:custGeom>
                <a:avLst/>
                <a:gdLst/>
                <a:ahLst/>
                <a:cxnLst/>
                <a:rect l="l" t="t" r="r" b="b"/>
                <a:pathLst>
                  <a:path w="5732" h="6385" extrusionOk="0">
                    <a:moveTo>
                      <a:pt x="54" y="0"/>
                    </a:moveTo>
                    <a:cubicBezTo>
                      <a:pt x="28" y="0"/>
                      <a:pt x="1" y="23"/>
                      <a:pt x="8" y="59"/>
                    </a:cubicBezTo>
                    <a:cubicBezTo>
                      <a:pt x="165" y="746"/>
                      <a:pt x="695" y="1180"/>
                      <a:pt x="1273" y="1517"/>
                    </a:cubicBezTo>
                    <a:cubicBezTo>
                      <a:pt x="1659" y="1710"/>
                      <a:pt x="2032" y="1927"/>
                      <a:pt x="2394" y="2168"/>
                    </a:cubicBezTo>
                    <a:cubicBezTo>
                      <a:pt x="2779" y="2445"/>
                      <a:pt x="3117" y="2770"/>
                      <a:pt x="3430" y="3132"/>
                    </a:cubicBezTo>
                    <a:cubicBezTo>
                      <a:pt x="4237" y="4059"/>
                      <a:pt x="5008" y="5060"/>
                      <a:pt x="5418" y="6192"/>
                    </a:cubicBezTo>
                    <a:cubicBezTo>
                      <a:pt x="5502" y="6276"/>
                      <a:pt x="5611" y="6337"/>
                      <a:pt x="5731" y="6385"/>
                    </a:cubicBezTo>
                    <a:cubicBezTo>
                      <a:pt x="5382" y="5349"/>
                      <a:pt x="4647" y="4397"/>
                      <a:pt x="3972" y="3578"/>
                    </a:cubicBezTo>
                    <a:cubicBezTo>
                      <a:pt x="3454" y="2939"/>
                      <a:pt x="2912" y="2300"/>
                      <a:pt x="2201" y="1867"/>
                    </a:cubicBezTo>
                    <a:cubicBezTo>
                      <a:pt x="1406" y="1385"/>
                      <a:pt x="370" y="1023"/>
                      <a:pt x="92" y="35"/>
                    </a:cubicBezTo>
                    <a:cubicBezTo>
                      <a:pt x="88" y="11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6"/>
              <p:cNvSpPr/>
              <p:nvPr/>
            </p:nvSpPr>
            <p:spPr>
              <a:xfrm>
                <a:off x="8314627" y="5003154"/>
                <a:ext cx="216433" cy="186878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4502" extrusionOk="0">
                    <a:moveTo>
                      <a:pt x="5183" y="1"/>
                    </a:moveTo>
                    <a:cubicBezTo>
                      <a:pt x="5179" y="1"/>
                      <a:pt x="5174" y="3"/>
                      <a:pt x="5170" y="7"/>
                    </a:cubicBezTo>
                    <a:cubicBezTo>
                      <a:pt x="3808" y="851"/>
                      <a:pt x="2519" y="1815"/>
                      <a:pt x="1326" y="2899"/>
                    </a:cubicBezTo>
                    <a:cubicBezTo>
                      <a:pt x="808" y="3369"/>
                      <a:pt x="302" y="3863"/>
                      <a:pt x="1" y="4502"/>
                    </a:cubicBezTo>
                    <a:cubicBezTo>
                      <a:pt x="85" y="4466"/>
                      <a:pt x="170" y="4429"/>
                      <a:pt x="254" y="4381"/>
                    </a:cubicBezTo>
                    <a:cubicBezTo>
                      <a:pt x="567" y="3803"/>
                      <a:pt x="1037" y="3357"/>
                      <a:pt x="1531" y="2911"/>
                    </a:cubicBezTo>
                    <a:cubicBezTo>
                      <a:pt x="2700" y="1887"/>
                      <a:pt x="3941" y="959"/>
                      <a:pt x="5194" y="56"/>
                    </a:cubicBezTo>
                    <a:cubicBezTo>
                      <a:pt x="5213" y="36"/>
                      <a:pt x="5201" y="1"/>
                      <a:pt x="5183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9" name="Google Shape;809;p16"/>
            <p:cNvGrpSpPr/>
            <p:nvPr/>
          </p:nvGrpSpPr>
          <p:grpSpPr>
            <a:xfrm>
              <a:off x="33524" y="3470402"/>
              <a:ext cx="1947221" cy="1761050"/>
              <a:chOff x="33524" y="3470402"/>
              <a:chExt cx="1947221" cy="1761050"/>
            </a:xfrm>
          </p:grpSpPr>
          <p:sp>
            <p:nvSpPr>
              <p:cNvPr id="810" name="Google Shape;810;p16"/>
              <p:cNvSpPr/>
              <p:nvPr/>
            </p:nvSpPr>
            <p:spPr>
              <a:xfrm>
                <a:off x="190916" y="3470402"/>
                <a:ext cx="605729" cy="1761050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12217" extrusionOk="0">
                    <a:moveTo>
                      <a:pt x="1793" y="0"/>
                    </a:moveTo>
                    <a:cubicBezTo>
                      <a:pt x="1728" y="0"/>
                      <a:pt x="1662" y="27"/>
                      <a:pt x="1618" y="77"/>
                    </a:cubicBezTo>
                    <a:cubicBezTo>
                      <a:pt x="1541" y="162"/>
                      <a:pt x="1489" y="273"/>
                      <a:pt x="1472" y="385"/>
                    </a:cubicBezTo>
                    <a:cubicBezTo>
                      <a:pt x="1412" y="710"/>
                      <a:pt x="1446" y="1043"/>
                      <a:pt x="1575" y="1351"/>
                    </a:cubicBezTo>
                    <a:lnTo>
                      <a:pt x="1558" y="1360"/>
                    </a:lnTo>
                    <a:cubicBezTo>
                      <a:pt x="1472" y="1257"/>
                      <a:pt x="1352" y="1180"/>
                      <a:pt x="1215" y="1146"/>
                    </a:cubicBezTo>
                    <a:cubicBezTo>
                      <a:pt x="1098" y="1120"/>
                      <a:pt x="980" y="1109"/>
                      <a:pt x="863" y="1109"/>
                    </a:cubicBezTo>
                    <a:cubicBezTo>
                      <a:pt x="826" y="1109"/>
                      <a:pt x="790" y="1110"/>
                      <a:pt x="754" y="1112"/>
                    </a:cubicBezTo>
                    <a:cubicBezTo>
                      <a:pt x="531" y="1112"/>
                      <a:pt x="300" y="1137"/>
                      <a:pt x="112" y="1266"/>
                    </a:cubicBezTo>
                    <a:cubicBezTo>
                      <a:pt x="69" y="1291"/>
                      <a:pt x="26" y="1334"/>
                      <a:pt x="9" y="1386"/>
                    </a:cubicBezTo>
                    <a:cubicBezTo>
                      <a:pt x="1" y="1420"/>
                      <a:pt x="1" y="1463"/>
                      <a:pt x="9" y="1497"/>
                    </a:cubicBezTo>
                    <a:cubicBezTo>
                      <a:pt x="52" y="1617"/>
                      <a:pt x="163" y="1711"/>
                      <a:pt x="292" y="1736"/>
                    </a:cubicBezTo>
                    <a:cubicBezTo>
                      <a:pt x="351" y="1752"/>
                      <a:pt x="413" y="1759"/>
                      <a:pt x="474" y="1759"/>
                    </a:cubicBezTo>
                    <a:cubicBezTo>
                      <a:pt x="545" y="1759"/>
                      <a:pt x="616" y="1750"/>
                      <a:pt x="685" y="1736"/>
                    </a:cubicBezTo>
                    <a:cubicBezTo>
                      <a:pt x="899" y="1694"/>
                      <a:pt x="1104" y="1634"/>
                      <a:pt x="1310" y="1548"/>
                    </a:cubicBezTo>
                    <a:cubicBezTo>
                      <a:pt x="1387" y="1514"/>
                      <a:pt x="1464" y="1463"/>
                      <a:pt x="1541" y="1411"/>
                    </a:cubicBezTo>
                    <a:cubicBezTo>
                      <a:pt x="1541" y="1411"/>
                      <a:pt x="1541" y="1420"/>
                      <a:pt x="1549" y="1420"/>
                    </a:cubicBezTo>
                    <a:cubicBezTo>
                      <a:pt x="1968" y="1779"/>
                      <a:pt x="2293" y="2233"/>
                      <a:pt x="2490" y="2754"/>
                    </a:cubicBezTo>
                    <a:cubicBezTo>
                      <a:pt x="2456" y="2712"/>
                      <a:pt x="2405" y="2677"/>
                      <a:pt x="2362" y="2643"/>
                    </a:cubicBezTo>
                    <a:cubicBezTo>
                      <a:pt x="2225" y="2558"/>
                      <a:pt x="2080" y="2498"/>
                      <a:pt x="1934" y="2455"/>
                    </a:cubicBezTo>
                    <a:cubicBezTo>
                      <a:pt x="1787" y="2408"/>
                      <a:pt x="1635" y="2369"/>
                      <a:pt x="1485" y="2369"/>
                    </a:cubicBezTo>
                    <a:cubicBezTo>
                      <a:pt x="1417" y="2369"/>
                      <a:pt x="1350" y="2377"/>
                      <a:pt x="1284" y="2395"/>
                    </a:cubicBezTo>
                    <a:cubicBezTo>
                      <a:pt x="1224" y="2404"/>
                      <a:pt x="1181" y="2429"/>
                      <a:pt x="1147" y="2472"/>
                    </a:cubicBezTo>
                    <a:cubicBezTo>
                      <a:pt x="1121" y="2506"/>
                      <a:pt x="1113" y="2540"/>
                      <a:pt x="1113" y="2575"/>
                    </a:cubicBezTo>
                    <a:cubicBezTo>
                      <a:pt x="1113" y="2712"/>
                      <a:pt x="1181" y="2831"/>
                      <a:pt x="1301" y="2900"/>
                    </a:cubicBezTo>
                    <a:cubicBezTo>
                      <a:pt x="1412" y="2968"/>
                      <a:pt x="1541" y="3011"/>
                      <a:pt x="1669" y="3028"/>
                    </a:cubicBezTo>
                    <a:cubicBezTo>
                      <a:pt x="1811" y="3051"/>
                      <a:pt x="1958" y="3062"/>
                      <a:pt x="2103" y="3062"/>
                    </a:cubicBezTo>
                    <a:cubicBezTo>
                      <a:pt x="2176" y="3062"/>
                      <a:pt x="2248" y="3059"/>
                      <a:pt x="2319" y="3054"/>
                    </a:cubicBezTo>
                    <a:cubicBezTo>
                      <a:pt x="2413" y="3045"/>
                      <a:pt x="2499" y="3028"/>
                      <a:pt x="2576" y="3002"/>
                    </a:cubicBezTo>
                    <a:cubicBezTo>
                      <a:pt x="2747" y="3550"/>
                      <a:pt x="2849" y="4123"/>
                      <a:pt x="2867" y="4696"/>
                    </a:cubicBezTo>
                    <a:cubicBezTo>
                      <a:pt x="2858" y="4679"/>
                      <a:pt x="2841" y="4671"/>
                      <a:pt x="2832" y="4654"/>
                    </a:cubicBezTo>
                    <a:cubicBezTo>
                      <a:pt x="2730" y="4542"/>
                      <a:pt x="2601" y="4448"/>
                      <a:pt x="2473" y="4371"/>
                    </a:cubicBezTo>
                    <a:cubicBezTo>
                      <a:pt x="2285" y="4251"/>
                      <a:pt x="2080" y="4140"/>
                      <a:pt x="1857" y="4140"/>
                    </a:cubicBezTo>
                    <a:cubicBezTo>
                      <a:pt x="1797" y="4140"/>
                      <a:pt x="1746" y="4157"/>
                      <a:pt x="1703" y="4192"/>
                    </a:cubicBezTo>
                    <a:cubicBezTo>
                      <a:pt x="1677" y="4217"/>
                      <a:pt x="1660" y="4243"/>
                      <a:pt x="1643" y="4277"/>
                    </a:cubicBezTo>
                    <a:cubicBezTo>
                      <a:pt x="1618" y="4414"/>
                      <a:pt x="1652" y="4551"/>
                      <a:pt x="1746" y="4645"/>
                    </a:cubicBezTo>
                    <a:cubicBezTo>
                      <a:pt x="1831" y="4739"/>
                      <a:pt x="1943" y="4808"/>
                      <a:pt x="2062" y="4859"/>
                    </a:cubicBezTo>
                    <a:cubicBezTo>
                      <a:pt x="2268" y="4944"/>
                      <a:pt x="2473" y="5004"/>
                      <a:pt x="2687" y="5047"/>
                    </a:cubicBezTo>
                    <a:cubicBezTo>
                      <a:pt x="2755" y="5056"/>
                      <a:pt x="2815" y="5064"/>
                      <a:pt x="2875" y="5064"/>
                    </a:cubicBezTo>
                    <a:cubicBezTo>
                      <a:pt x="2884" y="5697"/>
                      <a:pt x="2849" y="6322"/>
                      <a:pt x="2815" y="6886"/>
                    </a:cubicBezTo>
                    <a:lnTo>
                      <a:pt x="2815" y="6921"/>
                    </a:lnTo>
                    <a:cubicBezTo>
                      <a:pt x="2790" y="6878"/>
                      <a:pt x="2764" y="6835"/>
                      <a:pt x="2738" y="6801"/>
                    </a:cubicBezTo>
                    <a:cubicBezTo>
                      <a:pt x="2644" y="6681"/>
                      <a:pt x="2524" y="6570"/>
                      <a:pt x="2396" y="6484"/>
                    </a:cubicBezTo>
                    <a:cubicBezTo>
                      <a:pt x="2216" y="6356"/>
                      <a:pt x="2020" y="6228"/>
                      <a:pt x="1806" y="6211"/>
                    </a:cubicBezTo>
                    <a:cubicBezTo>
                      <a:pt x="1746" y="6211"/>
                      <a:pt x="1695" y="6219"/>
                      <a:pt x="1643" y="6253"/>
                    </a:cubicBezTo>
                    <a:cubicBezTo>
                      <a:pt x="1618" y="6270"/>
                      <a:pt x="1592" y="6305"/>
                      <a:pt x="1583" y="6339"/>
                    </a:cubicBezTo>
                    <a:cubicBezTo>
                      <a:pt x="1541" y="6459"/>
                      <a:pt x="1566" y="6604"/>
                      <a:pt x="1652" y="6707"/>
                    </a:cubicBezTo>
                    <a:cubicBezTo>
                      <a:pt x="1737" y="6801"/>
                      <a:pt x="1840" y="6886"/>
                      <a:pt x="1960" y="6938"/>
                    </a:cubicBezTo>
                    <a:cubicBezTo>
                      <a:pt x="2157" y="7040"/>
                      <a:pt x="2362" y="7126"/>
                      <a:pt x="2567" y="7177"/>
                    </a:cubicBezTo>
                    <a:cubicBezTo>
                      <a:pt x="2644" y="7194"/>
                      <a:pt x="2721" y="7211"/>
                      <a:pt x="2790" y="7211"/>
                    </a:cubicBezTo>
                    <a:cubicBezTo>
                      <a:pt x="2747" y="7836"/>
                      <a:pt x="2695" y="8460"/>
                      <a:pt x="2670" y="9085"/>
                    </a:cubicBezTo>
                    <a:cubicBezTo>
                      <a:pt x="2542" y="8717"/>
                      <a:pt x="2293" y="8401"/>
                      <a:pt x="1977" y="8170"/>
                    </a:cubicBezTo>
                    <a:cubicBezTo>
                      <a:pt x="1925" y="8132"/>
                      <a:pt x="1866" y="8108"/>
                      <a:pt x="1801" y="8108"/>
                    </a:cubicBezTo>
                    <a:cubicBezTo>
                      <a:pt x="1791" y="8108"/>
                      <a:pt x="1782" y="8109"/>
                      <a:pt x="1772" y="8110"/>
                    </a:cubicBezTo>
                    <a:cubicBezTo>
                      <a:pt x="1677" y="8144"/>
                      <a:pt x="1643" y="8264"/>
                      <a:pt x="1643" y="8366"/>
                    </a:cubicBezTo>
                    <a:cubicBezTo>
                      <a:pt x="1652" y="8563"/>
                      <a:pt x="1729" y="8760"/>
                      <a:pt x="1849" y="8914"/>
                    </a:cubicBezTo>
                    <a:cubicBezTo>
                      <a:pt x="1968" y="9076"/>
                      <a:pt x="2114" y="9205"/>
                      <a:pt x="2285" y="9307"/>
                    </a:cubicBezTo>
                    <a:cubicBezTo>
                      <a:pt x="2405" y="9393"/>
                      <a:pt x="2533" y="9453"/>
                      <a:pt x="2670" y="9487"/>
                    </a:cubicBezTo>
                    <a:lnTo>
                      <a:pt x="2670" y="9855"/>
                    </a:lnTo>
                    <a:cubicBezTo>
                      <a:pt x="2670" y="10317"/>
                      <a:pt x="2730" y="10762"/>
                      <a:pt x="2849" y="11198"/>
                    </a:cubicBezTo>
                    <a:cubicBezTo>
                      <a:pt x="2636" y="10950"/>
                      <a:pt x="2353" y="10762"/>
                      <a:pt x="2037" y="10650"/>
                    </a:cubicBezTo>
                    <a:cubicBezTo>
                      <a:pt x="2003" y="10638"/>
                      <a:pt x="1966" y="10631"/>
                      <a:pt x="1930" y="10631"/>
                    </a:cubicBezTo>
                    <a:cubicBezTo>
                      <a:pt x="1893" y="10631"/>
                      <a:pt x="1857" y="10638"/>
                      <a:pt x="1823" y="10650"/>
                    </a:cubicBezTo>
                    <a:cubicBezTo>
                      <a:pt x="1737" y="10710"/>
                      <a:pt x="1737" y="10839"/>
                      <a:pt x="1772" y="10933"/>
                    </a:cubicBezTo>
                    <a:cubicBezTo>
                      <a:pt x="1840" y="11121"/>
                      <a:pt x="1960" y="11284"/>
                      <a:pt x="2122" y="11403"/>
                    </a:cubicBezTo>
                    <a:cubicBezTo>
                      <a:pt x="2276" y="11523"/>
                      <a:pt x="2465" y="11609"/>
                      <a:pt x="2653" y="11660"/>
                    </a:cubicBezTo>
                    <a:cubicBezTo>
                      <a:pt x="2772" y="11697"/>
                      <a:pt x="2891" y="11721"/>
                      <a:pt x="3010" y="11721"/>
                    </a:cubicBezTo>
                    <a:cubicBezTo>
                      <a:pt x="3028" y="11721"/>
                      <a:pt x="3046" y="11721"/>
                      <a:pt x="3063" y="11720"/>
                    </a:cubicBezTo>
                    <a:cubicBezTo>
                      <a:pt x="3166" y="11900"/>
                      <a:pt x="3294" y="12062"/>
                      <a:pt x="3457" y="12190"/>
                    </a:cubicBezTo>
                    <a:cubicBezTo>
                      <a:pt x="3479" y="12209"/>
                      <a:pt x="3506" y="12217"/>
                      <a:pt x="3532" y="12217"/>
                    </a:cubicBezTo>
                    <a:cubicBezTo>
                      <a:pt x="3616" y="12217"/>
                      <a:pt x="3697" y="12136"/>
                      <a:pt x="3645" y="12045"/>
                    </a:cubicBezTo>
                    <a:cubicBezTo>
                      <a:pt x="3551" y="11891"/>
                      <a:pt x="3457" y="11746"/>
                      <a:pt x="3371" y="11600"/>
                    </a:cubicBezTo>
                    <a:cubicBezTo>
                      <a:pt x="3594" y="11446"/>
                      <a:pt x="3791" y="11258"/>
                      <a:pt x="3953" y="11035"/>
                    </a:cubicBezTo>
                    <a:cubicBezTo>
                      <a:pt x="4141" y="10779"/>
                      <a:pt x="4201" y="10445"/>
                      <a:pt x="4116" y="10137"/>
                    </a:cubicBezTo>
                    <a:cubicBezTo>
                      <a:pt x="4107" y="10112"/>
                      <a:pt x="4090" y="10077"/>
                      <a:pt x="4064" y="10060"/>
                    </a:cubicBezTo>
                    <a:cubicBezTo>
                      <a:pt x="4039" y="10052"/>
                      <a:pt x="4013" y="10052"/>
                      <a:pt x="3987" y="10052"/>
                    </a:cubicBezTo>
                    <a:cubicBezTo>
                      <a:pt x="3816" y="10077"/>
                      <a:pt x="3662" y="10163"/>
                      <a:pt x="3568" y="10308"/>
                    </a:cubicBezTo>
                    <a:cubicBezTo>
                      <a:pt x="3465" y="10445"/>
                      <a:pt x="3397" y="10599"/>
                      <a:pt x="3354" y="10762"/>
                    </a:cubicBezTo>
                    <a:cubicBezTo>
                      <a:pt x="3311" y="10950"/>
                      <a:pt x="3269" y="11138"/>
                      <a:pt x="3252" y="11326"/>
                    </a:cubicBezTo>
                    <a:cubicBezTo>
                      <a:pt x="3166" y="11164"/>
                      <a:pt x="3106" y="10993"/>
                      <a:pt x="3055" y="10822"/>
                    </a:cubicBezTo>
                    <a:cubicBezTo>
                      <a:pt x="2961" y="10385"/>
                      <a:pt x="2918" y="9932"/>
                      <a:pt x="2926" y="9487"/>
                    </a:cubicBezTo>
                    <a:lnTo>
                      <a:pt x="2995" y="9470"/>
                    </a:lnTo>
                    <a:cubicBezTo>
                      <a:pt x="3260" y="9384"/>
                      <a:pt x="3508" y="9256"/>
                      <a:pt x="3731" y="9085"/>
                    </a:cubicBezTo>
                    <a:cubicBezTo>
                      <a:pt x="3979" y="8880"/>
                      <a:pt x="4124" y="8580"/>
                      <a:pt x="4116" y="8255"/>
                    </a:cubicBezTo>
                    <a:cubicBezTo>
                      <a:pt x="4116" y="8221"/>
                      <a:pt x="4107" y="8187"/>
                      <a:pt x="4090" y="8161"/>
                    </a:cubicBezTo>
                    <a:cubicBezTo>
                      <a:pt x="4064" y="8152"/>
                      <a:pt x="4047" y="8135"/>
                      <a:pt x="4021" y="8135"/>
                    </a:cubicBezTo>
                    <a:cubicBezTo>
                      <a:pt x="3989" y="8131"/>
                      <a:pt x="3957" y="8128"/>
                      <a:pt x="3925" y="8128"/>
                    </a:cubicBezTo>
                    <a:cubicBezTo>
                      <a:pt x="3787" y="8128"/>
                      <a:pt x="3654" y="8173"/>
                      <a:pt x="3542" y="8264"/>
                    </a:cubicBezTo>
                    <a:cubicBezTo>
                      <a:pt x="3414" y="8366"/>
                      <a:pt x="3303" y="8495"/>
                      <a:pt x="3217" y="8640"/>
                    </a:cubicBezTo>
                    <a:cubicBezTo>
                      <a:pt x="3106" y="8820"/>
                      <a:pt x="3012" y="8999"/>
                      <a:pt x="2935" y="9188"/>
                    </a:cubicBezTo>
                    <a:cubicBezTo>
                      <a:pt x="2961" y="8529"/>
                      <a:pt x="3012" y="7870"/>
                      <a:pt x="3055" y="7211"/>
                    </a:cubicBezTo>
                    <a:cubicBezTo>
                      <a:pt x="3440" y="7160"/>
                      <a:pt x="3782" y="6921"/>
                      <a:pt x="3962" y="6570"/>
                    </a:cubicBezTo>
                    <a:cubicBezTo>
                      <a:pt x="3996" y="6510"/>
                      <a:pt x="4013" y="6442"/>
                      <a:pt x="4004" y="6373"/>
                    </a:cubicBezTo>
                    <a:cubicBezTo>
                      <a:pt x="3972" y="6268"/>
                      <a:pt x="3871" y="6201"/>
                      <a:pt x="3759" y="6201"/>
                    </a:cubicBezTo>
                    <a:cubicBezTo>
                      <a:pt x="3753" y="6201"/>
                      <a:pt x="3746" y="6201"/>
                      <a:pt x="3739" y="6202"/>
                    </a:cubicBezTo>
                    <a:cubicBezTo>
                      <a:pt x="3628" y="6228"/>
                      <a:pt x="3517" y="6279"/>
                      <a:pt x="3440" y="6365"/>
                    </a:cubicBezTo>
                    <a:cubicBezTo>
                      <a:pt x="3294" y="6484"/>
                      <a:pt x="3175" y="6638"/>
                      <a:pt x="3080" y="6801"/>
                    </a:cubicBezTo>
                    <a:cubicBezTo>
                      <a:pt x="3089" y="6578"/>
                      <a:pt x="3106" y="6339"/>
                      <a:pt x="3106" y="6108"/>
                    </a:cubicBezTo>
                    <a:cubicBezTo>
                      <a:pt x="3123" y="5766"/>
                      <a:pt x="3123" y="5415"/>
                      <a:pt x="3106" y="5064"/>
                    </a:cubicBezTo>
                    <a:cubicBezTo>
                      <a:pt x="3525" y="5004"/>
                      <a:pt x="3876" y="4731"/>
                      <a:pt x="4039" y="4346"/>
                    </a:cubicBezTo>
                    <a:cubicBezTo>
                      <a:pt x="4064" y="4277"/>
                      <a:pt x="4073" y="4209"/>
                      <a:pt x="4064" y="4140"/>
                    </a:cubicBezTo>
                    <a:cubicBezTo>
                      <a:pt x="4021" y="4046"/>
                      <a:pt x="3935" y="3989"/>
                      <a:pt x="3837" y="3989"/>
                    </a:cubicBezTo>
                    <a:cubicBezTo>
                      <a:pt x="3819" y="3989"/>
                      <a:pt x="3800" y="3991"/>
                      <a:pt x="3782" y="3995"/>
                    </a:cubicBezTo>
                    <a:cubicBezTo>
                      <a:pt x="3671" y="4020"/>
                      <a:pt x="3568" y="4089"/>
                      <a:pt x="3500" y="4174"/>
                    </a:cubicBezTo>
                    <a:cubicBezTo>
                      <a:pt x="3320" y="4354"/>
                      <a:pt x="3183" y="4577"/>
                      <a:pt x="3098" y="4816"/>
                    </a:cubicBezTo>
                    <a:cubicBezTo>
                      <a:pt x="3063" y="4251"/>
                      <a:pt x="2978" y="3687"/>
                      <a:pt x="2832" y="3148"/>
                    </a:cubicBezTo>
                    <a:cubicBezTo>
                      <a:pt x="2815" y="3079"/>
                      <a:pt x="2798" y="3011"/>
                      <a:pt x="2772" y="2943"/>
                    </a:cubicBezTo>
                    <a:cubicBezTo>
                      <a:pt x="3132" y="2771"/>
                      <a:pt x="3380" y="2429"/>
                      <a:pt x="3431" y="2036"/>
                    </a:cubicBezTo>
                    <a:cubicBezTo>
                      <a:pt x="3448" y="1967"/>
                      <a:pt x="3440" y="1899"/>
                      <a:pt x="3406" y="1830"/>
                    </a:cubicBezTo>
                    <a:cubicBezTo>
                      <a:pt x="3360" y="1768"/>
                      <a:pt x="3289" y="1736"/>
                      <a:pt x="3216" y="1736"/>
                    </a:cubicBezTo>
                    <a:cubicBezTo>
                      <a:pt x="3179" y="1736"/>
                      <a:pt x="3141" y="1745"/>
                      <a:pt x="3106" y="1762"/>
                    </a:cubicBezTo>
                    <a:cubicBezTo>
                      <a:pt x="3003" y="1822"/>
                      <a:pt x="2918" y="1907"/>
                      <a:pt x="2867" y="2010"/>
                    </a:cubicBezTo>
                    <a:cubicBezTo>
                      <a:pt x="2764" y="2198"/>
                      <a:pt x="2687" y="2404"/>
                      <a:pt x="2653" y="2617"/>
                    </a:cubicBezTo>
                    <a:cubicBezTo>
                      <a:pt x="2447" y="2096"/>
                      <a:pt x="2131" y="1591"/>
                      <a:pt x="1626" y="1360"/>
                    </a:cubicBezTo>
                    <a:cubicBezTo>
                      <a:pt x="1951" y="1078"/>
                      <a:pt x="2097" y="650"/>
                      <a:pt x="2020" y="231"/>
                    </a:cubicBezTo>
                    <a:cubicBezTo>
                      <a:pt x="2011" y="154"/>
                      <a:pt x="1977" y="94"/>
                      <a:pt x="1926" y="42"/>
                    </a:cubicBezTo>
                    <a:cubicBezTo>
                      <a:pt x="1886" y="14"/>
                      <a:pt x="1840" y="0"/>
                      <a:pt x="1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6"/>
              <p:cNvSpPr/>
              <p:nvPr/>
            </p:nvSpPr>
            <p:spPr>
              <a:xfrm>
                <a:off x="33524" y="4014553"/>
                <a:ext cx="479657" cy="1194087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10224" extrusionOk="0">
                    <a:moveTo>
                      <a:pt x="2454" y="1"/>
                    </a:moveTo>
                    <a:cubicBezTo>
                      <a:pt x="2283" y="1"/>
                      <a:pt x="2135" y="127"/>
                      <a:pt x="2113" y="303"/>
                    </a:cubicBezTo>
                    <a:cubicBezTo>
                      <a:pt x="2070" y="705"/>
                      <a:pt x="2652" y="790"/>
                      <a:pt x="2712" y="1158"/>
                    </a:cubicBezTo>
                    <a:cubicBezTo>
                      <a:pt x="2532" y="1492"/>
                      <a:pt x="2412" y="1851"/>
                      <a:pt x="2353" y="2227"/>
                    </a:cubicBezTo>
                    <a:cubicBezTo>
                      <a:pt x="2316" y="1871"/>
                      <a:pt x="2182" y="1489"/>
                      <a:pt x="1873" y="1489"/>
                    </a:cubicBezTo>
                    <a:cubicBezTo>
                      <a:pt x="1826" y="1489"/>
                      <a:pt x="1775" y="1498"/>
                      <a:pt x="1720" y="1517"/>
                    </a:cubicBezTo>
                    <a:cubicBezTo>
                      <a:pt x="1574" y="1569"/>
                      <a:pt x="1412" y="1757"/>
                      <a:pt x="1489" y="1928"/>
                    </a:cubicBezTo>
                    <a:cubicBezTo>
                      <a:pt x="1540" y="2031"/>
                      <a:pt x="1694" y="2091"/>
                      <a:pt x="1788" y="2142"/>
                    </a:cubicBezTo>
                    <a:cubicBezTo>
                      <a:pt x="1985" y="2253"/>
                      <a:pt x="2241" y="2356"/>
                      <a:pt x="2310" y="2587"/>
                    </a:cubicBezTo>
                    <a:cubicBezTo>
                      <a:pt x="2293" y="2766"/>
                      <a:pt x="2284" y="2946"/>
                      <a:pt x="2293" y="3126"/>
                    </a:cubicBezTo>
                    <a:cubicBezTo>
                      <a:pt x="2293" y="3186"/>
                      <a:pt x="2293" y="3254"/>
                      <a:pt x="2293" y="3314"/>
                    </a:cubicBezTo>
                    <a:cubicBezTo>
                      <a:pt x="2250" y="3228"/>
                      <a:pt x="2173" y="3160"/>
                      <a:pt x="2096" y="3100"/>
                    </a:cubicBezTo>
                    <a:cubicBezTo>
                      <a:pt x="1982" y="3031"/>
                      <a:pt x="1830" y="2987"/>
                      <a:pt x="1683" y="2987"/>
                    </a:cubicBezTo>
                    <a:cubicBezTo>
                      <a:pt x="1555" y="2987"/>
                      <a:pt x="1430" y="3021"/>
                      <a:pt x="1335" y="3100"/>
                    </a:cubicBezTo>
                    <a:cubicBezTo>
                      <a:pt x="1206" y="3194"/>
                      <a:pt x="1061" y="3511"/>
                      <a:pt x="1172" y="3656"/>
                    </a:cubicBezTo>
                    <a:cubicBezTo>
                      <a:pt x="1212" y="3710"/>
                      <a:pt x="1268" y="3724"/>
                      <a:pt x="1327" y="3724"/>
                    </a:cubicBezTo>
                    <a:cubicBezTo>
                      <a:pt x="1382" y="3724"/>
                      <a:pt x="1439" y="3712"/>
                      <a:pt x="1489" y="3707"/>
                    </a:cubicBezTo>
                    <a:cubicBezTo>
                      <a:pt x="1599" y="3701"/>
                      <a:pt x="1729" y="3683"/>
                      <a:pt x="1854" y="3683"/>
                    </a:cubicBezTo>
                    <a:cubicBezTo>
                      <a:pt x="2041" y="3683"/>
                      <a:pt x="2218" y="3722"/>
                      <a:pt x="2310" y="3896"/>
                    </a:cubicBezTo>
                    <a:cubicBezTo>
                      <a:pt x="2310" y="3904"/>
                      <a:pt x="2318" y="3913"/>
                      <a:pt x="2335" y="3921"/>
                    </a:cubicBezTo>
                    <a:cubicBezTo>
                      <a:pt x="2344" y="4092"/>
                      <a:pt x="2353" y="4264"/>
                      <a:pt x="2344" y="4435"/>
                    </a:cubicBezTo>
                    <a:cubicBezTo>
                      <a:pt x="2344" y="4666"/>
                      <a:pt x="2318" y="4888"/>
                      <a:pt x="2276" y="5119"/>
                    </a:cubicBezTo>
                    <a:cubicBezTo>
                      <a:pt x="2241" y="5008"/>
                      <a:pt x="2190" y="4905"/>
                      <a:pt x="2130" y="4820"/>
                    </a:cubicBezTo>
                    <a:cubicBezTo>
                      <a:pt x="1972" y="4616"/>
                      <a:pt x="1718" y="4457"/>
                      <a:pt x="1457" y="4457"/>
                    </a:cubicBezTo>
                    <a:cubicBezTo>
                      <a:pt x="1379" y="4457"/>
                      <a:pt x="1300" y="4471"/>
                      <a:pt x="1223" y="4503"/>
                    </a:cubicBezTo>
                    <a:cubicBezTo>
                      <a:pt x="1035" y="4589"/>
                      <a:pt x="796" y="4871"/>
                      <a:pt x="967" y="5076"/>
                    </a:cubicBezTo>
                    <a:cubicBezTo>
                      <a:pt x="1061" y="5187"/>
                      <a:pt x="1223" y="5187"/>
                      <a:pt x="1352" y="5196"/>
                    </a:cubicBezTo>
                    <a:cubicBezTo>
                      <a:pt x="1643" y="5213"/>
                      <a:pt x="2096" y="5136"/>
                      <a:pt x="2190" y="5504"/>
                    </a:cubicBezTo>
                    <a:cubicBezTo>
                      <a:pt x="2173" y="5581"/>
                      <a:pt x="2156" y="5649"/>
                      <a:pt x="2130" y="5718"/>
                    </a:cubicBezTo>
                    <a:cubicBezTo>
                      <a:pt x="2053" y="6009"/>
                      <a:pt x="1951" y="6300"/>
                      <a:pt x="1848" y="6608"/>
                    </a:cubicBezTo>
                    <a:cubicBezTo>
                      <a:pt x="1784" y="6259"/>
                      <a:pt x="1525" y="5952"/>
                      <a:pt x="1173" y="5952"/>
                    </a:cubicBezTo>
                    <a:cubicBezTo>
                      <a:pt x="1102" y="5952"/>
                      <a:pt x="1027" y="5964"/>
                      <a:pt x="950" y="5992"/>
                    </a:cubicBezTo>
                    <a:cubicBezTo>
                      <a:pt x="753" y="6069"/>
                      <a:pt x="505" y="6351"/>
                      <a:pt x="676" y="6556"/>
                    </a:cubicBezTo>
                    <a:cubicBezTo>
                      <a:pt x="723" y="6612"/>
                      <a:pt x="787" y="6625"/>
                      <a:pt x="854" y="6625"/>
                    </a:cubicBezTo>
                    <a:cubicBezTo>
                      <a:pt x="910" y="6625"/>
                      <a:pt x="967" y="6616"/>
                      <a:pt x="1018" y="6616"/>
                    </a:cubicBezTo>
                    <a:cubicBezTo>
                      <a:pt x="1275" y="6616"/>
                      <a:pt x="1625" y="6642"/>
                      <a:pt x="1745" y="6898"/>
                    </a:cubicBezTo>
                    <a:cubicBezTo>
                      <a:pt x="1617" y="7258"/>
                      <a:pt x="1514" y="7634"/>
                      <a:pt x="1420" y="8011"/>
                    </a:cubicBezTo>
                    <a:cubicBezTo>
                      <a:pt x="1386" y="7882"/>
                      <a:pt x="1309" y="7762"/>
                      <a:pt x="1206" y="7677"/>
                    </a:cubicBezTo>
                    <a:cubicBezTo>
                      <a:pt x="1079" y="7562"/>
                      <a:pt x="919" y="7505"/>
                      <a:pt x="759" y="7505"/>
                    </a:cubicBezTo>
                    <a:cubicBezTo>
                      <a:pt x="609" y="7505"/>
                      <a:pt x="458" y="7556"/>
                      <a:pt x="334" y="7660"/>
                    </a:cubicBezTo>
                    <a:cubicBezTo>
                      <a:pt x="188" y="7797"/>
                      <a:pt x="0" y="8147"/>
                      <a:pt x="214" y="8310"/>
                    </a:cubicBezTo>
                    <a:cubicBezTo>
                      <a:pt x="252" y="8338"/>
                      <a:pt x="291" y="8349"/>
                      <a:pt x="330" y="8349"/>
                    </a:cubicBezTo>
                    <a:cubicBezTo>
                      <a:pt x="397" y="8349"/>
                      <a:pt x="465" y="8317"/>
                      <a:pt x="530" y="8284"/>
                    </a:cubicBezTo>
                    <a:cubicBezTo>
                      <a:pt x="708" y="8196"/>
                      <a:pt x="870" y="8116"/>
                      <a:pt x="1026" y="8116"/>
                    </a:cubicBezTo>
                    <a:cubicBezTo>
                      <a:pt x="1141" y="8116"/>
                      <a:pt x="1251" y="8159"/>
                      <a:pt x="1360" y="8276"/>
                    </a:cubicBezTo>
                    <a:cubicBezTo>
                      <a:pt x="1258" y="8917"/>
                      <a:pt x="1266" y="9559"/>
                      <a:pt x="1566" y="10166"/>
                    </a:cubicBezTo>
                    <a:cubicBezTo>
                      <a:pt x="1586" y="10207"/>
                      <a:pt x="1622" y="10224"/>
                      <a:pt x="1660" y="10224"/>
                    </a:cubicBezTo>
                    <a:cubicBezTo>
                      <a:pt x="1735" y="10224"/>
                      <a:pt x="1813" y="10157"/>
                      <a:pt x="1779" y="10072"/>
                    </a:cubicBezTo>
                    <a:cubicBezTo>
                      <a:pt x="1566" y="9525"/>
                      <a:pt x="1506" y="8926"/>
                      <a:pt x="1608" y="8353"/>
                    </a:cubicBezTo>
                    <a:cubicBezTo>
                      <a:pt x="1693" y="8278"/>
                      <a:pt x="1787" y="8246"/>
                      <a:pt x="1883" y="8246"/>
                    </a:cubicBezTo>
                    <a:cubicBezTo>
                      <a:pt x="2050" y="8246"/>
                      <a:pt x="2222" y="8342"/>
                      <a:pt x="2353" y="8473"/>
                    </a:cubicBezTo>
                    <a:cubicBezTo>
                      <a:pt x="2455" y="8575"/>
                      <a:pt x="2541" y="8695"/>
                      <a:pt x="2686" y="8704"/>
                    </a:cubicBezTo>
                    <a:cubicBezTo>
                      <a:pt x="2694" y="8704"/>
                      <a:pt x="2701" y="8704"/>
                      <a:pt x="2709" y="8704"/>
                    </a:cubicBezTo>
                    <a:cubicBezTo>
                      <a:pt x="2992" y="8704"/>
                      <a:pt x="3111" y="8389"/>
                      <a:pt x="3011" y="8156"/>
                    </a:cubicBezTo>
                    <a:cubicBezTo>
                      <a:pt x="2904" y="7898"/>
                      <a:pt x="2634" y="7784"/>
                      <a:pt x="2369" y="7784"/>
                    </a:cubicBezTo>
                    <a:cubicBezTo>
                      <a:pt x="2317" y="7784"/>
                      <a:pt x="2266" y="7788"/>
                      <a:pt x="2216" y="7797"/>
                    </a:cubicBezTo>
                    <a:cubicBezTo>
                      <a:pt x="2002" y="7822"/>
                      <a:pt x="1805" y="7925"/>
                      <a:pt x="1651" y="8088"/>
                    </a:cubicBezTo>
                    <a:cubicBezTo>
                      <a:pt x="1745" y="7668"/>
                      <a:pt x="1856" y="7258"/>
                      <a:pt x="2002" y="6856"/>
                    </a:cubicBezTo>
                    <a:cubicBezTo>
                      <a:pt x="2022" y="6849"/>
                      <a:pt x="2044" y="6846"/>
                      <a:pt x="2068" y="6846"/>
                    </a:cubicBezTo>
                    <a:cubicBezTo>
                      <a:pt x="2327" y="6846"/>
                      <a:pt x="2747" y="7221"/>
                      <a:pt x="3001" y="7221"/>
                    </a:cubicBezTo>
                    <a:cubicBezTo>
                      <a:pt x="3020" y="7221"/>
                      <a:pt x="3037" y="7219"/>
                      <a:pt x="3054" y="7215"/>
                    </a:cubicBezTo>
                    <a:cubicBezTo>
                      <a:pt x="3268" y="7147"/>
                      <a:pt x="3379" y="6898"/>
                      <a:pt x="3268" y="6693"/>
                    </a:cubicBezTo>
                    <a:cubicBezTo>
                      <a:pt x="3163" y="6476"/>
                      <a:pt x="2908" y="6390"/>
                      <a:pt x="2673" y="6390"/>
                    </a:cubicBezTo>
                    <a:cubicBezTo>
                      <a:pt x="2622" y="6390"/>
                      <a:pt x="2571" y="6395"/>
                      <a:pt x="2524" y="6402"/>
                    </a:cubicBezTo>
                    <a:cubicBezTo>
                      <a:pt x="2361" y="6428"/>
                      <a:pt x="2207" y="6496"/>
                      <a:pt x="2079" y="6608"/>
                    </a:cubicBezTo>
                    <a:cubicBezTo>
                      <a:pt x="2182" y="6274"/>
                      <a:pt x="2293" y="5940"/>
                      <a:pt x="2378" y="5607"/>
                    </a:cubicBezTo>
                    <a:cubicBezTo>
                      <a:pt x="2387" y="5555"/>
                      <a:pt x="2404" y="5504"/>
                      <a:pt x="2412" y="5453"/>
                    </a:cubicBezTo>
                    <a:cubicBezTo>
                      <a:pt x="2479" y="5402"/>
                      <a:pt x="2560" y="5382"/>
                      <a:pt x="2646" y="5382"/>
                    </a:cubicBezTo>
                    <a:cubicBezTo>
                      <a:pt x="2848" y="5382"/>
                      <a:pt x="3081" y="5492"/>
                      <a:pt x="3225" y="5564"/>
                    </a:cubicBezTo>
                    <a:cubicBezTo>
                      <a:pt x="3278" y="5601"/>
                      <a:pt x="3342" y="5622"/>
                      <a:pt x="3404" y="5622"/>
                    </a:cubicBezTo>
                    <a:cubicBezTo>
                      <a:pt x="3443" y="5622"/>
                      <a:pt x="3481" y="5614"/>
                      <a:pt x="3516" y="5598"/>
                    </a:cubicBezTo>
                    <a:cubicBezTo>
                      <a:pt x="3738" y="5478"/>
                      <a:pt x="3721" y="5170"/>
                      <a:pt x="3593" y="4999"/>
                    </a:cubicBezTo>
                    <a:cubicBezTo>
                      <a:pt x="3464" y="4837"/>
                      <a:pt x="3312" y="4771"/>
                      <a:pt x="3158" y="4771"/>
                    </a:cubicBezTo>
                    <a:cubicBezTo>
                      <a:pt x="2904" y="4771"/>
                      <a:pt x="2641" y="4950"/>
                      <a:pt x="2455" y="5179"/>
                    </a:cubicBezTo>
                    <a:cubicBezTo>
                      <a:pt x="2507" y="4734"/>
                      <a:pt x="2515" y="4289"/>
                      <a:pt x="2481" y="3844"/>
                    </a:cubicBezTo>
                    <a:cubicBezTo>
                      <a:pt x="2586" y="3719"/>
                      <a:pt x="2725" y="3697"/>
                      <a:pt x="2870" y="3697"/>
                    </a:cubicBezTo>
                    <a:cubicBezTo>
                      <a:pt x="2948" y="3697"/>
                      <a:pt x="3028" y="3703"/>
                      <a:pt x="3106" y="3703"/>
                    </a:cubicBezTo>
                    <a:cubicBezTo>
                      <a:pt x="3248" y="3703"/>
                      <a:pt x="3382" y="3682"/>
                      <a:pt x="3482" y="3562"/>
                    </a:cubicBezTo>
                    <a:cubicBezTo>
                      <a:pt x="3627" y="3382"/>
                      <a:pt x="3490" y="3134"/>
                      <a:pt x="3319" y="3040"/>
                    </a:cubicBezTo>
                    <a:cubicBezTo>
                      <a:pt x="3233" y="2997"/>
                      <a:pt x="3141" y="2976"/>
                      <a:pt x="3049" y="2976"/>
                    </a:cubicBezTo>
                    <a:cubicBezTo>
                      <a:pt x="2905" y="2976"/>
                      <a:pt x="2762" y="3029"/>
                      <a:pt x="2652" y="3134"/>
                    </a:cubicBezTo>
                    <a:cubicBezTo>
                      <a:pt x="2558" y="3220"/>
                      <a:pt x="2489" y="3331"/>
                      <a:pt x="2447" y="3442"/>
                    </a:cubicBezTo>
                    <a:cubicBezTo>
                      <a:pt x="2447" y="3408"/>
                      <a:pt x="2447" y="3365"/>
                      <a:pt x="2438" y="3323"/>
                    </a:cubicBezTo>
                    <a:cubicBezTo>
                      <a:pt x="2421" y="3066"/>
                      <a:pt x="2421" y="2809"/>
                      <a:pt x="2438" y="2561"/>
                    </a:cubicBezTo>
                    <a:cubicBezTo>
                      <a:pt x="2511" y="2504"/>
                      <a:pt x="2613" y="2487"/>
                      <a:pt x="2723" y="2487"/>
                    </a:cubicBezTo>
                    <a:cubicBezTo>
                      <a:pt x="2894" y="2487"/>
                      <a:pt x="3083" y="2530"/>
                      <a:pt x="3208" y="2535"/>
                    </a:cubicBezTo>
                    <a:cubicBezTo>
                      <a:pt x="3257" y="2538"/>
                      <a:pt x="3312" y="2542"/>
                      <a:pt x="3368" y="2542"/>
                    </a:cubicBezTo>
                    <a:cubicBezTo>
                      <a:pt x="3481" y="2542"/>
                      <a:pt x="3599" y="2527"/>
                      <a:pt x="3679" y="2458"/>
                    </a:cubicBezTo>
                    <a:cubicBezTo>
                      <a:pt x="3867" y="2304"/>
                      <a:pt x="3738" y="2031"/>
                      <a:pt x="3567" y="1911"/>
                    </a:cubicBezTo>
                    <a:cubicBezTo>
                      <a:pt x="3460" y="1829"/>
                      <a:pt x="3334" y="1794"/>
                      <a:pt x="3206" y="1794"/>
                    </a:cubicBezTo>
                    <a:cubicBezTo>
                      <a:pt x="3040" y="1794"/>
                      <a:pt x="2869" y="1853"/>
                      <a:pt x="2729" y="1945"/>
                    </a:cubicBezTo>
                    <a:cubicBezTo>
                      <a:pt x="2626" y="2014"/>
                      <a:pt x="2541" y="2108"/>
                      <a:pt x="2481" y="2210"/>
                    </a:cubicBezTo>
                    <a:cubicBezTo>
                      <a:pt x="2489" y="2168"/>
                      <a:pt x="2498" y="2116"/>
                      <a:pt x="2507" y="2074"/>
                    </a:cubicBezTo>
                    <a:cubicBezTo>
                      <a:pt x="2575" y="1791"/>
                      <a:pt x="2661" y="1509"/>
                      <a:pt x="2763" y="1235"/>
                    </a:cubicBezTo>
                    <a:lnTo>
                      <a:pt x="2789" y="1201"/>
                    </a:lnTo>
                    <a:cubicBezTo>
                      <a:pt x="2837" y="1192"/>
                      <a:pt x="2883" y="1188"/>
                      <a:pt x="2929" y="1188"/>
                    </a:cubicBezTo>
                    <a:cubicBezTo>
                      <a:pt x="3144" y="1188"/>
                      <a:pt x="3340" y="1272"/>
                      <a:pt x="3559" y="1286"/>
                    </a:cubicBezTo>
                    <a:cubicBezTo>
                      <a:pt x="3582" y="1290"/>
                      <a:pt x="3605" y="1292"/>
                      <a:pt x="3627" y="1292"/>
                    </a:cubicBezTo>
                    <a:cubicBezTo>
                      <a:pt x="3713" y="1292"/>
                      <a:pt x="3792" y="1267"/>
                      <a:pt x="3867" y="1227"/>
                    </a:cubicBezTo>
                    <a:cubicBezTo>
                      <a:pt x="4046" y="1115"/>
                      <a:pt x="4106" y="867"/>
                      <a:pt x="3987" y="688"/>
                    </a:cubicBezTo>
                    <a:cubicBezTo>
                      <a:pt x="3902" y="561"/>
                      <a:pt x="3772" y="514"/>
                      <a:pt x="3636" y="514"/>
                    </a:cubicBezTo>
                    <a:cubicBezTo>
                      <a:pt x="3522" y="514"/>
                      <a:pt x="3403" y="547"/>
                      <a:pt x="3302" y="594"/>
                    </a:cubicBezTo>
                    <a:cubicBezTo>
                      <a:pt x="3165" y="653"/>
                      <a:pt x="3037" y="748"/>
                      <a:pt x="2934" y="867"/>
                    </a:cubicBezTo>
                    <a:cubicBezTo>
                      <a:pt x="2951" y="782"/>
                      <a:pt x="2960" y="696"/>
                      <a:pt x="2951" y="611"/>
                    </a:cubicBezTo>
                    <a:cubicBezTo>
                      <a:pt x="2934" y="371"/>
                      <a:pt x="2797" y="80"/>
                      <a:pt x="2541" y="12"/>
                    </a:cubicBezTo>
                    <a:cubicBezTo>
                      <a:pt x="2511" y="4"/>
                      <a:pt x="2482" y="1"/>
                      <a:pt x="2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6"/>
              <p:cNvSpPr/>
              <p:nvPr/>
            </p:nvSpPr>
            <p:spPr>
              <a:xfrm>
                <a:off x="606348" y="4398801"/>
                <a:ext cx="605725" cy="821730"/>
              </a:xfrm>
              <a:custGeom>
                <a:avLst/>
                <a:gdLst/>
                <a:ahLst/>
                <a:cxnLst/>
                <a:rect l="l" t="t" r="r" b="b"/>
                <a:pathLst>
                  <a:path w="11432" h="15508" extrusionOk="0">
                    <a:moveTo>
                      <a:pt x="2272" y="0"/>
                    </a:moveTo>
                    <a:cubicBezTo>
                      <a:pt x="2227" y="0"/>
                      <a:pt x="2182" y="25"/>
                      <a:pt x="2167" y="78"/>
                    </a:cubicBezTo>
                    <a:cubicBezTo>
                      <a:pt x="2021" y="617"/>
                      <a:pt x="2004" y="1173"/>
                      <a:pt x="2124" y="1720"/>
                    </a:cubicBezTo>
                    <a:cubicBezTo>
                      <a:pt x="1979" y="1609"/>
                      <a:pt x="1842" y="1489"/>
                      <a:pt x="1696" y="1361"/>
                    </a:cubicBezTo>
                    <a:cubicBezTo>
                      <a:pt x="1388" y="1096"/>
                      <a:pt x="1132" y="762"/>
                      <a:pt x="944" y="403"/>
                    </a:cubicBezTo>
                    <a:cubicBezTo>
                      <a:pt x="923" y="370"/>
                      <a:pt x="892" y="356"/>
                      <a:pt x="861" y="356"/>
                    </a:cubicBezTo>
                    <a:cubicBezTo>
                      <a:pt x="804" y="356"/>
                      <a:pt x="747" y="407"/>
                      <a:pt x="764" y="480"/>
                    </a:cubicBezTo>
                    <a:cubicBezTo>
                      <a:pt x="901" y="890"/>
                      <a:pt x="1123" y="1267"/>
                      <a:pt x="1414" y="1583"/>
                    </a:cubicBezTo>
                    <a:cubicBezTo>
                      <a:pt x="1568" y="1746"/>
                      <a:pt x="1739" y="1891"/>
                      <a:pt x="1919" y="2028"/>
                    </a:cubicBezTo>
                    <a:cubicBezTo>
                      <a:pt x="1996" y="2097"/>
                      <a:pt x="2090" y="2156"/>
                      <a:pt x="2175" y="2208"/>
                    </a:cubicBezTo>
                    <a:cubicBezTo>
                      <a:pt x="2101" y="2217"/>
                      <a:pt x="2026" y="2221"/>
                      <a:pt x="1952" y="2221"/>
                    </a:cubicBezTo>
                    <a:cubicBezTo>
                      <a:pt x="1674" y="2221"/>
                      <a:pt x="1398" y="2160"/>
                      <a:pt x="1149" y="2045"/>
                    </a:cubicBezTo>
                    <a:cubicBezTo>
                      <a:pt x="1003" y="1977"/>
                      <a:pt x="867" y="1900"/>
                      <a:pt x="738" y="1814"/>
                    </a:cubicBezTo>
                    <a:cubicBezTo>
                      <a:pt x="593" y="1729"/>
                      <a:pt x="336" y="1609"/>
                      <a:pt x="242" y="1472"/>
                    </a:cubicBezTo>
                    <a:cubicBezTo>
                      <a:pt x="218" y="1433"/>
                      <a:pt x="179" y="1416"/>
                      <a:pt x="141" y="1416"/>
                    </a:cubicBezTo>
                    <a:cubicBezTo>
                      <a:pt x="70" y="1416"/>
                      <a:pt x="0" y="1474"/>
                      <a:pt x="28" y="1558"/>
                    </a:cubicBezTo>
                    <a:cubicBezTo>
                      <a:pt x="148" y="1925"/>
                      <a:pt x="695" y="2199"/>
                      <a:pt x="1021" y="2353"/>
                    </a:cubicBezTo>
                    <a:cubicBezTo>
                      <a:pt x="1309" y="2486"/>
                      <a:pt x="1617" y="2568"/>
                      <a:pt x="1926" y="2568"/>
                    </a:cubicBezTo>
                    <a:cubicBezTo>
                      <a:pt x="2075" y="2568"/>
                      <a:pt x="2225" y="2549"/>
                      <a:pt x="2372" y="2507"/>
                    </a:cubicBezTo>
                    <a:cubicBezTo>
                      <a:pt x="2458" y="2695"/>
                      <a:pt x="2552" y="2875"/>
                      <a:pt x="2655" y="3055"/>
                    </a:cubicBezTo>
                    <a:cubicBezTo>
                      <a:pt x="2954" y="3525"/>
                      <a:pt x="3296" y="3979"/>
                      <a:pt x="3664" y="4398"/>
                    </a:cubicBezTo>
                    <a:cubicBezTo>
                      <a:pt x="3134" y="4398"/>
                      <a:pt x="2612" y="4287"/>
                      <a:pt x="2133" y="4090"/>
                    </a:cubicBezTo>
                    <a:cubicBezTo>
                      <a:pt x="1551" y="3833"/>
                      <a:pt x="1046" y="3423"/>
                      <a:pt x="670" y="2909"/>
                    </a:cubicBezTo>
                    <a:cubicBezTo>
                      <a:pt x="643" y="2862"/>
                      <a:pt x="603" y="2842"/>
                      <a:pt x="562" y="2842"/>
                    </a:cubicBezTo>
                    <a:cubicBezTo>
                      <a:pt x="471" y="2842"/>
                      <a:pt x="380" y="2940"/>
                      <a:pt x="439" y="3046"/>
                    </a:cubicBezTo>
                    <a:cubicBezTo>
                      <a:pt x="721" y="3568"/>
                      <a:pt x="1132" y="4004"/>
                      <a:pt x="1637" y="4304"/>
                    </a:cubicBezTo>
                    <a:cubicBezTo>
                      <a:pt x="1491" y="4304"/>
                      <a:pt x="1346" y="4287"/>
                      <a:pt x="1217" y="4278"/>
                    </a:cubicBezTo>
                    <a:cubicBezTo>
                      <a:pt x="909" y="4269"/>
                      <a:pt x="601" y="4210"/>
                      <a:pt x="302" y="4107"/>
                    </a:cubicBezTo>
                    <a:cubicBezTo>
                      <a:pt x="290" y="4103"/>
                      <a:pt x="278" y="4101"/>
                      <a:pt x="266" y="4101"/>
                    </a:cubicBezTo>
                    <a:cubicBezTo>
                      <a:pt x="159" y="4101"/>
                      <a:pt x="100" y="4268"/>
                      <a:pt x="208" y="4329"/>
                    </a:cubicBezTo>
                    <a:cubicBezTo>
                      <a:pt x="533" y="4509"/>
                      <a:pt x="892" y="4620"/>
                      <a:pt x="1269" y="4654"/>
                    </a:cubicBezTo>
                    <a:cubicBezTo>
                      <a:pt x="1390" y="4667"/>
                      <a:pt x="1543" y="4690"/>
                      <a:pt x="1693" y="4690"/>
                    </a:cubicBezTo>
                    <a:cubicBezTo>
                      <a:pt x="1862" y="4690"/>
                      <a:pt x="2028" y="4660"/>
                      <a:pt x="2141" y="4552"/>
                    </a:cubicBezTo>
                    <a:cubicBezTo>
                      <a:pt x="2520" y="4701"/>
                      <a:pt x="2930" y="4796"/>
                      <a:pt x="3340" y="4796"/>
                    </a:cubicBezTo>
                    <a:cubicBezTo>
                      <a:pt x="3540" y="4796"/>
                      <a:pt x="3741" y="4774"/>
                      <a:pt x="3938" y="4723"/>
                    </a:cubicBezTo>
                    <a:cubicBezTo>
                      <a:pt x="4169" y="4997"/>
                      <a:pt x="4400" y="5270"/>
                      <a:pt x="4614" y="5553"/>
                    </a:cubicBezTo>
                    <a:cubicBezTo>
                      <a:pt x="5247" y="6400"/>
                      <a:pt x="5794" y="7315"/>
                      <a:pt x="6085" y="8333"/>
                    </a:cubicBezTo>
                    <a:cubicBezTo>
                      <a:pt x="6102" y="8393"/>
                      <a:pt x="6128" y="8461"/>
                      <a:pt x="6145" y="8521"/>
                    </a:cubicBezTo>
                    <a:cubicBezTo>
                      <a:pt x="5563" y="8453"/>
                      <a:pt x="4990" y="8333"/>
                      <a:pt x="4434" y="8162"/>
                    </a:cubicBezTo>
                    <a:cubicBezTo>
                      <a:pt x="4391" y="7187"/>
                      <a:pt x="4075" y="6246"/>
                      <a:pt x="3365" y="5553"/>
                    </a:cubicBezTo>
                    <a:cubicBezTo>
                      <a:pt x="3340" y="5526"/>
                      <a:pt x="3313" y="5515"/>
                      <a:pt x="3287" y="5515"/>
                    </a:cubicBezTo>
                    <a:cubicBezTo>
                      <a:pt x="3203" y="5515"/>
                      <a:pt x="3130" y="5630"/>
                      <a:pt x="3202" y="5715"/>
                    </a:cubicBezTo>
                    <a:cubicBezTo>
                      <a:pt x="3767" y="6357"/>
                      <a:pt x="3886" y="7212"/>
                      <a:pt x="4015" y="8017"/>
                    </a:cubicBezTo>
                    <a:cubicBezTo>
                      <a:pt x="3946" y="7991"/>
                      <a:pt x="3878" y="7965"/>
                      <a:pt x="3809" y="7940"/>
                    </a:cubicBezTo>
                    <a:cubicBezTo>
                      <a:pt x="3407" y="7777"/>
                      <a:pt x="3022" y="7580"/>
                      <a:pt x="2663" y="7341"/>
                    </a:cubicBezTo>
                    <a:cubicBezTo>
                      <a:pt x="2304" y="7118"/>
                      <a:pt x="1910" y="6879"/>
                      <a:pt x="1611" y="6579"/>
                    </a:cubicBezTo>
                    <a:cubicBezTo>
                      <a:pt x="1587" y="6555"/>
                      <a:pt x="1558" y="6544"/>
                      <a:pt x="1530" y="6544"/>
                    </a:cubicBezTo>
                    <a:cubicBezTo>
                      <a:pt x="1461" y="6544"/>
                      <a:pt x="1396" y="6611"/>
                      <a:pt x="1414" y="6690"/>
                    </a:cubicBezTo>
                    <a:cubicBezTo>
                      <a:pt x="1534" y="7075"/>
                      <a:pt x="1953" y="7341"/>
                      <a:pt x="2270" y="7563"/>
                    </a:cubicBezTo>
                    <a:cubicBezTo>
                      <a:pt x="2406" y="7657"/>
                      <a:pt x="2543" y="7743"/>
                      <a:pt x="2680" y="7828"/>
                    </a:cubicBezTo>
                    <a:cubicBezTo>
                      <a:pt x="2535" y="7820"/>
                      <a:pt x="2398" y="7803"/>
                      <a:pt x="2252" y="7786"/>
                    </a:cubicBezTo>
                    <a:cubicBezTo>
                      <a:pt x="1936" y="7743"/>
                      <a:pt x="1611" y="7683"/>
                      <a:pt x="1294" y="7606"/>
                    </a:cubicBezTo>
                    <a:cubicBezTo>
                      <a:pt x="1286" y="7604"/>
                      <a:pt x="1278" y="7604"/>
                      <a:pt x="1270" y="7604"/>
                    </a:cubicBezTo>
                    <a:cubicBezTo>
                      <a:pt x="1146" y="7604"/>
                      <a:pt x="1063" y="7781"/>
                      <a:pt x="1192" y="7845"/>
                    </a:cubicBezTo>
                    <a:cubicBezTo>
                      <a:pt x="1534" y="7999"/>
                      <a:pt x="1902" y="8102"/>
                      <a:pt x="2278" y="8145"/>
                    </a:cubicBezTo>
                    <a:cubicBezTo>
                      <a:pt x="2431" y="8168"/>
                      <a:pt x="2613" y="8199"/>
                      <a:pt x="2788" y="8199"/>
                    </a:cubicBezTo>
                    <a:cubicBezTo>
                      <a:pt x="2936" y="8199"/>
                      <a:pt x="3081" y="8177"/>
                      <a:pt x="3202" y="8111"/>
                    </a:cubicBezTo>
                    <a:cubicBezTo>
                      <a:pt x="3322" y="8170"/>
                      <a:pt x="3450" y="8222"/>
                      <a:pt x="3570" y="8282"/>
                    </a:cubicBezTo>
                    <a:cubicBezTo>
                      <a:pt x="4408" y="8641"/>
                      <a:pt x="5307" y="8838"/>
                      <a:pt x="6213" y="8838"/>
                    </a:cubicBezTo>
                    <a:cubicBezTo>
                      <a:pt x="6384" y="9745"/>
                      <a:pt x="6393" y="10669"/>
                      <a:pt x="6248" y="11584"/>
                    </a:cubicBezTo>
                    <a:cubicBezTo>
                      <a:pt x="6136" y="12285"/>
                      <a:pt x="5965" y="12987"/>
                      <a:pt x="5734" y="13663"/>
                    </a:cubicBezTo>
                    <a:cubicBezTo>
                      <a:pt x="5435" y="12995"/>
                      <a:pt x="5195" y="12311"/>
                      <a:pt x="5024" y="11601"/>
                    </a:cubicBezTo>
                    <a:cubicBezTo>
                      <a:pt x="4922" y="11173"/>
                      <a:pt x="4845" y="10746"/>
                      <a:pt x="4793" y="10309"/>
                    </a:cubicBezTo>
                    <a:cubicBezTo>
                      <a:pt x="4733" y="9881"/>
                      <a:pt x="4742" y="9428"/>
                      <a:pt x="4656" y="9000"/>
                    </a:cubicBezTo>
                    <a:cubicBezTo>
                      <a:pt x="4639" y="8945"/>
                      <a:pt x="4588" y="8917"/>
                      <a:pt x="4537" y="8917"/>
                    </a:cubicBezTo>
                    <a:cubicBezTo>
                      <a:pt x="4485" y="8917"/>
                      <a:pt x="4434" y="8945"/>
                      <a:pt x="4417" y="9000"/>
                    </a:cubicBezTo>
                    <a:cubicBezTo>
                      <a:pt x="4306" y="9454"/>
                      <a:pt x="4348" y="9941"/>
                      <a:pt x="4391" y="10403"/>
                    </a:cubicBezTo>
                    <a:cubicBezTo>
                      <a:pt x="4417" y="10694"/>
                      <a:pt x="4460" y="10976"/>
                      <a:pt x="4502" y="11259"/>
                    </a:cubicBezTo>
                    <a:cubicBezTo>
                      <a:pt x="4331" y="11088"/>
                      <a:pt x="4160" y="10925"/>
                      <a:pt x="3998" y="10737"/>
                    </a:cubicBezTo>
                    <a:cubicBezTo>
                      <a:pt x="3852" y="10583"/>
                      <a:pt x="3724" y="10420"/>
                      <a:pt x="3604" y="10249"/>
                    </a:cubicBezTo>
                    <a:cubicBezTo>
                      <a:pt x="3510" y="10087"/>
                      <a:pt x="3390" y="9941"/>
                      <a:pt x="3262" y="9804"/>
                    </a:cubicBezTo>
                    <a:cubicBezTo>
                      <a:pt x="3248" y="9793"/>
                      <a:pt x="3229" y="9787"/>
                      <a:pt x="3210" y="9787"/>
                    </a:cubicBezTo>
                    <a:cubicBezTo>
                      <a:pt x="3173" y="9787"/>
                      <a:pt x="3136" y="9810"/>
                      <a:pt x="3142" y="9856"/>
                    </a:cubicBezTo>
                    <a:cubicBezTo>
                      <a:pt x="3168" y="10249"/>
                      <a:pt x="3467" y="10660"/>
                      <a:pt x="3690" y="10968"/>
                    </a:cubicBezTo>
                    <a:cubicBezTo>
                      <a:pt x="3938" y="11336"/>
                      <a:pt x="4254" y="11644"/>
                      <a:pt x="4614" y="11892"/>
                    </a:cubicBezTo>
                    <a:lnTo>
                      <a:pt x="4639" y="11900"/>
                    </a:lnTo>
                    <a:cubicBezTo>
                      <a:pt x="4691" y="12114"/>
                      <a:pt x="4742" y="12328"/>
                      <a:pt x="4810" y="12533"/>
                    </a:cubicBezTo>
                    <a:cubicBezTo>
                      <a:pt x="4425" y="12414"/>
                      <a:pt x="4066" y="12243"/>
                      <a:pt x="3732" y="12020"/>
                    </a:cubicBezTo>
                    <a:cubicBezTo>
                      <a:pt x="3527" y="11892"/>
                      <a:pt x="3339" y="11746"/>
                      <a:pt x="3159" y="11584"/>
                    </a:cubicBezTo>
                    <a:cubicBezTo>
                      <a:pt x="2988" y="11430"/>
                      <a:pt x="2826" y="11242"/>
                      <a:pt x="2629" y="11113"/>
                    </a:cubicBezTo>
                    <a:cubicBezTo>
                      <a:pt x="2615" y="11107"/>
                      <a:pt x="2601" y="11104"/>
                      <a:pt x="2587" y="11104"/>
                    </a:cubicBezTo>
                    <a:cubicBezTo>
                      <a:pt x="2528" y="11104"/>
                      <a:pt x="2471" y="11156"/>
                      <a:pt x="2492" y="11225"/>
                    </a:cubicBezTo>
                    <a:cubicBezTo>
                      <a:pt x="2620" y="11687"/>
                      <a:pt x="3117" y="12080"/>
                      <a:pt x="3493" y="12337"/>
                    </a:cubicBezTo>
                    <a:cubicBezTo>
                      <a:pt x="3938" y="12645"/>
                      <a:pt x="4434" y="12876"/>
                      <a:pt x="4964" y="13004"/>
                    </a:cubicBezTo>
                    <a:cubicBezTo>
                      <a:pt x="5110" y="13432"/>
                      <a:pt x="5298" y="13851"/>
                      <a:pt x="5520" y="14253"/>
                    </a:cubicBezTo>
                    <a:cubicBezTo>
                      <a:pt x="5401" y="14570"/>
                      <a:pt x="5272" y="14886"/>
                      <a:pt x="5144" y="15194"/>
                    </a:cubicBezTo>
                    <a:cubicBezTo>
                      <a:pt x="5056" y="15370"/>
                      <a:pt x="5202" y="15508"/>
                      <a:pt x="5344" y="15508"/>
                    </a:cubicBezTo>
                    <a:cubicBezTo>
                      <a:pt x="5423" y="15508"/>
                      <a:pt x="5501" y="15466"/>
                      <a:pt x="5538" y="15365"/>
                    </a:cubicBezTo>
                    <a:cubicBezTo>
                      <a:pt x="5811" y="14724"/>
                      <a:pt x="6051" y="14065"/>
                      <a:pt x="6256" y="13398"/>
                    </a:cubicBezTo>
                    <a:cubicBezTo>
                      <a:pt x="6667" y="13261"/>
                      <a:pt x="7060" y="13055"/>
                      <a:pt x="7420" y="12807"/>
                    </a:cubicBezTo>
                    <a:cubicBezTo>
                      <a:pt x="7826" y="12945"/>
                      <a:pt x="8255" y="13022"/>
                      <a:pt x="8686" y="13022"/>
                    </a:cubicBezTo>
                    <a:cubicBezTo>
                      <a:pt x="8709" y="13022"/>
                      <a:pt x="8731" y="13022"/>
                      <a:pt x="8754" y="13021"/>
                    </a:cubicBezTo>
                    <a:cubicBezTo>
                      <a:pt x="9225" y="13021"/>
                      <a:pt x="9635" y="12893"/>
                      <a:pt x="10080" y="12773"/>
                    </a:cubicBezTo>
                    <a:cubicBezTo>
                      <a:pt x="10169" y="12749"/>
                      <a:pt x="10136" y="12618"/>
                      <a:pt x="10053" y="12618"/>
                    </a:cubicBezTo>
                    <a:cubicBezTo>
                      <a:pt x="10048" y="12618"/>
                      <a:pt x="10043" y="12618"/>
                      <a:pt x="10037" y="12619"/>
                    </a:cubicBezTo>
                    <a:cubicBezTo>
                      <a:pt x="9833" y="12656"/>
                      <a:pt x="9624" y="12673"/>
                      <a:pt x="9412" y="12673"/>
                    </a:cubicBezTo>
                    <a:cubicBezTo>
                      <a:pt x="8895" y="12673"/>
                      <a:pt x="8365" y="12575"/>
                      <a:pt x="7873" y="12448"/>
                    </a:cubicBezTo>
                    <a:cubicBezTo>
                      <a:pt x="8258" y="12106"/>
                      <a:pt x="8592" y="11704"/>
                      <a:pt x="8874" y="11267"/>
                    </a:cubicBezTo>
                    <a:cubicBezTo>
                      <a:pt x="9028" y="11036"/>
                      <a:pt x="9173" y="10788"/>
                      <a:pt x="9293" y="10532"/>
                    </a:cubicBezTo>
                    <a:cubicBezTo>
                      <a:pt x="9473" y="10497"/>
                      <a:pt x="9644" y="10438"/>
                      <a:pt x="9806" y="10343"/>
                    </a:cubicBezTo>
                    <a:cubicBezTo>
                      <a:pt x="10046" y="10224"/>
                      <a:pt x="10285" y="10078"/>
                      <a:pt x="10499" y="9907"/>
                    </a:cubicBezTo>
                    <a:cubicBezTo>
                      <a:pt x="10876" y="9608"/>
                      <a:pt x="11312" y="9146"/>
                      <a:pt x="11432" y="8667"/>
                    </a:cubicBezTo>
                    <a:cubicBezTo>
                      <a:pt x="11432" y="8613"/>
                      <a:pt x="11390" y="8580"/>
                      <a:pt x="11347" y="8580"/>
                    </a:cubicBezTo>
                    <a:cubicBezTo>
                      <a:pt x="11329" y="8580"/>
                      <a:pt x="11310" y="8586"/>
                      <a:pt x="11295" y="8598"/>
                    </a:cubicBezTo>
                    <a:cubicBezTo>
                      <a:pt x="11132" y="8761"/>
                      <a:pt x="11021" y="8958"/>
                      <a:pt x="10867" y="9129"/>
                    </a:cubicBezTo>
                    <a:cubicBezTo>
                      <a:pt x="10696" y="9317"/>
                      <a:pt x="10508" y="9488"/>
                      <a:pt x="10311" y="9642"/>
                    </a:cubicBezTo>
                    <a:cubicBezTo>
                      <a:pt x="10123" y="9787"/>
                      <a:pt x="9926" y="9916"/>
                      <a:pt x="9712" y="10018"/>
                    </a:cubicBezTo>
                    <a:cubicBezTo>
                      <a:pt x="9644" y="10053"/>
                      <a:pt x="9575" y="10078"/>
                      <a:pt x="9507" y="10104"/>
                    </a:cubicBezTo>
                    <a:cubicBezTo>
                      <a:pt x="9584" y="9924"/>
                      <a:pt x="9652" y="9745"/>
                      <a:pt x="9721" y="9556"/>
                    </a:cubicBezTo>
                    <a:cubicBezTo>
                      <a:pt x="9935" y="8949"/>
                      <a:pt x="10149" y="8282"/>
                      <a:pt x="10191" y="7632"/>
                    </a:cubicBezTo>
                    <a:cubicBezTo>
                      <a:pt x="10191" y="7617"/>
                      <a:pt x="10177" y="7607"/>
                      <a:pt x="10161" y="7607"/>
                    </a:cubicBezTo>
                    <a:cubicBezTo>
                      <a:pt x="10150" y="7607"/>
                      <a:pt x="10139" y="7612"/>
                      <a:pt x="10132" y="7623"/>
                    </a:cubicBezTo>
                    <a:cubicBezTo>
                      <a:pt x="9858" y="8136"/>
                      <a:pt x="9687" y="8718"/>
                      <a:pt x="9456" y="9257"/>
                    </a:cubicBezTo>
                    <a:cubicBezTo>
                      <a:pt x="9225" y="9839"/>
                      <a:pt x="8934" y="10395"/>
                      <a:pt x="8592" y="10917"/>
                    </a:cubicBezTo>
                    <a:cubicBezTo>
                      <a:pt x="8438" y="11156"/>
                      <a:pt x="8258" y="11387"/>
                      <a:pt x="8070" y="11601"/>
                    </a:cubicBezTo>
                    <a:cubicBezTo>
                      <a:pt x="8044" y="10848"/>
                      <a:pt x="8104" y="10087"/>
                      <a:pt x="8241" y="9343"/>
                    </a:cubicBezTo>
                    <a:cubicBezTo>
                      <a:pt x="8326" y="8906"/>
                      <a:pt x="8438" y="8478"/>
                      <a:pt x="8575" y="8059"/>
                    </a:cubicBezTo>
                    <a:cubicBezTo>
                      <a:pt x="8720" y="7623"/>
                      <a:pt x="8942" y="7178"/>
                      <a:pt x="9045" y="6733"/>
                    </a:cubicBezTo>
                    <a:cubicBezTo>
                      <a:pt x="9058" y="6683"/>
                      <a:pt x="9014" y="6637"/>
                      <a:pt x="8970" y="6637"/>
                    </a:cubicBezTo>
                    <a:cubicBezTo>
                      <a:pt x="8955" y="6637"/>
                      <a:pt x="8939" y="6643"/>
                      <a:pt x="8925" y="6656"/>
                    </a:cubicBezTo>
                    <a:cubicBezTo>
                      <a:pt x="8626" y="6990"/>
                      <a:pt x="8438" y="7469"/>
                      <a:pt x="8284" y="7880"/>
                    </a:cubicBezTo>
                    <a:cubicBezTo>
                      <a:pt x="8155" y="8213"/>
                      <a:pt x="8053" y="8547"/>
                      <a:pt x="7967" y="8889"/>
                    </a:cubicBezTo>
                    <a:cubicBezTo>
                      <a:pt x="7822" y="8658"/>
                      <a:pt x="7710" y="8410"/>
                      <a:pt x="7633" y="8145"/>
                    </a:cubicBezTo>
                    <a:cubicBezTo>
                      <a:pt x="7582" y="7965"/>
                      <a:pt x="7539" y="7777"/>
                      <a:pt x="7514" y="7589"/>
                    </a:cubicBezTo>
                    <a:cubicBezTo>
                      <a:pt x="7488" y="7435"/>
                      <a:pt x="7497" y="7264"/>
                      <a:pt x="7411" y="7127"/>
                    </a:cubicBezTo>
                    <a:cubicBezTo>
                      <a:pt x="7401" y="7112"/>
                      <a:pt x="7382" y="7103"/>
                      <a:pt x="7365" y="7103"/>
                    </a:cubicBezTo>
                    <a:cubicBezTo>
                      <a:pt x="7353" y="7103"/>
                      <a:pt x="7341" y="7107"/>
                      <a:pt x="7334" y="7118"/>
                    </a:cubicBezTo>
                    <a:cubicBezTo>
                      <a:pt x="7095" y="7358"/>
                      <a:pt x="7180" y="7905"/>
                      <a:pt x="7240" y="8205"/>
                    </a:cubicBezTo>
                    <a:cubicBezTo>
                      <a:pt x="7334" y="8641"/>
                      <a:pt x="7522" y="9052"/>
                      <a:pt x="7796" y="9402"/>
                    </a:cubicBezTo>
                    <a:cubicBezTo>
                      <a:pt x="7813" y="9419"/>
                      <a:pt x="7822" y="9437"/>
                      <a:pt x="7839" y="9445"/>
                    </a:cubicBezTo>
                    <a:cubicBezTo>
                      <a:pt x="7676" y="10284"/>
                      <a:pt x="7625" y="11139"/>
                      <a:pt x="7702" y="11986"/>
                    </a:cubicBezTo>
                    <a:cubicBezTo>
                      <a:pt x="7326" y="12345"/>
                      <a:pt x="6889" y="12636"/>
                      <a:pt x="6419" y="12841"/>
                    </a:cubicBezTo>
                    <a:cubicBezTo>
                      <a:pt x="6744" y="11584"/>
                      <a:pt x="6881" y="10275"/>
                      <a:pt x="6667" y="8975"/>
                    </a:cubicBezTo>
                    <a:cubicBezTo>
                      <a:pt x="6615" y="8667"/>
                      <a:pt x="6538" y="8359"/>
                      <a:pt x="6436" y="8051"/>
                    </a:cubicBezTo>
                    <a:cubicBezTo>
                      <a:pt x="6547" y="7478"/>
                      <a:pt x="6615" y="6904"/>
                      <a:pt x="6761" y="6331"/>
                    </a:cubicBezTo>
                    <a:cubicBezTo>
                      <a:pt x="6804" y="6160"/>
                      <a:pt x="6846" y="5980"/>
                      <a:pt x="6898" y="5809"/>
                    </a:cubicBezTo>
                    <a:cubicBezTo>
                      <a:pt x="7189" y="5767"/>
                      <a:pt x="7462" y="5664"/>
                      <a:pt x="7710" y="5510"/>
                    </a:cubicBezTo>
                    <a:cubicBezTo>
                      <a:pt x="7905" y="5549"/>
                      <a:pt x="8102" y="5569"/>
                      <a:pt x="8298" y="5569"/>
                    </a:cubicBezTo>
                    <a:cubicBezTo>
                      <a:pt x="8825" y="5569"/>
                      <a:pt x="9345" y="5430"/>
                      <a:pt x="9806" y="5168"/>
                    </a:cubicBezTo>
                    <a:cubicBezTo>
                      <a:pt x="9867" y="5137"/>
                      <a:pt x="9840" y="5052"/>
                      <a:pt x="9785" y="5052"/>
                    </a:cubicBezTo>
                    <a:cubicBezTo>
                      <a:pt x="9778" y="5052"/>
                      <a:pt x="9771" y="5054"/>
                      <a:pt x="9764" y="5057"/>
                    </a:cubicBezTo>
                    <a:cubicBezTo>
                      <a:pt x="9376" y="5121"/>
                      <a:pt x="8984" y="5152"/>
                      <a:pt x="8590" y="5152"/>
                    </a:cubicBezTo>
                    <a:cubicBezTo>
                      <a:pt x="8462" y="5152"/>
                      <a:pt x="8335" y="5148"/>
                      <a:pt x="8207" y="5142"/>
                    </a:cubicBezTo>
                    <a:cubicBezTo>
                      <a:pt x="8249" y="5108"/>
                      <a:pt x="8292" y="5074"/>
                      <a:pt x="8335" y="5039"/>
                    </a:cubicBezTo>
                    <a:cubicBezTo>
                      <a:pt x="8557" y="4834"/>
                      <a:pt x="8763" y="4612"/>
                      <a:pt x="8942" y="4372"/>
                    </a:cubicBezTo>
                    <a:cubicBezTo>
                      <a:pt x="9156" y="4090"/>
                      <a:pt x="9310" y="3773"/>
                      <a:pt x="9498" y="3474"/>
                    </a:cubicBezTo>
                    <a:cubicBezTo>
                      <a:pt x="9537" y="3422"/>
                      <a:pt x="9483" y="3356"/>
                      <a:pt x="9433" y="3356"/>
                    </a:cubicBezTo>
                    <a:cubicBezTo>
                      <a:pt x="9416" y="3356"/>
                      <a:pt x="9400" y="3363"/>
                      <a:pt x="9387" y="3380"/>
                    </a:cubicBezTo>
                    <a:cubicBezTo>
                      <a:pt x="9011" y="3850"/>
                      <a:pt x="8600" y="4278"/>
                      <a:pt x="8147" y="4663"/>
                    </a:cubicBezTo>
                    <a:cubicBezTo>
                      <a:pt x="7941" y="4843"/>
                      <a:pt x="7719" y="5005"/>
                      <a:pt x="7479" y="5142"/>
                    </a:cubicBezTo>
                    <a:cubicBezTo>
                      <a:pt x="7343" y="5211"/>
                      <a:pt x="7197" y="5279"/>
                      <a:pt x="7052" y="5330"/>
                    </a:cubicBezTo>
                    <a:cubicBezTo>
                      <a:pt x="7129" y="5091"/>
                      <a:pt x="7206" y="4851"/>
                      <a:pt x="7300" y="4620"/>
                    </a:cubicBezTo>
                    <a:cubicBezTo>
                      <a:pt x="7728" y="3534"/>
                      <a:pt x="8275" y="2396"/>
                      <a:pt x="8977" y="1446"/>
                    </a:cubicBezTo>
                    <a:cubicBezTo>
                      <a:pt x="9016" y="1394"/>
                      <a:pt x="8950" y="1321"/>
                      <a:pt x="8889" y="1321"/>
                    </a:cubicBezTo>
                    <a:cubicBezTo>
                      <a:pt x="8871" y="1321"/>
                      <a:pt x="8854" y="1328"/>
                      <a:pt x="8840" y="1344"/>
                    </a:cubicBezTo>
                    <a:cubicBezTo>
                      <a:pt x="8463" y="1797"/>
                      <a:pt x="8113" y="2276"/>
                      <a:pt x="7779" y="2772"/>
                    </a:cubicBezTo>
                    <a:lnTo>
                      <a:pt x="7770" y="2789"/>
                    </a:lnTo>
                    <a:cubicBezTo>
                      <a:pt x="7753" y="2208"/>
                      <a:pt x="7770" y="1617"/>
                      <a:pt x="8001" y="1079"/>
                    </a:cubicBezTo>
                    <a:cubicBezTo>
                      <a:pt x="8036" y="1003"/>
                      <a:pt x="7976" y="935"/>
                      <a:pt x="7917" y="935"/>
                    </a:cubicBezTo>
                    <a:cubicBezTo>
                      <a:pt x="7890" y="935"/>
                      <a:pt x="7864" y="949"/>
                      <a:pt x="7847" y="984"/>
                    </a:cubicBezTo>
                    <a:cubicBezTo>
                      <a:pt x="7488" y="1694"/>
                      <a:pt x="7223" y="2490"/>
                      <a:pt x="7462" y="3294"/>
                    </a:cubicBezTo>
                    <a:cubicBezTo>
                      <a:pt x="7462" y="3303"/>
                      <a:pt x="7462" y="3311"/>
                      <a:pt x="7471" y="3320"/>
                    </a:cubicBezTo>
                    <a:cubicBezTo>
                      <a:pt x="7360" y="3534"/>
                      <a:pt x="7249" y="3748"/>
                      <a:pt x="7146" y="3970"/>
                    </a:cubicBezTo>
                    <a:cubicBezTo>
                      <a:pt x="7060" y="3739"/>
                      <a:pt x="7000" y="3500"/>
                      <a:pt x="6949" y="3260"/>
                    </a:cubicBezTo>
                    <a:cubicBezTo>
                      <a:pt x="6881" y="2875"/>
                      <a:pt x="6906" y="2490"/>
                      <a:pt x="6838" y="2114"/>
                    </a:cubicBezTo>
                    <a:cubicBezTo>
                      <a:pt x="6824" y="2061"/>
                      <a:pt x="6777" y="2032"/>
                      <a:pt x="6728" y="2032"/>
                    </a:cubicBezTo>
                    <a:cubicBezTo>
                      <a:pt x="6690" y="2032"/>
                      <a:pt x="6650" y="2050"/>
                      <a:pt x="6624" y="2088"/>
                    </a:cubicBezTo>
                    <a:cubicBezTo>
                      <a:pt x="6479" y="2447"/>
                      <a:pt x="6504" y="2892"/>
                      <a:pt x="6556" y="3269"/>
                    </a:cubicBezTo>
                    <a:cubicBezTo>
                      <a:pt x="6598" y="3696"/>
                      <a:pt x="6727" y="4107"/>
                      <a:pt x="6932" y="4483"/>
                    </a:cubicBezTo>
                    <a:cubicBezTo>
                      <a:pt x="6787" y="4834"/>
                      <a:pt x="6650" y="5202"/>
                      <a:pt x="6530" y="5578"/>
                    </a:cubicBezTo>
                    <a:cubicBezTo>
                      <a:pt x="6265" y="5176"/>
                      <a:pt x="6034" y="4714"/>
                      <a:pt x="5982" y="4235"/>
                    </a:cubicBezTo>
                    <a:cubicBezTo>
                      <a:pt x="5974" y="4157"/>
                      <a:pt x="5912" y="4117"/>
                      <a:pt x="5854" y="4117"/>
                    </a:cubicBezTo>
                    <a:cubicBezTo>
                      <a:pt x="5797" y="4117"/>
                      <a:pt x="5743" y="4155"/>
                      <a:pt x="5743" y="4235"/>
                    </a:cubicBezTo>
                    <a:cubicBezTo>
                      <a:pt x="5760" y="4920"/>
                      <a:pt x="5897" y="5510"/>
                      <a:pt x="6342" y="6049"/>
                    </a:cubicBezTo>
                    <a:cubicBezTo>
                      <a:pt x="6350" y="6057"/>
                      <a:pt x="6367" y="6066"/>
                      <a:pt x="6376" y="6075"/>
                    </a:cubicBezTo>
                    <a:cubicBezTo>
                      <a:pt x="6273" y="6468"/>
                      <a:pt x="6188" y="6862"/>
                      <a:pt x="6128" y="7255"/>
                    </a:cubicBezTo>
                    <a:cubicBezTo>
                      <a:pt x="5572" y="6049"/>
                      <a:pt x="4716" y="5005"/>
                      <a:pt x="3861" y="3970"/>
                    </a:cubicBezTo>
                    <a:cubicBezTo>
                      <a:pt x="4152" y="3867"/>
                      <a:pt x="4391" y="3568"/>
                      <a:pt x="4554" y="3320"/>
                    </a:cubicBezTo>
                    <a:cubicBezTo>
                      <a:pt x="4708" y="3072"/>
                      <a:pt x="4981" y="2653"/>
                      <a:pt x="4827" y="2353"/>
                    </a:cubicBezTo>
                    <a:cubicBezTo>
                      <a:pt x="4815" y="2328"/>
                      <a:pt x="4789" y="2315"/>
                      <a:pt x="4762" y="2315"/>
                    </a:cubicBezTo>
                    <a:cubicBezTo>
                      <a:pt x="4736" y="2315"/>
                      <a:pt x="4708" y="2328"/>
                      <a:pt x="4691" y="2353"/>
                    </a:cubicBezTo>
                    <a:cubicBezTo>
                      <a:pt x="4545" y="2601"/>
                      <a:pt x="4417" y="2858"/>
                      <a:pt x="4254" y="3097"/>
                    </a:cubicBezTo>
                    <a:cubicBezTo>
                      <a:pt x="4169" y="3217"/>
                      <a:pt x="4066" y="3328"/>
                      <a:pt x="3955" y="3431"/>
                    </a:cubicBezTo>
                    <a:cubicBezTo>
                      <a:pt x="3852" y="3525"/>
                      <a:pt x="3732" y="3594"/>
                      <a:pt x="3638" y="3688"/>
                    </a:cubicBezTo>
                    <a:lnTo>
                      <a:pt x="3596" y="3636"/>
                    </a:lnTo>
                    <a:cubicBezTo>
                      <a:pt x="3527" y="3559"/>
                      <a:pt x="3467" y="3474"/>
                      <a:pt x="3399" y="3388"/>
                    </a:cubicBezTo>
                    <a:cubicBezTo>
                      <a:pt x="3921" y="2507"/>
                      <a:pt x="4075" y="1558"/>
                      <a:pt x="3963" y="540"/>
                    </a:cubicBezTo>
                    <a:cubicBezTo>
                      <a:pt x="3959" y="479"/>
                      <a:pt x="3910" y="446"/>
                      <a:pt x="3864" y="446"/>
                    </a:cubicBezTo>
                    <a:cubicBezTo>
                      <a:pt x="3819" y="446"/>
                      <a:pt x="3775" y="476"/>
                      <a:pt x="3775" y="540"/>
                    </a:cubicBezTo>
                    <a:cubicBezTo>
                      <a:pt x="3809" y="1395"/>
                      <a:pt x="3553" y="2285"/>
                      <a:pt x="3142" y="3038"/>
                    </a:cubicBezTo>
                    <a:cubicBezTo>
                      <a:pt x="2928" y="2730"/>
                      <a:pt x="2757" y="2405"/>
                      <a:pt x="2620" y="2054"/>
                    </a:cubicBezTo>
                    <a:cubicBezTo>
                      <a:pt x="2406" y="1429"/>
                      <a:pt x="2321" y="771"/>
                      <a:pt x="2381" y="112"/>
                    </a:cubicBezTo>
                    <a:cubicBezTo>
                      <a:pt x="2386" y="40"/>
                      <a:pt x="2329" y="0"/>
                      <a:pt x="22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6"/>
              <p:cNvSpPr/>
              <p:nvPr/>
            </p:nvSpPr>
            <p:spPr>
              <a:xfrm>
                <a:off x="1204687" y="4446963"/>
                <a:ext cx="776058" cy="761659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9892" extrusionOk="0">
                    <a:moveTo>
                      <a:pt x="3722" y="1"/>
                    </a:moveTo>
                    <a:lnTo>
                      <a:pt x="3722" y="1"/>
                    </a:lnTo>
                    <a:cubicBezTo>
                      <a:pt x="3063" y="1045"/>
                      <a:pt x="2858" y="2319"/>
                      <a:pt x="3166" y="3517"/>
                    </a:cubicBezTo>
                    <a:cubicBezTo>
                      <a:pt x="3243" y="3748"/>
                      <a:pt x="3294" y="3988"/>
                      <a:pt x="3320" y="4227"/>
                    </a:cubicBezTo>
                    <a:cubicBezTo>
                      <a:pt x="3363" y="4706"/>
                      <a:pt x="3149" y="5202"/>
                      <a:pt x="3320" y="5647"/>
                    </a:cubicBezTo>
                    <a:cubicBezTo>
                      <a:pt x="3431" y="5921"/>
                      <a:pt x="3671" y="6126"/>
                      <a:pt x="3748" y="6409"/>
                    </a:cubicBezTo>
                    <a:cubicBezTo>
                      <a:pt x="3841" y="6721"/>
                      <a:pt x="3701" y="7050"/>
                      <a:pt x="3667" y="7377"/>
                    </a:cubicBezTo>
                    <a:lnTo>
                      <a:pt x="3667" y="7377"/>
                    </a:lnTo>
                    <a:cubicBezTo>
                      <a:pt x="3624" y="7044"/>
                      <a:pt x="3447" y="6738"/>
                      <a:pt x="3166" y="6537"/>
                    </a:cubicBezTo>
                    <a:cubicBezTo>
                      <a:pt x="3003" y="6426"/>
                      <a:pt x="2807" y="6349"/>
                      <a:pt x="2687" y="6186"/>
                    </a:cubicBezTo>
                    <a:cubicBezTo>
                      <a:pt x="2507" y="5972"/>
                      <a:pt x="2516" y="5656"/>
                      <a:pt x="2456" y="5382"/>
                    </a:cubicBezTo>
                    <a:cubicBezTo>
                      <a:pt x="2387" y="5031"/>
                      <a:pt x="2208" y="4723"/>
                      <a:pt x="1951" y="4484"/>
                    </a:cubicBezTo>
                    <a:cubicBezTo>
                      <a:pt x="1652" y="4219"/>
                      <a:pt x="1267" y="4056"/>
                      <a:pt x="984" y="3782"/>
                    </a:cubicBezTo>
                    <a:cubicBezTo>
                      <a:pt x="702" y="3500"/>
                      <a:pt x="548" y="3012"/>
                      <a:pt x="822" y="2721"/>
                    </a:cubicBezTo>
                    <a:lnTo>
                      <a:pt x="822" y="2721"/>
                    </a:lnTo>
                    <a:cubicBezTo>
                      <a:pt x="155" y="3235"/>
                      <a:pt x="1" y="4296"/>
                      <a:pt x="497" y="4980"/>
                    </a:cubicBezTo>
                    <a:cubicBezTo>
                      <a:pt x="685" y="5219"/>
                      <a:pt x="942" y="5433"/>
                      <a:pt x="1027" y="5724"/>
                    </a:cubicBezTo>
                    <a:cubicBezTo>
                      <a:pt x="1113" y="6049"/>
                      <a:pt x="976" y="6391"/>
                      <a:pt x="1036" y="6717"/>
                    </a:cubicBezTo>
                    <a:cubicBezTo>
                      <a:pt x="1138" y="7273"/>
                      <a:pt x="1746" y="7555"/>
                      <a:pt x="2250" y="7820"/>
                    </a:cubicBezTo>
                    <a:cubicBezTo>
                      <a:pt x="2635" y="8017"/>
                      <a:pt x="3063" y="8351"/>
                      <a:pt x="3149" y="8804"/>
                    </a:cubicBezTo>
                    <a:cubicBezTo>
                      <a:pt x="3234" y="9257"/>
                      <a:pt x="3055" y="9531"/>
                      <a:pt x="3628" y="9762"/>
                    </a:cubicBezTo>
                    <a:cubicBezTo>
                      <a:pt x="3887" y="9848"/>
                      <a:pt x="4160" y="9891"/>
                      <a:pt x="4428" y="9891"/>
                    </a:cubicBezTo>
                    <a:cubicBezTo>
                      <a:pt x="4452" y="9891"/>
                      <a:pt x="4476" y="9891"/>
                      <a:pt x="4500" y="9890"/>
                    </a:cubicBezTo>
                    <a:cubicBezTo>
                      <a:pt x="5279" y="9890"/>
                      <a:pt x="6049" y="9839"/>
                      <a:pt x="6810" y="9728"/>
                    </a:cubicBezTo>
                    <a:cubicBezTo>
                      <a:pt x="6921" y="9719"/>
                      <a:pt x="7033" y="9685"/>
                      <a:pt x="7135" y="9625"/>
                    </a:cubicBezTo>
                    <a:cubicBezTo>
                      <a:pt x="7204" y="9557"/>
                      <a:pt x="7264" y="9488"/>
                      <a:pt x="7306" y="9411"/>
                    </a:cubicBezTo>
                    <a:cubicBezTo>
                      <a:pt x="7914" y="8479"/>
                      <a:pt x="8855" y="7717"/>
                      <a:pt x="9103" y="6640"/>
                    </a:cubicBezTo>
                    <a:cubicBezTo>
                      <a:pt x="9240" y="6032"/>
                      <a:pt x="9137" y="5391"/>
                      <a:pt x="9214" y="4775"/>
                    </a:cubicBezTo>
                    <a:cubicBezTo>
                      <a:pt x="9317" y="3970"/>
                      <a:pt x="9702" y="3226"/>
                      <a:pt x="10078" y="2516"/>
                    </a:cubicBezTo>
                    <a:lnTo>
                      <a:pt x="10078" y="2516"/>
                    </a:lnTo>
                    <a:cubicBezTo>
                      <a:pt x="8804" y="3226"/>
                      <a:pt x="7939" y="4501"/>
                      <a:pt x="7751" y="5947"/>
                    </a:cubicBezTo>
                    <a:cubicBezTo>
                      <a:pt x="7700" y="6349"/>
                      <a:pt x="7700" y="6776"/>
                      <a:pt x="7486" y="7127"/>
                    </a:cubicBezTo>
                    <a:cubicBezTo>
                      <a:pt x="7256" y="7513"/>
                      <a:pt x="6780" y="7758"/>
                      <a:pt x="6603" y="8157"/>
                    </a:cubicBezTo>
                    <a:lnTo>
                      <a:pt x="6603" y="8157"/>
                    </a:lnTo>
                    <a:cubicBezTo>
                      <a:pt x="6791" y="7536"/>
                      <a:pt x="6984" y="6909"/>
                      <a:pt x="7170" y="6289"/>
                    </a:cubicBezTo>
                    <a:cubicBezTo>
                      <a:pt x="7272" y="6006"/>
                      <a:pt x="7324" y="5716"/>
                      <a:pt x="7324" y="5416"/>
                    </a:cubicBezTo>
                    <a:cubicBezTo>
                      <a:pt x="7306" y="4997"/>
                      <a:pt x="7093" y="4612"/>
                      <a:pt x="7024" y="4201"/>
                    </a:cubicBezTo>
                    <a:cubicBezTo>
                      <a:pt x="6947" y="3739"/>
                      <a:pt x="7041" y="3252"/>
                      <a:pt x="6939" y="2798"/>
                    </a:cubicBezTo>
                    <a:cubicBezTo>
                      <a:pt x="6887" y="2585"/>
                      <a:pt x="6785" y="2379"/>
                      <a:pt x="6725" y="2165"/>
                    </a:cubicBezTo>
                    <a:cubicBezTo>
                      <a:pt x="6536" y="1515"/>
                      <a:pt x="6682" y="822"/>
                      <a:pt x="6827" y="164"/>
                    </a:cubicBezTo>
                    <a:lnTo>
                      <a:pt x="6827" y="164"/>
                    </a:lnTo>
                    <a:cubicBezTo>
                      <a:pt x="5835" y="1113"/>
                      <a:pt x="5638" y="2610"/>
                      <a:pt x="5501" y="3988"/>
                    </a:cubicBezTo>
                    <a:cubicBezTo>
                      <a:pt x="5467" y="4270"/>
                      <a:pt x="5459" y="4552"/>
                      <a:pt x="5476" y="4834"/>
                    </a:cubicBezTo>
                    <a:cubicBezTo>
                      <a:pt x="5527" y="5237"/>
                      <a:pt x="5698" y="5639"/>
                      <a:pt x="5630" y="6041"/>
                    </a:cubicBezTo>
                    <a:cubicBezTo>
                      <a:pt x="5536" y="6571"/>
                      <a:pt x="5014" y="6982"/>
                      <a:pt x="4988" y="7521"/>
                    </a:cubicBezTo>
                    <a:cubicBezTo>
                      <a:pt x="4697" y="6973"/>
                      <a:pt x="5125" y="6306"/>
                      <a:pt x="5048" y="5690"/>
                    </a:cubicBezTo>
                    <a:cubicBezTo>
                      <a:pt x="4988" y="5219"/>
                      <a:pt x="4654" y="4826"/>
                      <a:pt x="4560" y="4364"/>
                    </a:cubicBezTo>
                    <a:cubicBezTo>
                      <a:pt x="4449" y="3782"/>
                      <a:pt x="4740" y="3166"/>
                      <a:pt x="4552" y="2602"/>
                    </a:cubicBezTo>
                    <a:cubicBezTo>
                      <a:pt x="4415" y="2225"/>
                      <a:pt x="4090" y="1951"/>
                      <a:pt x="3910" y="1592"/>
                    </a:cubicBezTo>
                    <a:cubicBezTo>
                      <a:pt x="3653" y="1113"/>
                      <a:pt x="3688" y="540"/>
                      <a:pt x="37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6"/>
              <p:cNvSpPr/>
              <p:nvPr/>
            </p:nvSpPr>
            <p:spPr>
              <a:xfrm>
                <a:off x="1454311" y="4562150"/>
                <a:ext cx="91011" cy="514189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6678" extrusionOk="0">
                    <a:moveTo>
                      <a:pt x="212" y="1"/>
                    </a:moveTo>
                    <a:cubicBezTo>
                      <a:pt x="202" y="1"/>
                      <a:pt x="192" y="6"/>
                      <a:pt x="189" y="19"/>
                    </a:cubicBezTo>
                    <a:cubicBezTo>
                      <a:pt x="1" y="541"/>
                      <a:pt x="163" y="994"/>
                      <a:pt x="420" y="1456"/>
                    </a:cubicBezTo>
                    <a:cubicBezTo>
                      <a:pt x="591" y="1756"/>
                      <a:pt x="677" y="2098"/>
                      <a:pt x="668" y="2440"/>
                    </a:cubicBezTo>
                    <a:cubicBezTo>
                      <a:pt x="660" y="2748"/>
                      <a:pt x="583" y="3056"/>
                      <a:pt x="591" y="3364"/>
                    </a:cubicBezTo>
                    <a:cubicBezTo>
                      <a:pt x="608" y="3612"/>
                      <a:pt x="685" y="3852"/>
                      <a:pt x="805" y="4074"/>
                    </a:cubicBezTo>
                    <a:cubicBezTo>
                      <a:pt x="950" y="4357"/>
                      <a:pt x="1027" y="4673"/>
                      <a:pt x="1019" y="4990"/>
                    </a:cubicBezTo>
                    <a:cubicBezTo>
                      <a:pt x="1010" y="5520"/>
                      <a:pt x="805" y="6119"/>
                      <a:pt x="993" y="6641"/>
                    </a:cubicBezTo>
                    <a:cubicBezTo>
                      <a:pt x="1001" y="6664"/>
                      <a:pt x="1026" y="6677"/>
                      <a:pt x="1049" y="6677"/>
                    </a:cubicBezTo>
                    <a:cubicBezTo>
                      <a:pt x="1076" y="6677"/>
                      <a:pt x="1100" y="6660"/>
                      <a:pt x="1096" y="6624"/>
                    </a:cubicBezTo>
                    <a:cubicBezTo>
                      <a:pt x="1070" y="6350"/>
                      <a:pt x="1070" y="6067"/>
                      <a:pt x="1096" y="5794"/>
                    </a:cubicBezTo>
                    <a:cubicBezTo>
                      <a:pt x="1122" y="5520"/>
                      <a:pt x="1164" y="5255"/>
                      <a:pt x="1164" y="4990"/>
                    </a:cubicBezTo>
                    <a:cubicBezTo>
                      <a:pt x="1181" y="4741"/>
                      <a:pt x="1147" y="4493"/>
                      <a:pt x="1062" y="4262"/>
                    </a:cubicBezTo>
                    <a:cubicBezTo>
                      <a:pt x="950" y="3972"/>
                      <a:pt x="771" y="3723"/>
                      <a:pt x="754" y="3407"/>
                    </a:cubicBezTo>
                    <a:cubicBezTo>
                      <a:pt x="719" y="2842"/>
                      <a:pt x="916" y="2329"/>
                      <a:pt x="737" y="1773"/>
                    </a:cubicBezTo>
                    <a:cubicBezTo>
                      <a:pt x="651" y="1499"/>
                      <a:pt x="471" y="1277"/>
                      <a:pt x="360" y="1020"/>
                    </a:cubicBezTo>
                    <a:cubicBezTo>
                      <a:pt x="223" y="704"/>
                      <a:pt x="181" y="361"/>
                      <a:pt x="249" y="36"/>
                    </a:cubicBezTo>
                    <a:cubicBezTo>
                      <a:pt x="249" y="15"/>
                      <a:pt x="229" y="1"/>
                      <a:pt x="212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6"/>
              <p:cNvSpPr/>
              <p:nvPr/>
            </p:nvSpPr>
            <p:spPr>
              <a:xfrm>
                <a:off x="1638950" y="4580090"/>
                <a:ext cx="74303" cy="50972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620" extrusionOk="0">
                    <a:moveTo>
                      <a:pt x="648" y="1"/>
                    </a:moveTo>
                    <a:cubicBezTo>
                      <a:pt x="635" y="1"/>
                      <a:pt x="621" y="8"/>
                      <a:pt x="614" y="26"/>
                    </a:cubicBezTo>
                    <a:cubicBezTo>
                      <a:pt x="417" y="513"/>
                      <a:pt x="349" y="1052"/>
                      <a:pt x="426" y="1574"/>
                    </a:cubicBezTo>
                    <a:cubicBezTo>
                      <a:pt x="503" y="2122"/>
                      <a:pt x="742" y="2626"/>
                      <a:pt x="802" y="3182"/>
                    </a:cubicBezTo>
                    <a:cubicBezTo>
                      <a:pt x="854" y="3747"/>
                      <a:pt x="674" y="4312"/>
                      <a:pt x="512" y="4851"/>
                    </a:cubicBezTo>
                    <a:cubicBezTo>
                      <a:pt x="349" y="5390"/>
                      <a:pt x="127" y="5963"/>
                      <a:pt x="15" y="6536"/>
                    </a:cubicBezTo>
                    <a:cubicBezTo>
                      <a:pt x="0" y="6587"/>
                      <a:pt x="39" y="6620"/>
                      <a:pt x="77" y="6620"/>
                    </a:cubicBezTo>
                    <a:cubicBezTo>
                      <a:pt x="103" y="6620"/>
                      <a:pt x="128" y="6605"/>
                      <a:pt x="135" y="6570"/>
                    </a:cubicBezTo>
                    <a:cubicBezTo>
                      <a:pt x="349" y="6031"/>
                      <a:pt x="486" y="5441"/>
                      <a:pt x="648" y="4885"/>
                    </a:cubicBezTo>
                    <a:cubicBezTo>
                      <a:pt x="802" y="4389"/>
                      <a:pt x="965" y="3875"/>
                      <a:pt x="948" y="3354"/>
                    </a:cubicBezTo>
                    <a:cubicBezTo>
                      <a:pt x="939" y="2832"/>
                      <a:pt x="734" y="2353"/>
                      <a:pt x="614" y="1865"/>
                    </a:cubicBezTo>
                    <a:cubicBezTo>
                      <a:pt x="460" y="1241"/>
                      <a:pt x="563" y="659"/>
                      <a:pt x="683" y="43"/>
                    </a:cubicBezTo>
                    <a:cubicBezTo>
                      <a:pt x="688" y="17"/>
                      <a:pt x="668" y="1"/>
                      <a:pt x="648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6"/>
              <p:cNvSpPr/>
              <p:nvPr/>
            </p:nvSpPr>
            <p:spPr>
              <a:xfrm>
                <a:off x="1752982" y="4727692"/>
                <a:ext cx="167393" cy="374978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870" extrusionOk="0">
                    <a:moveTo>
                      <a:pt x="2121" y="0"/>
                    </a:moveTo>
                    <a:cubicBezTo>
                      <a:pt x="2114" y="0"/>
                      <a:pt x="2107" y="2"/>
                      <a:pt x="2102" y="8"/>
                    </a:cubicBezTo>
                    <a:cubicBezTo>
                      <a:pt x="1845" y="290"/>
                      <a:pt x="1657" y="624"/>
                      <a:pt x="1537" y="992"/>
                    </a:cubicBezTo>
                    <a:cubicBezTo>
                      <a:pt x="1409" y="1402"/>
                      <a:pt x="1409" y="1804"/>
                      <a:pt x="1392" y="2232"/>
                    </a:cubicBezTo>
                    <a:cubicBezTo>
                      <a:pt x="1357" y="3225"/>
                      <a:pt x="647" y="4020"/>
                      <a:pt x="40" y="4747"/>
                    </a:cubicBezTo>
                    <a:cubicBezTo>
                      <a:pt x="0" y="4800"/>
                      <a:pt x="48" y="4869"/>
                      <a:pt x="99" y="4869"/>
                    </a:cubicBezTo>
                    <a:cubicBezTo>
                      <a:pt x="114" y="4869"/>
                      <a:pt x="129" y="4863"/>
                      <a:pt x="143" y="4850"/>
                    </a:cubicBezTo>
                    <a:cubicBezTo>
                      <a:pt x="434" y="4516"/>
                      <a:pt x="707" y="4166"/>
                      <a:pt x="947" y="3798"/>
                    </a:cubicBezTo>
                    <a:cubicBezTo>
                      <a:pt x="1186" y="3438"/>
                      <a:pt x="1426" y="3053"/>
                      <a:pt x="1494" y="2626"/>
                    </a:cubicBezTo>
                    <a:cubicBezTo>
                      <a:pt x="1563" y="2198"/>
                      <a:pt x="1503" y="1727"/>
                      <a:pt x="1597" y="1274"/>
                    </a:cubicBezTo>
                    <a:cubicBezTo>
                      <a:pt x="1700" y="838"/>
                      <a:pt x="1888" y="427"/>
                      <a:pt x="2153" y="59"/>
                    </a:cubicBezTo>
                    <a:cubicBezTo>
                      <a:pt x="2173" y="32"/>
                      <a:pt x="2146" y="0"/>
                      <a:pt x="2121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16"/>
              <p:cNvSpPr/>
              <p:nvPr/>
            </p:nvSpPr>
            <p:spPr>
              <a:xfrm>
                <a:off x="1261357" y="4771041"/>
                <a:ext cx="227297" cy="332937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4324" extrusionOk="0">
                    <a:moveTo>
                      <a:pt x="52" y="1"/>
                    </a:moveTo>
                    <a:cubicBezTo>
                      <a:pt x="0" y="1"/>
                      <a:pt x="0" y="69"/>
                      <a:pt x="43" y="78"/>
                    </a:cubicBezTo>
                    <a:cubicBezTo>
                      <a:pt x="514" y="266"/>
                      <a:pt x="839" y="600"/>
                      <a:pt x="950" y="1113"/>
                    </a:cubicBezTo>
                    <a:cubicBezTo>
                      <a:pt x="1053" y="1549"/>
                      <a:pt x="864" y="2028"/>
                      <a:pt x="1018" y="2448"/>
                    </a:cubicBezTo>
                    <a:cubicBezTo>
                      <a:pt x="1326" y="3277"/>
                      <a:pt x="2798" y="3269"/>
                      <a:pt x="2781" y="4253"/>
                    </a:cubicBezTo>
                    <a:cubicBezTo>
                      <a:pt x="2781" y="4300"/>
                      <a:pt x="2817" y="4323"/>
                      <a:pt x="2853" y="4323"/>
                    </a:cubicBezTo>
                    <a:cubicBezTo>
                      <a:pt x="2890" y="4323"/>
                      <a:pt x="2926" y="4300"/>
                      <a:pt x="2926" y="4253"/>
                    </a:cubicBezTo>
                    <a:cubicBezTo>
                      <a:pt x="2952" y="3089"/>
                      <a:pt x="1164" y="3226"/>
                      <a:pt x="1112" y="2123"/>
                    </a:cubicBezTo>
                    <a:cubicBezTo>
                      <a:pt x="1104" y="1866"/>
                      <a:pt x="1164" y="1609"/>
                      <a:pt x="1138" y="1344"/>
                    </a:cubicBezTo>
                    <a:cubicBezTo>
                      <a:pt x="1121" y="1139"/>
                      <a:pt x="1070" y="933"/>
                      <a:pt x="984" y="737"/>
                    </a:cubicBezTo>
                    <a:cubicBezTo>
                      <a:pt x="813" y="377"/>
                      <a:pt x="471" y="35"/>
                      <a:pt x="52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8" name="Google Shape;818;p16"/>
          <p:cNvGrpSpPr/>
          <p:nvPr/>
        </p:nvGrpSpPr>
        <p:grpSpPr>
          <a:xfrm>
            <a:off x="-183141" y="78035"/>
            <a:ext cx="9075934" cy="2892600"/>
            <a:chOff x="-183141" y="78035"/>
            <a:chExt cx="9075934" cy="2892600"/>
          </a:xfrm>
        </p:grpSpPr>
        <p:grpSp>
          <p:nvGrpSpPr>
            <p:cNvPr id="819" name="Google Shape;819;p16"/>
            <p:cNvGrpSpPr/>
            <p:nvPr/>
          </p:nvGrpSpPr>
          <p:grpSpPr>
            <a:xfrm>
              <a:off x="8354201" y="239188"/>
              <a:ext cx="485003" cy="303174"/>
              <a:chOff x="3062401" y="1475650"/>
              <a:chExt cx="485003" cy="303174"/>
            </a:xfrm>
          </p:grpSpPr>
          <p:sp>
            <p:nvSpPr>
              <p:cNvPr id="820" name="Google Shape;820;p16"/>
              <p:cNvSpPr/>
              <p:nvPr/>
            </p:nvSpPr>
            <p:spPr>
              <a:xfrm>
                <a:off x="3062401" y="1652568"/>
                <a:ext cx="456602" cy="126256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2365" extrusionOk="0">
                    <a:moveTo>
                      <a:pt x="5802" y="1"/>
                    </a:moveTo>
                    <a:cubicBezTo>
                      <a:pt x="5662" y="1"/>
                      <a:pt x="5505" y="89"/>
                      <a:pt x="5446" y="219"/>
                    </a:cubicBezTo>
                    <a:cubicBezTo>
                      <a:pt x="5229" y="762"/>
                      <a:pt x="4964" y="1436"/>
                      <a:pt x="4350" y="1629"/>
                    </a:cubicBezTo>
                    <a:cubicBezTo>
                      <a:pt x="4260" y="1655"/>
                      <a:pt x="4178" y="1666"/>
                      <a:pt x="4104" y="1666"/>
                    </a:cubicBezTo>
                    <a:cubicBezTo>
                      <a:pt x="3547" y="1666"/>
                      <a:pt x="3392" y="1008"/>
                      <a:pt x="3350" y="508"/>
                    </a:cubicBezTo>
                    <a:cubicBezTo>
                      <a:pt x="3336" y="335"/>
                      <a:pt x="3175" y="226"/>
                      <a:pt x="3029" y="226"/>
                    </a:cubicBezTo>
                    <a:cubicBezTo>
                      <a:pt x="2921" y="226"/>
                      <a:pt x="2821" y="286"/>
                      <a:pt x="2795" y="424"/>
                    </a:cubicBezTo>
                    <a:cubicBezTo>
                      <a:pt x="2699" y="978"/>
                      <a:pt x="2386" y="1569"/>
                      <a:pt x="1783" y="1689"/>
                    </a:cubicBezTo>
                    <a:cubicBezTo>
                      <a:pt x="1718" y="1703"/>
                      <a:pt x="1654" y="1709"/>
                      <a:pt x="1592" y="1709"/>
                    </a:cubicBezTo>
                    <a:cubicBezTo>
                      <a:pt x="1103" y="1709"/>
                      <a:pt x="762" y="1303"/>
                      <a:pt x="687" y="822"/>
                    </a:cubicBezTo>
                    <a:cubicBezTo>
                      <a:pt x="669" y="698"/>
                      <a:pt x="569" y="641"/>
                      <a:pt x="463" y="641"/>
                    </a:cubicBezTo>
                    <a:cubicBezTo>
                      <a:pt x="352" y="641"/>
                      <a:pt x="236" y="704"/>
                      <a:pt x="205" y="822"/>
                    </a:cubicBezTo>
                    <a:cubicBezTo>
                      <a:pt x="0" y="1665"/>
                      <a:pt x="844" y="2364"/>
                      <a:pt x="1639" y="2364"/>
                    </a:cubicBezTo>
                    <a:cubicBezTo>
                      <a:pt x="2241" y="2364"/>
                      <a:pt x="2711" y="1978"/>
                      <a:pt x="3000" y="1496"/>
                    </a:cubicBezTo>
                    <a:cubicBezTo>
                      <a:pt x="3193" y="1942"/>
                      <a:pt x="3530" y="2280"/>
                      <a:pt x="4145" y="2280"/>
                    </a:cubicBezTo>
                    <a:cubicBezTo>
                      <a:pt x="4880" y="2268"/>
                      <a:pt x="5338" y="1798"/>
                      <a:pt x="5651" y="1219"/>
                    </a:cubicBezTo>
                    <a:cubicBezTo>
                      <a:pt x="5844" y="1701"/>
                      <a:pt x="6145" y="2111"/>
                      <a:pt x="6723" y="2195"/>
                    </a:cubicBezTo>
                    <a:cubicBezTo>
                      <a:pt x="6801" y="2208"/>
                      <a:pt x="6877" y="2214"/>
                      <a:pt x="6950" y="2214"/>
                    </a:cubicBezTo>
                    <a:cubicBezTo>
                      <a:pt x="7766" y="2214"/>
                      <a:pt x="8318" y="1452"/>
                      <a:pt x="8495" y="689"/>
                    </a:cubicBezTo>
                    <a:cubicBezTo>
                      <a:pt x="8552" y="458"/>
                      <a:pt x="8359" y="305"/>
                      <a:pt x="8174" y="305"/>
                    </a:cubicBezTo>
                    <a:cubicBezTo>
                      <a:pt x="8051" y="305"/>
                      <a:pt x="7931" y="373"/>
                      <a:pt x="7892" y="533"/>
                    </a:cubicBezTo>
                    <a:cubicBezTo>
                      <a:pt x="7794" y="964"/>
                      <a:pt x="7425" y="1594"/>
                      <a:pt x="6934" y="1594"/>
                    </a:cubicBezTo>
                    <a:cubicBezTo>
                      <a:pt x="6822" y="1594"/>
                      <a:pt x="6703" y="1561"/>
                      <a:pt x="6579" y="1484"/>
                    </a:cubicBezTo>
                    <a:cubicBezTo>
                      <a:pt x="6193" y="1243"/>
                      <a:pt x="6109" y="629"/>
                      <a:pt x="6049" y="219"/>
                    </a:cubicBezTo>
                    <a:cubicBezTo>
                      <a:pt x="6027" y="64"/>
                      <a:pt x="5921" y="1"/>
                      <a:pt x="5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6"/>
              <p:cNvSpPr/>
              <p:nvPr/>
            </p:nvSpPr>
            <p:spPr>
              <a:xfrm>
                <a:off x="3134845" y="1475650"/>
                <a:ext cx="412559" cy="104528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958" extrusionOk="0">
                    <a:moveTo>
                      <a:pt x="2771" y="0"/>
                    </a:moveTo>
                    <a:cubicBezTo>
                      <a:pt x="2610" y="0"/>
                      <a:pt x="2444" y="106"/>
                      <a:pt x="2451" y="292"/>
                    </a:cubicBezTo>
                    <a:cubicBezTo>
                      <a:pt x="2485" y="804"/>
                      <a:pt x="2162" y="1270"/>
                      <a:pt x="1641" y="1270"/>
                    </a:cubicBezTo>
                    <a:cubicBezTo>
                      <a:pt x="1622" y="1270"/>
                      <a:pt x="1603" y="1269"/>
                      <a:pt x="1583" y="1268"/>
                    </a:cubicBezTo>
                    <a:cubicBezTo>
                      <a:pt x="981" y="1232"/>
                      <a:pt x="896" y="714"/>
                      <a:pt x="583" y="316"/>
                    </a:cubicBezTo>
                    <a:cubicBezTo>
                      <a:pt x="551" y="263"/>
                      <a:pt x="496" y="238"/>
                      <a:pt x="441" y="238"/>
                    </a:cubicBezTo>
                    <a:cubicBezTo>
                      <a:pt x="371" y="238"/>
                      <a:pt x="302" y="278"/>
                      <a:pt x="282" y="352"/>
                    </a:cubicBezTo>
                    <a:cubicBezTo>
                      <a:pt x="1" y="1183"/>
                      <a:pt x="902" y="1957"/>
                      <a:pt x="1671" y="1957"/>
                    </a:cubicBezTo>
                    <a:cubicBezTo>
                      <a:pt x="1694" y="1957"/>
                      <a:pt x="1717" y="1956"/>
                      <a:pt x="1740" y="1955"/>
                    </a:cubicBezTo>
                    <a:cubicBezTo>
                      <a:pt x="2210" y="1931"/>
                      <a:pt x="2619" y="1678"/>
                      <a:pt x="2860" y="1280"/>
                    </a:cubicBezTo>
                    <a:cubicBezTo>
                      <a:pt x="3121" y="1688"/>
                      <a:pt x="3572" y="1946"/>
                      <a:pt x="4055" y="1946"/>
                    </a:cubicBezTo>
                    <a:cubicBezTo>
                      <a:pt x="4087" y="1946"/>
                      <a:pt x="4118" y="1945"/>
                      <a:pt x="4149" y="1943"/>
                    </a:cubicBezTo>
                    <a:cubicBezTo>
                      <a:pt x="4668" y="1907"/>
                      <a:pt x="5017" y="1581"/>
                      <a:pt x="5270" y="1184"/>
                    </a:cubicBezTo>
                    <a:cubicBezTo>
                      <a:pt x="5487" y="1557"/>
                      <a:pt x="5872" y="1798"/>
                      <a:pt x="6294" y="1822"/>
                    </a:cubicBezTo>
                    <a:cubicBezTo>
                      <a:pt x="6301" y="1823"/>
                      <a:pt x="6308" y="1823"/>
                      <a:pt x="6314" y="1823"/>
                    </a:cubicBezTo>
                    <a:cubicBezTo>
                      <a:pt x="7065" y="1823"/>
                      <a:pt x="7727" y="1153"/>
                      <a:pt x="7632" y="413"/>
                    </a:cubicBezTo>
                    <a:cubicBezTo>
                      <a:pt x="7620" y="256"/>
                      <a:pt x="7499" y="178"/>
                      <a:pt x="7379" y="178"/>
                    </a:cubicBezTo>
                    <a:cubicBezTo>
                      <a:pt x="7258" y="178"/>
                      <a:pt x="7138" y="256"/>
                      <a:pt x="7126" y="413"/>
                    </a:cubicBezTo>
                    <a:cubicBezTo>
                      <a:pt x="7079" y="795"/>
                      <a:pt x="6788" y="1210"/>
                      <a:pt x="6359" y="1210"/>
                    </a:cubicBezTo>
                    <a:cubicBezTo>
                      <a:pt x="6342" y="1210"/>
                      <a:pt x="6324" y="1209"/>
                      <a:pt x="6306" y="1208"/>
                    </a:cubicBezTo>
                    <a:cubicBezTo>
                      <a:pt x="5860" y="1172"/>
                      <a:pt x="5631" y="714"/>
                      <a:pt x="5680" y="304"/>
                    </a:cubicBezTo>
                    <a:cubicBezTo>
                      <a:pt x="5705" y="107"/>
                      <a:pt x="5569" y="17"/>
                      <a:pt x="5418" y="17"/>
                    </a:cubicBezTo>
                    <a:cubicBezTo>
                      <a:pt x="5282" y="17"/>
                      <a:pt x="5134" y="89"/>
                      <a:pt x="5077" y="220"/>
                    </a:cubicBezTo>
                    <a:cubicBezTo>
                      <a:pt x="4909" y="618"/>
                      <a:pt x="4680" y="1184"/>
                      <a:pt x="4222" y="1304"/>
                    </a:cubicBezTo>
                    <a:cubicBezTo>
                      <a:pt x="4155" y="1321"/>
                      <a:pt x="4091" y="1329"/>
                      <a:pt x="4029" y="1329"/>
                    </a:cubicBezTo>
                    <a:cubicBezTo>
                      <a:pt x="3480" y="1329"/>
                      <a:pt x="3140" y="697"/>
                      <a:pt x="3053" y="220"/>
                    </a:cubicBezTo>
                    <a:cubicBezTo>
                      <a:pt x="3026" y="69"/>
                      <a:pt x="2900" y="0"/>
                      <a:pt x="27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2" name="Google Shape;822;p16"/>
            <p:cNvGrpSpPr/>
            <p:nvPr/>
          </p:nvGrpSpPr>
          <p:grpSpPr>
            <a:xfrm>
              <a:off x="-183141" y="1946461"/>
              <a:ext cx="587929" cy="273118"/>
              <a:chOff x="-839591" y="302411"/>
              <a:chExt cx="587929" cy="273118"/>
            </a:xfrm>
          </p:grpSpPr>
          <p:sp>
            <p:nvSpPr>
              <p:cNvPr id="823" name="Google Shape;823;p16"/>
              <p:cNvSpPr/>
              <p:nvPr/>
            </p:nvSpPr>
            <p:spPr>
              <a:xfrm>
                <a:off x="-839591" y="454611"/>
                <a:ext cx="522906" cy="120917"/>
              </a:xfrm>
              <a:custGeom>
                <a:avLst/>
                <a:gdLst/>
                <a:ahLst/>
                <a:cxnLst/>
                <a:rect l="l" t="t" r="r" b="b"/>
                <a:pathLst>
                  <a:path w="9795" h="2265" extrusionOk="0">
                    <a:moveTo>
                      <a:pt x="6403" y="0"/>
                    </a:moveTo>
                    <a:cubicBezTo>
                      <a:pt x="6298" y="0"/>
                      <a:pt x="6194" y="47"/>
                      <a:pt x="6146" y="143"/>
                    </a:cubicBezTo>
                    <a:cubicBezTo>
                      <a:pt x="5905" y="624"/>
                      <a:pt x="5579" y="1287"/>
                      <a:pt x="5025" y="1444"/>
                    </a:cubicBezTo>
                    <a:cubicBezTo>
                      <a:pt x="4942" y="1469"/>
                      <a:pt x="4862" y="1481"/>
                      <a:pt x="4784" y="1481"/>
                    </a:cubicBezTo>
                    <a:cubicBezTo>
                      <a:pt x="4268" y="1481"/>
                      <a:pt x="3891" y="961"/>
                      <a:pt x="3796" y="468"/>
                    </a:cubicBezTo>
                    <a:cubicBezTo>
                      <a:pt x="3763" y="321"/>
                      <a:pt x="3622" y="244"/>
                      <a:pt x="3480" y="244"/>
                    </a:cubicBezTo>
                    <a:cubicBezTo>
                      <a:pt x="3367" y="244"/>
                      <a:pt x="3253" y="294"/>
                      <a:pt x="3194" y="396"/>
                    </a:cubicBezTo>
                    <a:cubicBezTo>
                      <a:pt x="2873" y="971"/>
                      <a:pt x="2480" y="1628"/>
                      <a:pt x="1774" y="1628"/>
                    </a:cubicBezTo>
                    <a:cubicBezTo>
                      <a:pt x="1711" y="1628"/>
                      <a:pt x="1647" y="1623"/>
                      <a:pt x="1579" y="1612"/>
                    </a:cubicBezTo>
                    <a:cubicBezTo>
                      <a:pt x="1278" y="1564"/>
                      <a:pt x="1001" y="1420"/>
                      <a:pt x="784" y="1203"/>
                    </a:cubicBezTo>
                    <a:cubicBezTo>
                      <a:pt x="639" y="1058"/>
                      <a:pt x="531" y="817"/>
                      <a:pt x="314" y="757"/>
                    </a:cubicBezTo>
                    <a:cubicBezTo>
                      <a:pt x="304" y="754"/>
                      <a:pt x="295" y="752"/>
                      <a:pt x="285" y="752"/>
                    </a:cubicBezTo>
                    <a:cubicBezTo>
                      <a:pt x="260" y="752"/>
                      <a:pt x="239" y="763"/>
                      <a:pt x="230" y="781"/>
                    </a:cubicBezTo>
                    <a:cubicBezTo>
                      <a:pt x="1" y="1034"/>
                      <a:pt x="242" y="1420"/>
                      <a:pt x="423" y="1637"/>
                    </a:cubicBezTo>
                    <a:cubicBezTo>
                      <a:pt x="712" y="1950"/>
                      <a:pt x="1097" y="2167"/>
                      <a:pt x="1519" y="2239"/>
                    </a:cubicBezTo>
                    <a:cubicBezTo>
                      <a:pt x="1622" y="2257"/>
                      <a:pt x="1722" y="2265"/>
                      <a:pt x="1818" y="2265"/>
                    </a:cubicBezTo>
                    <a:cubicBezTo>
                      <a:pt x="2515" y="2265"/>
                      <a:pt x="3019" y="1826"/>
                      <a:pt x="3411" y="1275"/>
                    </a:cubicBezTo>
                    <a:cubicBezTo>
                      <a:pt x="3698" y="1759"/>
                      <a:pt x="4195" y="2121"/>
                      <a:pt x="4785" y="2121"/>
                    </a:cubicBezTo>
                    <a:cubicBezTo>
                      <a:pt x="4813" y="2121"/>
                      <a:pt x="4840" y="2120"/>
                      <a:pt x="4869" y="2119"/>
                    </a:cubicBezTo>
                    <a:cubicBezTo>
                      <a:pt x="5543" y="2070"/>
                      <a:pt x="6001" y="1576"/>
                      <a:pt x="6338" y="1022"/>
                    </a:cubicBezTo>
                    <a:cubicBezTo>
                      <a:pt x="6664" y="1625"/>
                      <a:pt x="7230" y="2082"/>
                      <a:pt x="7941" y="2094"/>
                    </a:cubicBezTo>
                    <a:cubicBezTo>
                      <a:pt x="7947" y="2095"/>
                      <a:pt x="7954" y="2095"/>
                      <a:pt x="7960" y="2095"/>
                    </a:cubicBezTo>
                    <a:cubicBezTo>
                      <a:pt x="8672" y="2095"/>
                      <a:pt x="9794" y="1424"/>
                      <a:pt x="9531" y="588"/>
                    </a:cubicBezTo>
                    <a:cubicBezTo>
                      <a:pt x="9497" y="479"/>
                      <a:pt x="9401" y="420"/>
                      <a:pt x="9305" y="420"/>
                    </a:cubicBezTo>
                    <a:cubicBezTo>
                      <a:pt x="9231" y="420"/>
                      <a:pt x="9157" y="455"/>
                      <a:pt x="9110" y="528"/>
                    </a:cubicBezTo>
                    <a:cubicBezTo>
                      <a:pt x="8977" y="769"/>
                      <a:pt x="8929" y="1010"/>
                      <a:pt x="8724" y="1215"/>
                    </a:cubicBezTo>
                    <a:cubicBezTo>
                      <a:pt x="8507" y="1409"/>
                      <a:pt x="8224" y="1517"/>
                      <a:pt x="7938" y="1517"/>
                    </a:cubicBezTo>
                    <a:cubicBezTo>
                      <a:pt x="7923" y="1517"/>
                      <a:pt x="7908" y="1517"/>
                      <a:pt x="7893" y="1516"/>
                    </a:cubicBezTo>
                    <a:cubicBezTo>
                      <a:pt x="7218" y="1456"/>
                      <a:pt x="6796" y="829"/>
                      <a:pt x="6688" y="215"/>
                    </a:cubicBezTo>
                    <a:cubicBezTo>
                      <a:pt x="6668" y="74"/>
                      <a:pt x="6535" y="0"/>
                      <a:pt x="6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6"/>
              <p:cNvSpPr/>
              <p:nvPr/>
            </p:nvSpPr>
            <p:spPr>
              <a:xfrm>
                <a:off x="-712160" y="302411"/>
                <a:ext cx="460499" cy="105168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970" extrusionOk="0">
                    <a:moveTo>
                      <a:pt x="6016" y="0"/>
                    </a:moveTo>
                    <a:cubicBezTo>
                      <a:pt x="5936" y="0"/>
                      <a:pt x="5855" y="41"/>
                      <a:pt x="5807" y="126"/>
                    </a:cubicBezTo>
                    <a:cubicBezTo>
                      <a:pt x="5590" y="584"/>
                      <a:pt x="5325" y="1174"/>
                      <a:pt x="4747" y="1234"/>
                    </a:cubicBezTo>
                    <a:cubicBezTo>
                      <a:pt x="4712" y="1238"/>
                      <a:pt x="4678" y="1239"/>
                      <a:pt x="4644" y="1239"/>
                    </a:cubicBezTo>
                    <a:cubicBezTo>
                      <a:pt x="4073" y="1239"/>
                      <a:pt x="3678" y="769"/>
                      <a:pt x="3542" y="234"/>
                    </a:cubicBezTo>
                    <a:cubicBezTo>
                      <a:pt x="3508" y="98"/>
                      <a:pt x="3412" y="39"/>
                      <a:pt x="3310" y="39"/>
                    </a:cubicBezTo>
                    <a:cubicBezTo>
                      <a:pt x="3196" y="39"/>
                      <a:pt x="3075" y="113"/>
                      <a:pt x="3024" y="234"/>
                    </a:cubicBezTo>
                    <a:cubicBezTo>
                      <a:pt x="2807" y="752"/>
                      <a:pt x="2373" y="1259"/>
                      <a:pt x="1795" y="1367"/>
                    </a:cubicBezTo>
                    <a:cubicBezTo>
                      <a:pt x="1736" y="1378"/>
                      <a:pt x="1676" y="1384"/>
                      <a:pt x="1617" y="1384"/>
                    </a:cubicBezTo>
                    <a:cubicBezTo>
                      <a:pt x="1102" y="1384"/>
                      <a:pt x="585" y="980"/>
                      <a:pt x="542" y="451"/>
                    </a:cubicBezTo>
                    <a:cubicBezTo>
                      <a:pt x="542" y="295"/>
                      <a:pt x="424" y="216"/>
                      <a:pt x="307" y="216"/>
                    </a:cubicBezTo>
                    <a:cubicBezTo>
                      <a:pt x="189" y="216"/>
                      <a:pt x="72" y="295"/>
                      <a:pt x="72" y="451"/>
                    </a:cubicBezTo>
                    <a:cubicBezTo>
                      <a:pt x="0" y="1299"/>
                      <a:pt x="793" y="1970"/>
                      <a:pt x="1616" y="1970"/>
                    </a:cubicBezTo>
                    <a:cubicBezTo>
                      <a:pt x="1623" y="1970"/>
                      <a:pt x="1631" y="1970"/>
                      <a:pt x="1638" y="1969"/>
                    </a:cubicBezTo>
                    <a:cubicBezTo>
                      <a:pt x="2337" y="1957"/>
                      <a:pt x="2903" y="1499"/>
                      <a:pt x="3265" y="933"/>
                    </a:cubicBezTo>
                    <a:cubicBezTo>
                      <a:pt x="3530" y="1415"/>
                      <a:pt x="4024" y="1728"/>
                      <a:pt x="4578" y="1765"/>
                    </a:cubicBezTo>
                    <a:cubicBezTo>
                      <a:pt x="4606" y="1766"/>
                      <a:pt x="4633" y="1767"/>
                      <a:pt x="4659" y="1767"/>
                    </a:cubicBezTo>
                    <a:cubicBezTo>
                      <a:pt x="5298" y="1767"/>
                      <a:pt x="5699" y="1358"/>
                      <a:pt x="6000" y="849"/>
                    </a:cubicBezTo>
                    <a:cubicBezTo>
                      <a:pt x="6280" y="1305"/>
                      <a:pt x="6745" y="1525"/>
                      <a:pt x="7210" y="1525"/>
                    </a:cubicBezTo>
                    <a:cubicBezTo>
                      <a:pt x="7765" y="1525"/>
                      <a:pt x="8318" y="1211"/>
                      <a:pt x="8554" y="608"/>
                    </a:cubicBezTo>
                    <a:cubicBezTo>
                      <a:pt x="8626" y="432"/>
                      <a:pt x="8460" y="294"/>
                      <a:pt x="8301" y="294"/>
                    </a:cubicBezTo>
                    <a:cubicBezTo>
                      <a:pt x="8220" y="294"/>
                      <a:pt x="8141" y="330"/>
                      <a:pt x="8096" y="415"/>
                    </a:cubicBezTo>
                    <a:cubicBezTo>
                      <a:pt x="7892" y="802"/>
                      <a:pt x="7524" y="997"/>
                      <a:pt x="7169" y="997"/>
                    </a:cubicBezTo>
                    <a:cubicBezTo>
                      <a:pt x="6751" y="997"/>
                      <a:pt x="6351" y="727"/>
                      <a:pt x="6253" y="186"/>
                    </a:cubicBezTo>
                    <a:cubicBezTo>
                      <a:pt x="6219" y="65"/>
                      <a:pt x="6118" y="0"/>
                      <a:pt x="60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16"/>
            <p:cNvGrpSpPr/>
            <p:nvPr/>
          </p:nvGrpSpPr>
          <p:grpSpPr>
            <a:xfrm>
              <a:off x="2100976" y="78035"/>
              <a:ext cx="523013" cy="299276"/>
              <a:chOff x="-2051299" y="2124935"/>
              <a:chExt cx="523013" cy="299276"/>
            </a:xfrm>
          </p:grpSpPr>
          <p:sp>
            <p:nvSpPr>
              <p:cNvPr id="826" name="Google Shape;826;p16"/>
              <p:cNvSpPr/>
              <p:nvPr/>
            </p:nvSpPr>
            <p:spPr>
              <a:xfrm>
                <a:off x="-1968712" y="2124935"/>
                <a:ext cx="341984" cy="119636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2241" extrusionOk="0">
                    <a:moveTo>
                      <a:pt x="3533" y="1"/>
                    </a:moveTo>
                    <a:cubicBezTo>
                      <a:pt x="3395" y="1"/>
                      <a:pt x="3246" y="87"/>
                      <a:pt x="3189" y="227"/>
                    </a:cubicBezTo>
                    <a:cubicBezTo>
                      <a:pt x="2948" y="806"/>
                      <a:pt x="2634" y="1492"/>
                      <a:pt x="1923" y="1553"/>
                    </a:cubicBezTo>
                    <a:cubicBezTo>
                      <a:pt x="1908" y="1553"/>
                      <a:pt x="1892" y="1554"/>
                      <a:pt x="1876" y="1554"/>
                    </a:cubicBezTo>
                    <a:cubicBezTo>
                      <a:pt x="1579" y="1554"/>
                      <a:pt x="1286" y="1446"/>
                      <a:pt x="1080" y="1251"/>
                    </a:cubicBezTo>
                    <a:cubicBezTo>
                      <a:pt x="887" y="1071"/>
                      <a:pt x="803" y="842"/>
                      <a:pt x="610" y="685"/>
                    </a:cubicBezTo>
                    <a:cubicBezTo>
                      <a:pt x="570" y="645"/>
                      <a:pt x="519" y="626"/>
                      <a:pt x="469" y="626"/>
                    </a:cubicBezTo>
                    <a:cubicBezTo>
                      <a:pt x="385" y="626"/>
                      <a:pt x="303" y="679"/>
                      <a:pt x="273" y="769"/>
                    </a:cubicBezTo>
                    <a:cubicBezTo>
                      <a:pt x="1" y="1609"/>
                      <a:pt x="1157" y="2240"/>
                      <a:pt x="1860" y="2240"/>
                    </a:cubicBezTo>
                    <a:cubicBezTo>
                      <a:pt x="1874" y="2240"/>
                      <a:pt x="1887" y="2240"/>
                      <a:pt x="1899" y="2239"/>
                    </a:cubicBezTo>
                    <a:cubicBezTo>
                      <a:pt x="2695" y="2203"/>
                      <a:pt x="3177" y="1697"/>
                      <a:pt x="3502" y="1083"/>
                    </a:cubicBezTo>
                    <a:cubicBezTo>
                      <a:pt x="3815" y="1541"/>
                      <a:pt x="4333" y="1842"/>
                      <a:pt x="4899" y="1878"/>
                    </a:cubicBezTo>
                    <a:cubicBezTo>
                      <a:pt x="4915" y="1878"/>
                      <a:pt x="4930" y="1879"/>
                      <a:pt x="4946" y="1879"/>
                    </a:cubicBezTo>
                    <a:cubicBezTo>
                      <a:pt x="5711" y="1879"/>
                      <a:pt x="6406" y="1296"/>
                      <a:pt x="6406" y="504"/>
                    </a:cubicBezTo>
                    <a:cubicBezTo>
                      <a:pt x="6406" y="298"/>
                      <a:pt x="6265" y="201"/>
                      <a:pt x="6115" y="201"/>
                    </a:cubicBezTo>
                    <a:cubicBezTo>
                      <a:pt x="5958" y="201"/>
                      <a:pt x="5792" y="307"/>
                      <a:pt x="5767" y="504"/>
                    </a:cubicBezTo>
                    <a:cubicBezTo>
                      <a:pt x="5717" y="928"/>
                      <a:pt x="5353" y="1226"/>
                      <a:pt x="4946" y="1226"/>
                    </a:cubicBezTo>
                    <a:cubicBezTo>
                      <a:pt x="4867" y="1226"/>
                      <a:pt x="4787" y="1215"/>
                      <a:pt x="4707" y="1191"/>
                    </a:cubicBezTo>
                    <a:cubicBezTo>
                      <a:pt x="4249" y="1071"/>
                      <a:pt x="3899" y="697"/>
                      <a:pt x="3803" y="227"/>
                    </a:cubicBezTo>
                    <a:cubicBezTo>
                      <a:pt x="3769" y="69"/>
                      <a:pt x="3655" y="1"/>
                      <a:pt x="3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6"/>
              <p:cNvSpPr/>
              <p:nvPr/>
            </p:nvSpPr>
            <p:spPr>
              <a:xfrm>
                <a:off x="-2051299" y="2282902"/>
                <a:ext cx="523013" cy="141310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2647" extrusionOk="0">
                    <a:moveTo>
                      <a:pt x="9465" y="0"/>
                    </a:moveTo>
                    <a:cubicBezTo>
                      <a:pt x="9299" y="0"/>
                      <a:pt x="9133" y="106"/>
                      <a:pt x="9133" y="317"/>
                    </a:cubicBezTo>
                    <a:cubicBezTo>
                      <a:pt x="9121" y="1001"/>
                      <a:pt x="8602" y="1362"/>
                      <a:pt x="8081" y="1362"/>
                    </a:cubicBezTo>
                    <a:cubicBezTo>
                      <a:pt x="7620" y="1362"/>
                      <a:pt x="7156" y="1079"/>
                      <a:pt x="7037" y="485"/>
                    </a:cubicBezTo>
                    <a:cubicBezTo>
                      <a:pt x="7008" y="343"/>
                      <a:pt x="6902" y="281"/>
                      <a:pt x="6787" y="281"/>
                    </a:cubicBezTo>
                    <a:cubicBezTo>
                      <a:pt x="6659" y="281"/>
                      <a:pt x="6521" y="358"/>
                      <a:pt x="6471" y="485"/>
                    </a:cubicBezTo>
                    <a:cubicBezTo>
                      <a:pt x="6254" y="1112"/>
                      <a:pt x="5820" y="1835"/>
                      <a:pt x="5133" y="2003"/>
                    </a:cubicBezTo>
                    <a:cubicBezTo>
                      <a:pt x="5040" y="2027"/>
                      <a:pt x="4949" y="2038"/>
                      <a:pt x="4859" y="2038"/>
                    </a:cubicBezTo>
                    <a:cubicBezTo>
                      <a:pt x="4217" y="2038"/>
                      <a:pt x="3690" y="1465"/>
                      <a:pt x="3711" y="799"/>
                    </a:cubicBezTo>
                    <a:cubicBezTo>
                      <a:pt x="3718" y="617"/>
                      <a:pt x="3556" y="510"/>
                      <a:pt x="3401" y="510"/>
                    </a:cubicBezTo>
                    <a:cubicBezTo>
                      <a:pt x="3278" y="510"/>
                      <a:pt x="3160" y="577"/>
                      <a:pt x="3133" y="726"/>
                    </a:cubicBezTo>
                    <a:cubicBezTo>
                      <a:pt x="3013" y="1341"/>
                      <a:pt x="2627" y="1967"/>
                      <a:pt x="1928" y="2003"/>
                    </a:cubicBezTo>
                    <a:cubicBezTo>
                      <a:pt x="1906" y="2004"/>
                      <a:pt x="1883" y="2005"/>
                      <a:pt x="1862" y="2005"/>
                    </a:cubicBezTo>
                    <a:cubicBezTo>
                      <a:pt x="1160" y="2005"/>
                      <a:pt x="1012" y="1443"/>
                      <a:pt x="988" y="859"/>
                    </a:cubicBezTo>
                    <a:cubicBezTo>
                      <a:pt x="988" y="736"/>
                      <a:pt x="889" y="653"/>
                      <a:pt x="783" y="653"/>
                    </a:cubicBezTo>
                    <a:cubicBezTo>
                      <a:pt x="733" y="653"/>
                      <a:pt x="682" y="671"/>
                      <a:pt x="639" y="714"/>
                    </a:cubicBezTo>
                    <a:cubicBezTo>
                      <a:pt x="0" y="1437"/>
                      <a:pt x="808" y="2473"/>
                      <a:pt x="1579" y="2618"/>
                    </a:cubicBezTo>
                    <a:cubicBezTo>
                      <a:pt x="1684" y="2638"/>
                      <a:pt x="1787" y="2647"/>
                      <a:pt x="1887" y="2647"/>
                    </a:cubicBezTo>
                    <a:cubicBezTo>
                      <a:pt x="2522" y="2647"/>
                      <a:pt x="3051" y="2269"/>
                      <a:pt x="3374" y="1738"/>
                    </a:cubicBezTo>
                    <a:cubicBezTo>
                      <a:pt x="3677" y="2286"/>
                      <a:pt x="4250" y="2619"/>
                      <a:pt x="4875" y="2619"/>
                    </a:cubicBezTo>
                    <a:cubicBezTo>
                      <a:pt x="4897" y="2619"/>
                      <a:pt x="4919" y="2619"/>
                      <a:pt x="4940" y="2618"/>
                    </a:cubicBezTo>
                    <a:cubicBezTo>
                      <a:pt x="5760" y="2582"/>
                      <a:pt x="6374" y="1979"/>
                      <a:pt x="6748" y="1280"/>
                    </a:cubicBezTo>
                    <a:cubicBezTo>
                      <a:pt x="7061" y="1761"/>
                      <a:pt x="7591" y="2045"/>
                      <a:pt x="8157" y="2045"/>
                    </a:cubicBezTo>
                    <a:cubicBezTo>
                      <a:pt x="8201" y="2045"/>
                      <a:pt x="8246" y="2043"/>
                      <a:pt x="8290" y="2040"/>
                    </a:cubicBezTo>
                    <a:cubicBezTo>
                      <a:pt x="9157" y="1943"/>
                      <a:pt x="9772" y="1160"/>
                      <a:pt x="9796" y="317"/>
                    </a:cubicBezTo>
                    <a:cubicBezTo>
                      <a:pt x="9796" y="106"/>
                      <a:pt x="9630" y="0"/>
                      <a:pt x="94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8" name="Google Shape;828;p16"/>
            <p:cNvGrpSpPr/>
            <p:nvPr/>
          </p:nvGrpSpPr>
          <p:grpSpPr>
            <a:xfrm>
              <a:off x="8576273" y="1801733"/>
              <a:ext cx="316520" cy="280805"/>
              <a:chOff x="973073" y="2327408"/>
              <a:chExt cx="316520" cy="280805"/>
            </a:xfrm>
          </p:grpSpPr>
          <p:sp>
            <p:nvSpPr>
              <p:cNvPr id="829" name="Google Shape;829;p16"/>
              <p:cNvSpPr/>
              <p:nvPr/>
            </p:nvSpPr>
            <p:spPr>
              <a:xfrm>
                <a:off x="973073" y="2453824"/>
                <a:ext cx="155083" cy="15438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892" extrusionOk="0">
                    <a:moveTo>
                      <a:pt x="1499" y="1"/>
                    </a:moveTo>
                    <a:cubicBezTo>
                      <a:pt x="1417" y="1"/>
                      <a:pt x="1334" y="10"/>
                      <a:pt x="1254" y="30"/>
                    </a:cubicBezTo>
                    <a:cubicBezTo>
                      <a:pt x="1133" y="30"/>
                      <a:pt x="1001" y="66"/>
                      <a:pt x="892" y="127"/>
                    </a:cubicBezTo>
                    <a:cubicBezTo>
                      <a:pt x="772" y="163"/>
                      <a:pt x="663" y="223"/>
                      <a:pt x="579" y="307"/>
                    </a:cubicBezTo>
                    <a:cubicBezTo>
                      <a:pt x="470" y="380"/>
                      <a:pt x="374" y="464"/>
                      <a:pt x="314" y="573"/>
                    </a:cubicBezTo>
                    <a:cubicBezTo>
                      <a:pt x="229" y="657"/>
                      <a:pt x="169" y="765"/>
                      <a:pt x="133" y="886"/>
                    </a:cubicBezTo>
                    <a:cubicBezTo>
                      <a:pt x="49" y="1054"/>
                      <a:pt x="1" y="1247"/>
                      <a:pt x="13" y="1440"/>
                    </a:cubicBezTo>
                    <a:cubicBezTo>
                      <a:pt x="25" y="1573"/>
                      <a:pt x="49" y="1705"/>
                      <a:pt x="61" y="1826"/>
                    </a:cubicBezTo>
                    <a:lnTo>
                      <a:pt x="205" y="2175"/>
                    </a:lnTo>
                    <a:lnTo>
                      <a:pt x="434" y="2464"/>
                    </a:lnTo>
                    <a:lnTo>
                      <a:pt x="723" y="2693"/>
                    </a:lnTo>
                    <a:lnTo>
                      <a:pt x="1073" y="2838"/>
                    </a:lnTo>
                    <a:cubicBezTo>
                      <a:pt x="1178" y="2873"/>
                      <a:pt x="1292" y="2892"/>
                      <a:pt x="1406" y="2892"/>
                    </a:cubicBezTo>
                    <a:cubicBezTo>
                      <a:pt x="1488" y="2892"/>
                      <a:pt x="1571" y="2882"/>
                      <a:pt x="1651" y="2862"/>
                    </a:cubicBezTo>
                    <a:cubicBezTo>
                      <a:pt x="1772" y="2862"/>
                      <a:pt x="1904" y="2826"/>
                      <a:pt x="2013" y="2765"/>
                    </a:cubicBezTo>
                    <a:cubicBezTo>
                      <a:pt x="2193" y="2705"/>
                      <a:pt x="2350" y="2609"/>
                      <a:pt x="2471" y="2464"/>
                    </a:cubicBezTo>
                    <a:lnTo>
                      <a:pt x="2483" y="2452"/>
                    </a:lnTo>
                    <a:cubicBezTo>
                      <a:pt x="2736" y="2175"/>
                      <a:pt x="2880" y="1814"/>
                      <a:pt x="2904" y="1440"/>
                    </a:cubicBezTo>
                    <a:lnTo>
                      <a:pt x="2844" y="1079"/>
                    </a:lnTo>
                    <a:cubicBezTo>
                      <a:pt x="2784" y="838"/>
                      <a:pt x="2651" y="621"/>
                      <a:pt x="2483" y="452"/>
                    </a:cubicBezTo>
                    <a:lnTo>
                      <a:pt x="2471" y="428"/>
                    </a:lnTo>
                    <a:lnTo>
                      <a:pt x="2169" y="211"/>
                    </a:lnTo>
                    <a:lnTo>
                      <a:pt x="1832" y="54"/>
                    </a:lnTo>
                    <a:cubicBezTo>
                      <a:pt x="1727" y="19"/>
                      <a:pt x="1613" y="1"/>
                      <a:pt x="14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6"/>
              <p:cNvSpPr/>
              <p:nvPr/>
            </p:nvSpPr>
            <p:spPr>
              <a:xfrm>
                <a:off x="1075359" y="2327408"/>
                <a:ext cx="119049" cy="119049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230" extrusionOk="0">
                    <a:moveTo>
                      <a:pt x="1115" y="1"/>
                    </a:moveTo>
                    <a:cubicBezTo>
                      <a:pt x="829" y="1"/>
                      <a:pt x="543" y="109"/>
                      <a:pt x="326" y="326"/>
                    </a:cubicBezTo>
                    <a:cubicBezTo>
                      <a:pt x="229" y="422"/>
                      <a:pt x="145" y="543"/>
                      <a:pt x="97" y="675"/>
                    </a:cubicBezTo>
                    <a:cubicBezTo>
                      <a:pt x="36" y="820"/>
                      <a:pt x="0" y="965"/>
                      <a:pt x="12" y="1121"/>
                    </a:cubicBezTo>
                    <a:cubicBezTo>
                      <a:pt x="12" y="1410"/>
                      <a:pt x="133" y="1687"/>
                      <a:pt x="338" y="1904"/>
                    </a:cubicBezTo>
                    <a:cubicBezTo>
                      <a:pt x="543" y="2097"/>
                      <a:pt x="832" y="2218"/>
                      <a:pt x="1121" y="2230"/>
                    </a:cubicBezTo>
                    <a:cubicBezTo>
                      <a:pt x="1410" y="2218"/>
                      <a:pt x="1699" y="2109"/>
                      <a:pt x="1904" y="1904"/>
                    </a:cubicBezTo>
                    <a:cubicBezTo>
                      <a:pt x="2012" y="1796"/>
                      <a:pt x="2085" y="1675"/>
                      <a:pt x="2133" y="1543"/>
                    </a:cubicBezTo>
                    <a:cubicBezTo>
                      <a:pt x="2205" y="1410"/>
                      <a:pt x="2229" y="1266"/>
                      <a:pt x="2229" y="1109"/>
                    </a:cubicBezTo>
                    <a:cubicBezTo>
                      <a:pt x="2229" y="820"/>
                      <a:pt x="2109" y="531"/>
                      <a:pt x="1904" y="326"/>
                    </a:cubicBezTo>
                    <a:cubicBezTo>
                      <a:pt x="1687" y="109"/>
                      <a:pt x="1401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6"/>
              <p:cNvSpPr/>
              <p:nvPr/>
            </p:nvSpPr>
            <p:spPr>
              <a:xfrm>
                <a:off x="1189176" y="2472135"/>
                <a:ext cx="100417" cy="7788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459" extrusionOk="0">
                    <a:moveTo>
                      <a:pt x="941" y="1"/>
                    </a:moveTo>
                    <a:cubicBezTo>
                      <a:pt x="1" y="1"/>
                      <a:pt x="1" y="1458"/>
                      <a:pt x="941" y="1458"/>
                    </a:cubicBezTo>
                    <a:cubicBezTo>
                      <a:pt x="1881" y="1458"/>
                      <a:pt x="1881" y="1"/>
                      <a:pt x="9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2" name="Google Shape;832;p16"/>
            <p:cNvGrpSpPr/>
            <p:nvPr/>
          </p:nvGrpSpPr>
          <p:grpSpPr>
            <a:xfrm>
              <a:off x="5510968" y="88777"/>
              <a:ext cx="398014" cy="291534"/>
              <a:chOff x="320593" y="2321915"/>
              <a:chExt cx="398014" cy="291534"/>
            </a:xfrm>
          </p:grpSpPr>
          <p:sp>
            <p:nvSpPr>
              <p:cNvPr id="833" name="Google Shape;833;p16"/>
              <p:cNvSpPr/>
              <p:nvPr/>
            </p:nvSpPr>
            <p:spPr>
              <a:xfrm rot="-7480925">
                <a:off x="346757" y="2455051"/>
                <a:ext cx="131915" cy="13277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487" extrusionOk="0">
                    <a:moveTo>
                      <a:pt x="1235" y="0"/>
                    </a:moveTo>
                    <a:cubicBezTo>
                      <a:pt x="1181" y="0"/>
                      <a:pt x="1127" y="9"/>
                      <a:pt x="1073" y="27"/>
                    </a:cubicBezTo>
                    <a:cubicBezTo>
                      <a:pt x="964" y="27"/>
                      <a:pt x="856" y="51"/>
                      <a:pt x="760" y="111"/>
                    </a:cubicBezTo>
                    <a:cubicBezTo>
                      <a:pt x="615" y="160"/>
                      <a:pt x="470" y="244"/>
                      <a:pt x="362" y="365"/>
                    </a:cubicBezTo>
                    <a:lnTo>
                      <a:pt x="169" y="618"/>
                    </a:lnTo>
                    <a:cubicBezTo>
                      <a:pt x="133" y="714"/>
                      <a:pt x="85" y="810"/>
                      <a:pt x="49" y="919"/>
                    </a:cubicBezTo>
                    <a:lnTo>
                      <a:pt x="0" y="1244"/>
                    </a:lnTo>
                    <a:lnTo>
                      <a:pt x="49" y="1569"/>
                    </a:lnTo>
                    <a:cubicBezTo>
                      <a:pt x="85" y="1666"/>
                      <a:pt x="133" y="1762"/>
                      <a:pt x="169" y="1871"/>
                    </a:cubicBezTo>
                    <a:cubicBezTo>
                      <a:pt x="241" y="2015"/>
                      <a:pt x="350" y="2136"/>
                      <a:pt x="494" y="2220"/>
                    </a:cubicBezTo>
                    <a:cubicBezTo>
                      <a:pt x="567" y="2292"/>
                      <a:pt x="663" y="2353"/>
                      <a:pt x="760" y="2377"/>
                    </a:cubicBezTo>
                    <a:cubicBezTo>
                      <a:pt x="889" y="2441"/>
                      <a:pt x="1038" y="2487"/>
                      <a:pt x="1189" y="2487"/>
                    </a:cubicBezTo>
                    <a:cubicBezTo>
                      <a:pt x="1207" y="2487"/>
                      <a:pt x="1224" y="2486"/>
                      <a:pt x="1241" y="2485"/>
                    </a:cubicBezTo>
                    <a:lnTo>
                      <a:pt x="1254" y="2485"/>
                    </a:lnTo>
                    <a:cubicBezTo>
                      <a:pt x="1579" y="2473"/>
                      <a:pt x="1880" y="2341"/>
                      <a:pt x="2121" y="2124"/>
                    </a:cubicBezTo>
                    <a:lnTo>
                      <a:pt x="2302" y="1883"/>
                    </a:lnTo>
                    <a:cubicBezTo>
                      <a:pt x="2410" y="1690"/>
                      <a:pt x="2470" y="1485"/>
                      <a:pt x="2470" y="1268"/>
                    </a:cubicBezTo>
                    <a:lnTo>
                      <a:pt x="2470" y="1256"/>
                    </a:lnTo>
                    <a:cubicBezTo>
                      <a:pt x="2458" y="1136"/>
                      <a:pt x="2446" y="1027"/>
                      <a:pt x="2434" y="919"/>
                    </a:cubicBezTo>
                    <a:cubicBezTo>
                      <a:pt x="2386" y="810"/>
                      <a:pt x="2350" y="714"/>
                      <a:pt x="2302" y="618"/>
                    </a:cubicBezTo>
                    <a:cubicBezTo>
                      <a:pt x="2230" y="473"/>
                      <a:pt x="2121" y="352"/>
                      <a:pt x="1989" y="268"/>
                    </a:cubicBezTo>
                    <a:cubicBezTo>
                      <a:pt x="1916" y="196"/>
                      <a:pt x="1820" y="136"/>
                      <a:pt x="1711" y="111"/>
                    </a:cubicBezTo>
                    <a:cubicBezTo>
                      <a:pt x="1615" y="51"/>
                      <a:pt x="1507" y="27"/>
                      <a:pt x="1398" y="27"/>
                    </a:cubicBezTo>
                    <a:cubicBezTo>
                      <a:pt x="1344" y="9"/>
                      <a:pt x="1290" y="0"/>
                      <a:pt x="1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6"/>
              <p:cNvSpPr/>
              <p:nvPr/>
            </p:nvSpPr>
            <p:spPr>
              <a:xfrm rot="-7480925">
                <a:off x="564353" y="2440531"/>
                <a:ext cx="139603" cy="108799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038" extrusionOk="0">
                    <a:moveTo>
                      <a:pt x="1302" y="1"/>
                    </a:moveTo>
                    <a:cubicBezTo>
                      <a:pt x="0" y="1"/>
                      <a:pt x="0" y="2037"/>
                      <a:pt x="1302" y="2037"/>
                    </a:cubicBezTo>
                    <a:cubicBezTo>
                      <a:pt x="2615" y="2037"/>
                      <a:pt x="2615" y="1"/>
                      <a:pt x="13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6"/>
              <p:cNvSpPr/>
              <p:nvPr/>
            </p:nvSpPr>
            <p:spPr>
              <a:xfrm rot="-7480925">
                <a:off x="436977" y="2342949"/>
                <a:ext cx="97855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669" extrusionOk="0">
                    <a:moveTo>
                      <a:pt x="917" y="0"/>
                    </a:moveTo>
                    <a:cubicBezTo>
                      <a:pt x="703" y="0"/>
                      <a:pt x="489" y="81"/>
                      <a:pt x="326" y="244"/>
                    </a:cubicBezTo>
                    <a:cubicBezTo>
                      <a:pt x="1" y="569"/>
                      <a:pt x="1" y="1099"/>
                      <a:pt x="326" y="1425"/>
                    </a:cubicBezTo>
                    <a:cubicBezTo>
                      <a:pt x="489" y="1587"/>
                      <a:pt x="703" y="1669"/>
                      <a:pt x="917" y="1669"/>
                    </a:cubicBezTo>
                    <a:cubicBezTo>
                      <a:pt x="1131" y="1669"/>
                      <a:pt x="1344" y="1587"/>
                      <a:pt x="1507" y="1425"/>
                    </a:cubicBezTo>
                    <a:cubicBezTo>
                      <a:pt x="1832" y="1099"/>
                      <a:pt x="1832" y="569"/>
                      <a:pt x="1507" y="244"/>
                    </a:cubicBezTo>
                    <a:cubicBezTo>
                      <a:pt x="1344" y="81"/>
                      <a:pt x="1131" y="0"/>
                      <a:pt x="9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6" name="Google Shape;836;p16"/>
            <p:cNvGrpSpPr/>
            <p:nvPr/>
          </p:nvGrpSpPr>
          <p:grpSpPr>
            <a:xfrm>
              <a:off x="228525" y="2650432"/>
              <a:ext cx="299170" cy="320203"/>
              <a:chOff x="52250" y="3352882"/>
              <a:chExt cx="299170" cy="320203"/>
            </a:xfrm>
          </p:grpSpPr>
          <p:sp>
            <p:nvSpPr>
              <p:cNvPr id="837" name="Google Shape;837;p16"/>
              <p:cNvSpPr/>
              <p:nvPr/>
            </p:nvSpPr>
            <p:spPr>
              <a:xfrm>
                <a:off x="52250" y="3431198"/>
                <a:ext cx="176277" cy="136399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555" extrusionOk="0">
                    <a:moveTo>
                      <a:pt x="1651" y="0"/>
                    </a:moveTo>
                    <a:cubicBezTo>
                      <a:pt x="0" y="0"/>
                      <a:pt x="0" y="2555"/>
                      <a:pt x="1651" y="2555"/>
                    </a:cubicBezTo>
                    <a:cubicBezTo>
                      <a:pt x="3302" y="2555"/>
                      <a:pt x="3290" y="0"/>
                      <a:pt x="16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6"/>
              <p:cNvSpPr/>
              <p:nvPr/>
            </p:nvSpPr>
            <p:spPr>
              <a:xfrm>
                <a:off x="246518" y="3352882"/>
                <a:ext cx="104902" cy="95719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793" extrusionOk="0">
                    <a:moveTo>
                      <a:pt x="982" y="0"/>
                    </a:moveTo>
                    <a:cubicBezTo>
                      <a:pt x="753" y="0"/>
                      <a:pt x="524" y="88"/>
                      <a:pt x="350" y="262"/>
                    </a:cubicBezTo>
                    <a:cubicBezTo>
                      <a:pt x="0" y="612"/>
                      <a:pt x="0" y="1178"/>
                      <a:pt x="350" y="1528"/>
                    </a:cubicBezTo>
                    <a:cubicBezTo>
                      <a:pt x="518" y="1696"/>
                      <a:pt x="747" y="1793"/>
                      <a:pt x="976" y="1793"/>
                    </a:cubicBezTo>
                    <a:cubicBezTo>
                      <a:pt x="1217" y="1793"/>
                      <a:pt x="1446" y="1696"/>
                      <a:pt x="1615" y="1528"/>
                    </a:cubicBezTo>
                    <a:cubicBezTo>
                      <a:pt x="1964" y="1178"/>
                      <a:pt x="1964" y="612"/>
                      <a:pt x="1615" y="262"/>
                    </a:cubicBezTo>
                    <a:cubicBezTo>
                      <a:pt x="1440" y="88"/>
                      <a:pt x="1211" y="0"/>
                      <a:pt x="9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6"/>
              <p:cNvSpPr/>
              <p:nvPr/>
            </p:nvSpPr>
            <p:spPr>
              <a:xfrm>
                <a:off x="213046" y="3550994"/>
                <a:ext cx="122252" cy="122091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287" extrusionOk="0">
                    <a:moveTo>
                      <a:pt x="1145" y="0"/>
                    </a:moveTo>
                    <a:cubicBezTo>
                      <a:pt x="853" y="0"/>
                      <a:pt x="561" y="112"/>
                      <a:pt x="338" y="335"/>
                    </a:cubicBezTo>
                    <a:cubicBezTo>
                      <a:pt x="133" y="552"/>
                      <a:pt x="13" y="841"/>
                      <a:pt x="1" y="1142"/>
                    </a:cubicBezTo>
                    <a:cubicBezTo>
                      <a:pt x="1" y="1443"/>
                      <a:pt x="121" y="1732"/>
                      <a:pt x="338" y="1949"/>
                    </a:cubicBezTo>
                    <a:cubicBezTo>
                      <a:pt x="555" y="2166"/>
                      <a:pt x="844" y="2287"/>
                      <a:pt x="1145" y="2287"/>
                    </a:cubicBezTo>
                    <a:cubicBezTo>
                      <a:pt x="1446" y="2287"/>
                      <a:pt x="1736" y="2166"/>
                      <a:pt x="1952" y="1949"/>
                    </a:cubicBezTo>
                    <a:cubicBezTo>
                      <a:pt x="2157" y="1732"/>
                      <a:pt x="2278" y="1443"/>
                      <a:pt x="2290" y="1142"/>
                    </a:cubicBezTo>
                    <a:cubicBezTo>
                      <a:pt x="2290" y="841"/>
                      <a:pt x="2169" y="552"/>
                      <a:pt x="1952" y="335"/>
                    </a:cubicBezTo>
                    <a:cubicBezTo>
                      <a:pt x="1730" y="112"/>
                      <a:pt x="1437" y="0"/>
                      <a:pt x="11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0" name="Google Shape;840;p16"/>
            <p:cNvGrpSpPr/>
            <p:nvPr/>
          </p:nvGrpSpPr>
          <p:grpSpPr>
            <a:xfrm>
              <a:off x="513082" y="176894"/>
              <a:ext cx="345455" cy="282247"/>
              <a:chOff x="3265732" y="4584619"/>
              <a:chExt cx="345455" cy="282247"/>
            </a:xfrm>
          </p:grpSpPr>
          <p:sp>
            <p:nvSpPr>
              <p:cNvPr id="841" name="Google Shape;841;p16"/>
              <p:cNvSpPr/>
              <p:nvPr/>
            </p:nvSpPr>
            <p:spPr>
              <a:xfrm>
                <a:off x="3265732" y="4720804"/>
                <a:ext cx="188502" cy="146061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36" extrusionOk="0">
                    <a:moveTo>
                      <a:pt x="1771" y="1"/>
                    </a:moveTo>
                    <a:cubicBezTo>
                      <a:pt x="0" y="1"/>
                      <a:pt x="0" y="2736"/>
                      <a:pt x="1771" y="2736"/>
                    </a:cubicBezTo>
                    <a:cubicBezTo>
                      <a:pt x="3530" y="2736"/>
                      <a:pt x="3530" y="1"/>
                      <a:pt x="1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6"/>
              <p:cNvSpPr/>
              <p:nvPr/>
            </p:nvSpPr>
            <p:spPr>
              <a:xfrm>
                <a:off x="3467047" y="4584619"/>
                <a:ext cx="144139" cy="134584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2521" extrusionOk="0">
                    <a:moveTo>
                      <a:pt x="1386" y="1"/>
                    </a:moveTo>
                    <a:cubicBezTo>
                      <a:pt x="1279" y="1"/>
                      <a:pt x="1169" y="15"/>
                      <a:pt x="1061" y="46"/>
                    </a:cubicBezTo>
                    <a:cubicBezTo>
                      <a:pt x="374" y="238"/>
                      <a:pt x="0" y="973"/>
                      <a:pt x="253" y="1636"/>
                    </a:cubicBezTo>
                    <a:cubicBezTo>
                      <a:pt x="362" y="2046"/>
                      <a:pt x="675" y="2359"/>
                      <a:pt x="1085" y="2479"/>
                    </a:cubicBezTo>
                    <a:lnTo>
                      <a:pt x="1121" y="2479"/>
                    </a:lnTo>
                    <a:cubicBezTo>
                      <a:pt x="1216" y="2507"/>
                      <a:pt x="1314" y="2521"/>
                      <a:pt x="1414" y="2521"/>
                    </a:cubicBezTo>
                    <a:cubicBezTo>
                      <a:pt x="1617" y="2521"/>
                      <a:pt x="1822" y="2464"/>
                      <a:pt x="2000" y="2359"/>
                    </a:cubicBezTo>
                    <a:cubicBezTo>
                      <a:pt x="2470" y="2082"/>
                      <a:pt x="2699" y="1528"/>
                      <a:pt x="2567" y="997"/>
                    </a:cubicBezTo>
                    <a:cubicBezTo>
                      <a:pt x="2465" y="409"/>
                      <a:pt x="1954" y="1"/>
                      <a:pt x="1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6"/>
              <p:cNvSpPr/>
              <p:nvPr/>
            </p:nvSpPr>
            <p:spPr>
              <a:xfrm>
                <a:off x="3509488" y="4776645"/>
                <a:ext cx="97161" cy="8845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57" extrusionOk="0">
                    <a:moveTo>
                      <a:pt x="910" y="0"/>
                    </a:moveTo>
                    <a:cubicBezTo>
                      <a:pt x="699" y="0"/>
                      <a:pt x="489" y="81"/>
                      <a:pt x="326" y="244"/>
                    </a:cubicBezTo>
                    <a:cubicBezTo>
                      <a:pt x="1" y="569"/>
                      <a:pt x="1" y="1087"/>
                      <a:pt x="326" y="1413"/>
                    </a:cubicBezTo>
                    <a:cubicBezTo>
                      <a:pt x="489" y="1575"/>
                      <a:pt x="699" y="1657"/>
                      <a:pt x="910" y="1657"/>
                    </a:cubicBezTo>
                    <a:cubicBezTo>
                      <a:pt x="1121" y="1657"/>
                      <a:pt x="1332" y="1575"/>
                      <a:pt x="1495" y="1413"/>
                    </a:cubicBezTo>
                    <a:cubicBezTo>
                      <a:pt x="1820" y="1087"/>
                      <a:pt x="1820" y="569"/>
                      <a:pt x="1495" y="244"/>
                    </a:cubicBezTo>
                    <a:cubicBezTo>
                      <a:pt x="1332" y="81"/>
                      <a:pt x="1121" y="0"/>
                      <a:pt x="9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bg>
      <p:bgPr>
        <a:gradFill>
          <a:gsLst>
            <a:gs pos="0">
              <a:srgbClr val="FFFFFF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7"/>
          <p:cNvSpPr txBox="1">
            <a:spLocks noGrp="1"/>
          </p:cNvSpPr>
          <p:nvPr>
            <p:ph type="subTitle" idx="1"/>
          </p:nvPr>
        </p:nvSpPr>
        <p:spPr>
          <a:xfrm>
            <a:off x="3384000" y="2898875"/>
            <a:ext cx="23760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6" name="Google Shape;846;p17"/>
          <p:cNvSpPr txBox="1">
            <a:spLocks noGrp="1"/>
          </p:cNvSpPr>
          <p:nvPr>
            <p:ph type="subTitle" idx="2"/>
          </p:nvPr>
        </p:nvSpPr>
        <p:spPr>
          <a:xfrm>
            <a:off x="5858600" y="2898875"/>
            <a:ext cx="23760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7" name="Google Shape;847;p17"/>
          <p:cNvSpPr txBox="1">
            <a:spLocks noGrp="1"/>
          </p:cNvSpPr>
          <p:nvPr>
            <p:ph type="subTitle" idx="3"/>
          </p:nvPr>
        </p:nvSpPr>
        <p:spPr>
          <a:xfrm>
            <a:off x="5881250" y="2445575"/>
            <a:ext cx="2330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848" name="Google Shape;848;p17"/>
          <p:cNvSpPr txBox="1">
            <a:spLocks noGrp="1"/>
          </p:cNvSpPr>
          <p:nvPr>
            <p:ph type="subTitle" idx="4"/>
          </p:nvPr>
        </p:nvSpPr>
        <p:spPr>
          <a:xfrm>
            <a:off x="909400" y="2898875"/>
            <a:ext cx="23760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9" name="Google Shape;849;p17"/>
          <p:cNvSpPr txBox="1">
            <a:spLocks noGrp="1"/>
          </p:cNvSpPr>
          <p:nvPr>
            <p:ph type="subTitle" idx="5"/>
          </p:nvPr>
        </p:nvSpPr>
        <p:spPr>
          <a:xfrm>
            <a:off x="932050" y="2445575"/>
            <a:ext cx="2330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850" name="Google Shape;850;p17"/>
          <p:cNvSpPr txBox="1">
            <a:spLocks noGrp="1"/>
          </p:cNvSpPr>
          <p:nvPr>
            <p:ph type="subTitle" idx="6"/>
          </p:nvPr>
        </p:nvSpPr>
        <p:spPr>
          <a:xfrm>
            <a:off x="3406650" y="2445575"/>
            <a:ext cx="23307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851" name="Google Shape;851;p17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852" name="Google Shape;852;p17"/>
          <p:cNvGrpSpPr/>
          <p:nvPr/>
        </p:nvGrpSpPr>
        <p:grpSpPr>
          <a:xfrm flipH="1">
            <a:off x="0" y="2853821"/>
            <a:ext cx="9143946" cy="2781845"/>
            <a:chOff x="0" y="2853821"/>
            <a:chExt cx="9143946" cy="2781845"/>
          </a:xfrm>
        </p:grpSpPr>
        <p:sp>
          <p:nvSpPr>
            <p:cNvPr id="853" name="Google Shape;853;p17"/>
            <p:cNvSpPr/>
            <p:nvPr/>
          </p:nvSpPr>
          <p:spPr>
            <a:xfrm>
              <a:off x="0" y="4619227"/>
              <a:ext cx="9143946" cy="524227"/>
            </a:xfrm>
            <a:custGeom>
              <a:avLst/>
              <a:gdLst/>
              <a:ahLst/>
              <a:cxnLst/>
              <a:rect l="l" t="t" r="r" b="b"/>
              <a:pathLst>
                <a:path w="285726" h="22902" extrusionOk="0">
                  <a:moveTo>
                    <a:pt x="285726" y="0"/>
                  </a:moveTo>
                  <a:cubicBezTo>
                    <a:pt x="260353" y="10172"/>
                    <a:pt x="234980" y="13463"/>
                    <a:pt x="209607" y="13463"/>
                  </a:cubicBezTo>
                  <a:cubicBezTo>
                    <a:pt x="163098" y="13463"/>
                    <a:pt x="116587" y="2406"/>
                    <a:pt x="70075" y="2406"/>
                  </a:cubicBezTo>
                  <a:cubicBezTo>
                    <a:pt x="52699" y="2406"/>
                    <a:pt x="35323" y="3949"/>
                    <a:pt x="17947" y="8188"/>
                  </a:cubicBezTo>
                  <a:cubicBezTo>
                    <a:pt x="11963" y="8156"/>
                    <a:pt x="5984" y="7727"/>
                    <a:pt x="0" y="5300"/>
                  </a:cubicBezTo>
                  <a:lnTo>
                    <a:pt x="0" y="22902"/>
                  </a:lnTo>
                  <a:lnTo>
                    <a:pt x="285726" y="22894"/>
                  </a:lnTo>
                  <a:lnTo>
                    <a:pt x="2857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600593" y="4668007"/>
              <a:ext cx="77183" cy="59764"/>
            </a:xfrm>
            <a:custGeom>
              <a:avLst/>
              <a:gdLst/>
              <a:ahLst/>
              <a:cxnLst/>
              <a:rect l="l" t="t" r="r" b="b"/>
              <a:pathLst>
                <a:path w="2025" h="1568" extrusionOk="0">
                  <a:moveTo>
                    <a:pt x="1013" y="1"/>
                  </a:moveTo>
                  <a:cubicBezTo>
                    <a:pt x="1" y="1"/>
                    <a:pt x="1" y="1567"/>
                    <a:pt x="1013" y="1567"/>
                  </a:cubicBezTo>
                  <a:cubicBezTo>
                    <a:pt x="2025" y="1567"/>
                    <a:pt x="2025" y="1"/>
                    <a:pt x="1013" y="1"/>
                  </a:cubicBezTo>
                  <a:close/>
                </a:path>
              </a:pathLst>
            </a:custGeom>
            <a:solidFill>
              <a:srgbClr val="543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280959" y="4747020"/>
              <a:ext cx="51036" cy="39525"/>
            </a:xfrm>
            <a:custGeom>
              <a:avLst/>
              <a:gdLst/>
              <a:ahLst/>
              <a:cxnLst/>
              <a:rect l="l" t="t" r="r" b="b"/>
              <a:pathLst>
                <a:path w="1339" h="1037" extrusionOk="0">
                  <a:moveTo>
                    <a:pt x="663" y="0"/>
                  </a:moveTo>
                  <a:cubicBezTo>
                    <a:pt x="1" y="0"/>
                    <a:pt x="1" y="1036"/>
                    <a:pt x="663" y="1036"/>
                  </a:cubicBezTo>
                  <a:cubicBezTo>
                    <a:pt x="1338" y="1036"/>
                    <a:pt x="1338" y="0"/>
                    <a:pt x="663" y="0"/>
                  </a:cubicBezTo>
                  <a:close/>
                </a:path>
              </a:pathLst>
            </a:custGeom>
            <a:solidFill>
              <a:srgbClr val="543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136121" y="2939675"/>
              <a:ext cx="352221" cy="2335306"/>
            </a:xfrm>
            <a:custGeom>
              <a:avLst/>
              <a:gdLst/>
              <a:ahLst/>
              <a:cxnLst/>
              <a:rect l="l" t="t" r="r" b="b"/>
              <a:pathLst>
                <a:path w="9241" h="61270" extrusionOk="0">
                  <a:moveTo>
                    <a:pt x="2885" y="0"/>
                  </a:moveTo>
                  <a:cubicBezTo>
                    <a:pt x="2855" y="0"/>
                    <a:pt x="2825" y="18"/>
                    <a:pt x="2825" y="54"/>
                  </a:cubicBezTo>
                  <a:cubicBezTo>
                    <a:pt x="2716" y="1115"/>
                    <a:pt x="2837" y="2175"/>
                    <a:pt x="3186" y="3175"/>
                  </a:cubicBezTo>
                  <a:cubicBezTo>
                    <a:pt x="2560" y="5031"/>
                    <a:pt x="2162" y="6958"/>
                    <a:pt x="1981" y="8898"/>
                  </a:cubicBezTo>
                  <a:cubicBezTo>
                    <a:pt x="1945" y="8296"/>
                    <a:pt x="1849" y="7705"/>
                    <a:pt x="1680" y="7127"/>
                  </a:cubicBezTo>
                  <a:cubicBezTo>
                    <a:pt x="1675" y="7110"/>
                    <a:pt x="1659" y="7101"/>
                    <a:pt x="1643" y="7101"/>
                  </a:cubicBezTo>
                  <a:cubicBezTo>
                    <a:pt x="1625" y="7101"/>
                    <a:pt x="1608" y="7113"/>
                    <a:pt x="1608" y="7139"/>
                  </a:cubicBezTo>
                  <a:cubicBezTo>
                    <a:pt x="1523" y="7826"/>
                    <a:pt x="1608" y="8573"/>
                    <a:pt x="1716" y="9296"/>
                  </a:cubicBezTo>
                  <a:cubicBezTo>
                    <a:pt x="1644" y="9127"/>
                    <a:pt x="1584" y="8958"/>
                    <a:pt x="1511" y="8778"/>
                  </a:cubicBezTo>
                  <a:cubicBezTo>
                    <a:pt x="1331" y="8284"/>
                    <a:pt x="1210" y="7741"/>
                    <a:pt x="945" y="7296"/>
                  </a:cubicBezTo>
                  <a:cubicBezTo>
                    <a:pt x="940" y="7281"/>
                    <a:pt x="929" y="7274"/>
                    <a:pt x="917" y="7274"/>
                  </a:cubicBezTo>
                  <a:cubicBezTo>
                    <a:pt x="901" y="7274"/>
                    <a:pt x="885" y="7287"/>
                    <a:pt x="885" y="7308"/>
                  </a:cubicBezTo>
                  <a:cubicBezTo>
                    <a:pt x="861" y="8115"/>
                    <a:pt x="1234" y="9079"/>
                    <a:pt x="1656" y="9874"/>
                  </a:cubicBezTo>
                  <a:cubicBezTo>
                    <a:pt x="1451" y="9621"/>
                    <a:pt x="1270" y="9368"/>
                    <a:pt x="1114" y="9103"/>
                  </a:cubicBezTo>
                  <a:cubicBezTo>
                    <a:pt x="837" y="8717"/>
                    <a:pt x="584" y="8308"/>
                    <a:pt x="307" y="7922"/>
                  </a:cubicBezTo>
                  <a:cubicBezTo>
                    <a:pt x="295" y="7907"/>
                    <a:pt x="276" y="7900"/>
                    <a:pt x="256" y="7900"/>
                  </a:cubicBezTo>
                  <a:cubicBezTo>
                    <a:pt x="215" y="7900"/>
                    <a:pt x="174" y="7930"/>
                    <a:pt x="198" y="7970"/>
                  </a:cubicBezTo>
                  <a:cubicBezTo>
                    <a:pt x="451" y="8597"/>
                    <a:pt x="788" y="9175"/>
                    <a:pt x="1198" y="9693"/>
                  </a:cubicBezTo>
                  <a:cubicBezTo>
                    <a:pt x="1355" y="9886"/>
                    <a:pt x="1620" y="10356"/>
                    <a:pt x="1873" y="10561"/>
                  </a:cubicBezTo>
                  <a:cubicBezTo>
                    <a:pt x="1873" y="10874"/>
                    <a:pt x="1861" y="11187"/>
                    <a:pt x="1873" y="11513"/>
                  </a:cubicBezTo>
                  <a:cubicBezTo>
                    <a:pt x="1909" y="13368"/>
                    <a:pt x="2114" y="15212"/>
                    <a:pt x="2511" y="17031"/>
                  </a:cubicBezTo>
                  <a:cubicBezTo>
                    <a:pt x="2234" y="16706"/>
                    <a:pt x="1981" y="16368"/>
                    <a:pt x="1752" y="16019"/>
                  </a:cubicBezTo>
                  <a:cubicBezTo>
                    <a:pt x="1415" y="15537"/>
                    <a:pt x="1150" y="14995"/>
                    <a:pt x="776" y="14537"/>
                  </a:cubicBezTo>
                  <a:cubicBezTo>
                    <a:pt x="770" y="14527"/>
                    <a:pt x="760" y="14522"/>
                    <a:pt x="750" y="14522"/>
                  </a:cubicBezTo>
                  <a:cubicBezTo>
                    <a:pt x="724" y="14522"/>
                    <a:pt x="696" y="14551"/>
                    <a:pt x="704" y="14585"/>
                  </a:cubicBezTo>
                  <a:cubicBezTo>
                    <a:pt x="1017" y="15682"/>
                    <a:pt x="1849" y="16730"/>
                    <a:pt x="2632" y="17597"/>
                  </a:cubicBezTo>
                  <a:lnTo>
                    <a:pt x="2644" y="17646"/>
                  </a:lnTo>
                  <a:cubicBezTo>
                    <a:pt x="2271" y="17465"/>
                    <a:pt x="1692" y="16862"/>
                    <a:pt x="1475" y="16682"/>
                  </a:cubicBezTo>
                  <a:cubicBezTo>
                    <a:pt x="1042" y="16296"/>
                    <a:pt x="656" y="15886"/>
                    <a:pt x="222" y="15501"/>
                  </a:cubicBezTo>
                  <a:cubicBezTo>
                    <a:pt x="211" y="15490"/>
                    <a:pt x="198" y="15485"/>
                    <a:pt x="184" y="15485"/>
                  </a:cubicBezTo>
                  <a:cubicBezTo>
                    <a:pt x="137" y="15485"/>
                    <a:pt x="86" y="15539"/>
                    <a:pt x="114" y="15585"/>
                  </a:cubicBezTo>
                  <a:cubicBezTo>
                    <a:pt x="572" y="16212"/>
                    <a:pt x="1114" y="16766"/>
                    <a:pt x="1716" y="17248"/>
                  </a:cubicBezTo>
                  <a:cubicBezTo>
                    <a:pt x="1849" y="17344"/>
                    <a:pt x="2030" y="17537"/>
                    <a:pt x="2234" y="17694"/>
                  </a:cubicBezTo>
                  <a:cubicBezTo>
                    <a:pt x="1463" y="17501"/>
                    <a:pt x="728" y="16742"/>
                    <a:pt x="126" y="16344"/>
                  </a:cubicBezTo>
                  <a:cubicBezTo>
                    <a:pt x="114" y="16337"/>
                    <a:pt x="103" y="16335"/>
                    <a:pt x="91" y="16335"/>
                  </a:cubicBezTo>
                  <a:cubicBezTo>
                    <a:pt x="42" y="16335"/>
                    <a:pt x="0" y="16390"/>
                    <a:pt x="29" y="16429"/>
                  </a:cubicBezTo>
                  <a:cubicBezTo>
                    <a:pt x="379" y="16911"/>
                    <a:pt x="897" y="17236"/>
                    <a:pt x="1391" y="17549"/>
                  </a:cubicBezTo>
                  <a:cubicBezTo>
                    <a:pt x="1740" y="17778"/>
                    <a:pt x="2307" y="18224"/>
                    <a:pt x="2777" y="18248"/>
                  </a:cubicBezTo>
                  <a:cubicBezTo>
                    <a:pt x="3186" y="19971"/>
                    <a:pt x="3668" y="21682"/>
                    <a:pt x="4150" y="23393"/>
                  </a:cubicBezTo>
                  <a:cubicBezTo>
                    <a:pt x="4379" y="24176"/>
                    <a:pt x="4596" y="24959"/>
                    <a:pt x="4801" y="25730"/>
                  </a:cubicBezTo>
                  <a:cubicBezTo>
                    <a:pt x="4174" y="24971"/>
                    <a:pt x="3512" y="24176"/>
                    <a:pt x="2740" y="23622"/>
                  </a:cubicBezTo>
                  <a:cubicBezTo>
                    <a:pt x="2731" y="23615"/>
                    <a:pt x="2722" y="23612"/>
                    <a:pt x="2713" y="23612"/>
                  </a:cubicBezTo>
                  <a:cubicBezTo>
                    <a:pt x="2673" y="23612"/>
                    <a:pt x="2637" y="23667"/>
                    <a:pt x="2656" y="23706"/>
                  </a:cubicBezTo>
                  <a:cubicBezTo>
                    <a:pt x="3066" y="24369"/>
                    <a:pt x="3632" y="24971"/>
                    <a:pt x="4198" y="25562"/>
                  </a:cubicBezTo>
                  <a:cubicBezTo>
                    <a:pt x="3548" y="25092"/>
                    <a:pt x="2897" y="24634"/>
                    <a:pt x="2210" y="24212"/>
                  </a:cubicBezTo>
                  <a:cubicBezTo>
                    <a:pt x="2198" y="24204"/>
                    <a:pt x="2185" y="24200"/>
                    <a:pt x="2173" y="24200"/>
                  </a:cubicBezTo>
                  <a:cubicBezTo>
                    <a:pt x="2117" y="24200"/>
                    <a:pt x="2076" y="24283"/>
                    <a:pt x="2126" y="24333"/>
                  </a:cubicBezTo>
                  <a:cubicBezTo>
                    <a:pt x="2909" y="25019"/>
                    <a:pt x="3765" y="25646"/>
                    <a:pt x="4620" y="26260"/>
                  </a:cubicBezTo>
                  <a:cubicBezTo>
                    <a:pt x="3765" y="26019"/>
                    <a:pt x="2620" y="25080"/>
                    <a:pt x="2114" y="24827"/>
                  </a:cubicBezTo>
                  <a:cubicBezTo>
                    <a:pt x="2102" y="24821"/>
                    <a:pt x="2090" y="24818"/>
                    <a:pt x="2078" y="24818"/>
                  </a:cubicBezTo>
                  <a:cubicBezTo>
                    <a:pt x="2021" y="24818"/>
                    <a:pt x="1979" y="24885"/>
                    <a:pt x="2030" y="24935"/>
                  </a:cubicBezTo>
                  <a:cubicBezTo>
                    <a:pt x="2560" y="25393"/>
                    <a:pt x="3126" y="25791"/>
                    <a:pt x="3740" y="26116"/>
                  </a:cubicBezTo>
                  <a:cubicBezTo>
                    <a:pt x="4030" y="26272"/>
                    <a:pt x="4656" y="26791"/>
                    <a:pt x="5078" y="26815"/>
                  </a:cubicBezTo>
                  <a:cubicBezTo>
                    <a:pt x="5680" y="29224"/>
                    <a:pt x="6138" y="31658"/>
                    <a:pt x="6247" y="34140"/>
                  </a:cubicBezTo>
                  <a:cubicBezTo>
                    <a:pt x="5933" y="33478"/>
                    <a:pt x="5596" y="32803"/>
                    <a:pt x="5138" y="32285"/>
                  </a:cubicBezTo>
                  <a:cubicBezTo>
                    <a:pt x="5131" y="32274"/>
                    <a:pt x="5123" y="32270"/>
                    <a:pt x="5115" y="32270"/>
                  </a:cubicBezTo>
                  <a:cubicBezTo>
                    <a:pt x="5096" y="32270"/>
                    <a:pt x="5078" y="32295"/>
                    <a:pt x="5078" y="32321"/>
                  </a:cubicBezTo>
                  <a:cubicBezTo>
                    <a:pt x="5198" y="32779"/>
                    <a:pt x="5355" y="33225"/>
                    <a:pt x="5572" y="33646"/>
                  </a:cubicBezTo>
                  <a:cubicBezTo>
                    <a:pt x="5259" y="33261"/>
                    <a:pt x="4897" y="32899"/>
                    <a:pt x="4500" y="32586"/>
                  </a:cubicBezTo>
                  <a:cubicBezTo>
                    <a:pt x="4487" y="32576"/>
                    <a:pt x="4474" y="32572"/>
                    <a:pt x="4462" y="32572"/>
                  </a:cubicBezTo>
                  <a:cubicBezTo>
                    <a:pt x="4414" y="32572"/>
                    <a:pt x="4374" y="32635"/>
                    <a:pt x="4403" y="32682"/>
                  </a:cubicBezTo>
                  <a:cubicBezTo>
                    <a:pt x="4849" y="33442"/>
                    <a:pt x="5488" y="34128"/>
                    <a:pt x="6066" y="34827"/>
                  </a:cubicBezTo>
                  <a:lnTo>
                    <a:pt x="6054" y="34827"/>
                  </a:lnTo>
                  <a:cubicBezTo>
                    <a:pt x="5319" y="34417"/>
                    <a:pt x="4801" y="33634"/>
                    <a:pt x="4102" y="33152"/>
                  </a:cubicBezTo>
                  <a:cubicBezTo>
                    <a:pt x="4095" y="33148"/>
                    <a:pt x="4088" y="33146"/>
                    <a:pt x="4081" y="33146"/>
                  </a:cubicBezTo>
                  <a:cubicBezTo>
                    <a:pt x="4050" y="33146"/>
                    <a:pt x="4022" y="33183"/>
                    <a:pt x="4042" y="33213"/>
                  </a:cubicBezTo>
                  <a:cubicBezTo>
                    <a:pt x="4439" y="33887"/>
                    <a:pt x="5054" y="34430"/>
                    <a:pt x="5680" y="34936"/>
                  </a:cubicBezTo>
                  <a:cubicBezTo>
                    <a:pt x="4957" y="34586"/>
                    <a:pt x="4271" y="33936"/>
                    <a:pt x="3632" y="33538"/>
                  </a:cubicBezTo>
                  <a:cubicBezTo>
                    <a:pt x="3620" y="33530"/>
                    <a:pt x="3607" y="33526"/>
                    <a:pt x="3595" y="33526"/>
                  </a:cubicBezTo>
                  <a:cubicBezTo>
                    <a:pt x="3538" y="33526"/>
                    <a:pt x="3496" y="33611"/>
                    <a:pt x="3536" y="33670"/>
                  </a:cubicBezTo>
                  <a:cubicBezTo>
                    <a:pt x="4006" y="34140"/>
                    <a:pt x="4536" y="34538"/>
                    <a:pt x="5114" y="34875"/>
                  </a:cubicBezTo>
                  <a:cubicBezTo>
                    <a:pt x="5403" y="35044"/>
                    <a:pt x="5873" y="35405"/>
                    <a:pt x="6259" y="35514"/>
                  </a:cubicBezTo>
                  <a:lnTo>
                    <a:pt x="6259" y="35755"/>
                  </a:lnTo>
                  <a:cubicBezTo>
                    <a:pt x="6198" y="38249"/>
                    <a:pt x="5861" y="40731"/>
                    <a:pt x="5463" y="43189"/>
                  </a:cubicBezTo>
                  <a:cubicBezTo>
                    <a:pt x="5415" y="42912"/>
                    <a:pt x="5379" y="42635"/>
                    <a:pt x="5331" y="42382"/>
                  </a:cubicBezTo>
                  <a:cubicBezTo>
                    <a:pt x="5235" y="41779"/>
                    <a:pt x="5102" y="41189"/>
                    <a:pt x="4933" y="40611"/>
                  </a:cubicBezTo>
                  <a:cubicBezTo>
                    <a:pt x="4917" y="40567"/>
                    <a:pt x="4873" y="40545"/>
                    <a:pt x="4831" y="40545"/>
                  </a:cubicBezTo>
                  <a:cubicBezTo>
                    <a:pt x="4781" y="40545"/>
                    <a:pt x="4734" y="40576"/>
                    <a:pt x="4741" y="40635"/>
                  </a:cubicBezTo>
                  <a:cubicBezTo>
                    <a:pt x="4801" y="41297"/>
                    <a:pt x="4897" y="41960"/>
                    <a:pt x="5042" y="42611"/>
                  </a:cubicBezTo>
                  <a:lnTo>
                    <a:pt x="5054" y="42695"/>
                  </a:lnTo>
                  <a:cubicBezTo>
                    <a:pt x="4801" y="42056"/>
                    <a:pt x="4475" y="41442"/>
                    <a:pt x="4102" y="40864"/>
                  </a:cubicBezTo>
                  <a:cubicBezTo>
                    <a:pt x="4090" y="40848"/>
                    <a:pt x="4075" y="40841"/>
                    <a:pt x="4060" y="40841"/>
                  </a:cubicBezTo>
                  <a:cubicBezTo>
                    <a:pt x="4028" y="40841"/>
                    <a:pt x="3997" y="40871"/>
                    <a:pt x="4006" y="40912"/>
                  </a:cubicBezTo>
                  <a:cubicBezTo>
                    <a:pt x="4271" y="42008"/>
                    <a:pt x="4849" y="43093"/>
                    <a:pt x="5307" y="44129"/>
                  </a:cubicBezTo>
                  <a:cubicBezTo>
                    <a:pt x="4945" y="43936"/>
                    <a:pt x="4632" y="43213"/>
                    <a:pt x="4451" y="42900"/>
                  </a:cubicBezTo>
                  <a:cubicBezTo>
                    <a:pt x="4150" y="42382"/>
                    <a:pt x="3837" y="41864"/>
                    <a:pt x="3487" y="41382"/>
                  </a:cubicBezTo>
                  <a:cubicBezTo>
                    <a:pt x="3469" y="41348"/>
                    <a:pt x="3441" y="41334"/>
                    <a:pt x="3413" y="41334"/>
                  </a:cubicBezTo>
                  <a:cubicBezTo>
                    <a:pt x="3351" y="41334"/>
                    <a:pt x="3289" y="41403"/>
                    <a:pt x="3331" y="41478"/>
                  </a:cubicBezTo>
                  <a:cubicBezTo>
                    <a:pt x="3813" y="42550"/>
                    <a:pt x="4451" y="43671"/>
                    <a:pt x="5235" y="44563"/>
                  </a:cubicBezTo>
                  <a:cubicBezTo>
                    <a:pt x="5042" y="45755"/>
                    <a:pt x="4825" y="46948"/>
                    <a:pt x="4644" y="48141"/>
                  </a:cubicBezTo>
                  <a:cubicBezTo>
                    <a:pt x="4463" y="49334"/>
                    <a:pt x="4295" y="50527"/>
                    <a:pt x="4174" y="51719"/>
                  </a:cubicBezTo>
                  <a:cubicBezTo>
                    <a:pt x="3993" y="50936"/>
                    <a:pt x="3813" y="50129"/>
                    <a:pt x="3584" y="49358"/>
                  </a:cubicBezTo>
                  <a:cubicBezTo>
                    <a:pt x="3573" y="49319"/>
                    <a:pt x="3541" y="49300"/>
                    <a:pt x="3510" y="49300"/>
                  </a:cubicBezTo>
                  <a:cubicBezTo>
                    <a:pt x="3474" y="49300"/>
                    <a:pt x="3439" y="49325"/>
                    <a:pt x="3439" y="49370"/>
                  </a:cubicBezTo>
                  <a:cubicBezTo>
                    <a:pt x="3499" y="50201"/>
                    <a:pt x="3632" y="51033"/>
                    <a:pt x="3849" y="51840"/>
                  </a:cubicBezTo>
                  <a:cubicBezTo>
                    <a:pt x="3524" y="51093"/>
                    <a:pt x="3210" y="50346"/>
                    <a:pt x="2825" y="49647"/>
                  </a:cubicBezTo>
                  <a:cubicBezTo>
                    <a:pt x="2808" y="49622"/>
                    <a:pt x="2785" y="49612"/>
                    <a:pt x="2762" y="49612"/>
                  </a:cubicBezTo>
                  <a:cubicBezTo>
                    <a:pt x="2717" y="49612"/>
                    <a:pt x="2672" y="49652"/>
                    <a:pt x="2680" y="49707"/>
                  </a:cubicBezTo>
                  <a:cubicBezTo>
                    <a:pt x="2825" y="50346"/>
                    <a:pt x="3042" y="50972"/>
                    <a:pt x="3319" y="51575"/>
                  </a:cubicBezTo>
                  <a:cubicBezTo>
                    <a:pt x="2981" y="51069"/>
                    <a:pt x="2656" y="50563"/>
                    <a:pt x="2271" y="50081"/>
                  </a:cubicBezTo>
                  <a:cubicBezTo>
                    <a:pt x="2257" y="50064"/>
                    <a:pt x="2238" y="50056"/>
                    <a:pt x="2219" y="50056"/>
                  </a:cubicBezTo>
                  <a:cubicBezTo>
                    <a:pt x="2171" y="50056"/>
                    <a:pt x="2121" y="50102"/>
                    <a:pt x="2138" y="50153"/>
                  </a:cubicBezTo>
                  <a:cubicBezTo>
                    <a:pt x="2548" y="51286"/>
                    <a:pt x="3319" y="52298"/>
                    <a:pt x="4042" y="53250"/>
                  </a:cubicBezTo>
                  <a:cubicBezTo>
                    <a:pt x="3873" y="55864"/>
                    <a:pt x="3957" y="58479"/>
                    <a:pt x="4548" y="61069"/>
                  </a:cubicBezTo>
                  <a:cubicBezTo>
                    <a:pt x="4577" y="61208"/>
                    <a:pt x="4680" y="61269"/>
                    <a:pt x="4789" y="61269"/>
                  </a:cubicBezTo>
                  <a:cubicBezTo>
                    <a:pt x="4954" y="61269"/>
                    <a:pt x="5133" y="61130"/>
                    <a:pt x="5090" y="60913"/>
                  </a:cubicBezTo>
                  <a:cubicBezTo>
                    <a:pt x="4500" y="58346"/>
                    <a:pt x="4415" y="55768"/>
                    <a:pt x="4596" y="53201"/>
                  </a:cubicBezTo>
                  <a:cubicBezTo>
                    <a:pt x="5307" y="52430"/>
                    <a:pt x="6066" y="51719"/>
                    <a:pt x="6873" y="51057"/>
                  </a:cubicBezTo>
                  <a:cubicBezTo>
                    <a:pt x="6984" y="50967"/>
                    <a:pt x="6877" y="50793"/>
                    <a:pt x="6761" y="50793"/>
                  </a:cubicBezTo>
                  <a:cubicBezTo>
                    <a:pt x="6738" y="50793"/>
                    <a:pt x="6715" y="50800"/>
                    <a:pt x="6692" y="50816"/>
                  </a:cubicBezTo>
                  <a:cubicBezTo>
                    <a:pt x="6271" y="51117"/>
                    <a:pt x="5873" y="51442"/>
                    <a:pt x="5500" y="51792"/>
                  </a:cubicBezTo>
                  <a:cubicBezTo>
                    <a:pt x="5885" y="51334"/>
                    <a:pt x="6271" y="50900"/>
                    <a:pt x="6632" y="50430"/>
                  </a:cubicBezTo>
                  <a:cubicBezTo>
                    <a:pt x="6714" y="50330"/>
                    <a:pt x="6637" y="50208"/>
                    <a:pt x="6542" y="50208"/>
                  </a:cubicBezTo>
                  <a:cubicBezTo>
                    <a:pt x="6512" y="50208"/>
                    <a:pt x="6480" y="50220"/>
                    <a:pt x="6451" y="50250"/>
                  </a:cubicBezTo>
                  <a:cubicBezTo>
                    <a:pt x="5849" y="50828"/>
                    <a:pt x="5295" y="51442"/>
                    <a:pt x="4789" y="52105"/>
                  </a:cubicBezTo>
                  <a:cubicBezTo>
                    <a:pt x="5138" y="51262"/>
                    <a:pt x="5548" y="50454"/>
                    <a:pt x="5945" y="49635"/>
                  </a:cubicBezTo>
                  <a:cubicBezTo>
                    <a:pt x="5971" y="49522"/>
                    <a:pt x="5885" y="49435"/>
                    <a:pt x="5794" y="49435"/>
                  </a:cubicBezTo>
                  <a:cubicBezTo>
                    <a:pt x="5759" y="49435"/>
                    <a:pt x="5723" y="49448"/>
                    <a:pt x="5692" y="49478"/>
                  </a:cubicBezTo>
                  <a:cubicBezTo>
                    <a:pt x="5331" y="50045"/>
                    <a:pt x="5018" y="50623"/>
                    <a:pt x="4765" y="51238"/>
                  </a:cubicBezTo>
                  <a:cubicBezTo>
                    <a:pt x="5018" y="48972"/>
                    <a:pt x="5427" y="46695"/>
                    <a:pt x="5801" y="44418"/>
                  </a:cubicBezTo>
                  <a:cubicBezTo>
                    <a:pt x="6632" y="43876"/>
                    <a:pt x="7488" y="43382"/>
                    <a:pt x="8331" y="42864"/>
                  </a:cubicBezTo>
                  <a:cubicBezTo>
                    <a:pt x="8453" y="42782"/>
                    <a:pt x="8378" y="42616"/>
                    <a:pt x="8265" y="42616"/>
                  </a:cubicBezTo>
                  <a:cubicBezTo>
                    <a:pt x="8244" y="42616"/>
                    <a:pt x="8221" y="42621"/>
                    <a:pt x="8199" y="42635"/>
                  </a:cubicBezTo>
                  <a:cubicBezTo>
                    <a:pt x="7741" y="42852"/>
                    <a:pt x="7307" y="43105"/>
                    <a:pt x="6873" y="43370"/>
                  </a:cubicBezTo>
                  <a:cubicBezTo>
                    <a:pt x="6656" y="43490"/>
                    <a:pt x="6235" y="43852"/>
                    <a:pt x="5861" y="44044"/>
                  </a:cubicBezTo>
                  <a:lnTo>
                    <a:pt x="5861" y="44020"/>
                  </a:lnTo>
                  <a:cubicBezTo>
                    <a:pt x="6704" y="43297"/>
                    <a:pt x="7608" y="42587"/>
                    <a:pt x="8271" y="41731"/>
                  </a:cubicBezTo>
                  <a:cubicBezTo>
                    <a:pt x="8331" y="41651"/>
                    <a:pt x="8242" y="41547"/>
                    <a:pt x="8156" y="41547"/>
                  </a:cubicBezTo>
                  <a:cubicBezTo>
                    <a:pt x="8137" y="41547"/>
                    <a:pt x="8119" y="41552"/>
                    <a:pt x="8102" y="41562"/>
                  </a:cubicBezTo>
                  <a:cubicBezTo>
                    <a:pt x="7439" y="42068"/>
                    <a:pt x="6801" y="42611"/>
                    <a:pt x="6223" y="43201"/>
                  </a:cubicBezTo>
                  <a:cubicBezTo>
                    <a:pt x="6620" y="42478"/>
                    <a:pt x="6970" y="41719"/>
                    <a:pt x="7283" y="40948"/>
                  </a:cubicBezTo>
                  <a:cubicBezTo>
                    <a:pt x="7315" y="40860"/>
                    <a:pt x="7241" y="40804"/>
                    <a:pt x="7167" y="40804"/>
                  </a:cubicBezTo>
                  <a:cubicBezTo>
                    <a:pt x="7129" y="40804"/>
                    <a:pt x="7090" y="40819"/>
                    <a:pt x="7066" y="40851"/>
                  </a:cubicBezTo>
                  <a:cubicBezTo>
                    <a:pt x="6680" y="41406"/>
                    <a:pt x="6355" y="42008"/>
                    <a:pt x="6090" y="42623"/>
                  </a:cubicBezTo>
                  <a:cubicBezTo>
                    <a:pt x="6379" y="40827"/>
                    <a:pt x="6608" y="39044"/>
                    <a:pt x="6729" y="37261"/>
                  </a:cubicBezTo>
                  <a:cubicBezTo>
                    <a:pt x="6765" y="36659"/>
                    <a:pt x="6777" y="36068"/>
                    <a:pt x="6777" y="35466"/>
                  </a:cubicBezTo>
                  <a:cubicBezTo>
                    <a:pt x="7054" y="35321"/>
                    <a:pt x="7307" y="35164"/>
                    <a:pt x="7548" y="34972"/>
                  </a:cubicBezTo>
                  <a:cubicBezTo>
                    <a:pt x="8114" y="34622"/>
                    <a:pt x="8656" y="34225"/>
                    <a:pt x="9150" y="33791"/>
                  </a:cubicBezTo>
                  <a:cubicBezTo>
                    <a:pt x="9240" y="33711"/>
                    <a:pt x="9157" y="33565"/>
                    <a:pt x="9064" y="33565"/>
                  </a:cubicBezTo>
                  <a:cubicBezTo>
                    <a:pt x="9044" y="33565"/>
                    <a:pt x="9024" y="33572"/>
                    <a:pt x="9006" y="33586"/>
                  </a:cubicBezTo>
                  <a:cubicBezTo>
                    <a:pt x="8512" y="33948"/>
                    <a:pt x="7741" y="34695"/>
                    <a:pt x="6994" y="35008"/>
                  </a:cubicBezTo>
                  <a:cubicBezTo>
                    <a:pt x="7548" y="34454"/>
                    <a:pt x="8054" y="33863"/>
                    <a:pt x="8524" y="33237"/>
                  </a:cubicBezTo>
                  <a:cubicBezTo>
                    <a:pt x="8579" y="33144"/>
                    <a:pt x="8493" y="33052"/>
                    <a:pt x="8406" y="33052"/>
                  </a:cubicBezTo>
                  <a:cubicBezTo>
                    <a:pt x="8380" y="33052"/>
                    <a:pt x="8354" y="33060"/>
                    <a:pt x="8331" y="33080"/>
                  </a:cubicBezTo>
                  <a:cubicBezTo>
                    <a:pt x="7982" y="33417"/>
                    <a:pt x="7668" y="33803"/>
                    <a:pt x="7343" y="34164"/>
                  </a:cubicBezTo>
                  <a:cubicBezTo>
                    <a:pt x="7235" y="34285"/>
                    <a:pt x="7126" y="34417"/>
                    <a:pt x="7030" y="34550"/>
                  </a:cubicBezTo>
                  <a:cubicBezTo>
                    <a:pt x="7331" y="33936"/>
                    <a:pt x="7644" y="33333"/>
                    <a:pt x="7982" y="32743"/>
                  </a:cubicBezTo>
                  <a:cubicBezTo>
                    <a:pt x="8048" y="32619"/>
                    <a:pt x="7944" y="32506"/>
                    <a:pt x="7837" y="32506"/>
                  </a:cubicBezTo>
                  <a:cubicBezTo>
                    <a:pt x="7788" y="32506"/>
                    <a:pt x="7739" y="32529"/>
                    <a:pt x="7705" y="32586"/>
                  </a:cubicBezTo>
                  <a:cubicBezTo>
                    <a:pt x="7451" y="33020"/>
                    <a:pt x="7211" y="33466"/>
                    <a:pt x="6994" y="33911"/>
                  </a:cubicBezTo>
                  <a:cubicBezTo>
                    <a:pt x="7006" y="33815"/>
                    <a:pt x="7030" y="33719"/>
                    <a:pt x="7054" y="33634"/>
                  </a:cubicBezTo>
                  <a:cubicBezTo>
                    <a:pt x="7174" y="33152"/>
                    <a:pt x="7343" y="32682"/>
                    <a:pt x="7379" y="32200"/>
                  </a:cubicBezTo>
                  <a:cubicBezTo>
                    <a:pt x="7372" y="32127"/>
                    <a:pt x="7315" y="32085"/>
                    <a:pt x="7259" y="32085"/>
                  </a:cubicBezTo>
                  <a:cubicBezTo>
                    <a:pt x="7222" y="32085"/>
                    <a:pt x="7186" y="32103"/>
                    <a:pt x="7162" y="32140"/>
                  </a:cubicBezTo>
                  <a:cubicBezTo>
                    <a:pt x="6957" y="32550"/>
                    <a:pt x="6813" y="32996"/>
                    <a:pt x="6729" y="33442"/>
                  </a:cubicBezTo>
                  <a:cubicBezTo>
                    <a:pt x="6548" y="31104"/>
                    <a:pt x="6162" y="28779"/>
                    <a:pt x="5572" y="26513"/>
                  </a:cubicBezTo>
                  <a:cubicBezTo>
                    <a:pt x="5692" y="26321"/>
                    <a:pt x="5789" y="26080"/>
                    <a:pt x="5885" y="25935"/>
                  </a:cubicBezTo>
                  <a:cubicBezTo>
                    <a:pt x="6343" y="25212"/>
                    <a:pt x="6885" y="24489"/>
                    <a:pt x="7259" y="23706"/>
                  </a:cubicBezTo>
                  <a:cubicBezTo>
                    <a:pt x="7295" y="23625"/>
                    <a:pt x="7223" y="23523"/>
                    <a:pt x="7143" y="23523"/>
                  </a:cubicBezTo>
                  <a:cubicBezTo>
                    <a:pt x="7117" y="23523"/>
                    <a:pt x="7090" y="23534"/>
                    <a:pt x="7066" y="23562"/>
                  </a:cubicBezTo>
                  <a:cubicBezTo>
                    <a:pt x="6777" y="23947"/>
                    <a:pt x="6512" y="24333"/>
                    <a:pt x="6271" y="24754"/>
                  </a:cubicBezTo>
                  <a:cubicBezTo>
                    <a:pt x="6114" y="24983"/>
                    <a:pt x="5933" y="25405"/>
                    <a:pt x="5729" y="25742"/>
                  </a:cubicBezTo>
                  <a:cubicBezTo>
                    <a:pt x="5994" y="24911"/>
                    <a:pt x="6307" y="24080"/>
                    <a:pt x="6476" y="23248"/>
                  </a:cubicBezTo>
                  <a:cubicBezTo>
                    <a:pt x="6491" y="23177"/>
                    <a:pt x="6430" y="23117"/>
                    <a:pt x="6369" y="23117"/>
                  </a:cubicBezTo>
                  <a:cubicBezTo>
                    <a:pt x="6336" y="23117"/>
                    <a:pt x="6304" y="23134"/>
                    <a:pt x="6283" y="23176"/>
                  </a:cubicBezTo>
                  <a:cubicBezTo>
                    <a:pt x="6018" y="23706"/>
                    <a:pt x="5801" y="24260"/>
                    <a:pt x="5632" y="24827"/>
                  </a:cubicBezTo>
                  <a:cubicBezTo>
                    <a:pt x="5692" y="24212"/>
                    <a:pt x="5765" y="23610"/>
                    <a:pt x="5813" y="22995"/>
                  </a:cubicBezTo>
                  <a:cubicBezTo>
                    <a:pt x="5820" y="22902"/>
                    <a:pt x="5738" y="22849"/>
                    <a:pt x="5659" y="22849"/>
                  </a:cubicBezTo>
                  <a:cubicBezTo>
                    <a:pt x="5596" y="22849"/>
                    <a:pt x="5534" y="22884"/>
                    <a:pt x="5524" y="22959"/>
                  </a:cubicBezTo>
                  <a:cubicBezTo>
                    <a:pt x="5415" y="23766"/>
                    <a:pt x="5343" y="24598"/>
                    <a:pt x="5271" y="25417"/>
                  </a:cubicBezTo>
                  <a:cubicBezTo>
                    <a:pt x="4608" y="22959"/>
                    <a:pt x="3837" y="20513"/>
                    <a:pt x="3259" y="18019"/>
                  </a:cubicBezTo>
                  <a:cubicBezTo>
                    <a:pt x="3391" y="17874"/>
                    <a:pt x="3487" y="17682"/>
                    <a:pt x="3584" y="17537"/>
                  </a:cubicBezTo>
                  <a:cubicBezTo>
                    <a:pt x="4126" y="16802"/>
                    <a:pt x="4620" y="16043"/>
                    <a:pt x="5078" y="15260"/>
                  </a:cubicBezTo>
                  <a:cubicBezTo>
                    <a:pt x="5120" y="15167"/>
                    <a:pt x="5045" y="15093"/>
                    <a:pt x="4967" y="15093"/>
                  </a:cubicBezTo>
                  <a:cubicBezTo>
                    <a:pt x="4933" y="15093"/>
                    <a:pt x="4899" y="15107"/>
                    <a:pt x="4873" y="15139"/>
                  </a:cubicBezTo>
                  <a:cubicBezTo>
                    <a:pt x="4584" y="15561"/>
                    <a:pt x="4319" y="15995"/>
                    <a:pt x="4042" y="16417"/>
                  </a:cubicBezTo>
                  <a:cubicBezTo>
                    <a:pt x="3873" y="16658"/>
                    <a:pt x="3716" y="16886"/>
                    <a:pt x="3548" y="17127"/>
                  </a:cubicBezTo>
                  <a:lnTo>
                    <a:pt x="3463" y="17260"/>
                  </a:lnTo>
                  <a:cubicBezTo>
                    <a:pt x="3524" y="17103"/>
                    <a:pt x="3560" y="16983"/>
                    <a:pt x="3608" y="16886"/>
                  </a:cubicBezTo>
                  <a:cubicBezTo>
                    <a:pt x="3957" y="16152"/>
                    <a:pt x="4295" y="15368"/>
                    <a:pt x="4451" y="14573"/>
                  </a:cubicBezTo>
                  <a:cubicBezTo>
                    <a:pt x="4466" y="14493"/>
                    <a:pt x="4406" y="14444"/>
                    <a:pt x="4348" y="14444"/>
                  </a:cubicBezTo>
                  <a:cubicBezTo>
                    <a:pt x="4310" y="14444"/>
                    <a:pt x="4273" y="14465"/>
                    <a:pt x="4259" y="14513"/>
                  </a:cubicBezTo>
                  <a:cubicBezTo>
                    <a:pt x="4042" y="15043"/>
                    <a:pt x="3885" y="15597"/>
                    <a:pt x="3668" y="16139"/>
                  </a:cubicBezTo>
                  <a:cubicBezTo>
                    <a:pt x="3620" y="16272"/>
                    <a:pt x="3487" y="16658"/>
                    <a:pt x="3331" y="17007"/>
                  </a:cubicBezTo>
                  <a:cubicBezTo>
                    <a:pt x="3475" y="16007"/>
                    <a:pt x="3584" y="15019"/>
                    <a:pt x="3632" y="14007"/>
                  </a:cubicBezTo>
                  <a:cubicBezTo>
                    <a:pt x="3638" y="13924"/>
                    <a:pt x="3580" y="13885"/>
                    <a:pt x="3518" y="13885"/>
                  </a:cubicBezTo>
                  <a:cubicBezTo>
                    <a:pt x="3454" y="13885"/>
                    <a:pt x="3385" y="13927"/>
                    <a:pt x="3379" y="14007"/>
                  </a:cubicBezTo>
                  <a:cubicBezTo>
                    <a:pt x="3331" y="15055"/>
                    <a:pt x="3222" y="16091"/>
                    <a:pt x="3066" y="17115"/>
                  </a:cubicBezTo>
                  <a:cubicBezTo>
                    <a:pt x="2813" y="15995"/>
                    <a:pt x="2632" y="14862"/>
                    <a:pt x="2511" y="13718"/>
                  </a:cubicBezTo>
                  <a:cubicBezTo>
                    <a:pt x="2403" y="12669"/>
                    <a:pt x="2355" y="11621"/>
                    <a:pt x="2367" y="10573"/>
                  </a:cubicBezTo>
                  <a:cubicBezTo>
                    <a:pt x="2499" y="10465"/>
                    <a:pt x="2632" y="10344"/>
                    <a:pt x="2752" y="10224"/>
                  </a:cubicBezTo>
                  <a:cubicBezTo>
                    <a:pt x="3367" y="9717"/>
                    <a:pt x="3933" y="9175"/>
                    <a:pt x="4475" y="8597"/>
                  </a:cubicBezTo>
                  <a:cubicBezTo>
                    <a:pt x="4524" y="8520"/>
                    <a:pt x="4456" y="8435"/>
                    <a:pt x="4378" y="8435"/>
                  </a:cubicBezTo>
                  <a:cubicBezTo>
                    <a:pt x="4358" y="8435"/>
                    <a:pt x="4338" y="8440"/>
                    <a:pt x="4319" y="8452"/>
                  </a:cubicBezTo>
                  <a:cubicBezTo>
                    <a:pt x="3993" y="8754"/>
                    <a:pt x="3680" y="9055"/>
                    <a:pt x="3355" y="9356"/>
                  </a:cubicBezTo>
                  <a:cubicBezTo>
                    <a:pt x="3126" y="9549"/>
                    <a:pt x="2728" y="10019"/>
                    <a:pt x="2379" y="10163"/>
                  </a:cubicBezTo>
                  <a:cubicBezTo>
                    <a:pt x="2789" y="9308"/>
                    <a:pt x="3246" y="8476"/>
                    <a:pt x="3777" y="7693"/>
                  </a:cubicBezTo>
                  <a:cubicBezTo>
                    <a:pt x="3818" y="7618"/>
                    <a:pt x="3756" y="7549"/>
                    <a:pt x="3690" y="7549"/>
                  </a:cubicBezTo>
                  <a:cubicBezTo>
                    <a:pt x="3661" y="7549"/>
                    <a:pt x="3630" y="7563"/>
                    <a:pt x="3608" y="7597"/>
                  </a:cubicBezTo>
                  <a:cubicBezTo>
                    <a:pt x="3307" y="8043"/>
                    <a:pt x="3030" y="8501"/>
                    <a:pt x="2777" y="8970"/>
                  </a:cubicBezTo>
                  <a:cubicBezTo>
                    <a:pt x="2921" y="8416"/>
                    <a:pt x="3030" y="7862"/>
                    <a:pt x="3102" y="7296"/>
                  </a:cubicBezTo>
                  <a:cubicBezTo>
                    <a:pt x="3102" y="7274"/>
                    <a:pt x="3080" y="7257"/>
                    <a:pt x="3060" y="7257"/>
                  </a:cubicBezTo>
                  <a:cubicBezTo>
                    <a:pt x="3047" y="7257"/>
                    <a:pt x="3034" y="7264"/>
                    <a:pt x="3030" y="7284"/>
                  </a:cubicBezTo>
                  <a:cubicBezTo>
                    <a:pt x="2837" y="7778"/>
                    <a:pt x="2680" y="8296"/>
                    <a:pt x="2511" y="8802"/>
                  </a:cubicBezTo>
                  <a:cubicBezTo>
                    <a:pt x="2487" y="8874"/>
                    <a:pt x="2463" y="8946"/>
                    <a:pt x="2439" y="9019"/>
                  </a:cubicBezTo>
                  <a:cubicBezTo>
                    <a:pt x="2572" y="7055"/>
                    <a:pt x="2909" y="5115"/>
                    <a:pt x="3439" y="3223"/>
                  </a:cubicBezTo>
                  <a:cubicBezTo>
                    <a:pt x="4355" y="2536"/>
                    <a:pt x="5138" y="1693"/>
                    <a:pt x="5765" y="729"/>
                  </a:cubicBezTo>
                  <a:cubicBezTo>
                    <a:pt x="5815" y="645"/>
                    <a:pt x="5743" y="573"/>
                    <a:pt x="5670" y="573"/>
                  </a:cubicBezTo>
                  <a:cubicBezTo>
                    <a:pt x="5638" y="573"/>
                    <a:pt x="5606" y="587"/>
                    <a:pt x="5584" y="621"/>
                  </a:cubicBezTo>
                  <a:cubicBezTo>
                    <a:pt x="5066" y="1404"/>
                    <a:pt x="4451" y="2103"/>
                    <a:pt x="3728" y="2705"/>
                  </a:cubicBezTo>
                  <a:cubicBezTo>
                    <a:pt x="4247" y="1958"/>
                    <a:pt x="4753" y="1199"/>
                    <a:pt x="5235" y="428"/>
                  </a:cubicBezTo>
                  <a:cubicBezTo>
                    <a:pt x="5284" y="353"/>
                    <a:pt x="5214" y="284"/>
                    <a:pt x="5145" y="284"/>
                  </a:cubicBezTo>
                  <a:cubicBezTo>
                    <a:pt x="5115" y="284"/>
                    <a:pt x="5084" y="298"/>
                    <a:pt x="5066" y="331"/>
                  </a:cubicBezTo>
                  <a:cubicBezTo>
                    <a:pt x="4608" y="1042"/>
                    <a:pt x="4150" y="1753"/>
                    <a:pt x="3680" y="2464"/>
                  </a:cubicBezTo>
                  <a:cubicBezTo>
                    <a:pt x="3921" y="1681"/>
                    <a:pt x="4198" y="922"/>
                    <a:pt x="4512" y="187"/>
                  </a:cubicBezTo>
                  <a:cubicBezTo>
                    <a:pt x="4528" y="138"/>
                    <a:pt x="4477" y="99"/>
                    <a:pt x="4432" y="99"/>
                  </a:cubicBezTo>
                  <a:cubicBezTo>
                    <a:pt x="4410" y="99"/>
                    <a:pt x="4390" y="108"/>
                    <a:pt x="4379" y="127"/>
                  </a:cubicBezTo>
                  <a:cubicBezTo>
                    <a:pt x="4030" y="898"/>
                    <a:pt x="3704" y="1693"/>
                    <a:pt x="3427" y="2488"/>
                  </a:cubicBezTo>
                  <a:cubicBezTo>
                    <a:pt x="3451" y="1681"/>
                    <a:pt x="3524" y="874"/>
                    <a:pt x="3644" y="78"/>
                  </a:cubicBezTo>
                  <a:cubicBezTo>
                    <a:pt x="3651" y="34"/>
                    <a:pt x="3623" y="8"/>
                    <a:pt x="3594" y="8"/>
                  </a:cubicBezTo>
                  <a:cubicBezTo>
                    <a:pt x="3576" y="8"/>
                    <a:pt x="3557" y="19"/>
                    <a:pt x="3548" y="42"/>
                  </a:cubicBezTo>
                  <a:cubicBezTo>
                    <a:pt x="3343" y="753"/>
                    <a:pt x="3222" y="1476"/>
                    <a:pt x="3210" y="2211"/>
                  </a:cubicBezTo>
                  <a:cubicBezTo>
                    <a:pt x="3078" y="1500"/>
                    <a:pt x="2981" y="777"/>
                    <a:pt x="2945" y="54"/>
                  </a:cubicBezTo>
                  <a:cubicBezTo>
                    <a:pt x="2945" y="18"/>
                    <a:pt x="2915" y="0"/>
                    <a:pt x="2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491965" y="3455678"/>
              <a:ext cx="328894" cy="2179987"/>
            </a:xfrm>
            <a:custGeom>
              <a:avLst/>
              <a:gdLst/>
              <a:ahLst/>
              <a:cxnLst/>
              <a:rect l="l" t="t" r="r" b="b"/>
              <a:pathLst>
                <a:path w="8629" h="57195" extrusionOk="0">
                  <a:moveTo>
                    <a:pt x="3360" y="0"/>
                  </a:moveTo>
                  <a:cubicBezTo>
                    <a:pt x="3342" y="0"/>
                    <a:pt x="3325" y="11"/>
                    <a:pt x="3321" y="35"/>
                  </a:cubicBezTo>
                  <a:cubicBezTo>
                    <a:pt x="3128" y="698"/>
                    <a:pt x="3019" y="1373"/>
                    <a:pt x="3007" y="2059"/>
                  </a:cubicBezTo>
                  <a:cubicBezTo>
                    <a:pt x="2875" y="1397"/>
                    <a:pt x="2790" y="722"/>
                    <a:pt x="2754" y="47"/>
                  </a:cubicBezTo>
                  <a:cubicBezTo>
                    <a:pt x="2748" y="17"/>
                    <a:pt x="2724" y="2"/>
                    <a:pt x="2700" y="2"/>
                  </a:cubicBezTo>
                  <a:cubicBezTo>
                    <a:pt x="2676" y="2"/>
                    <a:pt x="2652" y="17"/>
                    <a:pt x="2646" y="47"/>
                  </a:cubicBezTo>
                  <a:cubicBezTo>
                    <a:pt x="2549" y="1035"/>
                    <a:pt x="2658" y="2023"/>
                    <a:pt x="2983" y="2963"/>
                  </a:cubicBezTo>
                  <a:cubicBezTo>
                    <a:pt x="2405" y="4698"/>
                    <a:pt x="2031" y="6481"/>
                    <a:pt x="1863" y="8301"/>
                  </a:cubicBezTo>
                  <a:cubicBezTo>
                    <a:pt x="1827" y="7734"/>
                    <a:pt x="1742" y="7180"/>
                    <a:pt x="1586" y="6638"/>
                  </a:cubicBezTo>
                  <a:cubicBezTo>
                    <a:pt x="1581" y="6623"/>
                    <a:pt x="1569" y="6616"/>
                    <a:pt x="1557" y="6616"/>
                  </a:cubicBezTo>
                  <a:cubicBezTo>
                    <a:pt x="1539" y="6616"/>
                    <a:pt x="1520" y="6629"/>
                    <a:pt x="1513" y="6650"/>
                  </a:cubicBezTo>
                  <a:cubicBezTo>
                    <a:pt x="1441" y="7288"/>
                    <a:pt x="1513" y="7999"/>
                    <a:pt x="1622" y="8662"/>
                  </a:cubicBezTo>
                  <a:cubicBezTo>
                    <a:pt x="1561" y="8505"/>
                    <a:pt x="1489" y="8349"/>
                    <a:pt x="1429" y="8180"/>
                  </a:cubicBezTo>
                  <a:cubicBezTo>
                    <a:pt x="1260" y="7734"/>
                    <a:pt x="1152" y="7216"/>
                    <a:pt x="899" y="6794"/>
                  </a:cubicBezTo>
                  <a:cubicBezTo>
                    <a:pt x="894" y="6785"/>
                    <a:pt x="884" y="6781"/>
                    <a:pt x="874" y="6781"/>
                  </a:cubicBezTo>
                  <a:cubicBezTo>
                    <a:pt x="857" y="6781"/>
                    <a:pt x="839" y="6792"/>
                    <a:pt x="839" y="6806"/>
                  </a:cubicBezTo>
                  <a:cubicBezTo>
                    <a:pt x="826" y="7566"/>
                    <a:pt x="1164" y="8457"/>
                    <a:pt x="1561" y="9204"/>
                  </a:cubicBezTo>
                  <a:cubicBezTo>
                    <a:pt x="1369" y="8975"/>
                    <a:pt x="1200" y="8734"/>
                    <a:pt x="1055" y="8481"/>
                  </a:cubicBezTo>
                  <a:cubicBezTo>
                    <a:pt x="790" y="8132"/>
                    <a:pt x="561" y="7746"/>
                    <a:pt x="296" y="7397"/>
                  </a:cubicBezTo>
                  <a:cubicBezTo>
                    <a:pt x="283" y="7379"/>
                    <a:pt x="262" y="7371"/>
                    <a:pt x="242" y="7371"/>
                  </a:cubicBezTo>
                  <a:cubicBezTo>
                    <a:pt x="207" y="7371"/>
                    <a:pt x="177" y="7395"/>
                    <a:pt x="200" y="7433"/>
                  </a:cubicBezTo>
                  <a:cubicBezTo>
                    <a:pt x="429" y="8011"/>
                    <a:pt x="742" y="8554"/>
                    <a:pt x="1128" y="9048"/>
                  </a:cubicBezTo>
                  <a:cubicBezTo>
                    <a:pt x="1272" y="9228"/>
                    <a:pt x="1525" y="9662"/>
                    <a:pt x="1766" y="9855"/>
                  </a:cubicBezTo>
                  <a:cubicBezTo>
                    <a:pt x="1766" y="10156"/>
                    <a:pt x="1754" y="10445"/>
                    <a:pt x="1754" y="10734"/>
                  </a:cubicBezTo>
                  <a:cubicBezTo>
                    <a:pt x="1790" y="12469"/>
                    <a:pt x="1995" y="14204"/>
                    <a:pt x="2357" y="15891"/>
                  </a:cubicBezTo>
                  <a:cubicBezTo>
                    <a:pt x="2116" y="15590"/>
                    <a:pt x="1875" y="15277"/>
                    <a:pt x="1646" y="14951"/>
                  </a:cubicBezTo>
                  <a:cubicBezTo>
                    <a:pt x="1333" y="14494"/>
                    <a:pt x="1092" y="14000"/>
                    <a:pt x="742" y="13566"/>
                  </a:cubicBezTo>
                  <a:cubicBezTo>
                    <a:pt x="735" y="13556"/>
                    <a:pt x="726" y="13551"/>
                    <a:pt x="715" y="13551"/>
                  </a:cubicBezTo>
                  <a:cubicBezTo>
                    <a:pt x="690" y="13551"/>
                    <a:pt x="661" y="13580"/>
                    <a:pt x="670" y="13614"/>
                  </a:cubicBezTo>
                  <a:cubicBezTo>
                    <a:pt x="971" y="14638"/>
                    <a:pt x="1730" y="15602"/>
                    <a:pt x="2477" y="16421"/>
                  </a:cubicBezTo>
                  <a:lnTo>
                    <a:pt x="2489" y="16458"/>
                  </a:lnTo>
                  <a:cubicBezTo>
                    <a:pt x="2140" y="16289"/>
                    <a:pt x="1598" y="15735"/>
                    <a:pt x="1393" y="15554"/>
                  </a:cubicBezTo>
                  <a:cubicBezTo>
                    <a:pt x="995" y="15204"/>
                    <a:pt x="634" y="14819"/>
                    <a:pt x="224" y="14457"/>
                  </a:cubicBezTo>
                  <a:cubicBezTo>
                    <a:pt x="214" y="14450"/>
                    <a:pt x="202" y="14447"/>
                    <a:pt x="189" y="14447"/>
                  </a:cubicBezTo>
                  <a:cubicBezTo>
                    <a:pt x="142" y="14447"/>
                    <a:pt x="90" y="14494"/>
                    <a:pt x="128" y="14542"/>
                  </a:cubicBezTo>
                  <a:cubicBezTo>
                    <a:pt x="549" y="15120"/>
                    <a:pt x="1043" y="15650"/>
                    <a:pt x="1610" y="16096"/>
                  </a:cubicBezTo>
                  <a:cubicBezTo>
                    <a:pt x="1730" y="16192"/>
                    <a:pt x="1899" y="16361"/>
                    <a:pt x="2080" y="16518"/>
                  </a:cubicBezTo>
                  <a:cubicBezTo>
                    <a:pt x="1369" y="16337"/>
                    <a:pt x="682" y="15626"/>
                    <a:pt x="104" y="15253"/>
                  </a:cubicBezTo>
                  <a:cubicBezTo>
                    <a:pt x="93" y="15245"/>
                    <a:pt x="82" y="15242"/>
                    <a:pt x="72" y="15242"/>
                  </a:cubicBezTo>
                  <a:cubicBezTo>
                    <a:pt x="34" y="15242"/>
                    <a:pt x="0" y="15287"/>
                    <a:pt x="19" y="15325"/>
                  </a:cubicBezTo>
                  <a:cubicBezTo>
                    <a:pt x="345" y="15783"/>
                    <a:pt x="826" y="16084"/>
                    <a:pt x="1284" y="16385"/>
                  </a:cubicBezTo>
                  <a:cubicBezTo>
                    <a:pt x="1622" y="16590"/>
                    <a:pt x="2140" y="17012"/>
                    <a:pt x="2586" y="17024"/>
                  </a:cubicBezTo>
                  <a:cubicBezTo>
                    <a:pt x="2959" y="18638"/>
                    <a:pt x="3417" y="20241"/>
                    <a:pt x="3875" y="21831"/>
                  </a:cubicBezTo>
                  <a:cubicBezTo>
                    <a:pt x="4080" y="22566"/>
                    <a:pt x="4284" y="23289"/>
                    <a:pt x="4477" y="24024"/>
                  </a:cubicBezTo>
                  <a:cubicBezTo>
                    <a:pt x="3887" y="23301"/>
                    <a:pt x="3272" y="22566"/>
                    <a:pt x="2549" y="22048"/>
                  </a:cubicBezTo>
                  <a:cubicBezTo>
                    <a:pt x="2542" y="22044"/>
                    <a:pt x="2534" y="22043"/>
                    <a:pt x="2527" y="22043"/>
                  </a:cubicBezTo>
                  <a:cubicBezTo>
                    <a:pt x="2488" y="22043"/>
                    <a:pt x="2457" y="22092"/>
                    <a:pt x="2477" y="22133"/>
                  </a:cubicBezTo>
                  <a:cubicBezTo>
                    <a:pt x="2899" y="22759"/>
                    <a:pt x="3369" y="23337"/>
                    <a:pt x="3911" y="23868"/>
                  </a:cubicBezTo>
                  <a:cubicBezTo>
                    <a:pt x="3309" y="23422"/>
                    <a:pt x="2706" y="22988"/>
                    <a:pt x="2055" y="22602"/>
                  </a:cubicBezTo>
                  <a:cubicBezTo>
                    <a:pt x="2046" y="22597"/>
                    <a:pt x="2037" y="22594"/>
                    <a:pt x="2027" y="22594"/>
                  </a:cubicBezTo>
                  <a:cubicBezTo>
                    <a:pt x="1973" y="22594"/>
                    <a:pt x="1920" y="22670"/>
                    <a:pt x="1971" y="22711"/>
                  </a:cubicBezTo>
                  <a:cubicBezTo>
                    <a:pt x="2706" y="23362"/>
                    <a:pt x="3513" y="23940"/>
                    <a:pt x="4309" y="24518"/>
                  </a:cubicBezTo>
                  <a:cubicBezTo>
                    <a:pt x="3513" y="24301"/>
                    <a:pt x="2441" y="23422"/>
                    <a:pt x="1971" y="23181"/>
                  </a:cubicBezTo>
                  <a:cubicBezTo>
                    <a:pt x="1961" y="23178"/>
                    <a:pt x="1952" y="23176"/>
                    <a:pt x="1942" y="23176"/>
                  </a:cubicBezTo>
                  <a:cubicBezTo>
                    <a:pt x="1882" y="23176"/>
                    <a:pt x="1835" y="23237"/>
                    <a:pt x="1887" y="23289"/>
                  </a:cubicBezTo>
                  <a:cubicBezTo>
                    <a:pt x="2381" y="23711"/>
                    <a:pt x="2911" y="24084"/>
                    <a:pt x="3489" y="24386"/>
                  </a:cubicBezTo>
                  <a:cubicBezTo>
                    <a:pt x="3754" y="24542"/>
                    <a:pt x="4333" y="25012"/>
                    <a:pt x="4730" y="25048"/>
                  </a:cubicBezTo>
                  <a:cubicBezTo>
                    <a:pt x="5297" y="27289"/>
                    <a:pt x="5718" y="29567"/>
                    <a:pt x="5815" y="31880"/>
                  </a:cubicBezTo>
                  <a:cubicBezTo>
                    <a:pt x="5526" y="31265"/>
                    <a:pt x="5212" y="30639"/>
                    <a:pt x="4791" y="30145"/>
                  </a:cubicBezTo>
                  <a:cubicBezTo>
                    <a:pt x="4784" y="30138"/>
                    <a:pt x="4776" y="30135"/>
                    <a:pt x="4769" y="30135"/>
                  </a:cubicBezTo>
                  <a:cubicBezTo>
                    <a:pt x="4749" y="30135"/>
                    <a:pt x="4730" y="30155"/>
                    <a:pt x="4730" y="30181"/>
                  </a:cubicBezTo>
                  <a:cubicBezTo>
                    <a:pt x="4839" y="30615"/>
                    <a:pt x="4995" y="31025"/>
                    <a:pt x="5200" y="31422"/>
                  </a:cubicBezTo>
                  <a:cubicBezTo>
                    <a:pt x="4899" y="31061"/>
                    <a:pt x="4562" y="30723"/>
                    <a:pt x="4188" y="30434"/>
                  </a:cubicBezTo>
                  <a:cubicBezTo>
                    <a:pt x="4175" y="30424"/>
                    <a:pt x="4163" y="30420"/>
                    <a:pt x="4151" y="30420"/>
                  </a:cubicBezTo>
                  <a:cubicBezTo>
                    <a:pt x="4107" y="30420"/>
                    <a:pt x="4075" y="30480"/>
                    <a:pt x="4104" y="30518"/>
                  </a:cubicBezTo>
                  <a:cubicBezTo>
                    <a:pt x="4513" y="31229"/>
                    <a:pt x="5116" y="31880"/>
                    <a:pt x="5658" y="32519"/>
                  </a:cubicBezTo>
                  <a:lnTo>
                    <a:pt x="5646" y="32519"/>
                  </a:lnTo>
                  <a:cubicBezTo>
                    <a:pt x="4959" y="32145"/>
                    <a:pt x="4477" y="31398"/>
                    <a:pt x="3827" y="30964"/>
                  </a:cubicBezTo>
                  <a:cubicBezTo>
                    <a:pt x="3818" y="30959"/>
                    <a:pt x="3810" y="30956"/>
                    <a:pt x="3801" y="30956"/>
                  </a:cubicBezTo>
                  <a:cubicBezTo>
                    <a:pt x="3772" y="30956"/>
                    <a:pt x="3748" y="30984"/>
                    <a:pt x="3766" y="31012"/>
                  </a:cubicBezTo>
                  <a:cubicBezTo>
                    <a:pt x="4140" y="31639"/>
                    <a:pt x="4718" y="32157"/>
                    <a:pt x="5297" y="32615"/>
                  </a:cubicBezTo>
                  <a:cubicBezTo>
                    <a:pt x="4622" y="32302"/>
                    <a:pt x="3995" y="31699"/>
                    <a:pt x="3393" y="31326"/>
                  </a:cubicBezTo>
                  <a:cubicBezTo>
                    <a:pt x="3379" y="31317"/>
                    <a:pt x="3366" y="31313"/>
                    <a:pt x="3353" y="31313"/>
                  </a:cubicBezTo>
                  <a:cubicBezTo>
                    <a:pt x="3298" y="31313"/>
                    <a:pt x="3260" y="31385"/>
                    <a:pt x="3309" y="31434"/>
                  </a:cubicBezTo>
                  <a:cubicBezTo>
                    <a:pt x="3742" y="31880"/>
                    <a:pt x="4236" y="32253"/>
                    <a:pt x="4778" y="32567"/>
                  </a:cubicBezTo>
                  <a:cubicBezTo>
                    <a:pt x="5044" y="32735"/>
                    <a:pt x="5477" y="33073"/>
                    <a:pt x="5827" y="33169"/>
                  </a:cubicBezTo>
                  <a:lnTo>
                    <a:pt x="5827" y="33398"/>
                  </a:lnTo>
                  <a:cubicBezTo>
                    <a:pt x="5779" y="35724"/>
                    <a:pt x="5465" y="38037"/>
                    <a:pt x="5092" y="40338"/>
                  </a:cubicBezTo>
                  <a:cubicBezTo>
                    <a:pt x="5044" y="40073"/>
                    <a:pt x="5007" y="39820"/>
                    <a:pt x="4971" y="39579"/>
                  </a:cubicBezTo>
                  <a:cubicBezTo>
                    <a:pt x="4875" y="39013"/>
                    <a:pt x="4754" y="38459"/>
                    <a:pt x="4598" y="37916"/>
                  </a:cubicBezTo>
                  <a:cubicBezTo>
                    <a:pt x="4581" y="37872"/>
                    <a:pt x="4540" y="37851"/>
                    <a:pt x="4501" y="37851"/>
                  </a:cubicBezTo>
                  <a:cubicBezTo>
                    <a:pt x="4454" y="37851"/>
                    <a:pt x="4410" y="37882"/>
                    <a:pt x="4417" y="37941"/>
                  </a:cubicBezTo>
                  <a:cubicBezTo>
                    <a:pt x="4465" y="38555"/>
                    <a:pt x="4562" y="39169"/>
                    <a:pt x="4706" y="39784"/>
                  </a:cubicBezTo>
                  <a:lnTo>
                    <a:pt x="4718" y="39856"/>
                  </a:lnTo>
                  <a:cubicBezTo>
                    <a:pt x="4465" y="39254"/>
                    <a:pt x="4164" y="38688"/>
                    <a:pt x="3815" y="38157"/>
                  </a:cubicBezTo>
                  <a:cubicBezTo>
                    <a:pt x="3801" y="38140"/>
                    <a:pt x="3785" y="38132"/>
                    <a:pt x="3770" y="38132"/>
                  </a:cubicBezTo>
                  <a:cubicBezTo>
                    <a:pt x="3744" y="38132"/>
                    <a:pt x="3723" y="38155"/>
                    <a:pt x="3730" y="38194"/>
                  </a:cubicBezTo>
                  <a:cubicBezTo>
                    <a:pt x="3971" y="39218"/>
                    <a:pt x="4513" y="40230"/>
                    <a:pt x="4935" y="41206"/>
                  </a:cubicBezTo>
                  <a:cubicBezTo>
                    <a:pt x="4610" y="41013"/>
                    <a:pt x="4309" y="40350"/>
                    <a:pt x="4140" y="40049"/>
                  </a:cubicBezTo>
                  <a:cubicBezTo>
                    <a:pt x="3851" y="39567"/>
                    <a:pt x="3574" y="39085"/>
                    <a:pt x="3236" y="38627"/>
                  </a:cubicBezTo>
                  <a:cubicBezTo>
                    <a:pt x="3219" y="38607"/>
                    <a:pt x="3197" y="38598"/>
                    <a:pt x="3175" y="38598"/>
                  </a:cubicBezTo>
                  <a:cubicBezTo>
                    <a:pt x="3120" y="38598"/>
                    <a:pt x="3066" y="38655"/>
                    <a:pt x="3092" y="38724"/>
                  </a:cubicBezTo>
                  <a:cubicBezTo>
                    <a:pt x="3537" y="39760"/>
                    <a:pt x="4140" y="40736"/>
                    <a:pt x="4875" y="41603"/>
                  </a:cubicBezTo>
                  <a:cubicBezTo>
                    <a:pt x="4682" y="42724"/>
                    <a:pt x="4489" y="43832"/>
                    <a:pt x="4321" y="44953"/>
                  </a:cubicBezTo>
                  <a:cubicBezTo>
                    <a:pt x="4152" y="46061"/>
                    <a:pt x="3995" y="47170"/>
                    <a:pt x="3875" y="48290"/>
                  </a:cubicBezTo>
                  <a:cubicBezTo>
                    <a:pt x="3706" y="47555"/>
                    <a:pt x="3537" y="46808"/>
                    <a:pt x="3333" y="46073"/>
                  </a:cubicBezTo>
                  <a:cubicBezTo>
                    <a:pt x="3322" y="46041"/>
                    <a:pt x="3292" y="46026"/>
                    <a:pt x="3263" y="46026"/>
                  </a:cubicBezTo>
                  <a:cubicBezTo>
                    <a:pt x="3225" y="46026"/>
                    <a:pt x="3188" y="46051"/>
                    <a:pt x="3188" y="46098"/>
                  </a:cubicBezTo>
                  <a:cubicBezTo>
                    <a:pt x="3248" y="46869"/>
                    <a:pt x="3381" y="47640"/>
                    <a:pt x="3574" y="48399"/>
                  </a:cubicBezTo>
                  <a:cubicBezTo>
                    <a:pt x="3272" y="47712"/>
                    <a:pt x="2983" y="47013"/>
                    <a:pt x="2622" y="46351"/>
                  </a:cubicBezTo>
                  <a:cubicBezTo>
                    <a:pt x="2605" y="46326"/>
                    <a:pt x="2582" y="46315"/>
                    <a:pt x="2559" y="46315"/>
                  </a:cubicBezTo>
                  <a:cubicBezTo>
                    <a:pt x="2515" y="46315"/>
                    <a:pt x="2473" y="46355"/>
                    <a:pt x="2489" y="46411"/>
                  </a:cubicBezTo>
                  <a:cubicBezTo>
                    <a:pt x="2634" y="47001"/>
                    <a:pt x="2839" y="47592"/>
                    <a:pt x="3116" y="48146"/>
                  </a:cubicBezTo>
                  <a:cubicBezTo>
                    <a:pt x="2815" y="47664"/>
                    <a:pt x="2489" y="47182"/>
                    <a:pt x="2140" y="46748"/>
                  </a:cubicBezTo>
                  <a:cubicBezTo>
                    <a:pt x="2126" y="46731"/>
                    <a:pt x="2107" y="46723"/>
                    <a:pt x="2088" y="46723"/>
                  </a:cubicBezTo>
                  <a:cubicBezTo>
                    <a:pt x="2040" y="46723"/>
                    <a:pt x="1990" y="46769"/>
                    <a:pt x="2007" y="46820"/>
                  </a:cubicBezTo>
                  <a:cubicBezTo>
                    <a:pt x="2393" y="47869"/>
                    <a:pt x="3116" y="48821"/>
                    <a:pt x="3790" y="49700"/>
                  </a:cubicBezTo>
                  <a:cubicBezTo>
                    <a:pt x="3634" y="52146"/>
                    <a:pt x="3706" y="54592"/>
                    <a:pt x="4260" y="57002"/>
                  </a:cubicBezTo>
                  <a:cubicBezTo>
                    <a:pt x="4289" y="57137"/>
                    <a:pt x="4388" y="57194"/>
                    <a:pt x="4491" y="57194"/>
                  </a:cubicBezTo>
                  <a:cubicBezTo>
                    <a:pt x="4645" y="57194"/>
                    <a:pt x="4810" y="57064"/>
                    <a:pt x="4766" y="56869"/>
                  </a:cubicBezTo>
                  <a:cubicBezTo>
                    <a:pt x="4212" y="54459"/>
                    <a:pt x="4140" y="52062"/>
                    <a:pt x="4297" y="49664"/>
                  </a:cubicBezTo>
                  <a:cubicBezTo>
                    <a:pt x="4959" y="48941"/>
                    <a:pt x="5670" y="48266"/>
                    <a:pt x="6429" y="47652"/>
                  </a:cubicBezTo>
                  <a:cubicBezTo>
                    <a:pt x="6529" y="47572"/>
                    <a:pt x="6431" y="47411"/>
                    <a:pt x="6326" y="47411"/>
                  </a:cubicBezTo>
                  <a:cubicBezTo>
                    <a:pt x="6304" y="47411"/>
                    <a:pt x="6282" y="47418"/>
                    <a:pt x="6261" y="47435"/>
                  </a:cubicBezTo>
                  <a:cubicBezTo>
                    <a:pt x="5863" y="47712"/>
                    <a:pt x="5489" y="48013"/>
                    <a:pt x="5140" y="48339"/>
                  </a:cubicBezTo>
                  <a:cubicBezTo>
                    <a:pt x="5501" y="47917"/>
                    <a:pt x="5863" y="47507"/>
                    <a:pt x="6200" y="47073"/>
                  </a:cubicBezTo>
                  <a:cubicBezTo>
                    <a:pt x="6273" y="46982"/>
                    <a:pt x="6201" y="46863"/>
                    <a:pt x="6110" y="46863"/>
                  </a:cubicBezTo>
                  <a:cubicBezTo>
                    <a:pt x="6080" y="46863"/>
                    <a:pt x="6049" y="46876"/>
                    <a:pt x="6020" y="46905"/>
                  </a:cubicBezTo>
                  <a:cubicBezTo>
                    <a:pt x="5465" y="47435"/>
                    <a:pt x="4947" y="48013"/>
                    <a:pt x="4477" y="48628"/>
                  </a:cubicBezTo>
                  <a:cubicBezTo>
                    <a:pt x="4791" y="47845"/>
                    <a:pt x="5164" y="47098"/>
                    <a:pt x="5550" y="46326"/>
                  </a:cubicBezTo>
                  <a:cubicBezTo>
                    <a:pt x="5608" y="46217"/>
                    <a:pt x="5515" y="46120"/>
                    <a:pt x="5420" y="46120"/>
                  </a:cubicBezTo>
                  <a:cubicBezTo>
                    <a:pt x="5379" y="46120"/>
                    <a:pt x="5338" y="46138"/>
                    <a:pt x="5309" y="46182"/>
                  </a:cubicBezTo>
                  <a:cubicBezTo>
                    <a:pt x="4983" y="46712"/>
                    <a:pt x="4694" y="47254"/>
                    <a:pt x="4453" y="47820"/>
                  </a:cubicBezTo>
                  <a:cubicBezTo>
                    <a:pt x="4694" y="45700"/>
                    <a:pt x="5068" y="43579"/>
                    <a:pt x="5417" y="41459"/>
                  </a:cubicBezTo>
                  <a:cubicBezTo>
                    <a:pt x="6188" y="40953"/>
                    <a:pt x="6995" y="40483"/>
                    <a:pt x="7779" y="40001"/>
                  </a:cubicBezTo>
                  <a:cubicBezTo>
                    <a:pt x="7900" y="39930"/>
                    <a:pt x="7834" y="39765"/>
                    <a:pt x="7724" y="39765"/>
                  </a:cubicBezTo>
                  <a:cubicBezTo>
                    <a:pt x="7703" y="39765"/>
                    <a:pt x="7681" y="39771"/>
                    <a:pt x="7658" y="39784"/>
                  </a:cubicBezTo>
                  <a:cubicBezTo>
                    <a:pt x="7236" y="39989"/>
                    <a:pt x="6827" y="40230"/>
                    <a:pt x="6417" y="40471"/>
                  </a:cubicBezTo>
                  <a:cubicBezTo>
                    <a:pt x="6224" y="40591"/>
                    <a:pt x="5815" y="40929"/>
                    <a:pt x="5477" y="41109"/>
                  </a:cubicBezTo>
                  <a:lnTo>
                    <a:pt x="5477" y="41085"/>
                  </a:lnTo>
                  <a:cubicBezTo>
                    <a:pt x="6261" y="40411"/>
                    <a:pt x="7104" y="39748"/>
                    <a:pt x="7718" y="38941"/>
                  </a:cubicBezTo>
                  <a:cubicBezTo>
                    <a:pt x="7777" y="38872"/>
                    <a:pt x="7701" y="38780"/>
                    <a:pt x="7625" y="38780"/>
                  </a:cubicBezTo>
                  <a:cubicBezTo>
                    <a:pt x="7607" y="38780"/>
                    <a:pt x="7590" y="38785"/>
                    <a:pt x="7574" y="38796"/>
                  </a:cubicBezTo>
                  <a:cubicBezTo>
                    <a:pt x="6947" y="39254"/>
                    <a:pt x="6369" y="39772"/>
                    <a:pt x="5827" y="40326"/>
                  </a:cubicBezTo>
                  <a:cubicBezTo>
                    <a:pt x="6200" y="39639"/>
                    <a:pt x="6526" y="38941"/>
                    <a:pt x="6815" y="38218"/>
                  </a:cubicBezTo>
                  <a:cubicBezTo>
                    <a:pt x="6846" y="38139"/>
                    <a:pt x="6779" y="38085"/>
                    <a:pt x="6713" y="38085"/>
                  </a:cubicBezTo>
                  <a:cubicBezTo>
                    <a:pt x="6678" y="38085"/>
                    <a:pt x="6643" y="38100"/>
                    <a:pt x="6622" y="38133"/>
                  </a:cubicBezTo>
                  <a:cubicBezTo>
                    <a:pt x="6261" y="38651"/>
                    <a:pt x="5947" y="39206"/>
                    <a:pt x="5706" y="39784"/>
                  </a:cubicBezTo>
                  <a:cubicBezTo>
                    <a:pt x="5971" y="38109"/>
                    <a:pt x="6188" y="36446"/>
                    <a:pt x="6297" y="34772"/>
                  </a:cubicBezTo>
                  <a:cubicBezTo>
                    <a:pt x="6333" y="34217"/>
                    <a:pt x="6345" y="33663"/>
                    <a:pt x="6345" y="33109"/>
                  </a:cubicBezTo>
                  <a:cubicBezTo>
                    <a:pt x="6598" y="32964"/>
                    <a:pt x="6839" y="32820"/>
                    <a:pt x="7068" y="32639"/>
                  </a:cubicBezTo>
                  <a:cubicBezTo>
                    <a:pt x="7586" y="32314"/>
                    <a:pt x="8080" y="31940"/>
                    <a:pt x="8550" y="31531"/>
                  </a:cubicBezTo>
                  <a:cubicBezTo>
                    <a:pt x="8629" y="31462"/>
                    <a:pt x="8554" y="31328"/>
                    <a:pt x="8459" y="31328"/>
                  </a:cubicBezTo>
                  <a:cubicBezTo>
                    <a:pt x="8437" y="31328"/>
                    <a:pt x="8415" y="31335"/>
                    <a:pt x="8393" y="31350"/>
                  </a:cubicBezTo>
                  <a:cubicBezTo>
                    <a:pt x="7935" y="31675"/>
                    <a:pt x="7212" y="32386"/>
                    <a:pt x="6514" y="32663"/>
                  </a:cubicBezTo>
                  <a:cubicBezTo>
                    <a:pt x="7044" y="32157"/>
                    <a:pt x="7514" y="31603"/>
                    <a:pt x="7947" y="31012"/>
                  </a:cubicBezTo>
                  <a:cubicBezTo>
                    <a:pt x="8001" y="30932"/>
                    <a:pt x="7928" y="30845"/>
                    <a:pt x="7853" y="30845"/>
                  </a:cubicBezTo>
                  <a:cubicBezTo>
                    <a:pt x="7827" y="30845"/>
                    <a:pt x="7800" y="30855"/>
                    <a:pt x="7779" y="30880"/>
                  </a:cubicBezTo>
                  <a:cubicBezTo>
                    <a:pt x="7453" y="31193"/>
                    <a:pt x="7164" y="31555"/>
                    <a:pt x="6851" y="31892"/>
                  </a:cubicBezTo>
                  <a:cubicBezTo>
                    <a:pt x="6755" y="32000"/>
                    <a:pt x="6658" y="32133"/>
                    <a:pt x="6550" y="32241"/>
                  </a:cubicBezTo>
                  <a:cubicBezTo>
                    <a:pt x="6827" y="31675"/>
                    <a:pt x="7128" y="31109"/>
                    <a:pt x="7441" y="30567"/>
                  </a:cubicBezTo>
                  <a:cubicBezTo>
                    <a:pt x="7476" y="30454"/>
                    <a:pt x="7392" y="30366"/>
                    <a:pt x="7298" y="30366"/>
                  </a:cubicBezTo>
                  <a:cubicBezTo>
                    <a:pt x="7261" y="30366"/>
                    <a:pt x="7222" y="30380"/>
                    <a:pt x="7188" y="30410"/>
                  </a:cubicBezTo>
                  <a:cubicBezTo>
                    <a:pt x="6959" y="30820"/>
                    <a:pt x="6742" y="31229"/>
                    <a:pt x="6526" y="31651"/>
                  </a:cubicBezTo>
                  <a:cubicBezTo>
                    <a:pt x="6538" y="31567"/>
                    <a:pt x="6562" y="31470"/>
                    <a:pt x="6586" y="31386"/>
                  </a:cubicBezTo>
                  <a:cubicBezTo>
                    <a:pt x="6694" y="30940"/>
                    <a:pt x="6851" y="30506"/>
                    <a:pt x="6887" y="30049"/>
                  </a:cubicBezTo>
                  <a:cubicBezTo>
                    <a:pt x="6880" y="29984"/>
                    <a:pt x="6829" y="29944"/>
                    <a:pt x="6777" y="29944"/>
                  </a:cubicBezTo>
                  <a:cubicBezTo>
                    <a:pt x="6742" y="29944"/>
                    <a:pt x="6706" y="29962"/>
                    <a:pt x="6682" y="30000"/>
                  </a:cubicBezTo>
                  <a:cubicBezTo>
                    <a:pt x="6489" y="30386"/>
                    <a:pt x="6357" y="30796"/>
                    <a:pt x="6273" y="31217"/>
                  </a:cubicBezTo>
                  <a:cubicBezTo>
                    <a:pt x="6104" y="29024"/>
                    <a:pt x="5742" y="26856"/>
                    <a:pt x="5188" y="24735"/>
                  </a:cubicBezTo>
                  <a:cubicBezTo>
                    <a:pt x="5309" y="24554"/>
                    <a:pt x="5405" y="24325"/>
                    <a:pt x="5489" y="24193"/>
                  </a:cubicBezTo>
                  <a:cubicBezTo>
                    <a:pt x="5923" y="23518"/>
                    <a:pt x="6417" y="22843"/>
                    <a:pt x="6767" y="22120"/>
                  </a:cubicBezTo>
                  <a:cubicBezTo>
                    <a:pt x="6802" y="22041"/>
                    <a:pt x="6739" y="21948"/>
                    <a:pt x="6670" y="21948"/>
                  </a:cubicBezTo>
                  <a:cubicBezTo>
                    <a:pt x="6646" y="21948"/>
                    <a:pt x="6620" y="21959"/>
                    <a:pt x="6598" y="21988"/>
                  </a:cubicBezTo>
                  <a:cubicBezTo>
                    <a:pt x="6321" y="22337"/>
                    <a:pt x="6080" y="22699"/>
                    <a:pt x="5851" y="23084"/>
                  </a:cubicBezTo>
                  <a:cubicBezTo>
                    <a:pt x="5706" y="23313"/>
                    <a:pt x="5538" y="23687"/>
                    <a:pt x="5345" y="24012"/>
                  </a:cubicBezTo>
                  <a:cubicBezTo>
                    <a:pt x="5598" y="23241"/>
                    <a:pt x="5887" y="22470"/>
                    <a:pt x="6044" y="21687"/>
                  </a:cubicBezTo>
                  <a:cubicBezTo>
                    <a:pt x="6060" y="21622"/>
                    <a:pt x="6001" y="21564"/>
                    <a:pt x="5942" y="21564"/>
                  </a:cubicBezTo>
                  <a:cubicBezTo>
                    <a:pt x="5912" y="21564"/>
                    <a:pt x="5883" y="21578"/>
                    <a:pt x="5863" y="21614"/>
                  </a:cubicBezTo>
                  <a:cubicBezTo>
                    <a:pt x="5610" y="22108"/>
                    <a:pt x="5405" y="22627"/>
                    <a:pt x="5260" y="23157"/>
                  </a:cubicBezTo>
                  <a:cubicBezTo>
                    <a:pt x="5321" y="22590"/>
                    <a:pt x="5381" y="22012"/>
                    <a:pt x="5429" y="21446"/>
                  </a:cubicBezTo>
                  <a:cubicBezTo>
                    <a:pt x="5436" y="21364"/>
                    <a:pt x="5353" y="21313"/>
                    <a:pt x="5278" y="21313"/>
                  </a:cubicBezTo>
                  <a:cubicBezTo>
                    <a:pt x="5222" y="21313"/>
                    <a:pt x="5169" y="21342"/>
                    <a:pt x="5164" y="21410"/>
                  </a:cubicBezTo>
                  <a:cubicBezTo>
                    <a:pt x="5056" y="22169"/>
                    <a:pt x="4983" y="22940"/>
                    <a:pt x="4923" y="23711"/>
                  </a:cubicBezTo>
                  <a:cubicBezTo>
                    <a:pt x="4297" y="21410"/>
                    <a:pt x="3586" y="19132"/>
                    <a:pt x="3043" y="16807"/>
                  </a:cubicBezTo>
                  <a:cubicBezTo>
                    <a:pt x="3164" y="16674"/>
                    <a:pt x="3260" y="16494"/>
                    <a:pt x="3345" y="16361"/>
                  </a:cubicBezTo>
                  <a:cubicBezTo>
                    <a:pt x="3851" y="15674"/>
                    <a:pt x="4321" y="14964"/>
                    <a:pt x="4742" y="14229"/>
                  </a:cubicBezTo>
                  <a:cubicBezTo>
                    <a:pt x="4776" y="14145"/>
                    <a:pt x="4711" y="14073"/>
                    <a:pt x="4639" y="14073"/>
                  </a:cubicBezTo>
                  <a:cubicBezTo>
                    <a:pt x="4608" y="14073"/>
                    <a:pt x="4575" y="14087"/>
                    <a:pt x="4550" y="14120"/>
                  </a:cubicBezTo>
                  <a:cubicBezTo>
                    <a:pt x="4284" y="14518"/>
                    <a:pt x="4031" y="14915"/>
                    <a:pt x="3766" y="15313"/>
                  </a:cubicBezTo>
                  <a:cubicBezTo>
                    <a:pt x="3622" y="15542"/>
                    <a:pt x="3465" y="15759"/>
                    <a:pt x="3321" y="15976"/>
                  </a:cubicBezTo>
                  <a:cubicBezTo>
                    <a:pt x="3284" y="16012"/>
                    <a:pt x="3260" y="16060"/>
                    <a:pt x="3224" y="16096"/>
                  </a:cubicBezTo>
                  <a:cubicBezTo>
                    <a:pt x="3284" y="15964"/>
                    <a:pt x="3321" y="15843"/>
                    <a:pt x="3369" y="15759"/>
                  </a:cubicBezTo>
                  <a:cubicBezTo>
                    <a:pt x="3706" y="15072"/>
                    <a:pt x="3971" y="14337"/>
                    <a:pt x="4140" y="13590"/>
                  </a:cubicBezTo>
                  <a:cubicBezTo>
                    <a:pt x="4155" y="13524"/>
                    <a:pt x="4103" y="13481"/>
                    <a:pt x="4049" y="13481"/>
                  </a:cubicBezTo>
                  <a:cubicBezTo>
                    <a:pt x="4014" y="13481"/>
                    <a:pt x="3978" y="13499"/>
                    <a:pt x="3959" y="13542"/>
                  </a:cubicBezTo>
                  <a:cubicBezTo>
                    <a:pt x="3766" y="14036"/>
                    <a:pt x="3622" y="14554"/>
                    <a:pt x="3417" y="15048"/>
                  </a:cubicBezTo>
                  <a:cubicBezTo>
                    <a:pt x="3369" y="15180"/>
                    <a:pt x="3248" y="15530"/>
                    <a:pt x="3104" y="15855"/>
                  </a:cubicBezTo>
                  <a:cubicBezTo>
                    <a:pt x="3236" y="14927"/>
                    <a:pt x="3345" y="14000"/>
                    <a:pt x="3393" y="13060"/>
                  </a:cubicBezTo>
                  <a:cubicBezTo>
                    <a:pt x="3393" y="12988"/>
                    <a:pt x="3333" y="12951"/>
                    <a:pt x="3272" y="12951"/>
                  </a:cubicBezTo>
                  <a:cubicBezTo>
                    <a:pt x="3212" y="12951"/>
                    <a:pt x="3152" y="12988"/>
                    <a:pt x="3152" y="13060"/>
                  </a:cubicBezTo>
                  <a:cubicBezTo>
                    <a:pt x="3092" y="14036"/>
                    <a:pt x="2995" y="15000"/>
                    <a:pt x="2851" y="15952"/>
                  </a:cubicBezTo>
                  <a:cubicBezTo>
                    <a:pt x="2622" y="14903"/>
                    <a:pt x="2453" y="13843"/>
                    <a:pt x="2333" y="12783"/>
                  </a:cubicBezTo>
                  <a:cubicBezTo>
                    <a:pt x="2236" y="11807"/>
                    <a:pt x="2188" y="10831"/>
                    <a:pt x="2200" y="9855"/>
                  </a:cubicBezTo>
                  <a:cubicBezTo>
                    <a:pt x="2333" y="9746"/>
                    <a:pt x="2453" y="9638"/>
                    <a:pt x="2562" y="9517"/>
                  </a:cubicBezTo>
                  <a:cubicBezTo>
                    <a:pt x="3128" y="9048"/>
                    <a:pt x="3670" y="8542"/>
                    <a:pt x="4176" y="7999"/>
                  </a:cubicBezTo>
                  <a:cubicBezTo>
                    <a:pt x="4250" y="7925"/>
                    <a:pt x="4175" y="7823"/>
                    <a:pt x="4092" y="7823"/>
                  </a:cubicBezTo>
                  <a:cubicBezTo>
                    <a:pt x="4067" y="7823"/>
                    <a:pt x="4042" y="7832"/>
                    <a:pt x="4019" y="7855"/>
                  </a:cubicBezTo>
                  <a:cubicBezTo>
                    <a:pt x="3718" y="8132"/>
                    <a:pt x="3417" y="8421"/>
                    <a:pt x="3116" y="8698"/>
                  </a:cubicBezTo>
                  <a:cubicBezTo>
                    <a:pt x="2899" y="8891"/>
                    <a:pt x="2525" y="9325"/>
                    <a:pt x="2212" y="9457"/>
                  </a:cubicBezTo>
                  <a:cubicBezTo>
                    <a:pt x="2598" y="8662"/>
                    <a:pt x="3031" y="7891"/>
                    <a:pt x="3513" y="7156"/>
                  </a:cubicBezTo>
                  <a:cubicBezTo>
                    <a:pt x="3564" y="7088"/>
                    <a:pt x="3495" y="7020"/>
                    <a:pt x="3433" y="7020"/>
                  </a:cubicBezTo>
                  <a:cubicBezTo>
                    <a:pt x="3407" y="7020"/>
                    <a:pt x="3383" y="7031"/>
                    <a:pt x="3369" y="7060"/>
                  </a:cubicBezTo>
                  <a:cubicBezTo>
                    <a:pt x="3092" y="7481"/>
                    <a:pt x="2827" y="7903"/>
                    <a:pt x="2586" y="8349"/>
                  </a:cubicBezTo>
                  <a:cubicBezTo>
                    <a:pt x="2718" y="7831"/>
                    <a:pt x="2815" y="7313"/>
                    <a:pt x="2887" y="6782"/>
                  </a:cubicBezTo>
                  <a:cubicBezTo>
                    <a:pt x="2894" y="6761"/>
                    <a:pt x="2876" y="6749"/>
                    <a:pt x="2858" y="6749"/>
                  </a:cubicBezTo>
                  <a:cubicBezTo>
                    <a:pt x="2845" y="6749"/>
                    <a:pt x="2832" y="6755"/>
                    <a:pt x="2827" y="6770"/>
                  </a:cubicBezTo>
                  <a:cubicBezTo>
                    <a:pt x="2646" y="7228"/>
                    <a:pt x="2489" y="7710"/>
                    <a:pt x="2333" y="8192"/>
                  </a:cubicBezTo>
                  <a:cubicBezTo>
                    <a:pt x="2308" y="8252"/>
                    <a:pt x="2296" y="8325"/>
                    <a:pt x="2272" y="8385"/>
                  </a:cubicBezTo>
                  <a:cubicBezTo>
                    <a:pt x="2393" y="6553"/>
                    <a:pt x="2706" y="4746"/>
                    <a:pt x="3212" y="2987"/>
                  </a:cubicBezTo>
                  <a:cubicBezTo>
                    <a:pt x="4068" y="2336"/>
                    <a:pt x="4791" y="1553"/>
                    <a:pt x="5381" y="650"/>
                  </a:cubicBezTo>
                  <a:cubicBezTo>
                    <a:pt x="5423" y="575"/>
                    <a:pt x="5355" y="506"/>
                    <a:pt x="5286" y="506"/>
                  </a:cubicBezTo>
                  <a:cubicBezTo>
                    <a:pt x="5254" y="506"/>
                    <a:pt x="5223" y="520"/>
                    <a:pt x="5200" y="553"/>
                  </a:cubicBezTo>
                  <a:cubicBezTo>
                    <a:pt x="4730" y="1288"/>
                    <a:pt x="4152" y="1939"/>
                    <a:pt x="3477" y="2493"/>
                  </a:cubicBezTo>
                  <a:cubicBezTo>
                    <a:pt x="3959" y="1794"/>
                    <a:pt x="4429" y="1095"/>
                    <a:pt x="4875" y="372"/>
                  </a:cubicBezTo>
                  <a:cubicBezTo>
                    <a:pt x="4925" y="297"/>
                    <a:pt x="4859" y="234"/>
                    <a:pt x="4794" y="234"/>
                  </a:cubicBezTo>
                  <a:cubicBezTo>
                    <a:pt x="4766" y="234"/>
                    <a:pt x="4737" y="246"/>
                    <a:pt x="4718" y="276"/>
                  </a:cubicBezTo>
                  <a:cubicBezTo>
                    <a:pt x="4297" y="951"/>
                    <a:pt x="3863" y="1613"/>
                    <a:pt x="3429" y="2264"/>
                  </a:cubicBezTo>
                  <a:cubicBezTo>
                    <a:pt x="3658" y="1541"/>
                    <a:pt x="3911" y="830"/>
                    <a:pt x="4200" y="144"/>
                  </a:cubicBezTo>
                  <a:cubicBezTo>
                    <a:pt x="4216" y="96"/>
                    <a:pt x="4175" y="60"/>
                    <a:pt x="4138" y="60"/>
                  </a:cubicBezTo>
                  <a:cubicBezTo>
                    <a:pt x="4119" y="60"/>
                    <a:pt x="4100" y="70"/>
                    <a:pt x="4092" y="95"/>
                  </a:cubicBezTo>
                  <a:cubicBezTo>
                    <a:pt x="3754" y="818"/>
                    <a:pt x="3453" y="1541"/>
                    <a:pt x="3188" y="2288"/>
                  </a:cubicBezTo>
                  <a:cubicBezTo>
                    <a:pt x="3224" y="1541"/>
                    <a:pt x="3296" y="794"/>
                    <a:pt x="3417" y="59"/>
                  </a:cubicBezTo>
                  <a:cubicBezTo>
                    <a:pt x="3417" y="23"/>
                    <a:pt x="3387" y="0"/>
                    <a:pt x="3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8760042" y="3134389"/>
              <a:ext cx="307068" cy="2037640"/>
            </a:xfrm>
            <a:custGeom>
              <a:avLst/>
              <a:gdLst/>
              <a:ahLst/>
              <a:cxnLst/>
              <a:rect l="l" t="t" r="r" b="b"/>
              <a:pathLst>
                <a:path w="7982" h="52967" extrusionOk="0">
                  <a:moveTo>
                    <a:pt x="4876" y="0"/>
                  </a:moveTo>
                  <a:cubicBezTo>
                    <a:pt x="4850" y="0"/>
                    <a:pt x="4823" y="23"/>
                    <a:pt x="4830" y="59"/>
                  </a:cubicBezTo>
                  <a:cubicBezTo>
                    <a:pt x="4926" y="746"/>
                    <a:pt x="4999" y="1445"/>
                    <a:pt x="5023" y="2144"/>
                  </a:cubicBezTo>
                  <a:cubicBezTo>
                    <a:pt x="4782" y="1457"/>
                    <a:pt x="4505" y="770"/>
                    <a:pt x="4191" y="107"/>
                  </a:cubicBezTo>
                  <a:cubicBezTo>
                    <a:pt x="4183" y="86"/>
                    <a:pt x="4163" y="77"/>
                    <a:pt x="4143" y="77"/>
                  </a:cubicBezTo>
                  <a:cubicBezTo>
                    <a:pt x="4106" y="77"/>
                    <a:pt x="4068" y="105"/>
                    <a:pt x="4083" y="144"/>
                  </a:cubicBezTo>
                  <a:cubicBezTo>
                    <a:pt x="4348" y="794"/>
                    <a:pt x="4589" y="1445"/>
                    <a:pt x="4806" y="2120"/>
                  </a:cubicBezTo>
                  <a:cubicBezTo>
                    <a:pt x="4396" y="1505"/>
                    <a:pt x="3999" y="891"/>
                    <a:pt x="3601" y="276"/>
                  </a:cubicBezTo>
                  <a:cubicBezTo>
                    <a:pt x="3582" y="246"/>
                    <a:pt x="3555" y="234"/>
                    <a:pt x="3529" y="234"/>
                  </a:cubicBezTo>
                  <a:cubicBezTo>
                    <a:pt x="3471" y="234"/>
                    <a:pt x="3415" y="294"/>
                    <a:pt x="3456" y="361"/>
                  </a:cubicBezTo>
                  <a:cubicBezTo>
                    <a:pt x="3866" y="1023"/>
                    <a:pt x="4300" y="1686"/>
                    <a:pt x="4758" y="2324"/>
                  </a:cubicBezTo>
                  <a:cubicBezTo>
                    <a:pt x="4131" y="1818"/>
                    <a:pt x="3589" y="1204"/>
                    <a:pt x="3155" y="529"/>
                  </a:cubicBezTo>
                  <a:cubicBezTo>
                    <a:pt x="3137" y="500"/>
                    <a:pt x="3109" y="487"/>
                    <a:pt x="3081" y="487"/>
                  </a:cubicBezTo>
                  <a:cubicBezTo>
                    <a:pt x="3019" y="487"/>
                    <a:pt x="2957" y="551"/>
                    <a:pt x="2999" y="626"/>
                  </a:cubicBezTo>
                  <a:cubicBezTo>
                    <a:pt x="3541" y="1457"/>
                    <a:pt x="4216" y="2192"/>
                    <a:pt x="5011" y="2782"/>
                  </a:cubicBezTo>
                  <a:cubicBezTo>
                    <a:pt x="5469" y="4421"/>
                    <a:pt x="5758" y="6096"/>
                    <a:pt x="5878" y="7783"/>
                  </a:cubicBezTo>
                  <a:cubicBezTo>
                    <a:pt x="5854" y="7722"/>
                    <a:pt x="5830" y="7662"/>
                    <a:pt x="5818" y="7602"/>
                  </a:cubicBezTo>
                  <a:cubicBezTo>
                    <a:pt x="5673" y="7168"/>
                    <a:pt x="5529" y="6722"/>
                    <a:pt x="5360" y="6289"/>
                  </a:cubicBezTo>
                  <a:cubicBezTo>
                    <a:pt x="5356" y="6279"/>
                    <a:pt x="5347" y="6275"/>
                    <a:pt x="5339" y="6275"/>
                  </a:cubicBezTo>
                  <a:cubicBezTo>
                    <a:pt x="5326" y="6275"/>
                    <a:pt x="5312" y="6286"/>
                    <a:pt x="5312" y="6301"/>
                  </a:cubicBezTo>
                  <a:cubicBezTo>
                    <a:pt x="5372" y="6795"/>
                    <a:pt x="5469" y="7277"/>
                    <a:pt x="5589" y="7746"/>
                  </a:cubicBezTo>
                  <a:cubicBezTo>
                    <a:pt x="5360" y="7337"/>
                    <a:pt x="5119" y="6951"/>
                    <a:pt x="4866" y="6566"/>
                  </a:cubicBezTo>
                  <a:cubicBezTo>
                    <a:pt x="4847" y="6536"/>
                    <a:pt x="4820" y="6523"/>
                    <a:pt x="4794" y="6523"/>
                  </a:cubicBezTo>
                  <a:cubicBezTo>
                    <a:pt x="4736" y="6523"/>
                    <a:pt x="4680" y="6584"/>
                    <a:pt x="4722" y="6650"/>
                  </a:cubicBezTo>
                  <a:cubicBezTo>
                    <a:pt x="5179" y="7325"/>
                    <a:pt x="5577" y="8036"/>
                    <a:pt x="5927" y="8783"/>
                  </a:cubicBezTo>
                  <a:cubicBezTo>
                    <a:pt x="5637" y="8650"/>
                    <a:pt x="5288" y="8252"/>
                    <a:pt x="5095" y="8084"/>
                  </a:cubicBezTo>
                  <a:cubicBezTo>
                    <a:pt x="4806" y="7819"/>
                    <a:pt x="4529" y="7554"/>
                    <a:pt x="4252" y="7289"/>
                  </a:cubicBezTo>
                  <a:cubicBezTo>
                    <a:pt x="4230" y="7270"/>
                    <a:pt x="4207" y="7262"/>
                    <a:pt x="4185" y="7262"/>
                  </a:cubicBezTo>
                  <a:cubicBezTo>
                    <a:pt x="4111" y="7262"/>
                    <a:pt x="4054" y="7356"/>
                    <a:pt x="4119" y="7421"/>
                  </a:cubicBezTo>
                  <a:cubicBezTo>
                    <a:pt x="4577" y="7927"/>
                    <a:pt x="5071" y="8397"/>
                    <a:pt x="5601" y="8831"/>
                  </a:cubicBezTo>
                  <a:cubicBezTo>
                    <a:pt x="5710" y="8939"/>
                    <a:pt x="5818" y="9036"/>
                    <a:pt x="5939" y="9132"/>
                  </a:cubicBezTo>
                  <a:cubicBezTo>
                    <a:pt x="5951" y="10036"/>
                    <a:pt x="5914" y="10939"/>
                    <a:pt x="5818" y="11843"/>
                  </a:cubicBezTo>
                  <a:cubicBezTo>
                    <a:pt x="5710" y="12831"/>
                    <a:pt x="5553" y="13807"/>
                    <a:pt x="5336" y="14783"/>
                  </a:cubicBezTo>
                  <a:cubicBezTo>
                    <a:pt x="5204" y="13891"/>
                    <a:pt x="5107" y="13000"/>
                    <a:pt x="5071" y="12096"/>
                  </a:cubicBezTo>
                  <a:cubicBezTo>
                    <a:pt x="5065" y="12024"/>
                    <a:pt x="5008" y="11988"/>
                    <a:pt x="4952" y="11988"/>
                  </a:cubicBezTo>
                  <a:cubicBezTo>
                    <a:pt x="4896" y="11988"/>
                    <a:pt x="4842" y="12024"/>
                    <a:pt x="4842" y="12096"/>
                  </a:cubicBezTo>
                  <a:cubicBezTo>
                    <a:pt x="4890" y="12976"/>
                    <a:pt x="4987" y="13831"/>
                    <a:pt x="5107" y="14686"/>
                  </a:cubicBezTo>
                  <a:cubicBezTo>
                    <a:pt x="4975" y="14385"/>
                    <a:pt x="4866" y="14060"/>
                    <a:pt x="4818" y="13939"/>
                  </a:cubicBezTo>
                  <a:cubicBezTo>
                    <a:pt x="4625" y="13470"/>
                    <a:pt x="4493" y="13000"/>
                    <a:pt x="4312" y="12530"/>
                  </a:cubicBezTo>
                  <a:cubicBezTo>
                    <a:pt x="4302" y="12487"/>
                    <a:pt x="4271" y="12469"/>
                    <a:pt x="4237" y="12469"/>
                  </a:cubicBezTo>
                  <a:cubicBezTo>
                    <a:pt x="4185" y="12469"/>
                    <a:pt x="4129" y="12512"/>
                    <a:pt x="4143" y="12578"/>
                  </a:cubicBezTo>
                  <a:cubicBezTo>
                    <a:pt x="4300" y="13277"/>
                    <a:pt x="4541" y="13952"/>
                    <a:pt x="4866" y="14590"/>
                  </a:cubicBezTo>
                  <a:cubicBezTo>
                    <a:pt x="4902" y="14662"/>
                    <a:pt x="4939" y="14783"/>
                    <a:pt x="4987" y="14903"/>
                  </a:cubicBezTo>
                  <a:cubicBezTo>
                    <a:pt x="4963" y="14867"/>
                    <a:pt x="4939" y="14831"/>
                    <a:pt x="4914" y="14783"/>
                  </a:cubicBezTo>
                  <a:cubicBezTo>
                    <a:pt x="4770" y="14590"/>
                    <a:pt x="4625" y="14385"/>
                    <a:pt x="4493" y="14180"/>
                  </a:cubicBezTo>
                  <a:cubicBezTo>
                    <a:pt x="4252" y="13819"/>
                    <a:pt x="4023" y="13445"/>
                    <a:pt x="3770" y="13084"/>
                  </a:cubicBezTo>
                  <a:cubicBezTo>
                    <a:pt x="3746" y="13045"/>
                    <a:pt x="3713" y="13029"/>
                    <a:pt x="3680" y="13029"/>
                  </a:cubicBezTo>
                  <a:cubicBezTo>
                    <a:pt x="3612" y="13029"/>
                    <a:pt x="3548" y="13099"/>
                    <a:pt x="3589" y="13180"/>
                  </a:cubicBezTo>
                  <a:cubicBezTo>
                    <a:pt x="3987" y="13855"/>
                    <a:pt x="4420" y="14518"/>
                    <a:pt x="4890" y="15144"/>
                  </a:cubicBezTo>
                  <a:cubicBezTo>
                    <a:pt x="4975" y="15277"/>
                    <a:pt x="5059" y="15434"/>
                    <a:pt x="5167" y="15566"/>
                  </a:cubicBezTo>
                  <a:cubicBezTo>
                    <a:pt x="4673" y="17711"/>
                    <a:pt x="4011" y="19831"/>
                    <a:pt x="3432" y="21952"/>
                  </a:cubicBezTo>
                  <a:cubicBezTo>
                    <a:pt x="3372" y="21241"/>
                    <a:pt x="3312" y="20530"/>
                    <a:pt x="3216" y="19831"/>
                  </a:cubicBezTo>
                  <a:cubicBezTo>
                    <a:pt x="3205" y="19768"/>
                    <a:pt x="3153" y="19739"/>
                    <a:pt x="3098" y="19739"/>
                  </a:cubicBezTo>
                  <a:cubicBezTo>
                    <a:pt x="3029" y="19739"/>
                    <a:pt x="2956" y="19786"/>
                    <a:pt x="2962" y="19867"/>
                  </a:cubicBezTo>
                  <a:cubicBezTo>
                    <a:pt x="3011" y="20398"/>
                    <a:pt x="3059" y="20916"/>
                    <a:pt x="3119" y="21446"/>
                  </a:cubicBezTo>
                  <a:cubicBezTo>
                    <a:pt x="2975" y="20952"/>
                    <a:pt x="2794" y="20470"/>
                    <a:pt x="2553" y="20012"/>
                  </a:cubicBezTo>
                  <a:cubicBezTo>
                    <a:pt x="2537" y="19980"/>
                    <a:pt x="2511" y="19967"/>
                    <a:pt x="2485" y="19967"/>
                  </a:cubicBezTo>
                  <a:cubicBezTo>
                    <a:pt x="2432" y="19967"/>
                    <a:pt x="2376" y="20020"/>
                    <a:pt x="2384" y="20084"/>
                  </a:cubicBezTo>
                  <a:cubicBezTo>
                    <a:pt x="2565" y="20819"/>
                    <a:pt x="2782" y="21542"/>
                    <a:pt x="3047" y="22241"/>
                  </a:cubicBezTo>
                  <a:cubicBezTo>
                    <a:pt x="2866" y="21940"/>
                    <a:pt x="2697" y="21590"/>
                    <a:pt x="2565" y="21386"/>
                  </a:cubicBezTo>
                  <a:cubicBezTo>
                    <a:pt x="2360" y="21024"/>
                    <a:pt x="2131" y="20687"/>
                    <a:pt x="1878" y="20361"/>
                  </a:cubicBezTo>
                  <a:cubicBezTo>
                    <a:pt x="1859" y="20336"/>
                    <a:pt x="1836" y="20326"/>
                    <a:pt x="1814" y="20326"/>
                  </a:cubicBezTo>
                  <a:cubicBezTo>
                    <a:pt x="1749" y="20326"/>
                    <a:pt x="1686" y="20411"/>
                    <a:pt x="1721" y="20482"/>
                  </a:cubicBezTo>
                  <a:cubicBezTo>
                    <a:pt x="2035" y="21157"/>
                    <a:pt x="2505" y="21783"/>
                    <a:pt x="2902" y="22410"/>
                  </a:cubicBezTo>
                  <a:cubicBezTo>
                    <a:pt x="2975" y="22530"/>
                    <a:pt x="3071" y="22735"/>
                    <a:pt x="3179" y="22916"/>
                  </a:cubicBezTo>
                  <a:cubicBezTo>
                    <a:pt x="2661" y="24868"/>
                    <a:pt x="2324" y="26880"/>
                    <a:pt x="2179" y="28904"/>
                  </a:cubicBezTo>
                  <a:cubicBezTo>
                    <a:pt x="2095" y="28518"/>
                    <a:pt x="1962" y="28133"/>
                    <a:pt x="1794" y="27771"/>
                  </a:cubicBezTo>
                  <a:cubicBezTo>
                    <a:pt x="1776" y="27740"/>
                    <a:pt x="1745" y="27725"/>
                    <a:pt x="1714" y="27725"/>
                  </a:cubicBezTo>
                  <a:cubicBezTo>
                    <a:pt x="1664" y="27725"/>
                    <a:pt x="1613" y="27764"/>
                    <a:pt x="1613" y="27832"/>
                  </a:cubicBezTo>
                  <a:cubicBezTo>
                    <a:pt x="1637" y="28241"/>
                    <a:pt x="1794" y="28651"/>
                    <a:pt x="1890" y="29061"/>
                  </a:cubicBezTo>
                  <a:cubicBezTo>
                    <a:pt x="1902" y="29145"/>
                    <a:pt x="1926" y="29229"/>
                    <a:pt x="1938" y="29314"/>
                  </a:cubicBezTo>
                  <a:cubicBezTo>
                    <a:pt x="1746" y="28916"/>
                    <a:pt x="1541" y="28543"/>
                    <a:pt x="1324" y="28157"/>
                  </a:cubicBezTo>
                  <a:cubicBezTo>
                    <a:pt x="1295" y="28117"/>
                    <a:pt x="1256" y="28100"/>
                    <a:pt x="1218" y="28100"/>
                  </a:cubicBezTo>
                  <a:cubicBezTo>
                    <a:pt x="1128" y="28100"/>
                    <a:pt x="1041" y="28192"/>
                    <a:pt x="1083" y="28302"/>
                  </a:cubicBezTo>
                  <a:cubicBezTo>
                    <a:pt x="1384" y="28808"/>
                    <a:pt x="1661" y="29326"/>
                    <a:pt x="1914" y="29856"/>
                  </a:cubicBezTo>
                  <a:cubicBezTo>
                    <a:pt x="1830" y="29747"/>
                    <a:pt x="1734" y="29627"/>
                    <a:pt x="1637" y="29531"/>
                  </a:cubicBezTo>
                  <a:cubicBezTo>
                    <a:pt x="1348" y="29217"/>
                    <a:pt x="1083" y="28892"/>
                    <a:pt x="782" y="28591"/>
                  </a:cubicBezTo>
                  <a:cubicBezTo>
                    <a:pt x="763" y="28569"/>
                    <a:pt x="740" y="28560"/>
                    <a:pt x="716" y="28560"/>
                  </a:cubicBezTo>
                  <a:cubicBezTo>
                    <a:pt x="645" y="28560"/>
                    <a:pt x="571" y="28639"/>
                    <a:pt x="625" y="28711"/>
                  </a:cubicBezTo>
                  <a:cubicBezTo>
                    <a:pt x="1023" y="29266"/>
                    <a:pt x="1468" y="29772"/>
                    <a:pt x="1950" y="30254"/>
                  </a:cubicBezTo>
                  <a:cubicBezTo>
                    <a:pt x="1300" y="29988"/>
                    <a:pt x="637" y="29326"/>
                    <a:pt x="203" y="29025"/>
                  </a:cubicBezTo>
                  <a:cubicBezTo>
                    <a:pt x="187" y="29012"/>
                    <a:pt x="170" y="29007"/>
                    <a:pt x="153" y="29007"/>
                  </a:cubicBezTo>
                  <a:cubicBezTo>
                    <a:pt x="72" y="29007"/>
                    <a:pt x="1" y="29135"/>
                    <a:pt x="71" y="29205"/>
                  </a:cubicBezTo>
                  <a:cubicBezTo>
                    <a:pt x="505" y="29579"/>
                    <a:pt x="962" y="29928"/>
                    <a:pt x="1456" y="30229"/>
                  </a:cubicBezTo>
                  <a:cubicBezTo>
                    <a:pt x="1661" y="30386"/>
                    <a:pt x="1890" y="30531"/>
                    <a:pt x="2119" y="30663"/>
                  </a:cubicBezTo>
                  <a:cubicBezTo>
                    <a:pt x="2119" y="31169"/>
                    <a:pt x="2131" y="31687"/>
                    <a:pt x="2167" y="32205"/>
                  </a:cubicBezTo>
                  <a:cubicBezTo>
                    <a:pt x="2264" y="33748"/>
                    <a:pt x="2468" y="35302"/>
                    <a:pt x="2709" y="36844"/>
                  </a:cubicBezTo>
                  <a:cubicBezTo>
                    <a:pt x="2481" y="36302"/>
                    <a:pt x="2203" y="35796"/>
                    <a:pt x="1866" y="35314"/>
                  </a:cubicBezTo>
                  <a:cubicBezTo>
                    <a:pt x="1845" y="35285"/>
                    <a:pt x="1812" y="35272"/>
                    <a:pt x="1778" y="35272"/>
                  </a:cubicBezTo>
                  <a:cubicBezTo>
                    <a:pt x="1715" y="35272"/>
                    <a:pt x="1654" y="35319"/>
                    <a:pt x="1685" y="35398"/>
                  </a:cubicBezTo>
                  <a:cubicBezTo>
                    <a:pt x="1950" y="36061"/>
                    <a:pt x="2264" y="36712"/>
                    <a:pt x="2601" y="37350"/>
                  </a:cubicBezTo>
                  <a:cubicBezTo>
                    <a:pt x="2095" y="36832"/>
                    <a:pt x="1553" y="36350"/>
                    <a:pt x="974" y="35928"/>
                  </a:cubicBezTo>
                  <a:cubicBezTo>
                    <a:pt x="958" y="35917"/>
                    <a:pt x="941" y="35912"/>
                    <a:pt x="924" y="35912"/>
                  </a:cubicBezTo>
                  <a:cubicBezTo>
                    <a:pt x="851" y="35912"/>
                    <a:pt x="781" y="36002"/>
                    <a:pt x="830" y="36061"/>
                  </a:cubicBezTo>
                  <a:cubicBezTo>
                    <a:pt x="1408" y="36808"/>
                    <a:pt x="2191" y="37435"/>
                    <a:pt x="2914" y="38049"/>
                  </a:cubicBezTo>
                  <a:lnTo>
                    <a:pt x="2914" y="38073"/>
                  </a:lnTo>
                  <a:cubicBezTo>
                    <a:pt x="2601" y="37904"/>
                    <a:pt x="2215" y="37591"/>
                    <a:pt x="2047" y="37483"/>
                  </a:cubicBezTo>
                  <a:cubicBezTo>
                    <a:pt x="1661" y="37254"/>
                    <a:pt x="1288" y="37037"/>
                    <a:pt x="890" y="36844"/>
                  </a:cubicBezTo>
                  <a:cubicBezTo>
                    <a:pt x="870" y="36833"/>
                    <a:pt x="850" y="36828"/>
                    <a:pt x="831" y="36828"/>
                  </a:cubicBezTo>
                  <a:cubicBezTo>
                    <a:pt x="727" y="36828"/>
                    <a:pt x="659" y="36978"/>
                    <a:pt x="782" y="37049"/>
                  </a:cubicBezTo>
                  <a:cubicBezTo>
                    <a:pt x="1505" y="37495"/>
                    <a:pt x="2252" y="37929"/>
                    <a:pt x="2962" y="38398"/>
                  </a:cubicBezTo>
                  <a:cubicBezTo>
                    <a:pt x="3288" y="40362"/>
                    <a:pt x="3637" y="42326"/>
                    <a:pt x="3866" y="44290"/>
                  </a:cubicBezTo>
                  <a:cubicBezTo>
                    <a:pt x="3637" y="43760"/>
                    <a:pt x="3372" y="43254"/>
                    <a:pt x="3071" y="42772"/>
                  </a:cubicBezTo>
                  <a:cubicBezTo>
                    <a:pt x="3045" y="42728"/>
                    <a:pt x="3007" y="42710"/>
                    <a:pt x="2969" y="42710"/>
                  </a:cubicBezTo>
                  <a:cubicBezTo>
                    <a:pt x="2882" y="42710"/>
                    <a:pt x="2795" y="42804"/>
                    <a:pt x="2854" y="42905"/>
                  </a:cubicBezTo>
                  <a:cubicBezTo>
                    <a:pt x="3191" y="43616"/>
                    <a:pt x="3541" y="44314"/>
                    <a:pt x="3842" y="45037"/>
                  </a:cubicBezTo>
                  <a:cubicBezTo>
                    <a:pt x="3408" y="44471"/>
                    <a:pt x="2926" y="43929"/>
                    <a:pt x="2408" y="43435"/>
                  </a:cubicBezTo>
                  <a:cubicBezTo>
                    <a:pt x="2383" y="43413"/>
                    <a:pt x="2357" y="43403"/>
                    <a:pt x="2331" y="43403"/>
                  </a:cubicBezTo>
                  <a:cubicBezTo>
                    <a:pt x="2246" y="43403"/>
                    <a:pt x="2175" y="43511"/>
                    <a:pt x="2240" y="43604"/>
                  </a:cubicBezTo>
                  <a:cubicBezTo>
                    <a:pt x="2553" y="44001"/>
                    <a:pt x="2890" y="44387"/>
                    <a:pt x="3228" y="44772"/>
                  </a:cubicBezTo>
                  <a:cubicBezTo>
                    <a:pt x="2902" y="44471"/>
                    <a:pt x="2553" y="44182"/>
                    <a:pt x="2191" y="43929"/>
                  </a:cubicBezTo>
                  <a:cubicBezTo>
                    <a:pt x="2173" y="43914"/>
                    <a:pt x="2153" y="43908"/>
                    <a:pt x="2133" y="43908"/>
                  </a:cubicBezTo>
                  <a:cubicBezTo>
                    <a:pt x="2037" y="43908"/>
                    <a:pt x="1947" y="44054"/>
                    <a:pt x="2047" y="44134"/>
                  </a:cubicBezTo>
                  <a:cubicBezTo>
                    <a:pt x="2746" y="44700"/>
                    <a:pt x="3408" y="45327"/>
                    <a:pt x="4023" y="45989"/>
                  </a:cubicBezTo>
                  <a:cubicBezTo>
                    <a:pt x="4167" y="48206"/>
                    <a:pt x="4095" y="50435"/>
                    <a:pt x="3589" y="52664"/>
                  </a:cubicBezTo>
                  <a:cubicBezTo>
                    <a:pt x="3545" y="52846"/>
                    <a:pt x="3700" y="52967"/>
                    <a:pt x="3845" y="52967"/>
                  </a:cubicBezTo>
                  <a:cubicBezTo>
                    <a:pt x="3940" y="52967"/>
                    <a:pt x="4030" y="52916"/>
                    <a:pt x="4059" y="52797"/>
                  </a:cubicBezTo>
                  <a:cubicBezTo>
                    <a:pt x="4565" y="50544"/>
                    <a:pt x="4637" y="48291"/>
                    <a:pt x="4493" y="46025"/>
                  </a:cubicBezTo>
                  <a:cubicBezTo>
                    <a:pt x="5119" y="45206"/>
                    <a:pt x="5782" y="44326"/>
                    <a:pt x="6131" y="43351"/>
                  </a:cubicBezTo>
                  <a:cubicBezTo>
                    <a:pt x="6148" y="43308"/>
                    <a:pt x="6105" y="43265"/>
                    <a:pt x="6066" y="43265"/>
                  </a:cubicBezTo>
                  <a:cubicBezTo>
                    <a:pt x="6049" y="43265"/>
                    <a:pt x="6033" y="43273"/>
                    <a:pt x="6023" y="43290"/>
                  </a:cubicBezTo>
                  <a:cubicBezTo>
                    <a:pt x="5698" y="43700"/>
                    <a:pt x="5408" y="44146"/>
                    <a:pt x="5119" y="44579"/>
                  </a:cubicBezTo>
                  <a:cubicBezTo>
                    <a:pt x="5360" y="44061"/>
                    <a:pt x="5541" y="43519"/>
                    <a:pt x="5661" y="42965"/>
                  </a:cubicBezTo>
                  <a:cubicBezTo>
                    <a:pt x="5669" y="42918"/>
                    <a:pt x="5636" y="42881"/>
                    <a:pt x="5599" y="42881"/>
                  </a:cubicBezTo>
                  <a:cubicBezTo>
                    <a:pt x="5579" y="42881"/>
                    <a:pt x="5558" y="42892"/>
                    <a:pt x="5541" y="42917"/>
                  </a:cubicBezTo>
                  <a:cubicBezTo>
                    <a:pt x="5216" y="43519"/>
                    <a:pt x="4939" y="44170"/>
                    <a:pt x="4661" y="44808"/>
                  </a:cubicBezTo>
                  <a:cubicBezTo>
                    <a:pt x="4842" y="44110"/>
                    <a:pt x="4963" y="43399"/>
                    <a:pt x="5011" y="42676"/>
                  </a:cubicBezTo>
                  <a:cubicBezTo>
                    <a:pt x="5011" y="42637"/>
                    <a:pt x="4979" y="42615"/>
                    <a:pt x="4946" y="42615"/>
                  </a:cubicBezTo>
                  <a:cubicBezTo>
                    <a:pt x="4918" y="42615"/>
                    <a:pt x="4889" y="42631"/>
                    <a:pt x="4878" y="42664"/>
                  </a:cubicBezTo>
                  <a:cubicBezTo>
                    <a:pt x="4698" y="43338"/>
                    <a:pt x="4541" y="44025"/>
                    <a:pt x="4372" y="44712"/>
                  </a:cubicBezTo>
                  <a:cubicBezTo>
                    <a:pt x="4276" y="43676"/>
                    <a:pt x="4131" y="42640"/>
                    <a:pt x="3975" y="41615"/>
                  </a:cubicBezTo>
                  <a:cubicBezTo>
                    <a:pt x="3806" y="40579"/>
                    <a:pt x="3637" y="39543"/>
                    <a:pt x="3456" y="38519"/>
                  </a:cubicBezTo>
                  <a:cubicBezTo>
                    <a:pt x="4143" y="37712"/>
                    <a:pt x="4698" y="36808"/>
                    <a:pt x="5119" y="35844"/>
                  </a:cubicBezTo>
                  <a:cubicBezTo>
                    <a:pt x="5152" y="35778"/>
                    <a:pt x="5094" y="35717"/>
                    <a:pt x="5039" y="35717"/>
                  </a:cubicBezTo>
                  <a:cubicBezTo>
                    <a:pt x="5014" y="35717"/>
                    <a:pt x="4990" y="35730"/>
                    <a:pt x="4975" y="35760"/>
                  </a:cubicBezTo>
                  <a:cubicBezTo>
                    <a:pt x="4673" y="36181"/>
                    <a:pt x="4396" y="36627"/>
                    <a:pt x="4143" y="37073"/>
                  </a:cubicBezTo>
                  <a:cubicBezTo>
                    <a:pt x="3975" y="37350"/>
                    <a:pt x="3710" y="37965"/>
                    <a:pt x="3396" y="38145"/>
                  </a:cubicBezTo>
                  <a:cubicBezTo>
                    <a:pt x="3794" y="37242"/>
                    <a:pt x="4300" y="36302"/>
                    <a:pt x="4529" y="35350"/>
                  </a:cubicBezTo>
                  <a:cubicBezTo>
                    <a:pt x="4529" y="35320"/>
                    <a:pt x="4506" y="35300"/>
                    <a:pt x="4483" y="35300"/>
                  </a:cubicBezTo>
                  <a:cubicBezTo>
                    <a:pt x="4468" y="35300"/>
                    <a:pt x="4454" y="35308"/>
                    <a:pt x="4444" y="35326"/>
                  </a:cubicBezTo>
                  <a:cubicBezTo>
                    <a:pt x="4122" y="35816"/>
                    <a:pt x="3846" y="36342"/>
                    <a:pt x="3618" y="36880"/>
                  </a:cubicBezTo>
                  <a:lnTo>
                    <a:pt x="3618" y="36880"/>
                  </a:lnTo>
                  <a:cubicBezTo>
                    <a:pt x="3625" y="36861"/>
                    <a:pt x="3625" y="36842"/>
                    <a:pt x="3625" y="36832"/>
                  </a:cubicBezTo>
                  <a:cubicBezTo>
                    <a:pt x="3758" y="36266"/>
                    <a:pt x="3842" y="35700"/>
                    <a:pt x="3902" y="35121"/>
                  </a:cubicBezTo>
                  <a:cubicBezTo>
                    <a:pt x="3902" y="35068"/>
                    <a:pt x="3859" y="35041"/>
                    <a:pt x="3815" y="35041"/>
                  </a:cubicBezTo>
                  <a:cubicBezTo>
                    <a:pt x="3780" y="35041"/>
                    <a:pt x="3744" y="35059"/>
                    <a:pt x="3734" y="35097"/>
                  </a:cubicBezTo>
                  <a:cubicBezTo>
                    <a:pt x="3577" y="35603"/>
                    <a:pt x="3469" y="36121"/>
                    <a:pt x="3384" y="36651"/>
                  </a:cubicBezTo>
                  <a:cubicBezTo>
                    <a:pt x="3336" y="36868"/>
                    <a:pt x="3312" y="37109"/>
                    <a:pt x="3264" y="37350"/>
                  </a:cubicBezTo>
                  <a:cubicBezTo>
                    <a:pt x="2914" y="35218"/>
                    <a:pt x="2625" y="33085"/>
                    <a:pt x="2577" y="30916"/>
                  </a:cubicBezTo>
                  <a:lnTo>
                    <a:pt x="2577" y="30711"/>
                  </a:lnTo>
                  <a:cubicBezTo>
                    <a:pt x="2914" y="30615"/>
                    <a:pt x="3312" y="30302"/>
                    <a:pt x="3565" y="30157"/>
                  </a:cubicBezTo>
                  <a:cubicBezTo>
                    <a:pt x="4059" y="29868"/>
                    <a:pt x="4517" y="29519"/>
                    <a:pt x="4914" y="29109"/>
                  </a:cubicBezTo>
                  <a:cubicBezTo>
                    <a:pt x="4963" y="29060"/>
                    <a:pt x="4925" y="28987"/>
                    <a:pt x="4877" y="28987"/>
                  </a:cubicBezTo>
                  <a:cubicBezTo>
                    <a:pt x="4865" y="28987"/>
                    <a:pt x="4853" y="28991"/>
                    <a:pt x="4842" y="29000"/>
                  </a:cubicBezTo>
                  <a:cubicBezTo>
                    <a:pt x="4288" y="29350"/>
                    <a:pt x="3697" y="29904"/>
                    <a:pt x="3071" y="30205"/>
                  </a:cubicBezTo>
                  <a:cubicBezTo>
                    <a:pt x="3613" y="29772"/>
                    <a:pt x="4143" y="29302"/>
                    <a:pt x="4493" y="28723"/>
                  </a:cubicBezTo>
                  <a:cubicBezTo>
                    <a:pt x="4502" y="28695"/>
                    <a:pt x="4482" y="28667"/>
                    <a:pt x="4462" y="28667"/>
                  </a:cubicBezTo>
                  <a:cubicBezTo>
                    <a:pt x="4456" y="28667"/>
                    <a:pt x="4450" y="28670"/>
                    <a:pt x="4444" y="28675"/>
                  </a:cubicBezTo>
                  <a:cubicBezTo>
                    <a:pt x="3842" y="29085"/>
                    <a:pt x="3384" y="29772"/>
                    <a:pt x="2746" y="30121"/>
                  </a:cubicBezTo>
                  <a:cubicBezTo>
                    <a:pt x="3240" y="29519"/>
                    <a:pt x="3794" y="28928"/>
                    <a:pt x="4179" y="28265"/>
                  </a:cubicBezTo>
                  <a:cubicBezTo>
                    <a:pt x="4209" y="28226"/>
                    <a:pt x="4175" y="28171"/>
                    <a:pt x="4135" y="28171"/>
                  </a:cubicBezTo>
                  <a:cubicBezTo>
                    <a:pt x="4126" y="28171"/>
                    <a:pt x="4116" y="28174"/>
                    <a:pt x="4107" y="28181"/>
                  </a:cubicBezTo>
                  <a:cubicBezTo>
                    <a:pt x="3758" y="28446"/>
                    <a:pt x="3444" y="28759"/>
                    <a:pt x="3167" y="29097"/>
                  </a:cubicBezTo>
                  <a:cubicBezTo>
                    <a:pt x="3348" y="28735"/>
                    <a:pt x="3493" y="28350"/>
                    <a:pt x="3589" y="27952"/>
                  </a:cubicBezTo>
                  <a:cubicBezTo>
                    <a:pt x="3598" y="27926"/>
                    <a:pt x="3581" y="27906"/>
                    <a:pt x="3563" y="27906"/>
                  </a:cubicBezTo>
                  <a:cubicBezTo>
                    <a:pt x="3555" y="27906"/>
                    <a:pt x="3548" y="27909"/>
                    <a:pt x="3541" y="27916"/>
                  </a:cubicBezTo>
                  <a:cubicBezTo>
                    <a:pt x="3155" y="28410"/>
                    <a:pt x="2830" y="28952"/>
                    <a:pt x="2589" y="29519"/>
                  </a:cubicBezTo>
                  <a:cubicBezTo>
                    <a:pt x="2685" y="27374"/>
                    <a:pt x="3083" y="25277"/>
                    <a:pt x="3601" y="23193"/>
                  </a:cubicBezTo>
                  <a:cubicBezTo>
                    <a:pt x="3963" y="23181"/>
                    <a:pt x="4505" y="22735"/>
                    <a:pt x="4758" y="22590"/>
                  </a:cubicBezTo>
                  <a:cubicBezTo>
                    <a:pt x="5288" y="22313"/>
                    <a:pt x="5782" y="21976"/>
                    <a:pt x="6228" y="21578"/>
                  </a:cubicBezTo>
                  <a:cubicBezTo>
                    <a:pt x="6280" y="21537"/>
                    <a:pt x="6233" y="21477"/>
                    <a:pt x="6180" y="21477"/>
                  </a:cubicBezTo>
                  <a:cubicBezTo>
                    <a:pt x="6172" y="21477"/>
                    <a:pt x="6164" y="21479"/>
                    <a:pt x="6155" y="21482"/>
                  </a:cubicBezTo>
                  <a:cubicBezTo>
                    <a:pt x="5722" y="21699"/>
                    <a:pt x="4734" y="22518"/>
                    <a:pt x="3999" y="22723"/>
                  </a:cubicBezTo>
                  <a:cubicBezTo>
                    <a:pt x="4734" y="22181"/>
                    <a:pt x="5469" y="21651"/>
                    <a:pt x="6155" y="21048"/>
                  </a:cubicBezTo>
                  <a:cubicBezTo>
                    <a:pt x="6196" y="21008"/>
                    <a:pt x="6152" y="20943"/>
                    <a:pt x="6102" y="20943"/>
                  </a:cubicBezTo>
                  <a:cubicBezTo>
                    <a:pt x="6092" y="20943"/>
                    <a:pt x="6081" y="20946"/>
                    <a:pt x="6071" y="20952"/>
                  </a:cubicBezTo>
                  <a:cubicBezTo>
                    <a:pt x="5481" y="21301"/>
                    <a:pt x="4914" y="21699"/>
                    <a:pt x="4360" y="22109"/>
                  </a:cubicBezTo>
                  <a:cubicBezTo>
                    <a:pt x="4854" y="21627"/>
                    <a:pt x="5300" y="21084"/>
                    <a:pt x="5686" y="20506"/>
                  </a:cubicBezTo>
                  <a:cubicBezTo>
                    <a:pt x="5705" y="20477"/>
                    <a:pt x="5677" y="20424"/>
                    <a:pt x="5640" y="20424"/>
                  </a:cubicBezTo>
                  <a:cubicBezTo>
                    <a:pt x="5632" y="20424"/>
                    <a:pt x="5622" y="20427"/>
                    <a:pt x="5613" y="20434"/>
                  </a:cubicBezTo>
                  <a:cubicBezTo>
                    <a:pt x="4951" y="20904"/>
                    <a:pt x="4384" y="21590"/>
                    <a:pt x="3842" y="22253"/>
                  </a:cubicBezTo>
                  <a:cubicBezTo>
                    <a:pt x="4011" y="21578"/>
                    <a:pt x="4204" y="20904"/>
                    <a:pt x="4396" y="20241"/>
                  </a:cubicBezTo>
                  <a:cubicBezTo>
                    <a:pt x="4818" y="18759"/>
                    <a:pt x="5240" y="17277"/>
                    <a:pt x="5577" y="15783"/>
                  </a:cubicBezTo>
                  <a:cubicBezTo>
                    <a:pt x="5999" y="15759"/>
                    <a:pt x="6481" y="15373"/>
                    <a:pt x="6782" y="15180"/>
                  </a:cubicBezTo>
                  <a:cubicBezTo>
                    <a:pt x="7216" y="14903"/>
                    <a:pt x="7662" y="14626"/>
                    <a:pt x="7963" y="14205"/>
                  </a:cubicBezTo>
                  <a:cubicBezTo>
                    <a:pt x="7982" y="14167"/>
                    <a:pt x="7948" y="14121"/>
                    <a:pt x="7916" y="14121"/>
                  </a:cubicBezTo>
                  <a:cubicBezTo>
                    <a:pt x="7907" y="14121"/>
                    <a:pt x="7898" y="14125"/>
                    <a:pt x="7890" y="14132"/>
                  </a:cubicBezTo>
                  <a:cubicBezTo>
                    <a:pt x="7348" y="14470"/>
                    <a:pt x="6722" y="15132"/>
                    <a:pt x="6059" y="15301"/>
                  </a:cubicBezTo>
                  <a:cubicBezTo>
                    <a:pt x="6228" y="15156"/>
                    <a:pt x="6384" y="15000"/>
                    <a:pt x="6493" y="14903"/>
                  </a:cubicBezTo>
                  <a:cubicBezTo>
                    <a:pt x="7023" y="14494"/>
                    <a:pt x="7493" y="14012"/>
                    <a:pt x="7878" y="13482"/>
                  </a:cubicBezTo>
                  <a:cubicBezTo>
                    <a:pt x="7914" y="13437"/>
                    <a:pt x="7877" y="13392"/>
                    <a:pt x="7835" y="13392"/>
                  </a:cubicBezTo>
                  <a:cubicBezTo>
                    <a:pt x="7821" y="13392"/>
                    <a:pt x="7806" y="13397"/>
                    <a:pt x="7794" y="13409"/>
                  </a:cubicBezTo>
                  <a:cubicBezTo>
                    <a:pt x="7421" y="13735"/>
                    <a:pt x="7083" y="14096"/>
                    <a:pt x="6710" y="14421"/>
                  </a:cubicBezTo>
                  <a:cubicBezTo>
                    <a:pt x="6517" y="14590"/>
                    <a:pt x="6023" y="15096"/>
                    <a:pt x="5698" y="15253"/>
                  </a:cubicBezTo>
                  <a:cubicBezTo>
                    <a:pt x="5698" y="15241"/>
                    <a:pt x="5698" y="15229"/>
                    <a:pt x="5698" y="15217"/>
                  </a:cubicBezTo>
                  <a:cubicBezTo>
                    <a:pt x="6384" y="14458"/>
                    <a:pt x="7095" y="13566"/>
                    <a:pt x="7372" y="12614"/>
                  </a:cubicBezTo>
                  <a:cubicBezTo>
                    <a:pt x="7381" y="12579"/>
                    <a:pt x="7351" y="12556"/>
                    <a:pt x="7325" y="12556"/>
                  </a:cubicBezTo>
                  <a:cubicBezTo>
                    <a:pt x="7316" y="12556"/>
                    <a:pt x="7307" y="12559"/>
                    <a:pt x="7300" y="12566"/>
                  </a:cubicBezTo>
                  <a:cubicBezTo>
                    <a:pt x="6975" y="12964"/>
                    <a:pt x="6746" y="13433"/>
                    <a:pt x="6457" y="13855"/>
                  </a:cubicBezTo>
                  <a:cubicBezTo>
                    <a:pt x="6252" y="14156"/>
                    <a:pt x="6035" y="14446"/>
                    <a:pt x="5806" y="14723"/>
                  </a:cubicBezTo>
                  <a:cubicBezTo>
                    <a:pt x="6131" y="13156"/>
                    <a:pt x="6324" y="11554"/>
                    <a:pt x="6360" y="9951"/>
                  </a:cubicBezTo>
                  <a:cubicBezTo>
                    <a:pt x="6360" y="9674"/>
                    <a:pt x="6360" y="9409"/>
                    <a:pt x="6360" y="9132"/>
                  </a:cubicBezTo>
                  <a:cubicBezTo>
                    <a:pt x="6577" y="8951"/>
                    <a:pt x="6818" y="8554"/>
                    <a:pt x="6939" y="8385"/>
                  </a:cubicBezTo>
                  <a:cubicBezTo>
                    <a:pt x="7300" y="7927"/>
                    <a:pt x="7589" y="7421"/>
                    <a:pt x="7806" y="6891"/>
                  </a:cubicBezTo>
                  <a:cubicBezTo>
                    <a:pt x="7821" y="6853"/>
                    <a:pt x="7793" y="6829"/>
                    <a:pt x="7761" y="6829"/>
                  </a:cubicBezTo>
                  <a:cubicBezTo>
                    <a:pt x="7743" y="6829"/>
                    <a:pt x="7723" y="6837"/>
                    <a:pt x="7710" y="6855"/>
                  </a:cubicBezTo>
                  <a:cubicBezTo>
                    <a:pt x="7469" y="7180"/>
                    <a:pt x="7252" y="7530"/>
                    <a:pt x="7023" y="7867"/>
                  </a:cubicBezTo>
                  <a:cubicBezTo>
                    <a:pt x="6878" y="8096"/>
                    <a:pt x="6722" y="8313"/>
                    <a:pt x="6553" y="8530"/>
                  </a:cubicBezTo>
                  <a:cubicBezTo>
                    <a:pt x="6915" y="7843"/>
                    <a:pt x="7228" y="7011"/>
                    <a:pt x="7216" y="6313"/>
                  </a:cubicBezTo>
                  <a:cubicBezTo>
                    <a:pt x="7216" y="6293"/>
                    <a:pt x="7201" y="6284"/>
                    <a:pt x="7186" y="6284"/>
                  </a:cubicBezTo>
                  <a:cubicBezTo>
                    <a:pt x="7174" y="6284"/>
                    <a:pt x="7161" y="6290"/>
                    <a:pt x="7155" y="6301"/>
                  </a:cubicBezTo>
                  <a:cubicBezTo>
                    <a:pt x="6927" y="6686"/>
                    <a:pt x="6830" y="7156"/>
                    <a:pt x="6674" y="7578"/>
                  </a:cubicBezTo>
                  <a:cubicBezTo>
                    <a:pt x="6613" y="7734"/>
                    <a:pt x="6553" y="7879"/>
                    <a:pt x="6493" y="8036"/>
                  </a:cubicBezTo>
                  <a:cubicBezTo>
                    <a:pt x="6601" y="7421"/>
                    <a:pt x="6637" y="6795"/>
                    <a:pt x="6589" y="6168"/>
                  </a:cubicBezTo>
                  <a:cubicBezTo>
                    <a:pt x="6589" y="6147"/>
                    <a:pt x="6569" y="6134"/>
                    <a:pt x="6549" y="6134"/>
                  </a:cubicBezTo>
                  <a:cubicBezTo>
                    <a:pt x="6535" y="6134"/>
                    <a:pt x="6522" y="6141"/>
                    <a:pt x="6517" y="6156"/>
                  </a:cubicBezTo>
                  <a:cubicBezTo>
                    <a:pt x="6384" y="6662"/>
                    <a:pt x="6300" y="7180"/>
                    <a:pt x="6264" y="7686"/>
                  </a:cubicBezTo>
                  <a:cubicBezTo>
                    <a:pt x="6107" y="6011"/>
                    <a:pt x="5758" y="4349"/>
                    <a:pt x="5228" y="2746"/>
                  </a:cubicBezTo>
                  <a:cubicBezTo>
                    <a:pt x="5529" y="1879"/>
                    <a:pt x="5625" y="963"/>
                    <a:pt x="5529" y="47"/>
                  </a:cubicBezTo>
                  <a:cubicBezTo>
                    <a:pt x="5529" y="23"/>
                    <a:pt x="5508" y="11"/>
                    <a:pt x="5485" y="11"/>
                  </a:cubicBezTo>
                  <a:cubicBezTo>
                    <a:pt x="5463" y="11"/>
                    <a:pt x="5439" y="23"/>
                    <a:pt x="5433" y="47"/>
                  </a:cubicBezTo>
                  <a:cubicBezTo>
                    <a:pt x="5396" y="674"/>
                    <a:pt x="5324" y="1300"/>
                    <a:pt x="5204" y="1915"/>
                  </a:cubicBezTo>
                  <a:cubicBezTo>
                    <a:pt x="5192" y="1276"/>
                    <a:pt x="5095" y="650"/>
                    <a:pt x="4914" y="35"/>
                  </a:cubicBezTo>
                  <a:cubicBezTo>
                    <a:pt x="4910" y="11"/>
                    <a:pt x="4893" y="0"/>
                    <a:pt x="48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8421498" y="2853821"/>
              <a:ext cx="403243" cy="2290965"/>
            </a:xfrm>
            <a:custGeom>
              <a:avLst/>
              <a:gdLst/>
              <a:ahLst/>
              <a:cxnLst/>
              <a:rect l="l" t="t" r="r" b="b"/>
              <a:pathLst>
                <a:path w="10482" h="59552" extrusionOk="0">
                  <a:moveTo>
                    <a:pt x="2738" y="0"/>
                  </a:moveTo>
                  <a:cubicBezTo>
                    <a:pt x="2709" y="0"/>
                    <a:pt x="2678" y="22"/>
                    <a:pt x="2678" y="63"/>
                  </a:cubicBezTo>
                  <a:cubicBezTo>
                    <a:pt x="2738" y="762"/>
                    <a:pt x="2762" y="1472"/>
                    <a:pt x="2726" y="2183"/>
                  </a:cubicBezTo>
                  <a:cubicBezTo>
                    <a:pt x="2605" y="1472"/>
                    <a:pt x="2401" y="786"/>
                    <a:pt x="2099" y="135"/>
                  </a:cubicBezTo>
                  <a:cubicBezTo>
                    <a:pt x="2091" y="109"/>
                    <a:pt x="2074" y="99"/>
                    <a:pt x="2058" y="99"/>
                  </a:cubicBezTo>
                  <a:cubicBezTo>
                    <a:pt x="2027" y="99"/>
                    <a:pt x="1995" y="133"/>
                    <a:pt x="2003" y="171"/>
                  </a:cubicBezTo>
                  <a:cubicBezTo>
                    <a:pt x="2232" y="930"/>
                    <a:pt x="2413" y="1689"/>
                    <a:pt x="2557" y="2460"/>
                  </a:cubicBezTo>
                  <a:cubicBezTo>
                    <a:pt x="2172" y="1738"/>
                    <a:pt x="1750" y="1027"/>
                    <a:pt x="1292" y="328"/>
                  </a:cubicBezTo>
                  <a:cubicBezTo>
                    <a:pt x="1281" y="306"/>
                    <a:pt x="1264" y="298"/>
                    <a:pt x="1246" y="298"/>
                  </a:cubicBezTo>
                  <a:cubicBezTo>
                    <a:pt x="1204" y="298"/>
                    <a:pt x="1158" y="346"/>
                    <a:pt x="1184" y="388"/>
                  </a:cubicBezTo>
                  <a:cubicBezTo>
                    <a:pt x="1593" y="1063"/>
                    <a:pt x="1967" y="1762"/>
                    <a:pt x="2304" y="2473"/>
                  </a:cubicBezTo>
                  <a:cubicBezTo>
                    <a:pt x="1750" y="1858"/>
                    <a:pt x="1208" y="1244"/>
                    <a:pt x="666" y="605"/>
                  </a:cubicBezTo>
                  <a:cubicBezTo>
                    <a:pt x="647" y="580"/>
                    <a:pt x="622" y="570"/>
                    <a:pt x="598" y="570"/>
                  </a:cubicBezTo>
                  <a:cubicBezTo>
                    <a:pt x="528" y="570"/>
                    <a:pt x="458" y="654"/>
                    <a:pt x="521" y="725"/>
                  </a:cubicBezTo>
                  <a:cubicBezTo>
                    <a:pt x="1087" y="1412"/>
                    <a:pt x="1678" y="2075"/>
                    <a:pt x="2292" y="2714"/>
                  </a:cubicBezTo>
                  <a:cubicBezTo>
                    <a:pt x="1521" y="2244"/>
                    <a:pt x="822" y="1641"/>
                    <a:pt x="220" y="954"/>
                  </a:cubicBezTo>
                  <a:cubicBezTo>
                    <a:pt x="198" y="930"/>
                    <a:pt x="172" y="919"/>
                    <a:pt x="146" y="919"/>
                  </a:cubicBezTo>
                  <a:cubicBezTo>
                    <a:pt x="71" y="919"/>
                    <a:pt x="0" y="1006"/>
                    <a:pt x="63" y="1087"/>
                  </a:cubicBezTo>
                  <a:cubicBezTo>
                    <a:pt x="798" y="1930"/>
                    <a:pt x="1678" y="2641"/>
                    <a:pt x="2654" y="3183"/>
                  </a:cubicBezTo>
                  <a:cubicBezTo>
                    <a:pt x="3437" y="4930"/>
                    <a:pt x="4039" y="6762"/>
                    <a:pt x="4449" y="8629"/>
                  </a:cubicBezTo>
                  <a:lnTo>
                    <a:pt x="4340" y="8437"/>
                  </a:lnTo>
                  <a:cubicBezTo>
                    <a:pt x="4111" y="7967"/>
                    <a:pt x="3883" y="7497"/>
                    <a:pt x="3617" y="7039"/>
                  </a:cubicBezTo>
                  <a:cubicBezTo>
                    <a:pt x="3613" y="7026"/>
                    <a:pt x="3603" y="7021"/>
                    <a:pt x="3592" y="7021"/>
                  </a:cubicBezTo>
                  <a:cubicBezTo>
                    <a:pt x="3572" y="7021"/>
                    <a:pt x="3549" y="7040"/>
                    <a:pt x="3557" y="7063"/>
                  </a:cubicBezTo>
                  <a:cubicBezTo>
                    <a:pt x="3714" y="7605"/>
                    <a:pt x="3895" y="8123"/>
                    <a:pt x="4111" y="8642"/>
                  </a:cubicBezTo>
                  <a:cubicBezTo>
                    <a:pt x="3786" y="8220"/>
                    <a:pt x="3461" y="7822"/>
                    <a:pt x="3111" y="7425"/>
                  </a:cubicBezTo>
                  <a:cubicBezTo>
                    <a:pt x="3090" y="7403"/>
                    <a:pt x="3065" y="7394"/>
                    <a:pt x="3040" y="7394"/>
                  </a:cubicBezTo>
                  <a:cubicBezTo>
                    <a:pt x="2968" y="7394"/>
                    <a:pt x="2901" y="7473"/>
                    <a:pt x="2955" y="7545"/>
                  </a:cubicBezTo>
                  <a:cubicBezTo>
                    <a:pt x="3569" y="8232"/>
                    <a:pt x="4136" y="8967"/>
                    <a:pt x="4654" y="9738"/>
                  </a:cubicBezTo>
                  <a:cubicBezTo>
                    <a:pt x="4304" y="9642"/>
                    <a:pt x="3846" y="9256"/>
                    <a:pt x="3605" y="9087"/>
                  </a:cubicBezTo>
                  <a:cubicBezTo>
                    <a:pt x="3244" y="8846"/>
                    <a:pt x="2895" y="8593"/>
                    <a:pt x="2533" y="8340"/>
                  </a:cubicBezTo>
                  <a:cubicBezTo>
                    <a:pt x="2510" y="8324"/>
                    <a:pt x="2487" y="8317"/>
                    <a:pt x="2466" y="8317"/>
                  </a:cubicBezTo>
                  <a:cubicBezTo>
                    <a:pt x="2375" y="8317"/>
                    <a:pt x="2313" y="8443"/>
                    <a:pt x="2401" y="8521"/>
                  </a:cubicBezTo>
                  <a:cubicBezTo>
                    <a:pt x="3003" y="9003"/>
                    <a:pt x="3642" y="9449"/>
                    <a:pt x="4292" y="9846"/>
                  </a:cubicBezTo>
                  <a:cubicBezTo>
                    <a:pt x="4437" y="9955"/>
                    <a:pt x="4569" y="10051"/>
                    <a:pt x="4726" y="10136"/>
                  </a:cubicBezTo>
                  <a:cubicBezTo>
                    <a:pt x="4883" y="11148"/>
                    <a:pt x="4979" y="12172"/>
                    <a:pt x="5027" y="13196"/>
                  </a:cubicBezTo>
                  <a:cubicBezTo>
                    <a:pt x="5063" y="14316"/>
                    <a:pt x="5039" y="15437"/>
                    <a:pt x="4967" y="16558"/>
                  </a:cubicBezTo>
                  <a:cubicBezTo>
                    <a:pt x="4666" y="15582"/>
                    <a:pt x="4425" y="14606"/>
                    <a:pt x="4232" y="13606"/>
                  </a:cubicBezTo>
                  <a:cubicBezTo>
                    <a:pt x="4216" y="13536"/>
                    <a:pt x="4157" y="13505"/>
                    <a:pt x="4100" y="13505"/>
                  </a:cubicBezTo>
                  <a:cubicBezTo>
                    <a:pt x="4028" y="13505"/>
                    <a:pt x="3959" y="13555"/>
                    <a:pt x="3979" y="13642"/>
                  </a:cubicBezTo>
                  <a:cubicBezTo>
                    <a:pt x="4172" y="14606"/>
                    <a:pt x="4413" y="15558"/>
                    <a:pt x="4690" y="16497"/>
                  </a:cubicBezTo>
                  <a:cubicBezTo>
                    <a:pt x="4485" y="16172"/>
                    <a:pt x="4316" y="15823"/>
                    <a:pt x="4232" y="15702"/>
                  </a:cubicBezTo>
                  <a:cubicBezTo>
                    <a:pt x="3955" y="15220"/>
                    <a:pt x="3726" y="14702"/>
                    <a:pt x="3449" y="14208"/>
                  </a:cubicBezTo>
                  <a:cubicBezTo>
                    <a:pt x="3428" y="14171"/>
                    <a:pt x="3395" y="14155"/>
                    <a:pt x="3362" y="14155"/>
                  </a:cubicBezTo>
                  <a:cubicBezTo>
                    <a:pt x="3298" y="14155"/>
                    <a:pt x="3236" y="14213"/>
                    <a:pt x="3268" y="14292"/>
                  </a:cubicBezTo>
                  <a:cubicBezTo>
                    <a:pt x="3521" y="15051"/>
                    <a:pt x="3967" y="15750"/>
                    <a:pt x="4401" y="16425"/>
                  </a:cubicBezTo>
                  <a:cubicBezTo>
                    <a:pt x="4449" y="16497"/>
                    <a:pt x="4521" y="16618"/>
                    <a:pt x="4593" y="16750"/>
                  </a:cubicBezTo>
                  <a:lnTo>
                    <a:pt x="4485" y="16642"/>
                  </a:lnTo>
                  <a:cubicBezTo>
                    <a:pt x="4292" y="16449"/>
                    <a:pt x="4099" y="16244"/>
                    <a:pt x="3919" y="16039"/>
                  </a:cubicBezTo>
                  <a:cubicBezTo>
                    <a:pt x="3581" y="15666"/>
                    <a:pt x="3268" y="15280"/>
                    <a:pt x="2919" y="14919"/>
                  </a:cubicBezTo>
                  <a:cubicBezTo>
                    <a:pt x="2893" y="14887"/>
                    <a:pt x="2861" y="14874"/>
                    <a:pt x="2831" y="14874"/>
                  </a:cubicBezTo>
                  <a:cubicBezTo>
                    <a:pt x="2747" y="14874"/>
                    <a:pt x="2670" y="14975"/>
                    <a:pt x="2750" y="15064"/>
                  </a:cubicBezTo>
                  <a:cubicBezTo>
                    <a:pt x="3292" y="15762"/>
                    <a:pt x="3871" y="16425"/>
                    <a:pt x="4497" y="17064"/>
                  </a:cubicBezTo>
                  <a:cubicBezTo>
                    <a:pt x="4618" y="17184"/>
                    <a:pt x="4738" y="17353"/>
                    <a:pt x="4883" y="17485"/>
                  </a:cubicBezTo>
                  <a:cubicBezTo>
                    <a:pt x="4678" y="19967"/>
                    <a:pt x="4280" y="22437"/>
                    <a:pt x="3979" y="24919"/>
                  </a:cubicBezTo>
                  <a:cubicBezTo>
                    <a:pt x="3798" y="24124"/>
                    <a:pt x="3605" y="23341"/>
                    <a:pt x="3389" y="22570"/>
                  </a:cubicBezTo>
                  <a:cubicBezTo>
                    <a:pt x="3370" y="22511"/>
                    <a:pt x="3321" y="22486"/>
                    <a:pt x="3269" y="22486"/>
                  </a:cubicBezTo>
                  <a:cubicBezTo>
                    <a:pt x="3183" y="22486"/>
                    <a:pt x="3089" y="22552"/>
                    <a:pt x="3111" y="22642"/>
                  </a:cubicBezTo>
                  <a:cubicBezTo>
                    <a:pt x="3244" y="23233"/>
                    <a:pt x="3401" y="23811"/>
                    <a:pt x="3545" y="24389"/>
                  </a:cubicBezTo>
                  <a:cubicBezTo>
                    <a:pt x="3304" y="23859"/>
                    <a:pt x="3027" y="23365"/>
                    <a:pt x="2690" y="22883"/>
                  </a:cubicBezTo>
                  <a:cubicBezTo>
                    <a:pt x="2669" y="22855"/>
                    <a:pt x="2642" y="22844"/>
                    <a:pt x="2615" y="22844"/>
                  </a:cubicBezTo>
                  <a:cubicBezTo>
                    <a:pt x="2549" y="22844"/>
                    <a:pt x="2483" y="22915"/>
                    <a:pt x="2509" y="22992"/>
                  </a:cubicBezTo>
                  <a:cubicBezTo>
                    <a:pt x="2798" y="23775"/>
                    <a:pt x="3208" y="24534"/>
                    <a:pt x="3593" y="25293"/>
                  </a:cubicBezTo>
                  <a:cubicBezTo>
                    <a:pt x="3340" y="24992"/>
                    <a:pt x="3099" y="24618"/>
                    <a:pt x="2919" y="24413"/>
                  </a:cubicBezTo>
                  <a:cubicBezTo>
                    <a:pt x="2629" y="24052"/>
                    <a:pt x="2316" y="23702"/>
                    <a:pt x="1991" y="23377"/>
                  </a:cubicBezTo>
                  <a:cubicBezTo>
                    <a:pt x="1968" y="23357"/>
                    <a:pt x="1945" y="23348"/>
                    <a:pt x="1923" y="23348"/>
                  </a:cubicBezTo>
                  <a:cubicBezTo>
                    <a:pt x="1840" y="23348"/>
                    <a:pt x="1775" y="23470"/>
                    <a:pt x="1822" y="23546"/>
                  </a:cubicBezTo>
                  <a:cubicBezTo>
                    <a:pt x="2292" y="24245"/>
                    <a:pt x="2907" y="24859"/>
                    <a:pt x="3461" y="25498"/>
                  </a:cubicBezTo>
                  <a:cubicBezTo>
                    <a:pt x="3569" y="25630"/>
                    <a:pt x="3702" y="25847"/>
                    <a:pt x="3846" y="26016"/>
                  </a:cubicBezTo>
                  <a:cubicBezTo>
                    <a:pt x="3593" y="28293"/>
                    <a:pt x="3545" y="30594"/>
                    <a:pt x="3702" y="32884"/>
                  </a:cubicBezTo>
                  <a:cubicBezTo>
                    <a:pt x="3545" y="32462"/>
                    <a:pt x="3340" y="32052"/>
                    <a:pt x="3099" y="31679"/>
                  </a:cubicBezTo>
                  <a:cubicBezTo>
                    <a:pt x="3076" y="31651"/>
                    <a:pt x="3044" y="31639"/>
                    <a:pt x="3013" y="31639"/>
                  </a:cubicBezTo>
                  <a:cubicBezTo>
                    <a:pt x="2949" y="31639"/>
                    <a:pt x="2886" y="31690"/>
                    <a:pt x="2895" y="31763"/>
                  </a:cubicBezTo>
                  <a:cubicBezTo>
                    <a:pt x="2991" y="32233"/>
                    <a:pt x="3232" y="32667"/>
                    <a:pt x="3413" y="33101"/>
                  </a:cubicBezTo>
                  <a:cubicBezTo>
                    <a:pt x="3449" y="33197"/>
                    <a:pt x="3473" y="33281"/>
                    <a:pt x="3509" y="33378"/>
                  </a:cubicBezTo>
                  <a:cubicBezTo>
                    <a:pt x="3232" y="32968"/>
                    <a:pt x="2931" y="32582"/>
                    <a:pt x="2629" y="32185"/>
                  </a:cubicBezTo>
                  <a:cubicBezTo>
                    <a:pt x="2595" y="32144"/>
                    <a:pt x="2553" y="32127"/>
                    <a:pt x="2512" y="32127"/>
                  </a:cubicBezTo>
                  <a:cubicBezTo>
                    <a:pt x="2396" y="32127"/>
                    <a:pt x="2291" y="32262"/>
                    <a:pt x="2389" y="32378"/>
                  </a:cubicBezTo>
                  <a:cubicBezTo>
                    <a:pt x="2798" y="32908"/>
                    <a:pt x="3196" y="33438"/>
                    <a:pt x="3569" y="33992"/>
                  </a:cubicBezTo>
                  <a:cubicBezTo>
                    <a:pt x="3449" y="33884"/>
                    <a:pt x="3328" y="33763"/>
                    <a:pt x="3208" y="33667"/>
                  </a:cubicBezTo>
                  <a:cubicBezTo>
                    <a:pt x="2834" y="33366"/>
                    <a:pt x="2485" y="33040"/>
                    <a:pt x="2099" y="32763"/>
                  </a:cubicBezTo>
                  <a:cubicBezTo>
                    <a:pt x="2077" y="32745"/>
                    <a:pt x="2052" y="32738"/>
                    <a:pt x="2029" y="32738"/>
                  </a:cubicBezTo>
                  <a:cubicBezTo>
                    <a:pt x="1940" y="32738"/>
                    <a:pt x="1864" y="32846"/>
                    <a:pt x="1931" y="32932"/>
                  </a:cubicBezTo>
                  <a:cubicBezTo>
                    <a:pt x="2473" y="33474"/>
                    <a:pt x="3051" y="33980"/>
                    <a:pt x="3666" y="34438"/>
                  </a:cubicBezTo>
                  <a:cubicBezTo>
                    <a:pt x="2907" y="34245"/>
                    <a:pt x="2051" y="33619"/>
                    <a:pt x="1521" y="33354"/>
                  </a:cubicBezTo>
                  <a:cubicBezTo>
                    <a:pt x="1503" y="33343"/>
                    <a:pt x="1486" y="33338"/>
                    <a:pt x="1469" y="33338"/>
                  </a:cubicBezTo>
                  <a:cubicBezTo>
                    <a:pt x="1371" y="33338"/>
                    <a:pt x="1298" y="33498"/>
                    <a:pt x="1401" y="33570"/>
                  </a:cubicBezTo>
                  <a:cubicBezTo>
                    <a:pt x="1943" y="33920"/>
                    <a:pt x="2509" y="34233"/>
                    <a:pt x="3111" y="34498"/>
                  </a:cubicBezTo>
                  <a:cubicBezTo>
                    <a:pt x="3364" y="34643"/>
                    <a:pt x="3642" y="34763"/>
                    <a:pt x="3919" y="34872"/>
                  </a:cubicBezTo>
                  <a:cubicBezTo>
                    <a:pt x="4003" y="35438"/>
                    <a:pt x="4099" y="36016"/>
                    <a:pt x="4220" y="36595"/>
                  </a:cubicBezTo>
                  <a:cubicBezTo>
                    <a:pt x="4581" y="38306"/>
                    <a:pt x="5063" y="40004"/>
                    <a:pt x="5581" y="41691"/>
                  </a:cubicBezTo>
                  <a:cubicBezTo>
                    <a:pt x="5244" y="41125"/>
                    <a:pt x="4846" y="40595"/>
                    <a:pt x="4389" y="40113"/>
                  </a:cubicBezTo>
                  <a:cubicBezTo>
                    <a:pt x="4365" y="40089"/>
                    <a:pt x="4335" y="40079"/>
                    <a:pt x="4304" y="40079"/>
                  </a:cubicBezTo>
                  <a:cubicBezTo>
                    <a:pt x="4228" y="40079"/>
                    <a:pt x="4153" y="40147"/>
                    <a:pt x="4196" y="40233"/>
                  </a:cubicBezTo>
                  <a:cubicBezTo>
                    <a:pt x="4605" y="40944"/>
                    <a:pt x="5063" y="41619"/>
                    <a:pt x="5557" y="42270"/>
                  </a:cubicBezTo>
                  <a:cubicBezTo>
                    <a:pt x="4907" y="41776"/>
                    <a:pt x="4220" y="41330"/>
                    <a:pt x="3497" y="40944"/>
                  </a:cubicBezTo>
                  <a:cubicBezTo>
                    <a:pt x="3484" y="40938"/>
                    <a:pt x="3470" y="40935"/>
                    <a:pt x="3456" y="40935"/>
                  </a:cubicBezTo>
                  <a:cubicBezTo>
                    <a:pt x="3371" y="40935"/>
                    <a:pt x="3292" y="41052"/>
                    <a:pt x="3364" y="41125"/>
                  </a:cubicBezTo>
                  <a:cubicBezTo>
                    <a:pt x="4124" y="41860"/>
                    <a:pt x="5099" y="42426"/>
                    <a:pt x="6003" y="43005"/>
                  </a:cubicBezTo>
                  <a:lnTo>
                    <a:pt x="6015" y="43041"/>
                  </a:lnTo>
                  <a:cubicBezTo>
                    <a:pt x="5642" y="42896"/>
                    <a:pt x="5172" y="42607"/>
                    <a:pt x="4955" y="42523"/>
                  </a:cubicBezTo>
                  <a:cubicBezTo>
                    <a:pt x="4497" y="42330"/>
                    <a:pt x="4039" y="42137"/>
                    <a:pt x="3557" y="41992"/>
                  </a:cubicBezTo>
                  <a:cubicBezTo>
                    <a:pt x="3537" y="41983"/>
                    <a:pt x="3518" y="41979"/>
                    <a:pt x="3500" y="41979"/>
                  </a:cubicBezTo>
                  <a:cubicBezTo>
                    <a:pt x="3380" y="41979"/>
                    <a:pt x="3324" y="42170"/>
                    <a:pt x="3461" y="42233"/>
                  </a:cubicBezTo>
                  <a:cubicBezTo>
                    <a:pt x="4352" y="42619"/>
                    <a:pt x="5256" y="42968"/>
                    <a:pt x="6124" y="43390"/>
                  </a:cubicBezTo>
                  <a:cubicBezTo>
                    <a:pt x="6810" y="45535"/>
                    <a:pt x="7521" y="47680"/>
                    <a:pt x="8088" y="49836"/>
                  </a:cubicBezTo>
                  <a:cubicBezTo>
                    <a:pt x="7750" y="49282"/>
                    <a:pt x="7377" y="48764"/>
                    <a:pt x="6955" y="48270"/>
                  </a:cubicBezTo>
                  <a:cubicBezTo>
                    <a:pt x="6930" y="48255"/>
                    <a:pt x="6903" y="48248"/>
                    <a:pt x="6877" y="48248"/>
                  </a:cubicBezTo>
                  <a:cubicBezTo>
                    <a:pt x="6778" y="48248"/>
                    <a:pt x="6688" y="48346"/>
                    <a:pt x="6726" y="48451"/>
                  </a:cubicBezTo>
                  <a:cubicBezTo>
                    <a:pt x="7232" y="49198"/>
                    <a:pt x="7738" y="49909"/>
                    <a:pt x="8184" y="50680"/>
                  </a:cubicBezTo>
                  <a:cubicBezTo>
                    <a:pt x="7606" y="50113"/>
                    <a:pt x="6979" y="49583"/>
                    <a:pt x="6316" y="49113"/>
                  </a:cubicBezTo>
                  <a:cubicBezTo>
                    <a:pt x="6295" y="49102"/>
                    <a:pt x="6274" y="49097"/>
                    <a:pt x="6255" y="49097"/>
                  </a:cubicBezTo>
                  <a:cubicBezTo>
                    <a:pt x="6151" y="49097"/>
                    <a:pt x="6081" y="49237"/>
                    <a:pt x="6172" y="49318"/>
                  </a:cubicBezTo>
                  <a:cubicBezTo>
                    <a:pt x="6581" y="49716"/>
                    <a:pt x="7015" y="50101"/>
                    <a:pt x="7461" y="50475"/>
                  </a:cubicBezTo>
                  <a:cubicBezTo>
                    <a:pt x="7039" y="50186"/>
                    <a:pt x="6618" y="49933"/>
                    <a:pt x="6172" y="49704"/>
                  </a:cubicBezTo>
                  <a:cubicBezTo>
                    <a:pt x="6151" y="49691"/>
                    <a:pt x="6130" y="49686"/>
                    <a:pt x="6110" y="49686"/>
                  </a:cubicBezTo>
                  <a:cubicBezTo>
                    <a:pt x="5991" y="49686"/>
                    <a:pt x="5904" y="49874"/>
                    <a:pt x="6027" y="49957"/>
                  </a:cubicBezTo>
                  <a:cubicBezTo>
                    <a:pt x="6907" y="50475"/>
                    <a:pt x="7738" y="51065"/>
                    <a:pt x="8533" y="51716"/>
                  </a:cubicBezTo>
                  <a:cubicBezTo>
                    <a:pt x="9064" y="54174"/>
                    <a:pt x="9341" y="56680"/>
                    <a:pt x="9136" y="59246"/>
                  </a:cubicBezTo>
                  <a:cubicBezTo>
                    <a:pt x="9123" y="59444"/>
                    <a:pt x="9279" y="59551"/>
                    <a:pt x="9427" y="59551"/>
                  </a:cubicBezTo>
                  <a:cubicBezTo>
                    <a:pt x="9550" y="59551"/>
                    <a:pt x="9667" y="59477"/>
                    <a:pt x="9678" y="59319"/>
                  </a:cubicBezTo>
                  <a:cubicBezTo>
                    <a:pt x="9895" y="56728"/>
                    <a:pt x="9606" y="54186"/>
                    <a:pt x="9076" y="51680"/>
                  </a:cubicBezTo>
                  <a:cubicBezTo>
                    <a:pt x="9642" y="50656"/>
                    <a:pt x="10244" y="49571"/>
                    <a:pt x="10473" y="48427"/>
                  </a:cubicBezTo>
                  <a:cubicBezTo>
                    <a:pt x="10481" y="48371"/>
                    <a:pt x="10442" y="48336"/>
                    <a:pt x="10401" y="48336"/>
                  </a:cubicBezTo>
                  <a:cubicBezTo>
                    <a:pt x="10379" y="48336"/>
                    <a:pt x="10357" y="48346"/>
                    <a:pt x="10341" y="48366"/>
                  </a:cubicBezTo>
                  <a:cubicBezTo>
                    <a:pt x="10040" y="48884"/>
                    <a:pt x="9786" y="49415"/>
                    <a:pt x="9546" y="49957"/>
                  </a:cubicBezTo>
                  <a:cubicBezTo>
                    <a:pt x="9726" y="49342"/>
                    <a:pt x="9847" y="48704"/>
                    <a:pt x="9895" y="48065"/>
                  </a:cubicBezTo>
                  <a:cubicBezTo>
                    <a:pt x="9895" y="48015"/>
                    <a:pt x="9857" y="47986"/>
                    <a:pt x="9818" y="47986"/>
                  </a:cubicBezTo>
                  <a:cubicBezTo>
                    <a:pt x="9792" y="47986"/>
                    <a:pt x="9765" y="48000"/>
                    <a:pt x="9750" y="48029"/>
                  </a:cubicBezTo>
                  <a:cubicBezTo>
                    <a:pt x="9473" y="48764"/>
                    <a:pt x="9280" y="49523"/>
                    <a:pt x="9064" y="50282"/>
                  </a:cubicBezTo>
                  <a:cubicBezTo>
                    <a:pt x="9160" y="49475"/>
                    <a:pt x="9172" y="48655"/>
                    <a:pt x="9112" y="47848"/>
                  </a:cubicBezTo>
                  <a:cubicBezTo>
                    <a:pt x="9106" y="47802"/>
                    <a:pt x="9075" y="47780"/>
                    <a:pt x="9043" y="47780"/>
                  </a:cubicBezTo>
                  <a:cubicBezTo>
                    <a:pt x="9009" y="47780"/>
                    <a:pt x="8973" y="47805"/>
                    <a:pt x="8967" y="47848"/>
                  </a:cubicBezTo>
                  <a:cubicBezTo>
                    <a:pt x="8859" y="48631"/>
                    <a:pt x="8798" y="49427"/>
                    <a:pt x="8726" y="50222"/>
                  </a:cubicBezTo>
                  <a:cubicBezTo>
                    <a:pt x="8449" y="49077"/>
                    <a:pt x="8124" y="47945"/>
                    <a:pt x="7774" y="46824"/>
                  </a:cubicBezTo>
                  <a:cubicBezTo>
                    <a:pt x="7425" y="45704"/>
                    <a:pt x="7063" y="44571"/>
                    <a:pt x="6702" y="43438"/>
                  </a:cubicBezTo>
                  <a:cubicBezTo>
                    <a:pt x="7341" y="42462"/>
                    <a:pt x="7798" y="41294"/>
                    <a:pt x="8112" y="40185"/>
                  </a:cubicBezTo>
                  <a:cubicBezTo>
                    <a:pt x="8142" y="40108"/>
                    <a:pt x="8085" y="40051"/>
                    <a:pt x="8027" y="40051"/>
                  </a:cubicBezTo>
                  <a:cubicBezTo>
                    <a:pt x="7994" y="40051"/>
                    <a:pt x="7960" y="40069"/>
                    <a:pt x="7943" y="40113"/>
                  </a:cubicBezTo>
                  <a:cubicBezTo>
                    <a:pt x="7666" y="40631"/>
                    <a:pt x="7449" y="41173"/>
                    <a:pt x="7232" y="41715"/>
                  </a:cubicBezTo>
                  <a:cubicBezTo>
                    <a:pt x="7088" y="42053"/>
                    <a:pt x="6883" y="42788"/>
                    <a:pt x="6569" y="43029"/>
                  </a:cubicBezTo>
                  <a:cubicBezTo>
                    <a:pt x="6871" y="41956"/>
                    <a:pt x="7280" y="40836"/>
                    <a:pt x="7377" y="39727"/>
                  </a:cubicBezTo>
                  <a:cubicBezTo>
                    <a:pt x="7384" y="39691"/>
                    <a:pt x="7357" y="39668"/>
                    <a:pt x="7329" y="39668"/>
                  </a:cubicBezTo>
                  <a:cubicBezTo>
                    <a:pt x="7310" y="39668"/>
                    <a:pt x="7290" y="39679"/>
                    <a:pt x="7280" y="39703"/>
                  </a:cubicBezTo>
                  <a:cubicBezTo>
                    <a:pt x="7003" y="40318"/>
                    <a:pt x="6774" y="40944"/>
                    <a:pt x="6606" y="41607"/>
                  </a:cubicBezTo>
                  <a:lnTo>
                    <a:pt x="6606" y="41523"/>
                  </a:lnTo>
                  <a:cubicBezTo>
                    <a:pt x="6666" y="40872"/>
                    <a:pt x="6666" y="40221"/>
                    <a:pt x="6630" y="39571"/>
                  </a:cubicBezTo>
                  <a:cubicBezTo>
                    <a:pt x="6624" y="39512"/>
                    <a:pt x="6584" y="39485"/>
                    <a:pt x="6541" y="39485"/>
                  </a:cubicBezTo>
                  <a:cubicBezTo>
                    <a:pt x="6497" y="39485"/>
                    <a:pt x="6449" y="39515"/>
                    <a:pt x="6437" y="39571"/>
                  </a:cubicBezTo>
                  <a:cubicBezTo>
                    <a:pt x="6365" y="40161"/>
                    <a:pt x="6316" y="40751"/>
                    <a:pt x="6304" y="41354"/>
                  </a:cubicBezTo>
                  <a:cubicBezTo>
                    <a:pt x="6292" y="41607"/>
                    <a:pt x="6304" y="41884"/>
                    <a:pt x="6292" y="42149"/>
                  </a:cubicBezTo>
                  <a:cubicBezTo>
                    <a:pt x="5557" y="39824"/>
                    <a:pt x="4883" y="37486"/>
                    <a:pt x="4485" y="35077"/>
                  </a:cubicBezTo>
                  <a:cubicBezTo>
                    <a:pt x="4473" y="34992"/>
                    <a:pt x="4461" y="34920"/>
                    <a:pt x="4449" y="34836"/>
                  </a:cubicBezTo>
                  <a:cubicBezTo>
                    <a:pt x="4810" y="34679"/>
                    <a:pt x="5208" y="34269"/>
                    <a:pt x="5461" y="34052"/>
                  </a:cubicBezTo>
                  <a:cubicBezTo>
                    <a:pt x="5967" y="33655"/>
                    <a:pt x="6425" y="33185"/>
                    <a:pt x="6810" y="32667"/>
                  </a:cubicBezTo>
                  <a:cubicBezTo>
                    <a:pt x="6848" y="32610"/>
                    <a:pt x="6805" y="32539"/>
                    <a:pt x="6750" y="32539"/>
                  </a:cubicBezTo>
                  <a:cubicBezTo>
                    <a:pt x="6734" y="32539"/>
                    <a:pt x="6718" y="32545"/>
                    <a:pt x="6702" y="32558"/>
                  </a:cubicBezTo>
                  <a:cubicBezTo>
                    <a:pt x="6148" y="33028"/>
                    <a:pt x="5581" y="33751"/>
                    <a:pt x="4919" y="34185"/>
                  </a:cubicBezTo>
                  <a:cubicBezTo>
                    <a:pt x="5461" y="33619"/>
                    <a:pt x="5979" y="33004"/>
                    <a:pt x="6268" y="32293"/>
                  </a:cubicBezTo>
                  <a:cubicBezTo>
                    <a:pt x="6278" y="32265"/>
                    <a:pt x="6251" y="32237"/>
                    <a:pt x="6227" y="32237"/>
                  </a:cubicBezTo>
                  <a:cubicBezTo>
                    <a:pt x="6220" y="32237"/>
                    <a:pt x="6213" y="32240"/>
                    <a:pt x="6208" y="32245"/>
                  </a:cubicBezTo>
                  <a:cubicBezTo>
                    <a:pt x="5593" y="32799"/>
                    <a:pt x="5208" y="33643"/>
                    <a:pt x="4545" y="34137"/>
                  </a:cubicBezTo>
                  <a:lnTo>
                    <a:pt x="4533" y="34149"/>
                  </a:lnTo>
                  <a:cubicBezTo>
                    <a:pt x="5003" y="33390"/>
                    <a:pt x="5521" y="32643"/>
                    <a:pt x="5847" y="31835"/>
                  </a:cubicBezTo>
                  <a:cubicBezTo>
                    <a:pt x="5864" y="31791"/>
                    <a:pt x="5830" y="31740"/>
                    <a:pt x="5791" y="31740"/>
                  </a:cubicBezTo>
                  <a:cubicBezTo>
                    <a:pt x="5777" y="31740"/>
                    <a:pt x="5763" y="31747"/>
                    <a:pt x="5750" y="31763"/>
                  </a:cubicBezTo>
                  <a:cubicBezTo>
                    <a:pt x="5401" y="32113"/>
                    <a:pt x="5112" y="32510"/>
                    <a:pt x="4846" y="32932"/>
                  </a:cubicBezTo>
                  <a:cubicBezTo>
                    <a:pt x="5003" y="32498"/>
                    <a:pt x="5099" y="32040"/>
                    <a:pt x="5136" y="31582"/>
                  </a:cubicBezTo>
                  <a:cubicBezTo>
                    <a:pt x="5144" y="31566"/>
                    <a:pt x="5123" y="31543"/>
                    <a:pt x="5102" y="31543"/>
                  </a:cubicBezTo>
                  <a:cubicBezTo>
                    <a:pt x="5092" y="31543"/>
                    <a:pt x="5083" y="31547"/>
                    <a:pt x="5075" y="31558"/>
                  </a:cubicBezTo>
                  <a:cubicBezTo>
                    <a:pt x="4714" y="32137"/>
                    <a:pt x="4485" y="32835"/>
                    <a:pt x="4268" y="33510"/>
                  </a:cubicBezTo>
                  <a:cubicBezTo>
                    <a:pt x="4027" y="31088"/>
                    <a:pt x="4136" y="28679"/>
                    <a:pt x="4377" y="26269"/>
                  </a:cubicBezTo>
                  <a:cubicBezTo>
                    <a:pt x="4774" y="26172"/>
                    <a:pt x="5316" y="25594"/>
                    <a:pt x="5569" y="25401"/>
                  </a:cubicBezTo>
                  <a:cubicBezTo>
                    <a:pt x="6112" y="24992"/>
                    <a:pt x="6618" y="24534"/>
                    <a:pt x="7063" y="24016"/>
                  </a:cubicBezTo>
                  <a:cubicBezTo>
                    <a:pt x="7103" y="23967"/>
                    <a:pt x="7054" y="23910"/>
                    <a:pt x="7002" y="23910"/>
                  </a:cubicBezTo>
                  <a:cubicBezTo>
                    <a:pt x="6990" y="23910"/>
                    <a:pt x="6978" y="23913"/>
                    <a:pt x="6967" y="23919"/>
                  </a:cubicBezTo>
                  <a:cubicBezTo>
                    <a:pt x="6509" y="24233"/>
                    <a:pt x="5533" y="25317"/>
                    <a:pt x="4738" y="25666"/>
                  </a:cubicBezTo>
                  <a:cubicBezTo>
                    <a:pt x="5473" y="24943"/>
                    <a:pt x="6220" y="24221"/>
                    <a:pt x="6883" y="23437"/>
                  </a:cubicBezTo>
                  <a:cubicBezTo>
                    <a:pt x="6921" y="23390"/>
                    <a:pt x="6876" y="23327"/>
                    <a:pt x="6819" y="23327"/>
                  </a:cubicBezTo>
                  <a:cubicBezTo>
                    <a:pt x="6805" y="23327"/>
                    <a:pt x="6789" y="23331"/>
                    <a:pt x="6774" y="23341"/>
                  </a:cubicBezTo>
                  <a:cubicBezTo>
                    <a:pt x="6172" y="23835"/>
                    <a:pt x="5606" y="24377"/>
                    <a:pt x="5051" y="24919"/>
                  </a:cubicBezTo>
                  <a:cubicBezTo>
                    <a:pt x="5509" y="24269"/>
                    <a:pt x="5967" y="23606"/>
                    <a:pt x="6268" y="22907"/>
                  </a:cubicBezTo>
                  <a:cubicBezTo>
                    <a:pt x="6286" y="22872"/>
                    <a:pt x="6251" y="22829"/>
                    <a:pt x="6217" y="22829"/>
                  </a:cubicBezTo>
                  <a:cubicBezTo>
                    <a:pt x="6205" y="22829"/>
                    <a:pt x="6193" y="22834"/>
                    <a:pt x="6184" y="22847"/>
                  </a:cubicBezTo>
                  <a:cubicBezTo>
                    <a:pt x="5521" y="23474"/>
                    <a:pt x="4991" y="24341"/>
                    <a:pt x="4485" y="25172"/>
                  </a:cubicBezTo>
                  <a:cubicBezTo>
                    <a:pt x="4581" y="24389"/>
                    <a:pt x="4690" y="23606"/>
                    <a:pt x="4786" y="22811"/>
                  </a:cubicBezTo>
                  <a:cubicBezTo>
                    <a:pt x="5015" y="21100"/>
                    <a:pt x="5244" y="19365"/>
                    <a:pt x="5389" y="17642"/>
                  </a:cubicBezTo>
                  <a:cubicBezTo>
                    <a:pt x="5859" y="17558"/>
                    <a:pt x="6328" y="17040"/>
                    <a:pt x="6642" y="16774"/>
                  </a:cubicBezTo>
                  <a:cubicBezTo>
                    <a:pt x="7076" y="16401"/>
                    <a:pt x="7533" y="16015"/>
                    <a:pt x="7798" y="15497"/>
                  </a:cubicBezTo>
                  <a:cubicBezTo>
                    <a:pt x="7817" y="15451"/>
                    <a:pt x="7779" y="15413"/>
                    <a:pt x="7739" y="15413"/>
                  </a:cubicBezTo>
                  <a:cubicBezTo>
                    <a:pt x="7726" y="15413"/>
                    <a:pt x="7714" y="15416"/>
                    <a:pt x="7702" y="15425"/>
                  </a:cubicBezTo>
                  <a:cubicBezTo>
                    <a:pt x="7160" y="15895"/>
                    <a:pt x="6557" y="16738"/>
                    <a:pt x="5847" y="17027"/>
                  </a:cubicBezTo>
                  <a:cubicBezTo>
                    <a:pt x="6015" y="16847"/>
                    <a:pt x="6160" y="16642"/>
                    <a:pt x="6268" y="16521"/>
                  </a:cubicBezTo>
                  <a:cubicBezTo>
                    <a:pt x="6798" y="15979"/>
                    <a:pt x="7244" y="15365"/>
                    <a:pt x="7594" y="14702"/>
                  </a:cubicBezTo>
                  <a:cubicBezTo>
                    <a:pt x="7620" y="14650"/>
                    <a:pt x="7571" y="14610"/>
                    <a:pt x="7523" y="14610"/>
                  </a:cubicBezTo>
                  <a:cubicBezTo>
                    <a:pt x="7505" y="14610"/>
                    <a:pt x="7487" y="14616"/>
                    <a:pt x="7473" y="14630"/>
                  </a:cubicBezTo>
                  <a:cubicBezTo>
                    <a:pt x="7112" y="15064"/>
                    <a:pt x="6786" y="15521"/>
                    <a:pt x="6425" y="15943"/>
                  </a:cubicBezTo>
                  <a:cubicBezTo>
                    <a:pt x="6244" y="16160"/>
                    <a:pt x="5774" y="16811"/>
                    <a:pt x="5437" y="17040"/>
                  </a:cubicBezTo>
                  <a:lnTo>
                    <a:pt x="5437" y="17003"/>
                  </a:lnTo>
                  <a:cubicBezTo>
                    <a:pt x="6075" y="16039"/>
                    <a:pt x="6726" y="14919"/>
                    <a:pt x="6883" y="13810"/>
                  </a:cubicBezTo>
                  <a:cubicBezTo>
                    <a:pt x="6883" y="13778"/>
                    <a:pt x="6856" y="13757"/>
                    <a:pt x="6831" y="13757"/>
                  </a:cubicBezTo>
                  <a:cubicBezTo>
                    <a:pt x="6818" y="13757"/>
                    <a:pt x="6806" y="13762"/>
                    <a:pt x="6798" y="13774"/>
                  </a:cubicBezTo>
                  <a:cubicBezTo>
                    <a:pt x="6497" y="14268"/>
                    <a:pt x="6316" y="14835"/>
                    <a:pt x="6063" y="15353"/>
                  </a:cubicBezTo>
                  <a:cubicBezTo>
                    <a:pt x="5883" y="15714"/>
                    <a:pt x="5678" y="16076"/>
                    <a:pt x="5461" y="16437"/>
                  </a:cubicBezTo>
                  <a:cubicBezTo>
                    <a:pt x="5593" y="14618"/>
                    <a:pt x="5533" y="12798"/>
                    <a:pt x="5316" y="11003"/>
                  </a:cubicBezTo>
                  <a:cubicBezTo>
                    <a:pt x="5280" y="10690"/>
                    <a:pt x="5232" y="10389"/>
                    <a:pt x="5172" y="10087"/>
                  </a:cubicBezTo>
                  <a:cubicBezTo>
                    <a:pt x="5401" y="9846"/>
                    <a:pt x="5593" y="9364"/>
                    <a:pt x="5714" y="9148"/>
                  </a:cubicBezTo>
                  <a:cubicBezTo>
                    <a:pt x="6039" y="8581"/>
                    <a:pt x="6280" y="7979"/>
                    <a:pt x="6437" y="7340"/>
                  </a:cubicBezTo>
                  <a:cubicBezTo>
                    <a:pt x="6451" y="7299"/>
                    <a:pt x="6422" y="7278"/>
                    <a:pt x="6389" y="7278"/>
                  </a:cubicBezTo>
                  <a:cubicBezTo>
                    <a:pt x="6365" y="7278"/>
                    <a:pt x="6339" y="7290"/>
                    <a:pt x="6328" y="7316"/>
                  </a:cubicBezTo>
                  <a:cubicBezTo>
                    <a:pt x="6112" y="7726"/>
                    <a:pt x="5919" y="8148"/>
                    <a:pt x="5714" y="8557"/>
                  </a:cubicBezTo>
                  <a:cubicBezTo>
                    <a:pt x="5593" y="8834"/>
                    <a:pt x="5449" y="9111"/>
                    <a:pt x="5292" y="9389"/>
                  </a:cubicBezTo>
                  <a:cubicBezTo>
                    <a:pt x="5593" y="8545"/>
                    <a:pt x="5810" y="7569"/>
                    <a:pt x="5678" y="6786"/>
                  </a:cubicBezTo>
                  <a:cubicBezTo>
                    <a:pt x="5678" y="6773"/>
                    <a:pt x="5663" y="6763"/>
                    <a:pt x="5648" y="6763"/>
                  </a:cubicBezTo>
                  <a:cubicBezTo>
                    <a:pt x="5636" y="6763"/>
                    <a:pt x="5623" y="6770"/>
                    <a:pt x="5618" y="6786"/>
                  </a:cubicBezTo>
                  <a:cubicBezTo>
                    <a:pt x="5425" y="7256"/>
                    <a:pt x="5389" y="7798"/>
                    <a:pt x="5280" y="8304"/>
                  </a:cubicBezTo>
                  <a:cubicBezTo>
                    <a:pt x="5232" y="8485"/>
                    <a:pt x="5196" y="8654"/>
                    <a:pt x="5148" y="8834"/>
                  </a:cubicBezTo>
                  <a:cubicBezTo>
                    <a:pt x="5148" y="8111"/>
                    <a:pt x="5136" y="7364"/>
                    <a:pt x="4955" y="6726"/>
                  </a:cubicBezTo>
                  <a:cubicBezTo>
                    <a:pt x="4949" y="6702"/>
                    <a:pt x="4931" y="6690"/>
                    <a:pt x="4914" y="6690"/>
                  </a:cubicBezTo>
                  <a:cubicBezTo>
                    <a:pt x="4898" y="6690"/>
                    <a:pt x="4883" y="6702"/>
                    <a:pt x="4883" y="6726"/>
                  </a:cubicBezTo>
                  <a:cubicBezTo>
                    <a:pt x="4810" y="7304"/>
                    <a:pt x="4798" y="7894"/>
                    <a:pt x="4846" y="8473"/>
                  </a:cubicBezTo>
                  <a:cubicBezTo>
                    <a:pt x="4401" y="6617"/>
                    <a:pt x="3738" y="4822"/>
                    <a:pt x="2895" y="3111"/>
                  </a:cubicBezTo>
                  <a:cubicBezTo>
                    <a:pt x="3075" y="2087"/>
                    <a:pt x="3039" y="1051"/>
                    <a:pt x="2786" y="39"/>
                  </a:cubicBezTo>
                  <a:cubicBezTo>
                    <a:pt x="2781" y="13"/>
                    <a:pt x="2760" y="0"/>
                    <a:pt x="2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7905576" y="4457609"/>
              <a:ext cx="614033" cy="694570"/>
            </a:xfrm>
            <a:custGeom>
              <a:avLst/>
              <a:gdLst/>
              <a:ahLst/>
              <a:cxnLst/>
              <a:rect l="l" t="t" r="r" b="b"/>
              <a:pathLst>
                <a:path w="16110" h="18223" extrusionOk="0">
                  <a:moveTo>
                    <a:pt x="6434" y="1"/>
                  </a:moveTo>
                  <a:cubicBezTo>
                    <a:pt x="6037" y="217"/>
                    <a:pt x="5832" y="687"/>
                    <a:pt x="5760" y="1133"/>
                  </a:cubicBezTo>
                  <a:cubicBezTo>
                    <a:pt x="5675" y="1591"/>
                    <a:pt x="5699" y="2037"/>
                    <a:pt x="5615" y="2495"/>
                  </a:cubicBezTo>
                  <a:cubicBezTo>
                    <a:pt x="5519" y="2977"/>
                    <a:pt x="5266" y="3446"/>
                    <a:pt x="5266" y="3940"/>
                  </a:cubicBezTo>
                  <a:cubicBezTo>
                    <a:pt x="5266" y="4338"/>
                    <a:pt x="5398" y="4700"/>
                    <a:pt x="5446" y="5085"/>
                  </a:cubicBezTo>
                  <a:cubicBezTo>
                    <a:pt x="5567" y="5868"/>
                    <a:pt x="5374" y="6664"/>
                    <a:pt x="5446" y="7447"/>
                  </a:cubicBezTo>
                  <a:cubicBezTo>
                    <a:pt x="5567" y="8591"/>
                    <a:pt x="6278" y="9652"/>
                    <a:pt x="6230" y="10820"/>
                  </a:cubicBezTo>
                  <a:cubicBezTo>
                    <a:pt x="6181" y="11820"/>
                    <a:pt x="5555" y="12700"/>
                    <a:pt x="5278" y="13676"/>
                  </a:cubicBezTo>
                  <a:cubicBezTo>
                    <a:pt x="5109" y="14399"/>
                    <a:pt x="5061" y="15146"/>
                    <a:pt x="5145" y="15881"/>
                  </a:cubicBezTo>
                  <a:cubicBezTo>
                    <a:pt x="5181" y="16327"/>
                    <a:pt x="5217" y="16857"/>
                    <a:pt x="4844" y="17122"/>
                  </a:cubicBezTo>
                  <a:cubicBezTo>
                    <a:pt x="4591" y="16929"/>
                    <a:pt x="4531" y="16568"/>
                    <a:pt x="4507" y="16254"/>
                  </a:cubicBezTo>
                  <a:cubicBezTo>
                    <a:pt x="4266" y="13857"/>
                    <a:pt x="4736" y="11399"/>
                    <a:pt x="4133" y="9073"/>
                  </a:cubicBezTo>
                  <a:cubicBezTo>
                    <a:pt x="3952" y="8338"/>
                    <a:pt x="3663" y="7639"/>
                    <a:pt x="3579" y="6904"/>
                  </a:cubicBezTo>
                  <a:cubicBezTo>
                    <a:pt x="3470" y="6001"/>
                    <a:pt x="3651" y="5049"/>
                    <a:pt x="3302" y="4206"/>
                  </a:cubicBezTo>
                  <a:cubicBezTo>
                    <a:pt x="3266" y="4073"/>
                    <a:pt x="3157" y="3965"/>
                    <a:pt x="3025" y="3904"/>
                  </a:cubicBezTo>
                  <a:cubicBezTo>
                    <a:pt x="3001" y="3899"/>
                    <a:pt x="2979" y="3896"/>
                    <a:pt x="2957" y="3896"/>
                  </a:cubicBezTo>
                  <a:cubicBezTo>
                    <a:pt x="2711" y="3896"/>
                    <a:pt x="2577" y="4254"/>
                    <a:pt x="2555" y="4531"/>
                  </a:cubicBezTo>
                  <a:cubicBezTo>
                    <a:pt x="2446" y="5531"/>
                    <a:pt x="2350" y="6543"/>
                    <a:pt x="2531" y="7543"/>
                  </a:cubicBezTo>
                  <a:cubicBezTo>
                    <a:pt x="2591" y="7917"/>
                    <a:pt x="2699" y="8290"/>
                    <a:pt x="2747" y="8676"/>
                  </a:cubicBezTo>
                  <a:cubicBezTo>
                    <a:pt x="2784" y="9085"/>
                    <a:pt x="2747" y="9495"/>
                    <a:pt x="2808" y="9905"/>
                  </a:cubicBezTo>
                  <a:cubicBezTo>
                    <a:pt x="2904" y="10652"/>
                    <a:pt x="3290" y="11375"/>
                    <a:pt x="3326" y="12122"/>
                  </a:cubicBezTo>
                  <a:cubicBezTo>
                    <a:pt x="3350" y="12857"/>
                    <a:pt x="3049" y="13592"/>
                    <a:pt x="3097" y="14327"/>
                  </a:cubicBezTo>
                  <a:cubicBezTo>
                    <a:pt x="3145" y="14881"/>
                    <a:pt x="3386" y="15387"/>
                    <a:pt x="3555" y="15917"/>
                  </a:cubicBezTo>
                  <a:cubicBezTo>
                    <a:pt x="3711" y="16435"/>
                    <a:pt x="3796" y="17038"/>
                    <a:pt x="3531" y="17519"/>
                  </a:cubicBezTo>
                  <a:cubicBezTo>
                    <a:pt x="3097" y="17025"/>
                    <a:pt x="2976" y="16339"/>
                    <a:pt x="2820" y="15700"/>
                  </a:cubicBezTo>
                  <a:cubicBezTo>
                    <a:pt x="2531" y="14592"/>
                    <a:pt x="2073" y="13543"/>
                    <a:pt x="1615" y="12495"/>
                  </a:cubicBezTo>
                  <a:cubicBezTo>
                    <a:pt x="1446" y="12122"/>
                    <a:pt x="1278" y="11736"/>
                    <a:pt x="1109" y="11363"/>
                  </a:cubicBezTo>
                  <a:cubicBezTo>
                    <a:pt x="1037" y="11218"/>
                    <a:pt x="952" y="11061"/>
                    <a:pt x="808" y="11025"/>
                  </a:cubicBezTo>
                  <a:cubicBezTo>
                    <a:pt x="789" y="11021"/>
                    <a:pt x="771" y="11018"/>
                    <a:pt x="752" y="11018"/>
                  </a:cubicBezTo>
                  <a:cubicBezTo>
                    <a:pt x="581" y="11018"/>
                    <a:pt x="426" y="11211"/>
                    <a:pt x="350" y="11375"/>
                  </a:cubicBezTo>
                  <a:cubicBezTo>
                    <a:pt x="0" y="12218"/>
                    <a:pt x="145" y="13170"/>
                    <a:pt x="723" y="13869"/>
                  </a:cubicBezTo>
                  <a:cubicBezTo>
                    <a:pt x="1024" y="14230"/>
                    <a:pt x="1422" y="14495"/>
                    <a:pt x="1675" y="14881"/>
                  </a:cubicBezTo>
                  <a:cubicBezTo>
                    <a:pt x="2049" y="15459"/>
                    <a:pt x="2025" y="16194"/>
                    <a:pt x="2181" y="16857"/>
                  </a:cubicBezTo>
                  <a:cubicBezTo>
                    <a:pt x="2302" y="17423"/>
                    <a:pt x="2699" y="18146"/>
                    <a:pt x="3350" y="18194"/>
                  </a:cubicBezTo>
                  <a:cubicBezTo>
                    <a:pt x="3390" y="18198"/>
                    <a:pt x="3431" y="18199"/>
                    <a:pt x="3471" y="18199"/>
                  </a:cubicBezTo>
                  <a:cubicBezTo>
                    <a:pt x="3665" y="18199"/>
                    <a:pt x="3856" y="18165"/>
                    <a:pt x="4056" y="18165"/>
                  </a:cubicBezTo>
                  <a:cubicBezTo>
                    <a:pt x="4097" y="18165"/>
                    <a:pt x="4139" y="18167"/>
                    <a:pt x="4181" y="18170"/>
                  </a:cubicBezTo>
                  <a:cubicBezTo>
                    <a:pt x="4503" y="18207"/>
                    <a:pt x="4833" y="18223"/>
                    <a:pt x="5163" y="18223"/>
                  </a:cubicBezTo>
                  <a:cubicBezTo>
                    <a:pt x="5266" y="18223"/>
                    <a:pt x="5368" y="18221"/>
                    <a:pt x="5471" y="18218"/>
                  </a:cubicBezTo>
                  <a:lnTo>
                    <a:pt x="12748" y="18050"/>
                  </a:lnTo>
                  <a:cubicBezTo>
                    <a:pt x="12776" y="18052"/>
                    <a:pt x="12804" y="18053"/>
                    <a:pt x="12831" y="18053"/>
                  </a:cubicBezTo>
                  <a:cubicBezTo>
                    <a:pt x="12969" y="18053"/>
                    <a:pt x="13099" y="18028"/>
                    <a:pt x="13230" y="17977"/>
                  </a:cubicBezTo>
                  <a:cubicBezTo>
                    <a:pt x="13748" y="17760"/>
                    <a:pt x="13748" y="17062"/>
                    <a:pt x="13784" y="16507"/>
                  </a:cubicBezTo>
                  <a:cubicBezTo>
                    <a:pt x="13832" y="15556"/>
                    <a:pt x="14170" y="14640"/>
                    <a:pt x="14495" y="13748"/>
                  </a:cubicBezTo>
                  <a:lnTo>
                    <a:pt x="16110" y="9423"/>
                  </a:lnTo>
                  <a:cubicBezTo>
                    <a:pt x="16050" y="9414"/>
                    <a:pt x="15990" y="9409"/>
                    <a:pt x="15930" y="9409"/>
                  </a:cubicBezTo>
                  <a:cubicBezTo>
                    <a:pt x="15592" y="9409"/>
                    <a:pt x="15261" y="9551"/>
                    <a:pt x="15025" y="9796"/>
                  </a:cubicBezTo>
                  <a:cubicBezTo>
                    <a:pt x="14748" y="10085"/>
                    <a:pt x="14543" y="10447"/>
                    <a:pt x="14423" y="10820"/>
                  </a:cubicBezTo>
                  <a:cubicBezTo>
                    <a:pt x="13784" y="12592"/>
                    <a:pt x="13941" y="14604"/>
                    <a:pt x="13025" y="16242"/>
                  </a:cubicBezTo>
                  <a:cubicBezTo>
                    <a:pt x="12953" y="16369"/>
                    <a:pt x="12812" y="16510"/>
                    <a:pt x="12685" y="16510"/>
                  </a:cubicBezTo>
                  <a:cubicBezTo>
                    <a:pt x="12643" y="16510"/>
                    <a:pt x="12603" y="16495"/>
                    <a:pt x="12567" y="16459"/>
                  </a:cubicBezTo>
                  <a:cubicBezTo>
                    <a:pt x="12519" y="16387"/>
                    <a:pt x="12495" y="16290"/>
                    <a:pt x="12519" y="16194"/>
                  </a:cubicBezTo>
                  <a:cubicBezTo>
                    <a:pt x="12676" y="14748"/>
                    <a:pt x="13278" y="13387"/>
                    <a:pt x="13399" y="11953"/>
                  </a:cubicBezTo>
                  <a:cubicBezTo>
                    <a:pt x="13555" y="9917"/>
                    <a:pt x="12724" y="7905"/>
                    <a:pt x="12808" y="5868"/>
                  </a:cubicBezTo>
                  <a:cubicBezTo>
                    <a:pt x="12832" y="5001"/>
                    <a:pt x="13037" y="4145"/>
                    <a:pt x="12989" y="3290"/>
                  </a:cubicBezTo>
                  <a:cubicBezTo>
                    <a:pt x="12977" y="3061"/>
                    <a:pt x="12881" y="2772"/>
                    <a:pt x="12652" y="2772"/>
                  </a:cubicBezTo>
                  <a:cubicBezTo>
                    <a:pt x="12459" y="2772"/>
                    <a:pt x="12338" y="2977"/>
                    <a:pt x="12278" y="3157"/>
                  </a:cubicBezTo>
                  <a:cubicBezTo>
                    <a:pt x="11386" y="5651"/>
                    <a:pt x="12266" y="8386"/>
                    <a:pt x="12338" y="11037"/>
                  </a:cubicBezTo>
                  <a:cubicBezTo>
                    <a:pt x="12362" y="11989"/>
                    <a:pt x="12278" y="12941"/>
                    <a:pt x="12085" y="13869"/>
                  </a:cubicBezTo>
                  <a:cubicBezTo>
                    <a:pt x="11929" y="14652"/>
                    <a:pt x="11700" y="15435"/>
                    <a:pt x="11194" y="16050"/>
                  </a:cubicBezTo>
                  <a:cubicBezTo>
                    <a:pt x="11133" y="16134"/>
                    <a:pt x="11049" y="16206"/>
                    <a:pt x="10941" y="16242"/>
                  </a:cubicBezTo>
                  <a:cubicBezTo>
                    <a:pt x="10925" y="16245"/>
                    <a:pt x="10910" y="16246"/>
                    <a:pt x="10896" y="16246"/>
                  </a:cubicBezTo>
                  <a:cubicBezTo>
                    <a:pt x="10630" y="16246"/>
                    <a:pt x="10545" y="15841"/>
                    <a:pt x="10579" y="15556"/>
                  </a:cubicBezTo>
                  <a:cubicBezTo>
                    <a:pt x="10977" y="12423"/>
                    <a:pt x="11676" y="9266"/>
                    <a:pt x="11302" y="6133"/>
                  </a:cubicBezTo>
                  <a:cubicBezTo>
                    <a:pt x="11182" y="5145"/>
                    <a:pt x="10965" y="4169"/>
                    <a:pt x="10941" y="3181"/>
                  </a:cubicBezTo>
                  <a:cubicBezTo>
                    <a:pt x="10917" y="2133"/>
                    <a:pt x="11109" y="1073"/>
                    <a:pt x="10953" y="37"/>
                  </a:cubicBezTo>
                  <a:lnTo>
                    <a:pt x="10953" y="37"/>
                  </a:lnTo>
                  <a:cubicBezTo>
                    <a:pt x="10194" y="290"/>
                    <a:pt x="9941" y="1242"/>
                    <a:pt x="9820" y="2037"/>
                  </a:cubicBezTo>
                  <a:cubicBezTo>
                    <a:pt x="9676" y="2928"/>
                    <a:pt x="9531" y="3820"/>
                    <a:pt x="9567" y="4724"/>
                  </a:cubicBezTo>
                  <a:cubicBezTo>
                    <a:pt x="9591" y="5507"/>
                    <a:pt x="9736" y="6290"/>
                    <a:pt x="9844" y="7073"/>
                  </a:cubicBezTo>
                  <a:cubicBezTo>
                    <a:pt x="10266" y="10109"/>
                    <a:pt x="10013" y="13206"/>
                    <a:pt x="9109" y="16146"/>
                  </a:cubicBezTo>
                  <a:cubicBezTo>
                    <a:pt x="9053" y="16349"/>
                    <a:pt x="8922" y="16595"/>
                    <a:pt x="8717" y="16595"/>
                  </a:cubicBezTo>
                  <a:cubicBezTo>
                    <a:pt x="8704" y="16595"/>
                    <a:pt x="8690" y="16594"/>
                    <a:pt x="8675" y="16592"/>
                  </a:cubicBezTo>
                  <a:cubicBezTo>
                    <a:pt x="7856" y="13592"/>
                    <a:pt x="9832" y="10362"/>
                    <a:pt x="9097" y="7326"/>
                  </a:cubicBezTo>
                  <a:cubicBezTo>
                    <a:pt x="8916" y="6555"/>
                    <a:pt x="8555" y="5820"/>
                    <a:pt x="8447" y="5037"/>
                  </a:cubicBezTo>
                  <a:cubicBezTo>
                    <a:pt x="8266" y="3784"/>
                    <a:pt x="8724" y="2507"/>
                    <a:pt x="8459" y="1278"/>
                  </a:cubicBezTo>
                  <a:lnTo>
                    <a:pt x="8459" y="1278"/>
                  </a:lnTo>
                  <a:cubicBezTo>
                    <a:pt x="8242" y="1314"/>
                    <a:pt x="8109" y="1531"/>
                    <a:pt x="8013" y="1724"/>
                  </a:cubicBezTo>
                  <a:cubicBezTo>
                    <a:pt x="7314" y="3230"/>
                    <a:pt x="7362" y="4977"/>
                    <a:pt x="7567" y="6627"/>
                  </a:cubicBezTo>
                  <a:cubicBezTo>
                    <a:pt x="7772" y="8278"/>
                    <a:pt x="8133" y="9941"/>
                    <a:pt x="8013" y="11591"/>
                  </a:cubicBezTo>
                  <a:cubicBezTo>
                    <a:pt x="7953" y="12302"/>
                    <a:pt x="7844" y="13013"/>
                    <a:pt x="7700" y="13712"/>
                  </a:cubicBezTo>
                  <a:cubicBezTo>
                    <a:pt x="7543" y="14495"/>
                    <a:pt x="7398" y="15278"/>
                    <a:pt x="7242" y="16050"/>
                  </a:cubicBezTo>
                  <a:cubicBezTo>
                    <a:pt x="7183" y="16342"/>
                    <a:pt x="7045" y="16713"/>
                    <a:pt x="6751" y="16713"/>
                  </a:cubicBezTo>
                  <a:cubicBezTo>
                    <a:pt x="6742" y="16713"/>
                    <a:pt x="6733" y="16713"/>
                    <a:pt x="6724" y="16712"/>
                  </a:cubicBezTo>
                  <a:cubicBezTo>
                    <a:pt x="6398" y="16688"/>
                    <a:pt x="6326" y="16254"/>
                    <a:pt x="6338" y="15929"/>
                  </a:cubicBezTo>
                  <a:cubicBezTo>
                    <a:pt x="6410" y="14447"/>
                    <a:pt x="6471" y="12941"/>
                    <a:pt x="6880" y="11519"/>
                  </a:cubicBezTo>
                  <a:cubicBezTo>
                    <a:pt x="7061" y="10905"/>
                    <a:pt x="7302" y="10302"/>
                    <a:pt x="7350" y="9664"/>
                  </a:cubicBezTo>
                  <a:cubicBezTo>
                    <a:pt x="7447" y="8471"/>
                    <a:pt x="6856" y="7350"/>
                    <a:pt x="6579" y="6194"/>
                  </a:cubicBezTo>
                  <a:cubicBezTo>
                    <a:pt x="6230" y="4712"/>
                    <a:pt x="6398" y="3169"/>
                    <a:pt x="6639" y="1663"/>
                  </a:cubicBezTo>
                  <a:cubicBezTo>
                    <a:pt x="6736" y="1097"/>
                    <a:pt x="6808" y="434"/>
                    <a:pt x="6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8263075" y="4368765"/>
              <a:ext cx="829259" cy="801099"/>
            </a:xfrm>
            <a:custGeom>
              <a:avLst/>
              <a:gdLst/>
              <a:ahLst/>
              <a:cxnLst/>
              <a:rect l="l" t="t" r="r" b="b"/>
              <a:pathLst>
                <a:path w="21556" h="20824" extrusionOk="0">
                  <a:moveTo>
                    <a:pt x="18495" y="1"/>
                  </a:moveTo>
                  <a:cubicBezTo>
                    <a:pt x="18355" y="1"/>
                    <a:pt x="18214" y="16"/>
                    <a:pt x="18073" y="47"/>
                  </a:cubicBezTo>
                  <a:cubicBezTo>
                    <a:pt x="17146" y="252"/>
                    <a:pt x="16483" y="1107"/>
                    <a:pt x="16242" y="2023"/>
                  </a:cubicBezTo>
                  <a:cubicBezTo>
                    <a:pt x="16013" y="2939"/>
                    <a:pt x="16109" y="3903"/>
                    <a:pt x="16266" y="4830"/>
                  </a:cubicBezTo>
                  <a:cubicBezTo>
                    <a:pt x="16676" y="7421"/>
                    <a:pt x="17350" y="9963"/>
                    <a:pt x="18278" y="12409"/>
                  </a:cubicBezTo>
                  <a:cubicBezTo>
                    <a:pt x="18941" y="14156"/>
                    <a:pt x="19748" y="15951"/>
                    <a:pt x="19495" y="17795"/>
                  </a:cubicBezTo>
                  <a:cubicBezTo>
                    <a:pt x="19459" y="18084"/>
                    <a:pt x="19339" y="18434"/>
                    <a:pt x="19061" y="18518"/>
                  </a:cubicBezTo>
                  <a:cubicBezTo>
                    <a:pt x="19014" y="18533"/>
                    <a:pt x="18967" y="18540"/>
                    <a:pt x="18922" y="18540"/>
                  </a:cubicBezTo>
                  <a:cubicBezTo>
                    <a:pt x="18569" y="18540"/>
                    <a:pt x="18298" y="18109"/>
                    <a:pt x="18170" y="17735"/>
                  </a:cubicBezTo>
                  <a:cubicBezTo>
                    <a:pt x="17073" y="14674"/>
                    <a:pt x="16326" y="11277"/>
                    <a:pt x="13917" y="9096"/>
                  </a:cubicBezTo>
                  <a:cubicBezTo>
                    <a:pt x="13278" y="8517"/>
                    <a:pt x="12543" y="8047"/>
                    <a:pt x="11941" y="7433"/>
                  </a:cubicBezTo>
                  <a:cubicBezTo>
                    <a:pt x="10868" y="6337"/>
                    <a:pt x="10302" y="4879"/>
                    <a:pt x="9567" y="3541"/>
                  </a:cubicBezTo>
                  <a:cubicBezTo>
                    <a:pt x="8832" y="2192"/>
                    <a:pt x="7808" y="866"/>
                    <a:pt x="6338" y="481"/>
                  </a:cubicBezTo>
                  <a:cubicBezTo>
                    <a:pt x="6226" y="425"/>
                    <a:pt x="6109" y="399"/>
                    <a:pt x="5993" y="399"/>
                  </a:cubicBezTo>
                  <a:cubicBezTo>
                    <a:pt x="5684" y="399"/>
                    <a:pt x="5392" y="587"/>
                    <a:pt x="5278" y="903"/>
                  </a:cubicBezTo>
                  <a:cubicBezTo>
                    <a:pt x="4410" y="2529"/>
                    <a:pt x="5229" y="4505"/>
                    <a:pt x="6049" y="6156"/>
                  </a:cubicBezTo>
                  <a:cubicBezTo>
                    <a:pt x="7013" y="8156"/>
                    <a:pt x="8049" y="10204"/>
                    <a:pt x="9724" y="11650"/>
                  </a:cubicBezTo>
                  <a:cubicBezTo>
                    <a:pt x="10507" y="12313"/>
                    <a:pt x="11398" y="12831"/>
                    <a:pt x="12242" y="13397"/>
                  </a:cubicBezTo>
                  <a:cubicBezTo>
                    <a:pt x="14218" y="14759"/>
                    <a:pt x="15941" y="16458"/>
                    <a:pt x="17326" y="18421"/>
                  </a:cubicBezTo>
                  <a:cubicBezTo>
                    <a:pt x="17591" y="18795"/>
                    <a:pt x="17760" y="19470"/>
                    <a:pt x="17302" y="19602"/>
                  </a:cubicBezTo>
                  <a:cubicBezTo>
                    <a:pt x="17258" y="19610"/>
                    <a:pt x="17213" y="19614"/>
                    <a:pt x="17167" y="19614"/>
                  </a:cubicBezTo>
                  <a:cubicBezTo>
                    <a:pt x="17076" y="19614"/>
                    <a:pt x="16985" y="19598"/>
                    <a:pt x="16905" y="19566"/>
                  </a:cubicBezTo>
                  <a:cubicBezTo>
                    <a:pt x="15664" y="19217"/>
                    <a:pt x="14374" y="18771"/>
                    <a:pt x="13579" y="17771"/>
                  </a:cubicBezTo>
                  <a:cubicBezTo>
                    <a:pt x="13025" y="17072"/>
                    <a:pt x="12760" y="16156"/>
                    <a:pt x="12121" y="15542"/>
                  </a:cubicBezTo>
                  <a:cubicBezTo>
                    <a:pt x="11073" y="14518"/>
                    <a:pt x="9386" y="14626"/>
                    <a:pt x="8049" y="14036"/>
                  </a:cubicBezTo>
                  <a:cubicBezTo>
                    <a:pt x="6000" y="13132"/>
                    <a:pt x="4976" y="10710"/>
                    <a:pt x="2976" y="9722"/>
                  </a:cubicBezTo>
                  <a:cubicBezTo>
                    <a:pt x="2629" y="9555"/>
                    <a:pt x="2214" y="9466"/>
                    <a:pt x="1810" y="9466"/>
                  </a:cubicBezTo>
                  <a:cubicBezTo>
                    <a:pt x="1024" y="9466"/>
                    <a:pt x="276" y="9801"/>
                    <a:pt x="133" y="10542"/>
                  </a:cubicBezTo>
                  <a:cubicBezTo>
                    <a:pt x="0" y="11216"/>
                    <a:pt x="458" y="11855"/>
                    <a:pt x="892" y="12397"/>
                  </a:cubicBezTo>
                  <a:cubicBezTo>
                    <a:pt x="2265" y="14108"/>
                    <a:pt x="3771" y="15915"/>
                    <a:pt x="5880" y="16578"/>
                  </a:cubicBezTo>
                  <a:cubicBezTo>
                    <a:pt x="6820" y="16867"/>
                    <a:pt x="7832" y="16915"/>
                    <a:pt x="8711" y="17373"/>
                  </a:cubicBezTo>
                  <a:cubicBezTo>
                    <a:pt x="10037" y="18060"/>
                    <a:pt x="10784" y="19554"/>
                    <a:pt x="12073" y="20313"/>
                  </a:cubicBezTo>
                  <a:cubicBezTo>
                    <a:pt x="12703" y="20690"/>
                    <a:pt x="13296" y="20823"/>
                    <a:pt x="13881" y="20823"/>
                  </a:cubicBezTo>
                  <a:cubicBezTo>
                    <a:pt x="14773" y="20823"/>
                    <a:pt x="15648" y="20515"/>
                    <a:pt x="16615" y="20289"/>
                  </a:cubicBezTo>
                  <a:cubicBezTo>
                    <a:pt x="16905" y="20229"/>
                    <a:pt x="17194" y="20193"/>
                    <a:pt x="17471" y="20193"/>
                  </a:cubicBezTo>
                  <a:cubicBezTo>
                    <a:pt x="17784" y="20169"/>
                    <a:pt x="18085" y="20169"/>
                    <a:pt x="18375" y="20144"/>
                  </a:cubicBezTo>
                  <a:cubicBezTo>
                    <a:pt x="18471" y="20144"/>
                    <a:pt x="18579" y="20132"/>
                    <a:pt x="18676" y="20120"/>
                  </a:cubicBezTo>
                  <a:cubicBezTo>
                    <a:pt x="18820" y="20096"/>
                    <a:pt x="18977" y="20060"/>
                    <a:pt x="19122" y="20012"/>
                  </a:cubicBezTo>
                  <a:cubicBezTo>
                    <a:pt x="19314" y="19952"/>
                    <a:pt x="19507" y="19855"/>
                    <a:pt x="19676" y="19735"/>
                  </a:cubicBezTo>
                  <a:cubicBezTo>
                    <a:pt x="19808" y="19638"/>
                    <a:pt x="19929" y="19530"/>
                    <a:pt x="20049" y="19409"/>
                  </a:cubicBezTo>
                  <a:cubicBezTo>
                    <a:pt x="20122" y="19313"/>
                    <a:pt x="20194" y="19229"/>
                    <a:pt x="20266" y="19132"/>
                  </a:cubicBezTo>
                  <a:cubicBezTo>
                    <a:pt x="20893" y="18205"/>
                    <a:pt x="21025" y="17048"/>
                    <a:pt x="21134" y="15927"/>
                  </a:cubicBezTo>
                  <a:cubicBezTo>
                    <a:pt x="21230" y="14903"/>
                    <a:pt x="21339" y="13867"/>
                    <a:pt x="21435" y="12843"/>
                  </a:cubicBezTo>
                  <a:cubicBezTo>
                    <a:pt x="21495" y="12216"/>
                    <a:pt x="21555" y="11566"/>
                    <a:pt x="21459" y="10939"/>
                  </a:cubicBezTo>
                  <a:cubicBezTo>
                    <a:pt x="21363" y="10289"/>
                    <a:pt x="21086" y="9662"/>
                    <a:pt x="20953" y="9011"/>
                  </a:cubicBezTo>
                  <a:cubicBezTo>
                    <a:pt x="20712" y="7831"/>
                    <a:pt x="20929" y="6602"/>
                    <a:pt x="21098" y="5397"/>
                  </a:cubicBezTo>
                  <a:cubicBezTo>
                    <a:pt x="21266" y="4192"/>
                    <a:pt x="21375" y="2927"/>
                    <a:pt x="20917" y="1806"/>
                  </a:cubicBezTo>
                  <a:cubicBezTo>
                    <a:pt x="20514" y="819"/>
                    <a:pt x="19531" y="1"/>
                    <a:pt x="18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8956512" y="4424432"/>
              <a:ext cx="98752" cy="703539"/>
            </a:xfrm>
            <a:custGeom>
              <a:avLst/>
              <a:gdLst/>
              <a:ahLst/>
              <a:cxnLst/>
              <a:rect l="l" t="t" r="r" b="b"/>
              <a:pathLst>
                <a:path w="2567" h="18288" extrusionOk="0">
                  <a:moveTo>
                    <a:pt x="657" y="1"/>
                  </a:moveTo>
                  <a:cubicBezTo>
                    <a:pt x="654" y="1"/>
                    <a:pt x="651" y="4"/>
                    <a:pt x="651" y="10"/>
                  </a:cubicBezTo>
                  <a:cubicBezTo>
                    <a:pt x="0" y="2998"/>
                    <a:pt x="928" y="6263"/>
                    <a:pt x="1374" y="9203"/>
                  </a:cubicBezTo>
                  <a:cubicBezTo>
                    <a:pt x="1627" y="10866"/>
                    <a:pt x="1928" y="12553"/>
                    <a:pt x="2000" y="14227"/>
                  </a:cubicBezTo>
                  <a:cubicBezTo>
                    <a:pt x="2048" y="15589"/>
                    <a:pt x="1928" y="16950"/>
                    <a:pt x="1651" y="18288"/>
                  </a:cubicBezTo>
                  <a:cubicBezTo>
                    <a:pt x="1783" y="18191"/>
                    <a:pt x="1904" y="18083"/>
                    <a:pt x="2024" y="17962"/>
                  </a:cubicBezTo>
                  <a:cubicBezTo>
                    <a:pt x="2567" y="15408"/>
                    <a:pt x="2302" y="12854"/>
                    <a:pt x="1844" y="10263"/>
                  </a:cubicBezTo>
                  <a:cubicBezTo>
                    <a:pt x="1518" y="8528"/>
                    <a:pt x="1241" y="6769"/>
                    <a:pt x="952" y="5022"/>
                  </a:cubicBezTo>
                  <a:cubicBezTo>
                    <a:pt x="663" y="3359"/>
                    <a:pt x="494" y="1697"/>
                    <a:pt x="663" y="10"/>
                  </a:cubicBezTo>
                  <a:cubicBezTo>
                    <a:pt x="663" y="4"/>
                    <a:pt x="660" y="1"/>
                    <a:pt x="657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8519599" y="4466981"/>
              <a:ext cx="479105" cy="675841"/>
            </a:xfrm>
            <a:custGeom>
              <a:avLst/>
              <a:gdLst/>
              <a:ahLst/>
              <a:cxnLst/>
              <a:rect l="l" t="t" r="r" b="b"/>
              <a:pathLst>
                <a:path w="12454" h="17568" extrusionOk="0">
                  <a:moveTo>
                    <a:pt x="43" y="1"/>
                  </a:moveTo>
                  <a:cubicBezTo>
                    <a:pt x="22" y="1"/>
                    <a:pt x="0" y="21"/>
                    <a:pt x="7" y="48"/>
                  </a:cubicBezTo>
                  <a:cubicBezTo>
                    <a:pt x="308" y="1783"/>
                    <a:pt x="1140" y="3422"/>
                    <a:pt x="2200" y="4820"/>
                  </a:cubicBezTo>
                  <a:cubicBezTo>
                    <a:pt x="2778" y="5591"/>
                    <a:pt x="3453" y="6290"/>
                    <a:pt x="4200" y="6916"/>
                  </a:cubicBezTo>
                  <a:cubicBezTo>
                    <a:pt x="4947" y="7531"/>
                    <a:pt x="5791" y="8013"/>
                    <a:pt x="6502" y="8675"/>
                  </a:cubicBezTo>
                  <a:cubicBezTo>
                    <a:pt x="7333" y="9434"/>
                    <a:pt x="7755" y="10434"/>
                    <a:pt x="8285" y="11398"/>
                  </a:cubicBezTo>
                  <a:cubicBezTo>
                    <a:pt x="8767" y="12266"/>
                    <a:pt x="9453" y="12989"/>
                    <a:pt x="9984" y="13832"/>
                  </a:cubicBezTo>
                  <a:cubicBezTo>
                    <a:pt x="10731" y="15025"/>
                    <a:pt x="11345" y="16314"/>
                    <a:pt x="12008" y="17567"/>
                  </a:cubicBezTo>
                  <a:cubicBezTo>
                    <a:pt x="12164" y="17543"/>
                    <a:pt x="12309" y="17507"/>
                    <a:pt x="12454" y="17459"/>
                  </a:cubicBezTo>
                  <a:cubicBezTo>
                    <a:pt x="11803" y="16206"/>
                    <a:pt x="11080" y="14977"/>
                    <a:pt x="10357" y="13796"/>
                  </a:cubicBezTo>
                  <a:cubicBezTo>
                    <a:pt x="9863" y="13001"/>
                    <a:pt x="9212" y="12314"/>
                    <a:pt x="8731" y="11507"/>
                  </a:cubicBezTo>
                  <a:cubicBezTo>
                    <a:pt x="8249" y="10688"/>
                    <a:pt x="7911" y="9796"/>
                    <a:pt x="7321" y="9049"/>
                  </a:cubicBezTo>
                  <a:cubicBezTo>
                    <a:pt x="6827" y="8422"/>
                    <a:pt x="6176" y="7940"/>
                    <a:pt x="5526" y="7495"/>
                  </a:cubicBezTo>
                  <a:cubicBezTo>
                    <a:pt x="4670" y="6904"/>
                    <a:pt x="3887" y="6229"/>
                    <a:pt x="3176" y="5482"/>
                  </a:cubicBezTo>
                  <a:cubicBezTo>
                    <a:pt x="1694" y="3904"/>
                    <a:pt x="814" y="2036"/>
                    <a:pt x="79" y="36"/>
                  </a:cubicBezTo>
                  <a:cubicBezTo>
                    <a:pt x="74" y="11"/>
                    <a:pt x="59" y="1"/>
                    <a:pt x="43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8331245" y="4795022"/>
              <a:ext cx="638717" cy="350577"/>
            </a:xfrm>
            <a:custGeom>
              <a:avLst/>
              <a:gdLst/>
              <a:ahLst/>
              <a:cxnLst/>
              <a:rect l="l" t="t" r="r" b="b"/>
              <a:pathLst>
                <a:path w="16603" h="9113" extrusionOk="0">
                  <a:moveTo>
                    <a:pt x="111" y="0"/>
                  </a:moveTo>
                  <a:cubicBezTo>
                    <a:pt x="55" y="0"/>
                    <a:pt x="0" y="59"/>
                    <a:pt x="35" y="112"/>
                  </a:cubicBezTo>
                  <a:cubicBezTo>
                    <a:pt x="927" y="1594"/>
                    <a:pt x="2192" y="2968"/>
                    <a:pt x="3759" y="3715"/>
                  </a:cubicBezTo>
                  <a:cubicBezTo>
                    <a:pt x="5554" y="4558"/>
                    <a:pt x="7699" y="4582"/>
                    <a:pt x="9325" y="5811"/>
                  </a:cubicBezTo>
                  <a:cubicBezTo>
                    <a:pt x="10687" y="6835"/>
                    <a:pt x="11108" y="8643"/>
                    <a:pt x="13000" y="8884"/>
                  </a:cubicBezTo>
                  <a:cubicBezTo>
                    <a:pt x="13904" y="9004"/>
                    <a:pt x="14819" y="8848"/>
                    <a:pt x="15699" y="9113"/>
                  </a:cubicBezTo>
                  <a:cubicBezTo>
                    <a:pt x="16000" y="9089"/>
                    <a:pt x="16301" y="9089"/>
                    <a:pt x="16603" y="9064"/>
                  </a:cubicBezTo>
                  <a:cubicBezTo>
                    <a:pt x="16085" y="8775"/>
                    <a:pt x="15518" y="8595"/>
                    <a:pt x="14928" y="8546"/>
                  </a:cubicBezTo>
                  <a:cubicBezTo>
                    <a:pt x="14000" y="8462"/>
                    <a:pt x="12964" y="8655"/>
                    <a:pt x="12120" y="8197"/>
                  </a:cubicBezTo>
                  <a:cubicBezTo>
                    <a:pt x="11181" y="7679"/>
                    <a:pt x="10771" y="6570"/>
                    <a:pt x="10000" y="5859"/>
                  </a:cubicBezTo>
                  <a:cubicBezTo>
                    <a:pt x="8674" y="4655"/>
                    <a:pt x="6819" y="4402"/>
                    <a:pt x="5156" y="3896"/>
                  </a:cubicBezTo>
                  <a:cubicBezTo>
                    <a:pt x="2927" y="3233"/>
                    <a:pt x="1578" y="1787"/>
                    <a:pt x="168" y="28"/>
                  </a:cubicBezTo>
                  <a:cubicBezTo>
                    <a:pt x="152" y="8"/>
                    <a:pt x="131" y="0"/>
                    <a:pt x="111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720575" y="4675725"/>
              <a:ext cx="609250" cy="450625"/>
            </a:xfrm>
            <a:custGeom>
              <a:avLst/>
              <a:gdLst/>
              <a:ahLst/>
              <a:cxnLst/>
              <a:rect l="l" t="t" r="r" b="b"/>
              <a:pathLst>
                <a:path w="24370" h="18025" extrusionOk="0">
                  <a:moveTo>
                    <a:pt x="10212" y="0"/>
                  </a:moveTo>
                  <a:cubicBezTo>
                    <a:pt x="9778" y="434"/>
                    <a:pt x="9778" y="1278"/>
                    <a:pt x="9778" y="1844"/>
                  </a:cubicBezTo>
                  <a:cubicBezTo>
                    <a:pt x="9791" y="2543"/>
                    <a:pt x="9899" y="3242"/>
                    <a:pt x="10116" y="3892"/>
                  </a:cubicBezTo>
                  <a:cubicBezTo>
                    <a:pt x="10140" y="3989"/>
                    <a:pt x="10176" y="4073"/>
                    <a:pt x="10212" y="4169"/>
                  </a:cubicBezTo>
                  <a:cubicBezTo>
                    <a:pt x="9682" y="3880"/>
                    <a:pt x="9200" y="3169"/>
                    <a:pt x="8899" y="2748"/>
                  </a:cubicBezTo>
                  <a:cubicBezTo>
                    <a:pt x="8465" y="2133"/>
                    <a:pt x="8260" y="1482"/>
                    <a:pt x="8092" y="759"/>
                  </a:cubicBezTo>
                  <a:cubicBezTo>
                    <a:pt x="8082" y="719"/>
                    <a:pt x="8052" y="702"/>
                    <a:pt x="8021" y="702"/>
                  </a:cubicBezTo>
                  <a:cubicBezTo>
                    <a:pt x="7978" y="702"/>
                    <a:pt x="7930" y="735"/>
                    <a:pt x="7923" y="784"/>
                  </a:cubicBezTo>
                  <a:cubicBezTo>
                    <a:pt x="7851" y="1446"/>
                    <a:pt x="8080" y="2133"/>
                    <a:pt x="8405" y="2711"/>
                  </a:cubicBezTo>
                  <a:cubicBezTo>
                    <a:pt x="8212" y="2651"/>
                    <a:pt x="8031" y="2567"/>
                    <a:pt x="7863" y="2470"/>
                  </a:cubicBezTo>
                  <a:cubicBezTo>
                    <a:pt x="7586" y="2278"/>
                    <a:pt x="7321" y="2073"/>
                    <a:pt x="7080" y="1832"/>
                  </a:cubicBezTo>
                  <a:cubicBezTo>
                    <a:pt x="7060" y="1815"/>
                    <a:pt x="7035" y="1808"/>
                    <a:pt x="7010" y="1808"/>
                  </a:cubicBezTo>
                  <a:cubicBezTo>
                    <a:pt x="6942" y="1808"/>
                    <a:pt x="6873" y="1861"/>
                    <a:pt x="6899" y="1940"/>
                  </a:cubicBezTo>
                  <a:cubicBezTo>
                    <a:pt x="7164" y="2615"/>
                    <a:pt x="7971" y="3121"/>
                    <a:pt x="8694" y="3169"/>
                  </a:cubicBezTo>
                  <a:cubicBezTo>
                    <a:pt x="9080" y="3736"/>
                    <a:pt x="9694" y="4579"/>
                    <a:pt x="10405" y="4699"/>
                  </a:cubicBezTo>
                  <a:cubicBezTo>
                    <a:pt x="10634" y="5266"/>
                    <a:pt x="10887" y="5820"/>
                    <a:pt x="11104" y="6374"/>
                  </a:cubicBezTo>
                  <a:cubicBezTo>
                    <a:pt x="10815" y="6193"/>
                    <a:pt x="10586" y="5916"/>
                    <a:pt x="10321" y="5699"/>
                  </a:cubicBezTo>
                  <a:cubicBezTo>
                    <a:pt x="9995" y="5446"/>
                    <a:pt x="9622" y="5266"/>
                    <a:pt x="9236" y="5133"/>
                  </a:cubicBezTo>
                  <a:cubicBezTo>
                    <a:pt x="8260" y="4784"/>
                    <a:pt x="7489" y="4037"/>
                    <a:pt x="7128" y="3073"/>
                  </a:cubicBezTo>
                  <a:cubicBezTo>
                    <a:pt x="7113" y="3024"/>
                    <a:pt x="7077" y="3003"/>
                    <a:pt x="7041" y="3003"/>
                  </a:cubicBezTo>
                  <a:cubicBezTo>
                    <a:pt x="6989" y="3003"/>
                    <a:pt x="6938" y="3049"/>
                    <a:pt x="6959" y="3121"/>
                  </a:cubicBezTo>
                  <a:cubicBezTo>
                    <a:pt x="7176" y="4085"/>
                    <a:pt x="7790" y="4916"/>
                    <a:pt x="8646" y="5410"/>
                  </a:cubicBezTo>
                  <a:cubicBezTo>
                    <a:pt x="9140" y="5687"/>
                    <a:pt x="9670" y="5796"/>
                    <a:pt x="10092" y="6193"/>
                  </a:cubicBezTo>
                  <a:cubicBezTo>
                    <a:pt x="10441" y="6519"/>
                    <a:pt x="10766" y="6844"/>
                    <a:pt x="11260" y="6940"/>
                  </a:cubicBezTo>
                  <a:lnTo>
                    <a:pt x="11297" y="6940"/>
                  </a:lnTo>
                  <a:cubicBezTo>
                    <a:pt x="11441" y="7362"/>
                    <a:pt x="11538" y="7808"/>
                    <a:pt x="11586" y="8254"/>
                  </a:cubicBezTo>
                  <a:cubicBezTo>
                    <a:pt x="11646" y="8904"/>
                    <a:pt x="11646" y="9555"/>
                    <a:pt x="11586" y="10206"/>
                  </a:cubicBezTo>
                  <a:cubicBezTo>
                    <a:pt x="11152" y="9760"/>
                    <a:pt x="10827" y="9242"/>
                    <a:pt x="10634" y="8663"/>
                  </a:cubicBezTo>
                  <a:cubicBezTo>
                    <a:pt x="10429" y="8073"/>
                    <a:pt x="10333" y="7410"/>
                    <a:pt x="9971" y="6880"/>
                  </a:cubicBezTo>
                  <a:cubicBezTo>
                    <a:pt x="9954" y="6846"/>
                    <a:pt x="9924" y="6832"/>
                    <a:pt x="9894" y="6832"/>
                  </a:cubicBezTo>
                  <a:cubicBezTo>
                    <a:pt x="9837" y="6832"/>
                    <a:pt x="9779" y="6882"/>
                    <a:pt x="9803" y="6953"/>
                  </a:cubicBezTo>
                  <a:cubicBezTo>
                    <a:pt x="10116" y="8302"/>
                    <a:pt x="10417" y="9820"/>
                    <a:pt x="11489" y="10772"/>
                  </a:cubicBezTo>
                  <a:cubicBezTo>
                    <a:pt x="11501" y="10796"/>
                    <a:pt x="11514" y="10796"/>
                    <a:pt x="11538" y="10808"/>
                  </a:cubicBezTo>
                  <a:cubicBezTo>
                    <a:pt x="11465" y="11435"/>
                    <a:pt x="11381" y="12049"/>
                    <a:pt x="11321" y="12664"/>
                  </a:cubicBezTo>
                  <a:cubicBezTo>
                    <a:pt x="10694" y="11953"/>
                    <a:pt x="10128" y="11206"/>
                    <a:pt x="9622" y="10423"/>
                  </a:cubicBezTo>
                  <a:cubicBezTo>
                    <a:pt x="9441" y="10145"/>
                    <a:pt x="9272" y="9880"/>
                    <a:pt x="9080" y="9615"/>
                  </a:cubicBezTo>
                  <a:cubicBezTo>
                    <a:pt x="9212" y="8145"/>
                    <a:pt x="8646" y="6904"/>
                    <a:pt x="7899" y="5675"/>
                  </a:cubicBezTo>
                  <a:cubicBezTo>
                    <a:pt x="7885" y="5652"/>
                    <a:pt x="7862" y="5641"/>
                    <a:pt x="7838" y="5641"/>
                  </a:cubicBezTo>
                  <a:cubicBezTo>
                    <a:pt x="7802" y="5641"/>
                    <a:pt x="7766" y="5667"/>
                    <a:pt x="7766" y="5712"/>
                  </a:cubicBezTo>
                  <a:cubicBezTo>
                    <a:pt x="7839" y="6242"/>
                    <a:pt x="8128" y="6724"/>
                    <a:pt x="8321" y="7230"/>
                  </a:cubicBezTo>
                  <a:cubicBezTo>
                    <a:pt x="8188" y="7169"/>
                    <a:pt x="8055" y="7097"/>
                    <a:pt x="7935" y="7025"/>
                  </a:cubicBezTo>
                  <a:cubicBezTo>
                    <a:pt x="7622" y="6796"/>
                    <a:pt x="7381" y="6483"/>
                    <a:pt x="7067" y="6242"/>
                  </a:cubicBezTo>
                  <a:cubicBezTo>
                    <a:pt x="7039" y="6217"/>
                    <a:pt x="7003" y="6206"/>
                    <a:pt x="6967" y="6206"/>
                  </a:cubicBezTo>
                  <a:cubicBezTo>
                    <a:pt x="6880" y="6206"/>
                    <a:pt x="6796" y="6272"/>
                    <a:pt x="6839" y="6374"/>
                  </a:cubicBezTo>
                  <a:cubicBezTo>
                    <a:pt x="6983" y="6760"/>
                    <a:pt x="7321" y="7085"/>
                    <a:pt x="7634" y="7338"/>
                  </a:cubicBezTo>
                  <a:cubicBezTo>
                    <a:pt x="7863" y="7507"/>
                    <a:pt x="8188" y="7772"/>
                    <a:pt x="8489" y="7820"/>
                  </a:cubicBezTo>
                  <a:cubicBezTo>
                    <a:pt x="8586" y="8230"/>
                    <a:pt x="8646" y="8651"/>
                    <a:pt x="8658" y="9073"/>
                  </a:cubicBezTo>
                  <a:cubicBezTo>
                    <a:pt x="8393" y="8760"/>
                    <a:pt x="8092" y="8483"/>
                    <a:pt x="7754" y="8266"/>
                  </a:cubicBezTo>
                  <a:cubicBezTo>
                    <a:pt x="7212" y="7916"/>
                    <a:pt x="6598" y="7675"/>
                    <a:pt x="6031" y="7350"/>
                  </a:cubicBezTo>
                  <a:cubicBezTo>
                    <a:pt x="6116" y="6736"/>
                    <a:pt x="5899" y="6145"/>
                    <a:pt x="5995" y="5519"/>
                  </a:cubicBezTo>
                  <a:cubicBezTo>
                    <a:pt x="6079" y="5037"/>
                    <a:pt x="6260" y="4519"/>
                    <a:pt x="5995" y="4073"/>
                  </a:cubicBezTo>
                  <a:cubicBezTo>
                    <a:pt x="5976" y="4040"/>
                    <a:pt x="5947" y="4026"/>
                    <a:pt x="5918" y="4026"/>
                  </a:cubicBezTo>
                  <a:cubicBezTo>
                    <a:pt x="5872" y="4026"/>
                    <a:pt x="5826" y="4062"/>
                    <a:pt x="5826" y="4121"/>
                  </a:cubicBezTo>
                  <a:cubicBezTo>
                    <a:pt x="5802" y="4663"/>
                    <a:pt x="5670" y="5145"/>
                    <a:pt x="5585" y="5675"/>
                  </a:cubicBezTo>
                  <a:cubicBezTo>
                    <a:pt x="5513" y="6157"/>
                    <a:pt x="5670" y="6627"/>
                    <a:pt x="5646" y="7097"/>
                  </a:cubicBezTo>
                  <a:cubicBezTo>
                    <a:pt x="5513" y="7001"/>
                    <a:pt x="5381" y="6892"/>
                    <a:pt x="5260" y="6784"/>
                  </a:cubicBezTo>
                  <a:cubicBezTo>
                    <a:pt x="4453" y="6001"/>
                    <a:pt x="4332" y="4989"/>
                    <a:pt x="4441" y="3916"/>
                  </a:cubicBezTo>
                  <a:cubicBezTo>
                    <a:pt x="4448" y="3834"/>
                    <a:pt x="4367" y="3779"/>
                    <a:pt x="4290" y="3779"/>
                  </a:cubicBezTo>
                  <a:cubicBezTo>
                    <a:pt x="4243" y="3779"/>
                    <a:pt x="4198" y="3799"/>
                    <a:pt x="4176" y="3844"/>
                  </a:cubicBezTo>
                  <a:cubicBezTo>
                    <a:pt x="3887" y="4519"/>
                    <a:pt x="3947" y="5302"/>
                    <a:pt x="4212" y="5977"/>
                  </a:cubicBezTo>
                  <a:cubicBezTo>
                    <a:pt x="3718" y="5724"/>
                    <a:pt x="3369" y="5181"/>
                    <a:pt x="3055" y="4748"/>
                  </a:cubicBezTo>
                  <a:cubicBezTo>
                    <a:pt x="3033" y="4714"/>
                    <a:pt x="3002" y="4700"/>
                    <a:pt x="2973" y="4700"/>
                  </a:cubicBezTo>
                  <a:cubicBezTo>
                    <a:pt x="2907" y="4700"/>
                    <a:pt x="2845" y="4769"/>
                    <a:pt x="2887" y="4844"/>
                  </a:cubicBezTo>
                  <a:cubicBezTo>
                    <a:pt x="3212" y="5555"/>
                    <a:pt x="3609" y="6169"/>
                    <a:pt x="4393" y="6374"/>
                  </a:cubicBezTo>
                  <a:cubicBezTo>
                    <a:pt x="4405" y="6410"/>
                    <a:pt x="4417" y="6434"/>
                    <a:pt x="4441" y="6459"/>
                  </a:cubicBezTo>
                  <a:cubicBezTo>
                    <a:pt x="4947" y="7362"/>
                    <a:pt x="5863" y="7808"/>
                    <a:pt x="6742" y="8266"/>
                  </a:cubicBezTo>
                  <a:cubicBezTo>
                    <a:pt x="6947" y="8362"/>
                    <a:pt x="7140" y="8471"/>
                    <a:pt x="7333" y="8591"/>
                  </a:cubicBezTo>
                  <a:cubicBezTo>
                    <a:pt x="7127" y="8641"/>
                    <a:pt x="6920" y="8665"/>
                    <a:pt x="6713" y="8665"/>
                  </a:cubicBezTo>
                  <a:cubicBezTo>
                    <a:pt x="6167" y="8665"/>
                    <a:pt x="5630" y="8496"/>
                    <a:pt x="5176" y="8182"/>
                  </a:cubicBezTo>
                  <a:cubicBezTo>
                    <a:pt x="4634" y="7808"/>
                    <a:pt x="4140" y="7254"/>
                    <a:pt x="3453" y="7206"/>
                  </a:cubicBezTo>
                  <a:cubicBezTo>
                    <a:pt x="3369" y="7206"/>
                    <a:pt x="3344" y="7314"/>
                    <a:pt x="3417" y="7362"/>
                  </a:cubicBezTo>
                  <a:cubicBezTo>
                    <a:pt x="4140" y="7784"/>
                    <a:pt x="4754" y="8435"/>
                    <a:pt x="5525" y="8784"/>
                  </a:cubicBezTo>
                  <a:cubicBezTo>
                    <a:pt x="5914" y="8965"/>
                    <a:pt x="6336" y="9056"/>
                    <a:pt x="6761" y="9056"/>
                  </a:cubicBezTo>
                  <a:cubicBezTo>
                    <a:pt x="7100" y="9056"/>
                    <a:pt x="7440" y="8998"/>
                    <a:pt x="7766" y="8880"/>
                  </a:cubicBezTo>
                  <a:cubicBezTo>
                    <a:pt x="7899" y="8989"/>
                    <a:pt x="8019" y="9097"/>
                    <a:pt x="8140" y="9218"/>
                  </a:cubicBezTo>
                  <a:cubicBezTo>
                    <a:pt x="8562" y="9651"/>
                    <a:pt x="8839" y="10194"/>
                    <a:pt x="9140" y="10700"/>
                  </a:cubicBezTo>
                  <a:cubicBezTo>
                    <a:pt x="9321" y="10989"/>
                    <a:pt x="9501" y="11266"/>
                    <a:pt x="9682" y="11543"/>
                  </a:cubicBezTo>
                  <a:cubicBezTo>
                    <a:pt x="9116" y="11399"/>
                    <a:pt x="8706" y="11001"/>
                    <a:pt x="8200" y="10615"/>
                  </a:cubicBezTo>
                  <a:cubicBezTo>
                    <a:pt x="7706" y="10230"/>
                    <a:pt x="7224" y="10182"/>
                    <a:pt x="6670" y="9953"/>
                  </a:cubicBezTo>
                  <a:cubicBezTo>
                    <a:pt x="6667" y="9951"/>
                    <a:pt x="6663" y="9950"/>
                    <a:pt x="6659" y="9950"/>
                  </a:cubicBezTo>
                  <a:cubicBezTo>
                    <a:pt x="6634" y="9950"/>
                    <a:pt x="6598" y="9982"/>
                    <a:pt x="6598" y="10013"/>
                  </a:cubicBezTo>
                  <a:cubicBezTo>
                    <a:pt x="6598" y="10254"/>
                    <a:pt x="6754" y="10374"/>
                    <a:pt x="6959" y="10483"/>
                  </a:cubicBezTo>
                  <a:cubicBezTo>
                    <a:pt x="7393" y="10676"/>
                    <a:pt x="7790" y="10929"/>
                    <a:pt x="8164" y="11230"/>
                  </a:cubicBezTo>
                  <a:cubicBezTo>
                    <a:pt x="8624" y="11636"/>
                    <a:pt x="9198" y="12109"/>
                    <a:pt x="9835" y="12109"/>
                  </a:cubicBezTo>
                  <a:cubicBezTo>
                    <a:pt x="9915" y="12109"/>
                    <a:pt x="9997" y="12102"/>
                    <a:pt x="10080" y="12085"/>
                  </a:cubicBezTo>
                  <a:cubicBezTo>
                    <a:pt x="10441" y="12555"/>
                    <a:pt x="10839" y="13013"/>
                    <a:pt x="11260" y="13435"/>
                  </a:cubicBezTo>
                  <a:cubicBezTo>
                    <a:pt x="11224" y="14073"/>
                    <a:pt x="11212" y="14712"/>
                    <a:pt x="11224" y="15363"/>
                  </a:cubicBezTo>
                  <a:cubicBezTo>
                    <a:pt x="10321" y="14917"/>
                    <a:pt x="9935" y="13796"/>
                    <a:pt x="9393" y="13025"/>
                  </a:cubicBezTo>
                  <a:cubicBezTo>
                    <a:pt x="9374" y="12992"/>
                    <a:pt x="9343" y="12977"/>
                    <a:pt x="9313" y="12977"/>
                  </a:cubicBezTo>
                  <a:cubicBezTo>
                    <a:pt x="9268" y="12977"/>
                    <a:pt x="9224" y="13010"/>
                    <a:pt x="9224" y="13061"/>
                  </a:cubicBezTo>
                  <a:cubicBezTo>
                    <a:pt x="9188" y="14170"/>
                    <a:pt x="10200" y="15543"/>
                    <a:pt x="11260" y="15929"/>
                  </a:cubicBezTo>
                  <a:cubicBezTo>
                    <a:pt x="11273" y="16218"/>
                    <a:pt x="11297" y="16495"/>
                    <a:pt x="11333" y="16784"/>
                  </a:cubicBezTo>
                  <a:cubicBezTo>
                    <a:pt x="10803" y="16507"/>
                    <a:pt x="10176" y="16363"/>
                    <a:pt x="9658" y="16049"/>
                  </a:cubicBezTo>
                  <a:cubicBezTo>
                    <a:pt x="9224" y="15772"/>
                    <a:pt x="8803" y="15459"/>
                    <a:pt x="8405" y="15122"/>
                  </a:cubicBezTo>
                  <a:cubicBezTo>
                    <a:pt x="8429" y="14748"/>
                    <a:pt x="8369" y="14375"/>
                    <a:pt x="8224" y="14025"/>
                  </a:cubicBezTo>
                  <a:cubicBezTo>
                    <a:pt x="8525" y="13290"/>
                    <a:pt x="8537" y="12459"/>
                    <a:pt x="8260" y="11712"/>
                  </a:cubicBezTo>
                  <a:cubicBezTo>
                    <a:pt x="8250" y="11626"/>
                    <a:pt x="8183" y="11585"/>
                    <a:pt x="8116" y="11585"/>
                  </a:cubicBezTo>
                  <a:cubicBezTo>
                    <a:pt x="8032" y="11585"/>
                    <a:pt x="7946" y="11647"/>
                    <a:pt x="7959" y="11760"/>
                  </a:cubicBezTo>
                  <a:cubicBezTo>
                    <a:pt x="7923" y="12350"/>
                    <a:pt x="8019" y="12893"/>
                    <a:pt x="7947" y="13459"/>
                  </a:cubicBezTo>
                  <a:cubicBezTo>
                    <a:pt x="7754" y="13158"/>
                    <a:pt x="7549" y="12881"/>
                    <a:pt x="7333" y="12615"/>
                  </a:cubicBezTo>
                  <a:cubicBezTo>
                    <a:pt x="6622" y="11772"/>
                    <a:pt x="5899" y="11037"/>
                    <a:pt x="5429" y="10025"/>
                  </a:cubicBezTo>
                  <a:cubicBezTo>
                    <a:pt x="5401" y="9984"/>
                    <a:pt x="5360" y="9965"/>
                    <a:pt x="5319" y="9965"/>
                  </a:cubicBezTo>
                  <a:cubicBezTo>
                    <a:pt x="5251" y="9965"/>
                    <a:pt x="5183" y="10015"/>
                    <a:pt x="5176" y="10097"/>
                  </a:cubicBezTo>
                  <a:cubicBezTo>
                    <a:pt x="5272" y="10941"/>
                    <a:pt x="5839" y="11615"/>
                    <a:pt x="6381" y="12242"/>
                  </a:cubicBezTo>
                  <a:cubicBezTo>
                    <a:pt x="6200" y="12206"/>
                    <a:pt x="6007" y="12194"/>
                    <a:pt x="5839" y="12146"/>
                  </a:cubicBezTo>
                  <a:cubicBezTo>
                    <a:pt x="5513" y="12061"/>
                    <a:pt x="5188" y="11965"/>
                    <a:pt x="4875" y="11844"/>
                  </a:cubicBezTo>
                  <a:cubicBezTo>
                    <a:pt x="4860" y="11839"/>
                    <a:pt x="4847" y="11837"/>
                    <a:pt x="4834" y="11837"/>
                  </a:cubicBezTo>
                  <a:cubicBezTo>
                    <a:pt x="4731" y="11837"/>
                    <a:pt x="4694" y="11997"/>
                    <a:pt x="4790" y="12061"/>
                  </a:cubicBezTo>
                  <a:cubicBezTo>
                    <a:pt x="5213" y="12381"/>
                    <a:pt x="5883" y="12718"/>
                    <a:pt x="6475" y="12718"/>
                  </a:cubicBezTo>
                  <a:cubicBezTo>
                    <a:pt x="6575" y="12718"/>
                    <a:pt x="6672" y="12709"/>
                    <a:pt x="6766" y="12688"/>
                  </a:cubicBezTo>
                  <a:cubicBezTo>
                    <a:pt x="7284" y="13314"/>
                    <a:pt x="7706" y="13941"/>
                    <a:pt x="7875" y="14736"/>
                  </a:cubicBezTo>
                  <a:cubicBezTo>
                    <a:pt x="7453" y="14471"/>
                    <a:pt x="7007" y="14230"/>
                    <a:pt x="6561" y="14037"/>
                  </a:cubicBezTo>
                  <a:cubicBezTo>
                    <a:pt x="5730" y="13664"/>
                    <a:pt x="4802" y="13302"/>
                    <a:pt x="3959" y="12832"/>
                  </a:cubicBezTo>
                  <a:cubicBezTo>
                    <a:pt x="4007" y="12085"/>
                    <a:pt x="3983" y="11338"/>
                    <a:pt x="3887" y="10603"/>
                  </a:cubicBezTo>
                  <a:cubicBezTo>
                    <a:pt x="3814" y="10049"/>
                    <a:pt x="3646" y="9362"/>
                    <a:pt x="3164" y="9025"/>
                  </a:cubicBezTo>
                  <a:cubicBezTo>
                    <a:pt x="3148" y="9018"/>
                    <a:pt x="3133" y="9015"/>
                    <a:pt x="3117" y="9015"/>
                  </a:cubicBezTo>
                  <a:cubicBezTo>
                    <a:pt x="3048" y="9015"/>
                    <a:pt x="2987" y="9076"/>
                    <a:pt x="3007" y="9145"/>
                  </a:cubicBezTo>
                  <a:cubicBezTo>
                    <a:pt x="3248" y="9772"/>
                    <a:pt x="3465" y="10278"/>
                    <a:pt x="3477" y="10965"/>
                  </a:cubicBezTo>
                  <a:cubicBezTo>
                    <a:pt x="3489" y="11483"/>
                    <a:pt x="3417" y="12013"/>
                    <a:pt x="3453" y="12531"/>
                  </a:cubicBezTo>
                  <a:cubicBezTo>
                    <a:pt x="3212" y="12387"/>
                    <a:pt x="2983" y="12218"/>
                    <a:pt x="2778" y="12037"/>
                  </a:cubicBezTo>
                  <a:cubicBezTo>
                    <a:pt x="2754" y="12013"/>
                    <a:pt x="2730" y="11989"/>
                    <a:pt x="2706" y="11977"/>
                  </a:cubicBezTo>
                  <a:cubicBezTo>
                    <a:pt x="1935" y="11278"/>
                    <a:pt x="1417" y="10398"/>
                    <a:pt x="1441" y="9170"/>
                  </a:cubicBezTo>
                  <a:cubicBezTo>
                    <a:pt x="1441" y="9117"/>
                    <a:pt x="1401" y="9089"/>
                    <a:pt x="1361" y="9089"/>
                  </a:cubicBezTo>
                  <a:cubicBezTo>
                    <a:pt x="1328" y="9089"/>
                    <a:pt x="1295" y="9107"/>
                    <a:pt x="1284" y="9145"/>
                  </a:cubicBezTo>
                  <a:cubicBezTo>
                    <a:pt x="1007" y="10025"/>
                    <a:pt x="1296" y="10929"/>
                    <a:pt x="1826" y="11652"/>
                  </a:cubicBezTo>
                  <a:cubicBezTo>
                    <a:pt x="1633" y="11579"/>
                    <a:pt x="1453" y="11495"/>
                    <a:pt x="1272" y="11386"/>
                  </a:cubicBezTo>
                  <a:cubicBezTo>
                    <a:pt x="874" y="11158"/>
                    <a:pt x="525" y="10844"/>
                    <a:pt x="103" y="10627"/>
                  </a:cubicBezTo>
                  <a:cubicBezTo>
                    <a:pt x="95" y="10622"/>
                    <a:pt x="86" y="10620"/>
                    <a:pt x="76" y="10620"/>
                  </a:cubicBezTo>
                  <a:cubicBezTo>
                    <a:pt x="40" y="10620"/>
                    <a:pt x="0" y="10650"/>
                    <a:pt x="19" y="10688"/>
                  </a:cubicBezTo>
                  <a:cubicBezTo>
                    <a:pt x="368" y="11579"/>
                    <a:pt x="1501" y="12206"/>
                    <a:pt x="2429" y="12326"/>
                  </a:cubicBezTo>
                  <a:cubicBezTo>
                    <a:pt x="3260" y="13085"/>
                    <a:pt x="4308" y="13555"/>
                    <a:pt x="5332" y="14001"/>
                  </a:cubicBezTo>
                  <a:cubicBezTo>
                    <a:pt x="5935" y="14254"/>
                    <a:pt x="6513" y="14555"/>
                    <a:pt x="7067" y="14905"/>
                  </a:cubicBezTo>
                  <a:cubicBezTo>
                    <a:pt x="7622" y="15278"/>
                    <a:pt x="8068" y="15748"/>
                    <a:pt x="8562" y="16182"/>
                  </a:cubicBezTo>
                  <a:cubicBezTo>
                    <a:pt x="8983" y="16567"/>
                    <a:pt x="9453" y="16869"/>
                    <a:pt x="9983" y="17086"/>
                  </a:cubicBezTo>
                  <a:cubicBezTo>
                    <a:pt x="10477" y="17290"/>
                    <a:pt x="11116" y="17411"/>
                    <a:pt x="11465" y="17857"/>
                  </a:cubicBezTo>
                  <a:cubicBezTo>
                    <a:pt x="11549" y="17971"/>
                    <a:pt x="11670" y="18025"/>
                    <a:pt x="11791" y="18025"/>
                  </a:cubicBezTo>
                  <a:cubicBezTo>
                    <a:pt x="11950" y="18025"/>
                    <a:pt x="12108" y="17932"/>
                    <a:pt x="12176" y="17760"/>
                  </a:cubicBezTo>
                  <a:cubicBezTo>
                    <a:pt x="13634" y="17242"/>
                    <a:pt x="15237" y="16820"/>
                    <a:pt x="16538" y="15977"/>
                  </a:cubicBezTo>
                  <a:cubicBezTo>
                    <a:pt x="17189" y="15543"/>
                    <a:pt x="17731" y="14977"/>
                    <a:pt x="18357" y="14531"/>
                  </a:cubicBezTo>
                  <a:cubicBezTo>
                    <a:pt x="18924" y="14158"/>
                    <a:pt x="19526" y="13832"/>
                    <a:pt x="20140" y="13579"/>
                  </a:cubicBezTo>
                  <a:cubicBezTo>
                    <a:pt x="21273" y="13061"/>
                    <a:pt x="22502" y="12543"/>
                    <a:pt x="23297" y="11543"/>
                  </a:cubicBezTo>
                  <a:cubicBezTo>
                    <a:pt x="24141" y="10483"/>
                    <a:pt x="24370" y="9085"/>
                    <a:pt x="24346" y="7760"/>
                  </a:cubicBezTo>
                  <a:cubicBezTo>
                    <a:pt x="24327" y="7724"/>
                    <a:pt x="24294" y="7706"/>
                    <a:pt x="24263" y="7706"/>
                  </a:cubicBezTo>
                  <a:cubicBezTo>
                    <a:pt x="24231" y="7706"/>
                    <a:pt x="24201" y="7724"/>
                    <a:pt x="24189" y="7760"/>
                  </a:cubicBezTo>
                  <a:cubicBezTo>
                    <a:pt x="24056" y="9170"/>
                    <a:pt x="23719" y="10567"/>
                    <a:pt x="22647" y="11567"/>
                  </a:cubicBezTo>
                  <a:cubicBezTo>
                    <a:pt x="22345" y="11844"/>
                    <a:pt x="22008" y="12085"/>
                    <a:pt x="21647" y="12278"/>
                  </a:cubicBezTo>
                  <a:cubicBezTo>
                    <a:pt x="21707" y="11591"/>
                    <a:pt x="22104" y="10953"/>
                    <a:pt x="22321" y="10302"/>
                  </a:cubicBezTo>
                  <a:cubicBezTo>
                    <a:pt x="22562" y="9579"/>
                    <a:pt x="22719" y="8820"/>
                    <a:pt x="22779" y="8061"/>
                  </a:cubicBezTo>
                  <a:cubicBezTo>
                    <a:pt x="22779" y="8041"/>
                    <a:pt x="22765" y="8032"/>
                    <a:pt x="22749" y="8032"/>
                  </a:cubicBezTo>
                  <a:cubicBezTo>
                    <a:pt x="22737" y="8032"/>
                    <a:pt x="22724" y="8038"/>
                    <a:pt x="22719" y="8049"/>
                  </a:cubicBezTo>
                  <a:cubicBezTo>
                    <a:pt x="22478" y="8916"/>
                    <a:pt x="22177" y="9748"/>
                    <a:pt x="21815" y="10567"/>
                  </a:cubicBezTo>
                  <a:cubicBezTo>
                    <a:pt x="21779" y="10639"/>
                    <a:pt x="21743" y="10712"/>
                    <a:pt x="21707" y="10784"/>
                  </a:cubicBezTo>
                  <a:cubicBezTo>
                    <a:pt x="21574" y="10266"/>
                    <a:pt x="21418" y="9760"/>
                    <a:pt x="21333" y="9242"/>
                  </a:cubicBezTo>
                  <a:cubicBezTo>
                    <a:pt x="21213" y="8543"/>
                    <a:pt x="21345" y="7880"/>
                    <a:pt x="21345" y="7194"/>
                  </a:cubicBezTo>
                  <a:cubicBezTo>
                    <a:pt x="21345" y="7141"/>
                    <a:pt x="21303" y="7112"/>
                    <a:pt x="21263" y="7112"/>
                  </a:cubicBezTo>
                  <a:cubicBezTo>
                    <a:pt x="21238" y="7112"/>
                    <a:pt x="21214" y="7123"/>
                    <a:pt x="21201" y="7145"/>
                  </a:cubicBezTo>
                  <a:cubicBezTo>
                    <a:pt x="20442" y="8362"/>
                    <a:pt x="21080" y="10001"/>
                    <a:pt x="21526" y="11206"/>
                  </a:cubicBezTo>
                  <a:cubicBezTo>
                    <a:pt x="21321" y="11615"/>
                    <a:pt x="21201" y="12061"/>
                    <a:pt x="21189" y="12531"/>
                  </a:cubicBezTo>
                  <a:cubicBezTo>
                    <a:pt x="20634" y="12808"/>
                    <a:pt x="20056" y="13037"/>
                    <a:pt x="19502" y="13290"/>
                  </a:cubicBezTo>
                  <a:cubicBezTo>
                    <a:pt x="19369" y="13362"/>
                    <a:pt x="19237" y="13423"/>
                    <a:pt x="19092" y="13495"/>
                  </a:cubicBezTo>
                  <a:cubicBezTo>
                    <a:pt x="19152" y="12784"/>
                    <a:pt x="19201" y="12073"/>
                    <a:pt x="19225" y="11374"/>
                  </a:cubicBezTo>
                  <a:cubicBezTo>
                    <a:pt x="19237" y="10627"/>
                    <a:pt x="19165" y="9892"/>
                    <a:pt x="19177" y="9157"/>
                  </a:cubicBezTo>
                  <a:cubicBezTo>
                    <a:pt x="19177" y="8410"/>
                    <a:pt x="19550" y="7760"/>
                    <a:pt x="19743" y="7049"/>
                  </a:cubicBezTo>
                  <a:cubicBezTo>
                    <a:pt x="19875" y="6531"/>
                    <a:pt x="20128" y="5712"/>
                    <a:pt x="19948" y="5181"/>
                  </a:cubicBezTo>
                  <a:cubicBezTo>
                    <a:pt x="19941" y="5168"/>
                    <a:pt x="19927" y="5159"/>
                    <a:pt x="19912" y="5159"/>
                  </a:cubicBezTo>
                  <a:cubicBezTo>
                    <a:pt x="19900" y="5159"/>
                    <a:pt x="19886" y="5165"/>
                    <a:pt x="19875" y="5181"/>
                  </a:cubicBezTo>
                  <a:cubicBezTo>
                    <a:pt x="19695" y="5446"/>
                    <a:pt x="19671" y="5832"/>
                    <a:pt x="19610" y="6145"/>
                  </a:cubicBezTo>
                  <a:cubicBezTo>
                    <a:pt x="19538" y="6471"/>
                    <a:pt x="19454" y="6796"/>
                    <a:pt x="19357" y="7109"/>
                  </a:cubicBezTo>
                  <a:cubicBezTo>
                    <a:pt x="19237" y="7519"/>
                    <a:pt x="19056" y="7904"/>
                    <a:pt x="18936" y="8302"/>
                  </a:cubicBezTo>
                  <a:cubicBezTo>
                    <a:pt x="18719" y="7832"/>
                    <a:pt x="18526" y="7362"/>
                    <a:pt x="18381" y="6880"/>
                  </a:cubicBezTo>
                  <a:cubicBezTo>
                    <a:pt x="18225" y="6374"/>
                    <a:pt x="18189" y="5820"/>
                    <a:pt x="17996" y="5338"/>
                  </a:cubicBezTo>
                  <a:cubicBezTo>
                    <a:pt x="17981" y="5308"/>
                    <a:pt x="17951" y="5294"/>
                    <a:pt x="17920" y="5294"/>
                  </a:cubicBezTo>
                  <a:cubicBezTo>
                    <a:pt x="17878" y="5294"/>
                    <a:pt x="17834" y="5320"/>
                    <a:pt x="17827" y="5362"/>
                  </a:cubicBezTo>
                  <a:cubicBezTo>
                    <a:pt x="17670" y="5880"/>
                    <a:pt x="17827" y="6567"/>
                    <a:pt x="17972" y="7073"/>
                  </a:cubicBezTo>
                  <a:cubicBezTo>
                    <a:pt x="18140" y="7675"/>
                    <a:pt x="18405" y="8254"/>
                    <a:pt x="18767" y="8772"/>
                  </a:cubicBezTo>
                  <a:cubicBezTo>
                    <a:pt x="18779" y="8796"/>
                    <a:pt x="18791" y="8808"/>
                    <a:pt x="18815" y="8832"/>
                  </a:cubicBezTo>
                  <a:cubicBezTo>
                    <a:pt x="18803" y="8904"/>
                    <a:pt x="18803" y="8989"/>
                    <a:pt x="18803" y="9073"/>
                  </a:cubicBezTo>
                  <a:cubicBezTo>
                    <a:pt x="18767" y="9832"/>
                    <a:pt x="18851" y="10603"/>
                    <a:pt x="18827" y="11374"/>
                  </a:cubicBezTo>
                  <a:cubicBezTo>
                    <a:pt x="18827" y="11447"/>
                    <a:pt x="18815" y="11519"/>
                    <a:pt x="18815" y="11603"/>
                  </a:cubicBezTo>
                  <a:cubicBezTo>
                    <a:pt x="18695" y="11471"/>
                    <a:pt x="18562" y="11338"/>
                    <a:pt x="18454" y="11206"/>
                  </a:cubicBezTo>
                  <a:cubicBezTo>
                    <a:pt x="18237" y="10929"/>
                    <a:pt x="18056" y="10639"/>
                    <a:pt x="17899" y="10338"/>
                  </a:cubicBezTo>
                  <a:cubicBezTo>
                    <a:pt x="17610" y="9724"/>
                    <a:pt x="17381" y="9085"/>
                    <a:pt x="17213" y="8422"/>
                  </a:cubicBezTo>
                  <a:cubicBezTo>
                    <a:pt x="17207" y="8389"/>
                    <a:pt x="17184" y="8374"/>
                    <a:pt x="17160" y="8374"/>
                  </a:cubicBezTo>
                  <a:cubicBezTo>
                    <a:pt x="17132" y="8374"/>
                    <a:pt x="17104" y="8395"/>
                    <a:pt x="17104" y="8435"/>
                  </a:cubicBezTo>
                  <a:cubicBezTo>
                    <a:pt x="17032" y="9145"/>
                    <a:pt x="17152" y="9856"/>
                    <a:pt x="17466" y="10507"/>
                  </a:cubicBezTo>
                  <a:cubicBezTo>
                    <a:pt x="17490" y="10591"/>
                    <a:pt x="17526" y="10664"/>
                    <a:pt x="17574" y="10748"/>
                  </a:cubicBezTo>
                  <a:cubicBezTo>
                    <a:pt x="17345" y="10700"/>
                    <a:pt x="17104" y="10652"/>
                    <a:pt x="16875" y="10591"/>
                  </a:cubicBezTo>
                  <a:cubicBezTo>
                    <a:pt x="16538" y="10495"/>
                    <a:pt x="15803" y="10435"/>
                    <a:pt x="15634" y="10061"/>
                  </a:cubicBezTo>
                  <a:cubicBezTo>
                    <a:pt x="15630" y="10049"/>
                    <a:pt x="15618" y="10043"/>
                    <a:pt x="15606" y="10043"/>
                  </a:cubicBezTo>
                  <a:cubicBezTo>
                    <a:pt x="15582" y="10043"/>
                    <a:pt x="15554" y="10062"/>
                    <a:pt x="15562" y="10085"/>
                  </a:cubicBezTo>
                  <a:cubicBezTo>
                    <a:pt x="15586" y="10471"/>
                    <a:pt x="15827" y="10652"/>
                    <a:pt x="16164" y="10796"/>
                  </a:cubicBezTo>
                  <a:cubicBezTo>
                    <a:pt x="16695" y="11013"/>
                    <a:pt x="17261" y="11170"/>
                    <a:pt x="17839" y="11242"/>
                  </a:cubicBezTo>
                  <a:cubicBezTo>
                    <a:pt x="18056" y="11640"/>
                    <a:pt x="18357" y="11965"/>
                    <a:pt x="18743" y="12218"/>
                  </a:cubicBezTo>
                  <a:cubicBezTo>
                    <a:pt x="18743" y="12218"/>
                    <a:pt x="18755" y="12230"/>
                    <a:pt x="18767" y="12230"/>
                  </a:cubicBezTo>
                  <a:cubicBezTo>
                    <a:pt x="18743" y="12724"/>
                    <a:pt x="18695" y="13218"/>
                    <a:pt x="18658" y="13724"/>
                  </a:cubicBezTo>
                  <a:cubicBezTo>
                    <a:pt x="18405" y="13856"/>
                    <a:pt x="18177" y="13989"/>
                    <a:pt x="17948" y="14146"/>
                  </a:cubicBezTo>
                  <a:cubicBezTo>
                    <a:pt x="17345" y="14543"/>
                    <a:pt x="16815" y="15025"/>
                    <a:pt x="16188" y="15375"/>
                  </a:cubicBezTo>
                  <a:cubicBezTo>
                    <a:pt x="15887" y="15543"/>
                    <a:pt x="15586" y="15700"/>
                    <a:pt x="15273" y="15832"/>
                  </a:cubicBezTo>
                  <a:cubicBezTo>
                    <a:pt x="15297" y="15760"/>
                    <a:pt x="15309" y="15688"/>
                    <a:pt x="15333" y="15592"/>
                  </a:cubicBezTo>
                  <a:cubicBezTo>
                    <a:pt x="15429" y="15242"/>
                    <a:pt x="15574" y="14905"/>
                    <a:pt x="15755" y="14591"/>
                  </a:cubicBezTo>
                  <a:cubicBezTo>
                    <a:pt x="16285" y="14471"/>
                    <a:pt x="16767" y="14242"/>
                    <a:pt x="17176" y="13893"/>
                  </a:cubicBezTo>
                  <a:cubicBezTo>
                    <a:pt x="17538" y="13591"/>
                    <a:pt x="17996" y="13194"/>
                    <a:pt x="18080" y="12688"/>
                  </a:cubicBezTo>
                  <a:cubicBezTo>
                    <a:pt x="18080" y="12644"/>
                    <a:pt x="18036" y="12588"/>
                    <a:pt x="17993" y="12588"/>
                  </a:cubicBezTo>
                  <a:cubicBezTo>
                    <a:pt x="17977" y="12588"/>
                    <a:pt x="17961" y="12596"/>
                    <a:pt x="17948" y="12615"/>
                  </a:cubicBezTo>
                  <a:cubicBezTo>
                    <a:pt x="17598" y="13037"/>
                    <a:pt x="17189" y="13399"/>
                    <a:pt x="16731" y="13700"/>
                  </a:cubicBezTo>
                  <a:cubicBezTo>
                    <a:pt x="16514" y="13808"/>
                    <a:pt x="16297" y="13893"/>
                    <a:pt x="16080" y="13965"/>
                  </a:cubicBezTo>
                  <a:cubicBezTo>
                    <a:pt x="16225" y="13628"/>
                    <a:pt x="16333" y="13290"/>
                    <a:pt x="16417" y="12929"/>
                  </a:cubicBezTo>
                  <a:cubicBezTo>
                    <a:pt x="16502" y="12531"/>
                    <a:pt x="16610" y="11989"/>
                    <a:pt x="16466" y="11591"/>
                  </a:cubicBezTo>
                  <a:cubicBezTo>
                    <a:pt x="16460" y="11585"/>
                    <a:pt x="16451" y="11582"/>
                    <a:pt x="16441" y="11582"/>
                  </a:cubicBezTo>
                  <a:cubicBezTo>
                    <a:pt x="16432" y="11582"/>
                    <a:pt x="16423" y="11585"/>
                    <a:pt x="16417" y="11591"/>
                  </a:cubicBezTo>
                  <a:cubicBezTo>
                    <a:pt x="16225" y="11941"/>
                    <a:pt x="16188" y="12387"/>
                    <a:pt x="16068" y="12760"/>
                  </a:cubicBezTo>
                  <a:cubicBezTo>
                    <a:pt x="15923" y="13230"/>
                    <a:pt x="15731" y="13688"/>
                    <a:pt x="15490" y="14122"/>
                  </a:cubicBezTo>
                  <a:cubicBezTo>
                    <a:pt x="15357" y="14387"/>
                    <a:pt x="15188" y="14628"/>
                    <a:pt x="15068" y="14893"/>
                  </a:cubicBezTo>
                  <a:cubicBezTo>
                    <a:pt x="14996" y="14712"/>
                    <a:pt x="14935" y="14531"/>
                    <a:pt x="14887" y="14350"/>
                  </a:cubicBezTo>
                  <a:cubicBezTo>
                    <a:pt x="14815" y="14037"/>
                    <a:pt x="14839" y="13736"/>
                    <a:pt x="14791" y="13423"/>
                  </a:cubicBezTo>
                  <a:cubicBezTo>
                    <a:pt x="14778" y="13344"/>
                    <a:pt x="14711" y="13304"/>
                    <a:pt x="14643" y="13304"/>
                  </a:cubicBezTo>
                  <a:cubicBezTo>
                    <a:pt x="14586" y="13304"/>
                    <a:pt x="14529" y="13332"/>
                    <a:pt x="14502" y="13387"/>
                  </a:cubicBezTo>
                  <a:cubicBezTo>
                    <a:pt x="14116" y="14049"/>
                    <a:pt x="14429" y="14905"/>
                    <a:pt x="14863" y="15471"/>
                  </a:cubicBezTo>
                  <a:cubicBezTo>
                    <a:pt x="14803" y="15700"/>
                    <a:pt x="14706" y="15917"/>
                    <a:pt x="14586" y="16122"/>
                  </a:cubicBezTo>
                  <a:cubicBezTo>
                    <a:pt x="13730" y="16447"/>
                    <a:pt x="12851" y="16700"/>
                    <a:pt x="12008" y="17001"/>
                  </a:cubicBezTo>
                  <a:cubicBezTo>
                    <a:pt x="11947" y="16423"/>
                    <a:pt x="11887" y="15832"/>
                    <a:pt x="11839" y="15242"/>
                  </a:cubicBezTo>
                  <a:cubicBezTo>
                    <a:pt x="12297" y="14941"/>
                    <a:pt x="12718" y="14616"/>
                    <a:pt x="13152" y="14302"/>
                  </a:cubicBezTo>
                  <a:cubicBezTo>
                    <a:pt x="13514" y="14049"/>
                    <a:pt x="13851" y="13748"/>
                    <a:pt x="14116" y="13399"/>
                  </a:cubicBezTo>
                  <a:cubicBezTo>
                    <a:pt x="14405" y="13013"/>
                    <a:pt x="14538" y="12555"/>
                    <a:pt x="14670" y="12097"/>
                  </a:cubicBezTo>
                  <a:cubicBezTo>
                    <a:pt x="14839" y="11531"/>
                    <a:pt x="15092" y="10917"/>
                    <a:pt x="15116" y="10326"/>
                  </a:cubicBezTo>
                  <a:cubicBezTo>
                    <a:pt x="15109" y="10244"/>
                    <a:pt x="15041" y="10194"/>
                    <a:pt x="14973" y="10194"/>
                  </a:cubicBezTo>
                  <a:cubicBezTo>
                    <a:pt x="14932" y="10194"/>
                    <a:pt x="14891" y="10213"/>
                    <a:pt x="14863" y="10254"/>
                  </a:cubicBezTo>
                  <a:cubicBezTo>
                    <a:pt x="14417" y="11001"/>
                    <a:pt x="14381" y="11965"/>
                    <a:pt x="13996" y="12748"/>
                  </a:cubicBezTo>
                  <a:cubicBezTo>
                    <a:pt x="13911" y="12447"/>
                    <a:pt x="13803" y="12146"/>
                    <a:pt x="13730" y="11844"/>
                  </a:cubicBezTo>
                  <a:cubicBezTo>
                    <a:pt x="13646" y="11543"/>
                    <a:pt x="13622" y="11109"/>
                    <a:pt x="13369" y="10880"/>
                  </a:cubicBezTo>
                  <a:cubicBezTo>
                    <a:pt x="13364" y="10875"/>
                    <a:pt x="13355" y="10873"/>
                    <a:pt x="13344" y="10873"/>
                  </a:cubicBezTo>
                  <a:cubicBezTo>
                    <a:pt x="13329" y="10873"/>
                    <a:pt x="13311" y="10878"/>
                    <a:pt x="13297" y="10892"/>
                  </a:cubicBezTo>
                  <a:cubicBezTo>
                    <a:pt x="13104" y="11182"/>
                    <a:pt x="13212" y="11652"/>
                    <a:pt x="13285" y="11965"/>
                  </a:cubicBezTo>
                  <a:cubicBezTo>
                    <a:pt x="13345" y="12423"/>
                    <a:pt x="13477" y="12856"/>
                    <a:pt x="13670" y="13266"/>
                  </a:cubicBezTo>
                  <a:cubicBezTo>
                    <a:pt x="13176" y="13869"/>
                    <a:pt x="12453" y="14278"/>
                    <a:pt x="11803" y="14736"/>
                  </a:cubicBezTo>
                  <a:cubicBezTo>
                    <a:pt x="11767" y="14170"/>
                    <a:pt x="11754" y="13591"/>
                    <a:pt x="11754" y="13025"/>
                  </a:cubicBezTo>
                  <a:cubicBezTo>
                    <a:pt x="11779" y="12314"/>
                    <a:pt x="11851" y="11603"/>
                    <a:pt x="11947" y="10892"/>
                  </a:cubicBezTo>
                  <a:cubicBezTo>
                    <a:pt x="12345" y="10748"/>
                    <a:pt x="12706" y="10495"/>
                    <a:pt x="12971" y="10145"/>
                  </a:cubicBezTo>
                  <a:cubicBezTo>
                    <a:pt x="13875" y="10109"/>
                    <a:pt x="14851" y="10001"/>
                    <a:pt x="15598" y="9435"/>
                  </a:cubicBezTo>
                  <a:cubicBezTo>
                    <a:pt x="16345" y="8880"/>
                    <a:pt x="16839" y="7844"/>
                    <a:pt x="16984" y="6916"/>
                  </a:cubicBezTo>
                  <a:cubicBezTo>
                    <a:pt x="16992" y="6884"/>
                    <a:pt x="16962" y="6857"/>
                    <a:pt x="16935" y="6857"/>
                  </a:cubicBezTo>
                  <a:cubicBezTo>
                    <a:pt x="16921" y="6857"/>
                    <a:pt x="16907" y="6864"/>
                    <a:pt x="16899" y="6880"/>
                  </a:cubicBezTo>
                  <a:cubicBezTo>
                    <a:pt x="16478" y="7651"/>
                    <a:pt x="16080" y="8615"/>
                    <a:pt x="15333" y="9133"/>
                  </a:cubicBezTo>
                  <a:cubicBezTo>
                    <a:pt x="14731" y="9555"/>
                    <a:pt x="13996" y="9651"/>
                    <a:pt x="13273" y="9712"/>
                  </a:cubicBezTo>
                  <a:cubicBezTo>
                    <a:pt x="13803" y="8832"/>
                    <a:pt x="14104" y="7700"/>
                    <a:pt x="14634" y="6940"/>
                  </a:cubicBezTo>
                  <a:cubicBezTo>
                    <a:pt x="14682" y="6856"/>
                    <a:pt x="14743" y="6784"/>
                    <a:pt x="14803" y="6700"/>
                  </a:cubicBezTo>
                  <a:cubicBezTo>
                    <a:pt x="14824" y="6714"/>
                    <a:pt x="14845" y="6719"/>
                    <a:pt x="14869" y="6719"/>
                  </a:cubicBezTo>
                  <a:cubicBezTo>
                    <a:pt x="14885" y="6719"/>
                    <a:pt x="14903" y="6717"/>
                    <a:pt x="14923" y="6712"/>
                  </a:cubicBezTo>
                  <a:cubicBezTo>
                    <a:pt x="15682" y="6543"/>
                    <a:pt x="16393" y="6206"/>
                    <a:pt x="16996" y="5699"/>
                  </a:cubicBezTo>
                  <a:cubicBezTo>
                    <a:pt x="17514" y="5254"/>
                    <a:pt x="18068" y="4603"/>
                    <a:pt x="18152" y="3904"/>
                  </a:cubicBezTo>
                  <a:cubicBezTo>
                    <a:pt x="18152" y="3863"/>
                    <a:pt x="18119" y="3834"/>
                    <a:pt x="18087" y="3834"/>
                  </a:cubicBezTo>
                  <a:cubicBezTo>
                    <a:pt x="18071" y="3834"/>
                    <a:pt x="18056" y="3840"/>
                    <a:pt x="18044" y="3856"/>
                  </a:cubicBezTo>
                  <a:cubicBezTo>
                    <a:pt x="17598" y="4362"/>
                    <a:pt x="17273" y="4916"/>
                    <a:pt x="16755" y="5362"/>
                  </a:cubicBezTo>
                  <a:cubicBezTo>
                    <a:pt x="16285" y="5772"/>
                    <a:pt x="15743" y="6061"/>
                    <a:pt x="15140" y="6230"/>
                  </a:cubicBezTo>
                  <a:cubicBezTo>
                    <a:pt x="15478" y="5808"/>
                    <a:pt x="15767" y="5338"/>
                    <a:pt x="15984" y="4844"/>
                  </a:cubicBezTo>
                  <a:cubicBezTo>
                    <a:pt x="16309" y="3989"/>
                    <a:pt x="16417" y="3061"/>
                    <a:pt x="16297" y="2145"/>
                  </a:cubicBezTo>
                  <a:cubicBezTo>
                    <a:pt x="16273" y="2079"/>
                    <a:pt x="16213" y="2046"/>
                    <a:pt x="16152" y="2046"/>
                  </a:cubicBezTo>
                  <a:cubicBezTo>
                    <a:pt x="16092" y="2046"/>
                    <a:pt x="16032" y="2079"/>
                    <a:pt x="16008" y="2145"/>
                  </a:cubicBezTo>
                  <a:cubicBezTo>
                    <a:pt x="15863" y="2988"/>
                    <a:pt x="15935" y="3856"/>
                    <a:pt x="15610" y="4663"/>
                  </a:cubicBezTo>
                  <a:cubicBezTo>
                    <a:pt x="15538" y="4832"/>
                    <a:pt x="15466" y="4989"/>
                    <a:pt x="15369" y="5133"/>
                  </a:cubicBezTo>
                  <a:cubicBezTo>
                    <a:pt x="15213" y="4567"/>
                    <a:pt x="14972" y="4025"/>
                    <a:pt x="14947" y="3422"/>
                  </a:cubicBezTo>
                  <a:cubicBezTo>
                    <a:pt x="14935" y="3145"/>
                    <a:pt x="15128" y="2398"/>
                    <a:pt x="14887" y="2217"/>
                  </a:cubicBezTo>
                  <a:cubicBezTo>
                    <a:pt x="14873" y="2209"/>
                    <a:pt x="14858" y="2205"/>
                    <a:pt x="14842" y="2205"/>
                  </a:cubicBezTo>
                  <a:cubicBezTo>
                    <a:pt x="14792" y="2205"/>
                    <a:pt x="14743" y="2246"/>
                    <a:pt x="14743" y="2302"/>
                  </a:cubicBezTo>
                  <a:cubicBezTo>
                    <a:pt x="14731" y="2326"/>
                    <a:pt x="14719" y="2362"/>
                    <a:pt x="14719" y="2398"/>
                  </a:cubicBezTo>
                  <a:cubicBezTo>
                    <a:pt x="14694" y="2470"/>
                    <a:pt x="14682" y="2555"/>
                    <a:pt x="14670" y="2639"/>
                  </a:cubicBezTo>
                  <a:cubicBezTo>
                    <a:pt x="14646" y="2760"/>
                    <a:pt x="14634" y="2892"/>
                    <a:pt x="14610" y="3013"/>
                  </a:cubicBezTo>
                  <a:cubicBezTo>
                    <a:pt x="14574" y="3302"/>
                    <a:pt x="14562" y="3591"/>
                    <a:pt x="14598" y="3868"/>
                  </a:cubicBezTo>
                  <a:cubicBezTo>
                    <a:pt x="14682" y="4458"/>
                    <a:pt x="14851" y="5037"/>
                    <a:pt x="15092" y="5579"/>
                  </a:cubicBezTo>
                  <a:cubicBezTo>
                    <a:pt x="14851" y="5952"/>
                    <a:pt x="14562" y="6302"/>
                    <a:pt x="14297" y="6663"/>
                  </a:cubicBezTo>
                  <a:cubicBezTo>
                    <a:pt x="13947" y="7194"/>
                    <a:pt x="13646" y="7748"/>
                    <a:pt x="13381" y="8326"/>
                  </a:cubicBezTo>
                  <a:cubicBezTo>
                    <a:pt x="13140" y="6856"/>
                    <a:pt x="13887" y="5350"/>
                    <a:pt x="13224" y="3916"/>
                  </a:cubicBezTo>
                  <a:cubicBezTo>
                    <a:pt x="13216" y="3890"/>
                    <a:pt x="13198" y="3880"/>
                    <a:pt x="13179" y="3880"/>
                  </a:cubicBezTo>
                  <a:cubicBezTo>
                    <a:pt x="13145" y="3880"/>
                    <a:pt x="13108" y="3914"/>
                    <a:pt x="13116" y="3952"/>
                  </a:cubicBezTo>
                  <a:cubicBezTo>
                    <a:pt x="13249" y="4856"/>
                    <a:pt x="13236" y="5772"/>
                    <a:pt x="13068" y="6663"/>
                  </a:cubicBezTo>
                  <a:cubicBezTo>
                    <a:pt x="12935" y="7422"/>
                    <a:pt x="12827" y="8169"/>
                    <a:pt x="13068" y="8904"/>
                  </a:cubicBezTo>
                  <a:cubicBezTo>
                    <a:pt x="12803" y="9423"/>
                    <a:pt x="12441" y="9880"/>
                    <a:pt x="12008" y="10254"/>
                  </a:cubicBezTo>
                  <a:cubicBezTo>
                    <a:pt x="12080" y="9627"/>
                    <a:pt x="12080" y="8989"/>
                    <a:pt x="12032" y="8350"/>
                  </a:cubicBezTo>
                  <a:cubicBezTo>
                    <a:pt x="11959" y="7724"/>
                    <a:pt x="11815" y="7109"/>
                    <a:pt x="11586" y="6519"/>
                  </a:cubicBezTo>
                  <a:cubicBezTo>
                    <a:pt x="12068" y="6049"/>
                    <a:pt x="12092" y="5302"/>
                    <a:pt x="12104" y="4675"/>
                  </a:cubicBezTo>
                  <a:cubicBezTo>
                    <a:pt x="12104" y="3832"/>
                    <a:pt x="12092" y="3037"/>
                    <a:pt x="12550" y="2290"/>
                  </a:cubicBezTo>
                  <a:cubicBezTo>
                    <a:pt x="12595" y="2218"/>
                    <a:pt x="12532" y="2139"/>
                    <a:pt x="12457" y="2139"/>
                  </a:cubicBezTo>
                  <a:cubicBezTo>
                    <a:pt x="12432" y="2139"/>
                    <a:pt x="12405" y="2148"/>
                    <a:pt x="12381" y="2169"/>
                  </a:cubicBezTo>
                  <a:cubicBezTo>
                    <a:pt x="11875" y="2639"/>
                    <a:pt x="11767" y="3350"/>
                    <a:pt x="11730" y="4013"/>
                  </a:cubicBezTo>
                  <a:cubicBezTo>
                    <a:pt x="11718" y="4410"/>
                    <a:pt x="11718" y="4808"/>
                    <a:pt x="11670" y="5193"/>
                  </a:cubicBezTo>
                  <a:cubicBezTo>
                    <a:pt x="11634" y="5507"/>
                    <a:pt x="11550" y="5808"/>
                    <a:pt x="11441" y="6097"/>
                  </a:cubicBezTo>
                  <a:cubicBezTo>
                    <a:pt x="11200" y="5483"/>
                    <a:pt x="10935" y="4880"/>
                    <a:pt x="10718" y="4254"/>
                  </a:cubicBezTo>
                  <a:cubicBezTo>
                    <a:pt x="10598" y="3916"/>
                    <a:pt x="10501" y="3567"/>
                    <a:pt x="10417" y="3205"/>
                  </a:cubicBezTo>
                  <a:cubicBezTo>
                    <a:pt x="11068" y="2603"/>
                    <a:pt x="11791" y="1675"/>
                    <a:pt x="11754" y="747"/>
                  </a:cubicBezTo>
                  <a:cubicBezTo>
                    <a:pt x="11754" y="696"/>
                    <a:pt x="11705" y="658"/>
                    <a:pt x="11659" y="658"/>
                  </a:cubicBezTo>
                  <a:cubicBezTo>
                    <a:pt x="11629" y="658"/>
                    <a:pt x="11600" y="674"/>
                    <a:pt x="11586" y="711"/>
                  </a:cubicBezTo>
                  <a:cubicBezTo>
                    <a:pt x="11417" y="1121"/>
                    <a:pt x="11236" y="1519"/>
                    <a:pt x="11007" y="1904"/>
                  </a:cubicBezTo>
                  <a:cubicBezTo>
                    <a:pt x="10803" y="2193"/>
                    <a:pt x="10586" y="2482"/>
                    <a:pt x="10333" y="2735"/>
                  </a:cubicBezTo>
                  <a:cubicBezTo>
                    <a:pt x="10297" y="2494"/>
                    <a:pt x="10272" y="2254"/>
                    <a:pt x="10260" y="2013"/>
                  </a:cubicBezTo>
                  <a:cubicBezTo>
                    <a:pt x="10248" y="1687"/>
                    <a:pt x="10248" y="1350"/>
                    <a:pt x="10260" y="1012"/>
                  </a:cubicBezTo>
                  <a:cubicBezTo>
                    <a:pt x="10285" y="675"/>
                    <a:pt x="10357" y="338"/>
                    <a:pt x="10248" y="12"/>
                  </a:cubicBezTo>
                  <a:cubicBezTo>
                    <a:pt x="10236" y="0"/>
                    <a:pt x="10224" y="0"/>
                    <a:pt x="10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391646" y="4515051"/>
              <a:ext cx="502432" cy="695599"/>
            </a:xfrm>
            <a:custGeom>
              <a:avLst/>
              <a:gdLst/>
              <a:ahLst/>
              <a:cxnLst/>
              <a:rect l="l" t="t" r="r" b="b"/>
              <a:pathLst>
                <a:path w="13182" h="18250" extrusionOk="0">
                  <a:moveTo>
                    <a:pt x="11023" y="0"/>
                  </a:moveTo>
                  <a:cubicBezTo>
                    <a:pt x="10014" y="0"/>
                    <a:pt x="9015" y="330"/>
                    <a:pt x="8194" y="977"/>
                  </a:cubicBezTo>
                  <a:cubicBezTo>
                    <a:pt x="7543" y="1483"/>
                    <a:pt x="7025" y="2158"/>
                    <a:pt x="6374" y="2640"/>
                  </a:cubicBezTo>
                  <a:cubicBezTo>
                    <a:pt x="5784" y="3062"/>
                    <a:pt x="5097" y="3351"/>
                    <a:pt x="4615" y="3893"/>
                  </a:cubicBezTo>
                  <a:cubicBezTo>
                    <a:pt x="3362" y="5291"/>
                    <a:pt x="4001" y="7725"/>
                    <a:pt x="2928" y="9279"/>
                  </a:cubicBezTo>
                  <a:cubicBezTo>
                    <a:pt x="2374" y="10098"/>
                    <a:pt x="1374" y="10616"/>
                    <a:pt x="1121" y="11592"/>
                  </a:cubicBezTo>
                  <a:cubicBezTo>
                    <a:pt x="988" y="12110"/>
                    <a:pt x="1109" y="12665"/>
                    <a:pt x="1049" y="13195"/>
                  </a:cubicBezTo>
                  <a:cubicBezTo>
                    <a:pt x="916" y="14123"/>
                    <a:pt x="229" y="14882"/>
                    <a:pt x="97" y="15809"/>
                  </a:cubicBezTo>
                  <a:cubicBezTo>
                    <a:pt x="0" y="16532"/>
                    <a:pt x="266" y="17267"/>
                    <a:pt x="820" y="17761"/>
                  </a:cubicBezTo>
                  <a:cubicBezTo>
                    <a:pt x="1231" y="18105"/>
                    <a:pt x="1719" y="18249"/>
                    <a:pt x="2227" y="18249"/>
                  </a:cubicBezTo>
                  <a:cubicBezTo>
                    <a:pt x="3431" y="18249"/>
                    <a:pt x="4742" y="17435"/>
                    <a:pt x="5386" y="16520"/>
                  </a:cubicBezTo>
                  <a:cubicBezTo>
                    <a:pt x="6061" y="15581"/>
                    <a:pt x="6374" y="14412"/>
                    <a:pt x="6519" y="13255"/>
                  </a:cubicBezTo>
                  <a:cubicBezTo>
                    <a:pt x="6531" y="12966"/>
                    <a:pt x="6591" y="12677"/>
                    <a:pt x="6688" y="12400"/>
                  </a:cubicBezTo>
                  <a:cubicBezTo>
                    <a:pt x="6832" y="12062"/>
                    <a:pt x="7085" y="11809"/>
                    <a:pt x="7290" y="11520"/>
                  </a:cubicBezTo>
                  <a:cubicBezTo>
                    <a:pt x="7808" y="10833"/>
                    <a:pt x="8073" y="9990"/>
                    <a:pt x="8049" y="9134"/>
                  </a:cubicBezTo>
                  <a:cubicBezTo>
                    <a:pt x="8025" y="8231"/>
                    <a:pt x="7688" y="7267"/>
                    <a:pt x="8121" y="6472"/>
                  </a:cubicBezTo>
                  <a:cubicBezTo>
                    <a:pt x="8362" y="6002"/>
                    <a:pt x="8832" y="5701"/>
                    <a:pt x="9049" y="5219"/>
                  </a:cubicBezTo>
                  <a:cubicBezTo>
                    <a:pt x="9290" y="4713"/>
                    <a:pt x="9194" y="4122"/>
                    <a:pt x="9254" y="3568"/>
                  </a:cubicBezTo>
                  <a:cubicBezTo>
                    <a:pt x="9374" y="2640"/>
                    <a:pt x="9881" y="1809"/>
                    <a:pt x="10652" y="1279"/>
                  </a:cubicBezTo>
                  <a:cubicBezTo>
                    <a:pt x="11382" y="784"/>
                    <a:pt x="12238" y="531"/>
                    <a:pt x="13120" y="531"/>
                  </a:cubicBezTo>
                  <a:cubicBezTo>
                    <a:pt x="13141" y="531"/>
                    <a:pt x="13161" y="531"/>
                    <a:pt x="13182" y="532"/>
                  </a:cubicBezTo>
                  <a:cubicBezTo>
                    <a:pt x="12501" y="176"/>
                    <a:pt x="11759" y="0"/>
                    <a:pt x="110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416459" y="4527781"/>
              <a:ext cx="391555" cy="777889"/>
            </a:xfrm>
            <a:custGeom>
              <a:avLst/>
              <a:gdLst/>
              <a:ahLst/>
              <a:cxnLst/>
              <a:rect l="l" t="t" r="r" b="b"/>
              <a:pathLst>
                <a:path w="10273" h="20409" extrusionOk="0">
                  <a:moveTo>
                    <a:pt x="10203" y="1"/>
                  </a:moveTo>
                  <a:cubicBezTo>
                    <a:pt x="10197" y="1"/>
                    <a:pt x="10189" y="2"/>
                    <a:pt x="10181" y="5"/>
                  </a:cubicBezTo>
                  <a:cubicBezTo>
                    <a:pt x="9422" y="306"/>
                    <a:pt x="8711" y="692"/>
                    <a:pt x="8133" y="1330"/>
                  </a:cubicBezTo>
                  <a:cubicBezTo>
                    <a:pt x="7555" y="1969"/>
                    <a:pt x="7205" y="2776"/>
                    <a:pt x="6880" y="3571"/>
                  </a:cubicBezTo>
                  <a:cubicBezTo>
                    <a:pt x="6506" y="4487"/>
                    <a:pt x="6145" y="5367"/>
                    <a:pt x="5543" y="6138"/>
                  </a:cubicBezTo>
                  <a:cubicBezTo>
                    <a:pt x="4976" y="6885"/>
                    <a:pt x="4530" y="7535"/>
                    <a:pt x="4277" y="8463"/>
                  </a:cubicBezTo>
                  <a:cubicBezTo>
                    <a:pt x="4024" y="9403"/>
                    <a:pt x="3964" y="10379"/>
                    <a:pt x="3651" y="11295"/>
                  </a:cubicBezTo>
                  <a:cubicBezTo>
                    <a:pt x="3314" y="12258"/>
                    <a:pt x="2615" y="12993"/>
                    <a:pt x="2181" y="13897"/>
                  </a:cubicBezTo>
                  <a:cubicBezTo>
                    <a:pt x="1723" y="14825"/>
                    <a:pt x="1518" y="15849"/>
                    <a:pt x="1048" y="16765"/>
                  </a:cubicBezTo>
                  <a:cubicBezTo>
                    <a:pt x="639" y="17536"/>
                    <a:pt x="0" y="19295"/>
                    <a:pt x="145" y="20211"/>
                  </a:cubicBezTo>
                  <a:cubicBezTo>
                    <a:pt x="166" y="20346"/>
                    <a:pt x="269" y="20409"/>
                    <a:pt x="371" y="20409"/>
                  </a:cubicBezTo>
                  <a:cubicBezTo>
                    <a:pt x="497" y="20409"/>
                    <a:pt x="622" y="20316"/>
                    <a:pt x="603" y="20150"/>
                  </a:cubicBezTo>
                  <a:cubicBezTo>
                    <a:pt x="422" y="19150"/>
                    <a:pt x="1338" y="17259"/>
                    <a:pt x="1699" y="16391"/>
                  </a:cubicBezTo>
                  <a:cubicBezTo>
                    <a:pt x="2097" y="15463"/>
                    <a:pt x="2301" y="14451"/>
                    <a:pt x="2832" y="13584"/>
                  </a:cubicBezTo>
                  <a:cubicBezTo>
                    <a:pt x="3277" y="12849"/>
                    <a:pt x="3783" y="12198"/>
                    <a:pt x="4036" y="11367"/>
                  </a:cubicBezTo>
                  <a:cubicBezTo>
                    <a:pt x="4277" y="10572"/>
                    <a:pt x="4362" y="9740"/>
                    <a:pt x="4518" y="8933"/>
                  </a:cubicBezTo>
                  <a:cubicBezTo>
                    <a:pt x="4723" y="7897"/>
                    <a:pt x="5169" y="7162"/>
                    <a:pt x="5796" y="6342"/>
                  </a:cubicBezTo>
                  <a:cubicBezTo>
                    <a:pt x="6241" y="5740"/>
                    <a:pt x="6615" y="5077"/>
                    <a:pt x="6880" y="4379"/>
                  </a:cubicBezTo>
                  <a:cubicBezTo>
                    <a:pt x="7217" y="3547"/>
                    <a:pt x="7482" y="2668"/>
                    <a:pt x="7988" y="1921"/>
                  </a:cubicBezTo>
                  <a:cubicBezTo>
                    <a:pt x="8555" y="1077"/>
                    <a:pt x="9386" y="583"/>
                    <a:pt x="10230" y="113"/>
                  </a:cubicBezTo>
                  <a:cubicBezTo>
                    <a:pt x="10273" y="81"/>
                    <a:pt x="10258" y="1"/>
                    <a:pt x="10203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38013" y="4592234"/>
              <a:ext cx="353212" cy="698229"/>
            </a:xfrm>
            <a:custGeom>
              <a:avLst/>
              <a:gdLst/>
              <a:ahLst/>
              <a:cxnLst/>
              <a:rect l="l" t="t" r="r" b="b"/>
              <a:pathLst>
                <a:path w="9267" h="18319" extrusionOk="0">
                  <a:moveTo>
                    <a:pt x="2868" y="1"/>
                  </a:moveTo>
                  <a:cubicBezTo>
                    <a:pt x="1362" y="567"/>
                    <a:pt x="338" y="1977"/>
                    <a:pt x="242" y="3579"/>
                  </a:cubicBezTo>
                  <a:cubicBezTo>
                    <a:pt x="194" y="4302"/>
                    <a:pt x="338" y="5037"/>
                    <a:pt x="278" y="5760"/>
                  </a:cubicBezTo>
                  <a:cubicBezTo>
                    <a:pt x="218" y="6399"/>
                    <a:pt x="1" y="7025"/>
                    <a:pt x="85" y="7664"/>
                  </a:cubicBezTo>
                  <a:cubicBezTo>
                    <a:pt x="278" y="9314"/>
                    <a:pt x="2278" y="10314"/>
                    <a:pt x="2688" y="11941"/>
                  </a:cubicBezTo>
                  <a:cubicBezTo>
                    <a:pt x="2905" y="12784"/>
                    <a:pt x="2664" y="13760"/>
                    <a:pt x="3158" y="14483"/>
                  </a:cubicBezTo>
                  <a:cubicBezTo>
                    <a:pt x="3435" y="14881"/>
                    <a:pt x="3869" y="15122"/>
                    <a:pt x="4182" y="15483"/>
                  </a:cubicBezTo>
                  <a:cubicBezTo>
                    <a:pt x="4724" y="16110"/>
                    <a:pt x="4832" y="17014"/>
                    <a:pt x="5375" y="17640"/>
                  </a:cubicBezTo>
                  <a:cubicBezTo>
                    <a:pt x="5743" y="18071"/>
                    <a:pt x="6285" y="18319"/>
                    <a:pt x="6850" y="18319"/>
                  </a:cubicBezTo>
                  <a:cubicBezTo>
                    <a:pt x="6932" y="18319"/>
                    <a:pt x="7015" y="18313"/>
                    <a:pt x="7098" y="18303"/>
                  </a:cubicBezTo>
                  <a:cubicBezTo>
                    <a:pt x="8664" y="18062"/>
                    <a:pt x="9266" y="15917"/>
                    <a:pt x="8941" y="14531"/>
                  </a:cubicBezTo>
                  <a:cubicBezTo>
                    <a:pt x="8700" y="13543"/>
                    <a:pt x="8110" y="12652"/>
                    <a:pt x="7435" y="11881"/>
                  </a:cubicBezTo>
                  <a:cubicBezTo>
                    <a:pt x="7254" y="11688"/>
                    <a:pt x="7086" y="11483"/>
                    <a:pt x="6965" y="11266"/>
                  </a:cubicBezTo>
                  <a:cubicBezTo>
                    <a:pt x="6821" y="10977"/>
                    <a:pt x="6796" y="10664"/>
                    <a:pt x="6736" y="10351"/>
                  </a:cubicBezTo>
                  <a:cubicBezTo>
                    <a:pt x="6567" y="9604"/>
                    <a:pt x="6170" y="8941"/>
                    <a:pt x="5592" y="8447"/>
                  </a:cubicBezTo>
                  <a:cubicBezTo>
                    <a:pt x="4965" y="7941"/>
                    <a:pt x="4134" y="7591"/>
                    <a:pt x="3856" y="6844"/>
                  </a:cubicBezTo>
                  <a:cubicBezTo>
                    <a:pt x="3688" y="6411"/>
                    <a:pt x="3760" y="5917"/>
                    <a:pt x="3567" y="5483"/>
                  </a:cubicBezTo>
                  <a:cubicBezTo>
                    <a:pt x="3362" y="5037"/>
                    <a:pt x="2917" y="4748"/>
                    <a:pt x="2579" y="4386"/>
                  </a:cubicBezTo>
                  <a:cubicBezTo>
                    <a:pt x="2037" y="3760"/>
                    <a:pt x="1784" y="2941"/>
                    <a:pt x="1880" y="2121"/>
                  </a:cubicBezTo>
                  <a:cubicBezTo>
                    <a:pt x="1989" y="1326"/>
                    <a:pt x="2326" y="591"/>
                    <a:pt x="2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76128" y="4645710"/>
              <a:ext cx="318184" cy="708405"/>
            </a:xfrm>
            <a:custGeom>
              <a:avLst/>
              <a:gdLst/>
              <a:ahLst/>
              <a:cxnLst/>
              <a:rect l="l" t="t" r="r" b="b"/>
              <a:pathLst>
                <a:path w="8348" h="18586" extrusionOk="0">
                  <a:moveTo>
                    <a:pt x="417" y="0"/>
                  </a:moveTo>
                  <a:cubicBezTo>
                    <a:pt x="400" y="0"/>
                    <a:pt x="383" y="10"/>
                    <a:pt x="374" y="31"/>
                  </a:cubicBezTo>
                  <a:cubicBezTo>
                    <a:pt x="109" y="718"/>
                    <a:pt x="1" y="1453"/>
                    <a:pt x="49" y="2176"/>
                  </a:cubicBezTo>
                  <a:cubicBezTo>
                    <a:pt x="133" y="2935"/>
                    <a:pt x="459" y="3634"/>
                    <a:pt x="808" y="4321"/>
                  </a:cubicBezTo>
                  <a:cubicBezTo>
                    <a:pt x="1194" y="5104"/>
                    <a:pt x="1567" y="5851"/>
                    <a:pt x="1736" y="6706"/>
                  </a:cubicBezTo>
                  <a:cubicBezTo>
                    <a:pt x="1893" y="7526"/>
                    <a:pt x="2073" y="8201"/>
                    <a:pt x="2543" y="8923"/>
                  </a:cubicBezTo>
                  <a:cubicBezTo>
                    <a:pt x="3001" y="9634"/>
                    <a:pt x="3616" y="10249"/>
                    <a:pt x="4049" y="10996"/>
                  </a:cubicBezTo>
                  <a:cubicBezTo>
                    <a:pt x="4495" y="11779"/>
                    <a:pt x="4567" y="12659"/>
                    <a:pt x="4917" y="13490"/>
                  </a:cubicBezTo>
                  <a:cubicBezTo>
                    <a:pt x="5266" y="14333"/>
                    <a:pt x="5833" y="15080"/>
                    <a:pt x="6158" y="15924"/>
                  </a:cubicBezTo>
                  <a:cubicBezTo>
                    <a:pt x="6435" y="16647"/>
                    <a:pt x="7242" y="18105"/>
                    <a:pt x="7941" y="18550"/>
                  </a:cubicBezTo>
                  <a:cubicBezTo>
                    <a:pt x="7980" y="18575"/>
                    <a:pt x="8019" y="18586"/>
                    <a:pt x="8055" y="18586"/>
                  </a:cubicBezTo>
                  <a:cubicBezTo>
                    <a:pt x="8231" y="18586"/>
                    <a:pt x="8348" y="18333"/>
                    <a:pt x="8158" y="18213"/>
                  </a:cubicBezTo>
                  <a:cubicBezTo>
                    <a:pt x="7387" y="17743"/>
                    <a:pt x="6676" y="16032"/>
                    <a:pt x="6315" y="15273"/>
                  </a:cubicBezTo>
                  <a:cubicBezTo>
                    <a:pt x="5929" y="14466"/>
                    <a:pt x="5375" y="13743"/>
                    <a:pt x="5110" y="12887"/>
                  </a:cubicBezTo>
                  <a:cubicBezTo>
                    <a:pt x="4881" y="12153"/>
                    <a:pt x="4736" y="11430"/>
                    <a:pt x="4326" y="10779"/>
                  </a:cubicBezTo>
                  <a:cubicBezTo>
                    <a:pt x="3953" y="10152"/>
                    <a:pt x="3447" y="9610"/>
                    <a:pt x="3001" y="9032"/>
                  </a:cubicBezTo>
                  <a:cubicBezTo>
                    <a:pt x="2435" y="8285"/>
                    <a:pt x="2194" y="7562"/>
                    <a:pt x="2025" y="6658"/>
                  </a:cubicBezTo>
                  <a:cubicBezTo>
                    <a:pt x="1893" y="6008"/>
                    <a:pt x="1664" y="5381"/>
                    <a:pt x="1350" y="4791"/>
                  </a:cubicBezTo>
                  <a:cubicBezTo>
                    <a:pt x="989" y="4080"/>
                    <a:pt x="567" y="3381"/>
                    <a:pt x="362" y="2610"/>
                  </a:cubicBezTo>
                  <a:cubicBezTo>
                    <a:pt x="133" y="1754"/>
                    <a:pt x="290" y="899"/>
                    <a:pt x="471" y="68"/>
                  </a:cubicBezTo>
                  <a:cubicBezTo>
                    <a:pt x="479" y="29"/>
                    <a:pt x="447" y="0"/>
                    <a:pt x="417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197715" y="4365830"/>
              <a:ext cx="317955" cy="826981"/>
            </a:xfrm>
            <a:custGeom>
              <a:avLst/>
              <a:gdLst/>
              <a:ahLst/>
              <a:cxnLst/>
              <a:rect l="l" t="t" r="r" b="b"/>
              <a:pathLst>
                <a:path w="8342" h="21697" extrusionOk="0">
                  <a:moveTo>
                    <a:pt x="498" y="1"/>
                  </a:moveTo>
                  <a:lnTo>
                    <a:pt x="498" y="1"/>
                  </a:lnTo>
                  <a:cubicBezTo>
                    <a:pt x="1377" y="603"/>
                    <a:pt x="1871" y="1639"/>
                    <a:pt x="1799" y="2712"/>
                  </a:cubicBezTo>
                  <a:cubicBezTo>
                    <a:pt x="1763" y="3157"/>
                    <a:pt x="1630" y="3603"/>
                    <a:pt x="1618" y="4061"/>
                  </a:cubicBezTo>
                  <a:cubicBezTo>
                    <a:pt x="1582" y="5350"/>
                    <a:pt x="2534" y="6603"/>
                    <a:pt x="2149" y="7832"/>
                  </a:cubicBezTo>
                  <a:cubicBezTo>
                    <a:pt x="2004" y="8290"/>
                    <a:pt x="1679" y="8688"/>
                    <a:pt x="1594" y="9170"/>
                  </a:cubicBezTo>
                  <a:cubicBezTo>
                    <a:pt x="1365" y="10302"/>
                    <a:pt x="2450" y="11182"/>
                    <a:pt x="2847" y="12242"/>
                  </a:cubicBezTo>
                  <a:cubicBezTo>
                    <a:pt x="3125" y="13013"/>
                    <a:pt x="3028" y="13869"/>
                    <a:pt x="2896" y="14688"/>
                  </a:cubicBezTo>
                  <a:cubicBezTo>
                    <a:pt x="2570" y="16700"/>
                    <a:pt x="0" y="21696"/>
                    <a:pt x="3384" y="21696"/>
                  </a:cubicBezTo>
                  <a:cubicBezTo>
                    <a:pt x="3506" y="21696"/>
                    <a:pt x="3637" y="21690"/>
                    <a:pt x="3775" y="21676"/>
                  </a:cubicBezTo>
                  <a:cubicBezTo>
                    <a:pt x="4944" y="21568"/>
                    <a:pt x="5462" y="20978"/>
                    <a:pt x="5956" y="19965"/>
                  </a:cubicBezTo>
                  <a:cubicBezTo>
                    <a:pt x="6703" y="18435"/>
                    <a:pt x="8342" y="17146"/>
                    <a:pt x="7799" y="15194"/>
                  </a:cubicBezTo>
                  <a:cubicBezTo>
                    <a:pt x="7631" y="14580"/>
                    <a:pt x="7281" y="14013"/>
                    <a:pt x="7257" y="13387"/>
                  </a:cubicBezTo>
                  <a:cubicBezTo>
                    <a:pt x="7209" y="12339"/>
                    <a:pt x="8040" y="11314"/>
                    <a:pt x="7715" y="10326"/>
                  </a:cubicBezTo>
                  <a:cubicBezTo>
                    <a:pt x="7522" y="9724"/>
                    <a:pt x="6944" y="9338"/>
                    <a:pt x="6763" y="8736"/>
                  </a:cubicBezTo>
                  <a:cubicBezTo>
                    <a:pt x="6522" y="7917"/>
                    <a:pt x="7064" y="7037"/>
                    <a:pt x="6896" y="6206"/>
                  </a:cubicBezTo>
                  <a:cubicBezTo>
                    <a:pt x="6691" y="5194"/>
                    <a:pt x="5558" y="4760"/>
                    <a:pt x="4980" y="3941"/>
                  </a:cubicBezTo>
                  <a:cubicBezTo>
                    <a:pt x="4727" y="3591"/>
                    <a:pt x="4570" y="3157"/>
                    <a:pt x="4378" y="2760"/>
                  </a:cubicBezTo>
                  <a:cubicBezTo>
                    <a:pt x="3582" y="1302"/>
                    <a:pt x="1992" y="591"/>
                    <a:pt x="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266780" y="4409815"/>
              <a:ext cx="143732" cy="882210"/>
            </a:xfrm>
            <a:custGeom>
              <a:avLst/>
              <a:gdLst/>
              <a:ahLst/>
              <a:cxnLst/>
              <a:rect l="l" t="t" r="r" b="b"/>
              <a:pathLst>
                <a:path w="3771" h="23146" extrusionOk="0">
                  <a:moveTo>
                    <a:pt x="195" y="1"/>
                  </a:moveTo>
                  <a:cubicBezTo>
                    <a:pt x="150" y="1"/>
                    <a:pt x="106" y="62"/>
                    <a:pt x="144" y="100"/>
                  </a:cubicBezTo>
                  <a:cubicBezTo>
                    <a:pt x="469" y="461"/>
                    <a:pt x="758" y="859"/>
                    <a:pt x="999" y="1280"/>
                  </a:cubicBezTo>
                  <a:cubicBezTo>
                    <a:pt x="1300" y="1811"/>
                    <a:pt x="1373" y="2377"/>
                    <a:pt x="1421" y="2979"/>
                  </a:cubicBezTo>
                  <a:cubicBezTo>
                    <a:pt x="1481" y="3823"/>
                    <a:pt x="1734" y="4630"/>
                    <a:pt x="2144" y="5353"/>
                  </a:cubicBezTo>
                  <a:cubicBezTo>
                    <a:pt x="2638" y="6257"/>
                    <a:pt x="3144" y="7088"/>
                    <a:pt x="2939" y="8184"/>
                  </a:cubicBezTo>
                  <a:cubicBezTo>
                    <a:pt x="2758" y="9172"/>
                    <a:pt x="2397" y="9968"/>
                    <a:pt x="2602" y="10992"/>
                  </a:cubicBezTo>
                  <a:cubicBezTo>
                    <a:pt x="2782" y="11859"/>
                    <a:pt x="3192" y="12654"/>
                    <a:pt x="3325" y="13534"/>
                  </a:cubicBezTo>
                  <a:cubicBezTo>
                    <a:pt x="3481" y="14667"/>
                    <a:pt x="2855" y="15522"/>
                    <a:pt x="2493" y="16534"/>
                  </a:cubicBezTo>
                  <a:cubicBezTo>
                    <a:pt x="2349" y="17016"/>
                    <a:pt x="2252" y="17510"/>
                    <a:pt x="2192" y="18016"/>
                  </a:cubicBezTo>
                  <a:cubicBezTo>
                    <a:pt x="2108" y="18607"/>
                    <a:pt x="1915" y="19185"/>
                    <a:pt x="1650" y="19727"/>
                  </a:cubicBezTo>
                  <a:cubicBezTo>
                    <a:pt x="1144" y="20763"/>
                    <a:pt x="614" y="21800"/>
                    <a:pt x="96" y="22824"/>
                  </a:cubicBezTo>
                  <a:cubicBezTo>
                    <a:pt x="1" y="23006"/>
                    <a:pt x="150" y="23146"/>
                    <a:pt x="301" y="23146"/>
                  </a:cubicBezTo>
                  <a:cubicBezTo>
                    <a:pt x="380" y="23146"/>
                    <a:pt x="460" y="23107"/>
                    <a:pt x="505" y="23016"/>
                  </a:cubicBezTo>
                  <a:cubicBezTo>
                    <a:pt x="987" y="21992"/>
                    <a:pt x="1469" y="20980"/>
                    <a:pt x="1963" y="19968"/>
                  </a:cubicBezTo>
                  <a:cubicBezTo>
                    <a:pt x="2168" y="19570"/>
                    <a:pt x="2337" y="19137"/>
                    <a:pt x="2457" y="18703"/>
                  </a:cubicBezTo>
                  <a:cubicBezTo>
                    <a:pt x="2590" y="18149"/>
                    <a:pt x="2602" y="17582"/>
                    <a:pt x="2746" y="17040"/>
                  </a:cubicBezTo>
                  <a:cubicBezTo>
                    <a:pt x="2939" y="16233"/>
                    <a:pt x="3433" y="15546"/>
                    <a:pt x="3626" y="14739"/>
                  </a:cubicBezTo>
                  <a:cubicBezTo>
                    <a:pt x="3770" y="14100"/>
                    <a:pt x="3734" y="13426"/>
                    <a:pt x="3542" y="12799"/>
                  </a:cubicBezTo>
                  <a:cubicBezTo>
                    <a:pt x="3325" y="12040"/>
                    <a:pt x="2987" y="11317"/>
                    <a:pt x="2903" y="10534"/>
                  </a:cubicBezTo>
                  <a:cubicBezTo>
                    <a:pt x="2807" y="9618"/>
                    <a:pt x="3252" y="8823"/>
                    <a:pt x="3349" y="7931"/>
                  </a:cubicBezTo>
                  <a:cubicBezTo>
                    <a:pt x="3505" y="6425"/>
                    <a:pt x="2349" y="5401"/>
                    <a:pt x="1951" y="4064"/>
                  </a:cubicBezTo>
                  <a:cubicBezTo>
                    <a:pt x="1722" y="3293"/>
                    <a:pt x="1831" y="2437"/>
                    <a:pt x="1553" y="1690"/>
                  </a:cubicBezTo>
                  <a:cubicBezTo>
                    <a:pt x="1276" y="955"/>
                    <a:pt x="746" y="533"/>
                    <a:pt x="228" y="15"/>
                  </a:cubicBezTo>
                  <a:cubicBezTo>
                    <a:pt x="218" y="5"/>
                    <a:pt x="206" y="1"/>
                    <a:pt x="195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2" name="Google Shape;872;p17"/>
            <p:cNvGrpSpPr/>
            <p:nvPr/>
          </p:nvGrpSpPr>
          <p:grpSpPr>
            <a:xfrm>
              <a:off x="1372625" y="4675729"/>
              <a:ext cx="609253" cy="420236"/>
              <a:chOff x="7296325" y="4675729"/>
              <a:chExt cx="609253" cy="420236"/>
            </a:xfrm>
          </p:grpSpPr>
          <p:sp>
            <p:nvSpPr>
              <p:cNvPr id="873" name="Google Shape;873;p17"/>
              <p:cNvSpPr/>
              <p:nvPr/>
            </p:nvSpPr>
            <p:spPr>
              <a:xfrm>
                <a:off x="7296325" y="4690805"/>
                <a:ext cx="143676" cy="181879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3185" extrusionOk="0">
                    <a:moveTo>
                      <a:pt x="1782" y="1"/>
                    </a:moveTo>
                    <a:cubicBezTo>
                      <a:pt x="1751" y="1"/>
                      <a:pt x="1721" y="2"/>
                      <a:pt x="1695" y="5"/>
                    </a:cubicBezTo>
                    <a:cubicBezTo>
                      <a:pt x="1352" y="48"/>
                      <a:pt x="1079" y="288"/>
                      <a:pt x="745" y="365"/>
                    </a:cubicBezTo>
                    <a:cubicBezTo>
                      <a:pt x="617" y="399"/>
                      <a:pt x="480" y="407"/>
                      <a:pt x="351" y="450"/>
                    </a:cubicBezTo>
                    <a:cubicBezTo>
                      <a:pt x="215" y="476"/>
                      <a:pt x="112" y="578"/>
                      <a:pt x="61" y="707"/>
                    </a:cubicBezTo>
                    <a:cubicBezTo>
                      <a:pt x="1" y="921"/>
                      <a:pt x="189" y="1100"/>
                      <a:pt x="266" y="1306"/>
                    </a:cubicBezTo>
                    <a:cubicBezTo>
                      <a:pt x="309" y="1460"/>
                      <a:pt x="326" y="1622"/>
                      <a:pt x="326" y="1785"/>
                    </a:cubicBezTo>
                    <a:cubicBezTo>
                      <a:pt x="360" y="2204"/>
                      <a:pt x="497" y="2614"/>
                      <a:pt x="736" y="2965"/>
                    </a:cubicBezTo>
                    <a:cubicBezTo>
                      <a:pt x="812" y="3075"/>
                      <a:pt x="936" y="3184"/>
                      <a:pt x="1057" y="3184"/>
                    </a:cubicBezTo>
                    <a:cubicBezTo>
                      <a:pt x="1088" y="3184"/>
                      <a:pt x="1118" y="3177"/>
                      <a:pt x="1147" y="3162"/>
                    </a:cubicBezTo>
                    <a:cubicBezTo>
                      <a:pt x="1198" y="3119"/>
                      <a:pt x="1241" y="3068"/>
                      <a:pt x="1267" y="3017"/>
                    </a:cubicBezTo>
                    <a:cubicBezTo>
                      <a:pt x="1635" y="2366"/>
                      <a:pt x="1960" y="1699"/>
                      <a:pt x="2242" y="1015"/>
                    </a:cubicBezTo>
                    <a:cubicBezTo>
                      <a:pt x="2319" y="835"/>
                      <a:pt x="2516" y="519"/>
                      <a:pt x="2439" y="313"/>
                    </a:cubicBezTo>
                    <a:cubicBezTo>
                      <a:pt x="2356" y="87"/>
                      <a:pt x="2015" y="1"/>
                      <a:pt x="1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7"/>
              <p:cNvSpPr/>
              <p:nvPr/>
            </p:nvSpPr>
            <p:spPr>
              <a:xfrm>
                <a:off x="7341266" y="4682011"/>
                <a:ext cx="181308" cy="265481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4649" extrusionOk="0">
                    <a:moveTo>
                      <a:pt x="2066" y="1"/>
                    </a:moveTo>
                    <a:cubicBezTo>
                      <a:pt x="1956" y="1"/>
                      <a:pt x="1850" y="17"/>
                      <a:pt x="1754" y="57"/>
                    </a:cubicBezTo>
                    <a:cubicBezTo>
                      <a:pt x="1523" y="159"/>
                      <a:pt x="1387" y="390"/>
                      <a:pt x="1267" y="613"/>
                    </a:cubicBezTo>
                    <a:lnTo>
                      <a:pt x="771" y="1511"/>
                    </a:lnTo>
                    <a:cubicBezTo>
                      <a:pt x="574" y="1845"/>
                      <a:pt x="403" y="2187"/>
                      <a:pt x="240" y="2546"/>
                    </a:cubicBezTo>
                    <a:cubicBezTo>
                      <a:pt x="103" y="2888"/>
                      <a:pt x="1" y="3256"/>
                      <a:pt x="86" y="3607"/>
                    </a:cubicBezTo>
                    <a:cubicBezTo>
                      <a:pt x="206" y="4086"/>
                      <a:pt x="634" y="4420"/>
                      <a:pt x="1087" y="4599"/>
                    </a:cubicBezTo>
                    <a:cubicBezTo>
                      <a:pt x="1157" y="4631"/>
                      <a:pt x="1231" y="4649"/>
                      <a:pt x="1307" y="4649"/>
                    </a:cubicBezTo>
                    <a:cubicBezTo>
                      <a:pt x="1334" y="4649"/>
                      <a:pt x="1360" y="4646"/>
                      <a:pt x="1387" y="4642"/>
                    </a:cubicBezTo>
                    <a:cubicBezTo>
                      <a:pt x="1464" y="4608"/>
                      <a:pt x="1532" y="4556"/>
                      <a:pt x="1583" y="4488"/>
                    </a:cubicBezTo>
                    <a:cubicBezTo>
                      <a:pt x="1797" y="4231"/>
                      <a:pt x="1968" y="3940"/>
                      <a:pt x="2097" y="3624"/>
                    </a:cubicBezTo>
                    <a:cubicBezTo>
                      <a:pt x="2507" y="2743"/>
                      <a:pt x="2841" y="1836"/>
                      <a:pt x="3089" y="895"/>
                    </a:cubicBezTo>
                    <a:cubicBezTo>
                      <a:pt x="3175" y="570"/>
                      <a:pt x="3175" y="373"/>
                      <a:pt x="2858" y="219"/>
                    </a:cubicBezTo>
                    <a:cubicBezTo>
                      <a:pt x="2632" y="103"/>
                      <a:pt x="2337" y="1"/>
                      <a:pt x="2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7"/>
              <p:cNvSpPr/>
              <p:nvPr/>
            </p:nvSpPr>
            <p:spPr>
              <a:xfrm>
                <a:off x="7391119" y="4675729"/>
                <a:ext cx="514459" cy="420236"/>
              </a:xfrm>
              <a:custGeom>
                <a:avLst/>
                <a:gdLst/>
                <a:ahLst/>
                <a:cxnLst/>
                <a:rect l="l" t="t" r="r" b="b"/>
                <a:pathLst>
                  <a:path w="9009" h="7359" extrusionOk="0">
                    <a:moveTo>
                      <a:pt x="2756" y="0"/>
                    </a:moveTo>
                    <a:cubicBezTo>
                      <a:pt x="2199" y="0"/>
                      <a:pt x="1963" y="439"/>
                      <a:pt x="1720" y="894"/>
                    </a:cubicBezTo>
                    <a:cubicBezTo>
                      <a:pt x="1420" y="1450"/>
                      <a:pt x="1027" y="1937"/>
                      <a:pt x="548" y="2340"/>
                    </a:cubicBezTo>
                    <a:cubicBezTo>
                      <a:pt x="368" y="2493"/>
                      <a:pt x="163" y="2656"/>
                      <a:pt x="103" y="2887"/>
                    </a:cubicBezTo>
                    <a:cubicBezTo>
                      <a:pt x="0" y="3298"/>
                      <a:pt x="394" y="3648"/>
                      <a:pt x="531" y="4042"/>
                    </a:cubicBezTo>
                    <a:cubicBezTo>
                      <a:pt x="659" y="4410"/>
                      <a:pt x="582" y="4820"/>
                      <a:pt x="727" y="5171"/>
                    </a:cubicBezTo>
                    <a:cubicBezTo>
                      <a:pt x="856" y="5496"/>
                      <a:pt x="1138" y="5727"/>
                      <a:pt x="1429" y="5915"/>
                    </a:cubicBezTo>
                    <a:cubicBezTo>
                      <a:pt x="1899" y="6206"/>
                      <a:pt x="2396" y="6463"/>
                      <a:pt x="2909" y="6685"/>
                    </a:cubicBezTo>
                    <a:cubicBezTo>
                      <a:pt x="3682" y="7028"/>
                      <a:pt x="4505" y="7358"/>
                      <a:pt x="5335" y="7358"/>
                    </a:cubicBezTo>
                    <a:cubicBezTo>
                      <a:pt x="5478" y="7358"/>
                      <a:pt x="5622" y="7348"/>
                      <a:pt x="5766" y="7327"/>
                    </a:cubicBezTo>
                    <a:cubicBezTo>
                      <a:pt x="6226" y="7254"/>
                      <a:pt x="6670" y="7068"/>
                      <a:pt x="7134" y="7068"/>
                    </a:cubicBezTo>
                    <a:cubicBezTo>
                      <a:pt x="7163" y="7068"/>
                      <a:pt x="7192" y="7069"/>
                      <a:pt x="7221" y="7070"/>
                    </a:cubicBezTo>
                    <a:cubicBezTo>
                      <a:pt x="7412" y="7082"/>
                      <a:pt x="7610" y="7122"/>
                      <a:pt x="7801" y="7122"/>
                    </a:cubicBezTo>
                    <a:cubicBezTo>
                      <a:pt x="7901" y="7122"/>
                      <a:pt x="7999" y="7111"/>
                      <a:pt x="8093" y="7079"/>
                    </a:cubicBezTo>
                    <a:cubicBezTo>
                      <a:pt x="8247" y="7010"/>
                      <a:pt x="8393" y="6916"/>
                      <a:pt x="8504" y="6788"/>
                    </a:cubicBezTo>
                    <a:cubicBezTo>
                      <a:pt x="8743" y="6557"/>
                      <a:pt x="8966" y="6283"/>
                      <a:pt x="8983" y="5958"/>
                    </a:cubicBezTo>
                    <a:cubicBezTo>
                      <a:pt x="9009" y="5625"/>
                      <a:pt x="8820" y="5317"/>
                      <a:pt x="8607" y="5060"/>
                    </a:cubicBezTo>
                    <a:cubicBezTo>
                      <a:pt x="8350" y="4761"/>
                      <a:pt x="8076" y="4487"/>
                      <a:pt x="7785" y="4230"/>
                    </a:cubicBezTo>
                    <a:lnTo>
                      <a:pt x="6887" y="3409"/>
                    </a:lnTo>
                    <a:lnTo>
                      <a:pt x="5330" y="1972"/>
                    </a:lnTo>
                    <a:lnTo>
                      <a:pt x="4064" y="800"/>
                    </a:lnTo>
                    <a:cubicBezTo>
                      <a:pt x="3739" y="500"/>
                      <a:pt x="3311" y="38"/>
                      <a:pt x="2849" y="4"/>
                    </a:cubicBezTo>
                    <a:cubicBezTo>
                      <a:pt x="2817" y="1"/>
                      <a:pt x="2786" y="0"/>
                      <a:pt x="27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7"/>
              <p:cNvSpPr/>
              <p:nvPr/>
            </p:nvSpPr>
            <p:spPr>
              <a:xfrm>
                <a:off x="7469581" y="4925505"/>
                <a:ext cx="53108" cy="4368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765" extrusionOk="0">
                    <a:moveTo>
                      <a:pt x="272" y="0"/>
                    </a:moveTo>
                    <a:cubicBezTo>
                      <a:pt x="126" y="0"/>
                      <a:pt x="1" y="143"/>
                      <a:pt x="38" y="292"/>
                    </a:cubicBezTo>
                    <a:cubicBezTo>
                      <a:pt x="106" y="523"/>
                      <a:pt x="329" y="686"/>
                      <a:pt x="551" y="754"/>
                    </a:cubicBezTo>
                    <a:cubicBezTo>
                      <a:pt x="576" y="761"/>
                      <a:pt x="599" y="765"/>
                      <a:pt x="622" y="765"/>
                    </a:cubicBezTo>
                    <a:cubicBezTo>
                      <a:pt x="819" y="765"/>
                      <a:pt x="930" y="514"/>
                      <a:pt x="799" y="361"/>
                    </a:cubicBezTo>
                    <a:cubicBezTo>
                      <a:pt x="731" y="284"/>
                      <a:pt x="662" y="215"/>
                      <a:pt x="585" y="156"/>
                    </a:cubicBezTo>
                    <a:cubicBezTo>
                      <a:pt x="508" y="96"/>
                      <a:pt x="431" y="44"/>
                      <a:pt x="337" y="10"/>
                    </a:cubicBezTo>
                    <a:cubicBezTo>
                      <a:pt x="315" y="4"/>
                      <a:pt x="294" y="0"/>
                      <a:pt x="272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7"/>
              <p:cNvSpPr/>
              <p:nvPr/>
            </p:nvSpPr>
            <p:spPr>
              <a:xfrm>
                <a:off x="7541076" y="4977527"/>
                <a:ext cx="56363" cy="3512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615" extrusionOk="0">
                    <a:moveTo>
                      <a:pt x="307" y="1"/>
                    </a:moveTo>
                    <a:cubicBezTo>
                      <a:pt x="267" y="1"/>
                      <a:pt x="228" y="5"/>
                      <a:pt x="189" y="14"/>
                    </a:cubicBezTo>
                    <a:cubicBezTo>
                      <a:pt x="61" y="49"/>
                      <a:pt x="1" y="186"/>
                      <a:pt x="61" y="305"/>
                    </a:cubicBezTo>
                    <a:cubicBezTo>
                      <a:pt x="206" y="511"/>
                      <a:pt x="454" y="579"/>
                      <a:pt x="694" y="613"/>
                    </a:cubicBezTo>
                    <a:cubicBezTo>
                      <a:pt x="702" y="614"/>
                      <a:pt x="711" y="615"/>
                      <a:pt x="719" y="615"/>
                    </a:cubicBezTo>
                    <a:cubicBezTo>
                      <a:pt x="937" y="615"/>
                      <a:pt x="987" y="301"/>
                      <a:pt x="822" y="186"/>
                    </a:cubicBezTo>
                    <a:cubicBezTo>
                      <a:pt x="675" y="88"/>
                      <a:pt x="488" y="1"/>
                      <a:pt x="307" y="1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7"/>
              <p:cNvSpPr/>
              <p:nvPr/>
            </p:nvSpPr>
            <p:spPr>
              <a:xfrm>
                <a:off x="7622678" y="5019271"/>
                <a:ext cx="67955" cy="39231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687" extrusionOk="0">
                    <a:moveTo>
                      <a:pt x="329" y="0"/>
                    </a:moveTo>
                    <a:cubicBezTo>
                      <a:pt x="242" y="0"/>
                      <a:pt x="159" y="22"/>
                      <a:pt x="86" y="88"/>
                    </a:cubicBezTo>
                    <a:cubicBezTo>
                      <a:pt x="26" y="139"/>
                      <a:pt x="0" y="225"/>
                      <a:pt x="17" y="302"/>
                    </a:cubicBezTo>
                    <a:cubicBezTo>
                      <a:pt x="77" y="507"/>
                      <a:pt x="300" y="575"/>
                      <a:pt x="488" y="635"/>
                    </a:cubicBezTo>
                    <a:cubicBezTo>
                      <a:pt x="582" y="669"/>
                      <a:pt x="680" y="686"/>
                      <a:pt x="778" y="686"/>
                    </a:cubicBezTo>
                    <a:cubicBezTo>
                      <a:pt x="875" y="686"/>
                      <a:pt x="971" y="669"/>
                      <a:pt x="1061" y="635"/>
                    </a:cubicBezTo>
                    <a:cubicBezTo>
                      <a:pt x="1155" y="584"/>
                      <a:pt x="1189" y="464"/>
                      <a:pt x="1147" y="370"/>
                    </a:cubicBezTo>
                    <a:cubicBezTo>
                      <a:pt x="1027" y="207"/>
                      <a:pt x="856" y="105"/>
                      <a:pt x="659" y="62"/>
                    </a:cubicBezTo>
                    <a:cubicBezTo>
                      <a:pt x="551" y="34"/>
                      <a:pt x="437" y="0"/>
                      <a:pt x="329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7"/>
              <p:cNvSpPr/>
              <p:nvPr/>
            </p:nvSpPr>
            <p:spPr>
              <a:xfrm>
                <a:off x="7490766" y="4987121"/>
                <a:ext cx="59675" cy="3911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685" extrusionOk="0">
                    <a:moveTo>
                      <a:pt x="274" y="0"/>
                    </a:moveTo>
                    <a:cubicBezTo>
                      <a:pt x="95" y="0"/>
                      <a:pt x="0" y="206"/>
                      <a:pt x="120" y="343"/>
                    </a:cubicBezTo>
                    <a:cubicBezTo>
                      <a:pt x="300" y="548"/>
                      <a:pt x="557" y="676"/>
                      <a:pt x="830" y="685"/>
                    </a:cubicBezTo>
                    <a:cubicBezTo>
                      <a:pt x="959" y="685"/>
                      <a:pt x="1044" y="548"/>
                      <a:pt x="984" y="428"/>
                    </a:cubicBezTo>
                    <a:cubicBezTo>
                      <a:pt x="873" y="172"/>
                      <a:pt x="539" y="9"/>
                      <a:pt x="274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7"/>
              <p:cNvSpPr/>
              <p:nvPr/>
            </p:nvSpPr>
            <p:spPr>
              <a:xfrm>
                <a:off x="7568600" y="5029436"/>
                <a:ext cx="53507" cy="36661"/>
              </a:xfrm>
              <a:custGeom>
                <a:avLst/>
                <a:gdLst/>
                <a:ahLst/>
                <a:cxnLst/>
                <a:rect l="l" t="t" r="r" b="b"/>
                <a:pathLst>
                  <a:path w="937" h="642" extrusionOk="0">
                    <a:moveTo>
                      <a:pt x="244" y="0"/>
                    </a:moveTo>
                    <a:cubicBezTo>
                      <a:pt x="122" y="0"/>
                      <a:pt x="1" y="40"/>
                      <a:pt x="6" y="183"/>
                    </a:cubicBezTo>
                    <a:cubicBezTo>
                      <a:pt x="6" y="329"/>
                      <a:pt x="126" y="406"/>
                      <a:pt x="246" y="483"/>
                    </a:cubicBezTo>
                    <a:cubicBezTo>
                      <a:pt x="357" y="543"/>
                      <a:pt x="477" y="594"/>
                      <a:pt x="605" y="637"/>
                    </a:cubicBezTo>
                    <a:cubicBezTo>
                      <a:pt x="621" y="640"/>
                      <a:pt x="637" y="642"/>
                      <a:pt x="653" y="642"/>
                    </a:cubicBezTo>
                    <a:cubicBezTo>
                      <a:pt x="824" y="642"/>
                      <a:pt x="937" y="435"/>
                      <a:pt x="819" y="286"/>
                    </a:cubicBezTo>
                    <a:cubicBezTo>
                      <a:pt x="708" y="158"/>
                      <a:pt x="571" y="64"/>
                      <a:pt x="408" y="21"/>
                    </a:cubicBezTo>
                    <a:cubicBezTo>
                      <a:pt x="363" y="10"/>
                      <a:pt x="304" y="0"/>
                      <a:pt x="244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7"/>
              <p:cNvSpPr/>
              <p:nvPr/>
            </p:nvSpPr>
            <p:spPr>
              <a:xfrm>
                <a:off x="7715017" y="5052392"/>
                <a:ext cx="37175" cy="2369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415" extrusionOk="0">
                    <a:moveTo>
                      <a:pt x="251" y="1"/>
                    </a:moveTo>
                    <a:cubicBezTo>
                      <a:pt x="194" y="1"/>
                      <a:pt x="139" y="10"/>
                      <a:pt x="94" y="29"/>
                    </a:cubicBezTo>
                    <a:cubicBezTo>
                      <a:pt x="34" y="64"/>
                      <a:pt x="0" y="132"/>
                      <a:pt x="17" y="201"/>
                    </a:cubicBezTo>
                    <a:cubicBezTo>
                      <a:pt x="52" y="286"/>
                      <a:pt x="137" y="363"/>
                      <a:pt x="231" y="389"/>
                    </a:cubicBezTo>
                    <a:cubicBezTo>
                      <a:pt x="274" y="406"/>
                      <a:pt x="319" y="414"/>
                      <a:pt x="365" y="414"/>
                    </a:cubicBezTo>
                    <a:cubicBezTo>
                      <a:pt x="411" y="414"/>
                      <a:pt x="458" y="406"/>
                      <a:pt x="505" y="389"/>
                    </a:cubicBezTo>
                    <a:cubicBezTo>
                      <a:pt x="582" y="372"/>
                      <a:pt x="642" y="303"/>
                      <a:pt x="650" y="218"/>
                    </a:cubicBezTo>
                    <a:cubicBezTo>
                      <a:pt x="650" y="141"/>
                      <a:pt x="599" y="64"/>
                      <a:pt x="522" y="38"/>
                    </a:cubicBezTo>
                    <a:cubicBezTo>
                      <a:pt x="445" y="21"/>
                      <a:pt x="377" y="12"/>
                      <a:pt x="308" y="4"/>
                    </a:cubicBezTo>
                    <a:cubicBezTo>
                      <a:pt x="289" y="2"/>
                      <a:pt x="270" y="1"/>
                      <a:pt x="251" y="1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7"/>
              <p:cNvSpPr/>
              <p:nvPr/>
            </p:nvSpPr>
            <p:spPr>
              <a:xfrm>
                <a:off x="7323678" y="4738259"/>
                <a:ext cx="28895" cy="3409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97" extrusionOk="0">
                    <a:moveTo>
                      <a:pt x="187" y="1"/>
                    </a:moveTo>
                    <a:cubicBezTo>
                      <a:pt x="97" y="1"/>
                      <a:pt x="16" y="74"/>
                      <a:pt x="9" y="175"/>
                    </a:cubicBezTo>
                    <a:cubicBezTo>
                      <a:pt x="1" y="209"/>
                      <a:pt x="1" y="244"/>
                      <a:pt x="9" y="286"/>
                    </a:cubicBezTo>
                    <a:cubicBezTo>
                      <a:pt x="18" y="303"/>
                      <a:pt x="26" y="329"/>
                      <a:pt x="35" y="346"/>
                    </a:cubicBezTo>
                    <a:cubicBezTo>
                      <a:pt x="43" y="372"/>
                      <a:pt x="61" y="415"/>
                      <a:pt x="69" y="457"/>
                    </a:cubicBezTo>
                    <a:cubicBezTo>
                      <a:pt x="103" y="500"/>
                      <a:pt x="138" y="534"/>
                      <a:pt x="189" y="560"/>
                    </a:cubicBezTo>
                    <a:cubicBezTo>
                      <a:pt x="225" y="585"/>
                      <a:pt x="264" y="596"/>
                      <a:pt x="302" y="596"/>
                    </a:cubicBezTo>
                    <a:cubicBezTo>
                      <a:pt x="408" y="596"/>
                      <a:pt x="505" y="509"/>
                      <a:pt x="505" y="389"/>
                    </a:cubicBezTo>
                    <a:cubicBezTo>
                      <a:pt x="505" y="346"/>
                      <a:pt x="497" y="303"/>
                      <a:pt x="488" y="261"/>
                    </a:cubicBezTo>
                    <a:cubicBezTo>
                      <a:pt x="463" y="218"/>
                      <a:pt x="446" y="175"/>
                      <a:pt x="411" y="141"/>
                    </a:cubicBezTo>
                    <a:cubicBezTo>
                      <a:pt x="403" y="124"/>
                      <a:pt x="386" y="107"/>
                      <a:pt x="377" y="90"/>
                    </a:cubicBezTo>
                    <a:cubicBezTo>
                      <a:pt x="351" y="64"/>
                      <a:pt x="317" y="47"/>
                      <a:pt x="283" y="30"/>
                    </a:cubicBezTo>
                    <a:cubicBezTo>
                      <a:pt x="252" y="10"/>
                      <a:pt x="219" y="1"/>
                      <a:pt x="187" y="1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7"/>
              <p:cNvSpPr/>
              <p:nvPr/>
            </p:nvSpPr>
            <p:spPr>
              <a:xfrm>
                <a:off x="7330017" y="4783200"/>
                <a:ext cx="23527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68" extrusionOk="0">
                    <a:moveTo>
                      <a:pt x="189" y="0"/>
                    </a:moveTo>
                    <a:cubicBezTo>
                      <a:pt x="94" y="0"/>
                      <a:pt x="1" y="70"/>
                      <a:pt x="1" y="184"/>
                    </a:cubicBezTo>
                    <a:cubicBezTo>
                      <a:pt x="1" y="209"/>
                      <a:pt x="1" y="244"/>
                      <a:pt x="9" y="269"/>
                    </a:cubicBezTo>
                    <a:cubicBezTo>
                      <a:pt x="18" y="304"/>
                      <a:pt x="35" y="338"/>
                      <a:pt x="61" y="372"/>
                    </a:cubicBezTo>
                    <a:cubicBezTo>
                      <a:pt x="78" y="398"/>
                      <a:pt x="104" y="423"/>
                      <a:pt x="138" y="440"/>
                    </a:cubicBezTo>
                    <a:cubicBezTo>
                      <a:pt x="165" y="459"/>
                      <a:pt x="196" y="467"/>
                      <a:pt x="226" y="467"/>
                    </a:cubicBezTo>
                    <a:cubicBezTo>
                      <a:pt x="281" y="467"/>
                      <a:pt x="336" y="439"/>
                      <a:pt x="369" y="389"/>
                    </a:cubicBezTo>
                    <a:cubicBezTo>
                      <a:pt x="412" y="295"/>
                      <a:pt x="412" y="184"/>
                      <a:pt x="352" y="98"/>
                    </a:cubicBezTo>
                    <a:cubicBezTo>
                      <a:pt x="314" y="30"/>
                      <a:pt x="252" y="0"/>
                      <a:pt x="189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7"/>
              <p:cNvSpPr/>
              <p:nvPr/>
            </p:nvSpPr>
            <p:spPr>
              <a:xfrm>
                <a:off x="7361310" y="4859606"/>
                <a:ext cx="27924" cy="28381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7" extrusionOk="0">
                    <a:moveTo>
                      <a:pt x="197" y="1"/>
                    </a:moveTo>
                    <a:cubicBezTo>
                      <a:pt x="146" y="1"/>
                      <a:pt x="103" y="18"/>
                      <a:pt x="60" y="52"/>
                    </a:cubicBezTo>
                    <a:cubicBezTo>
                      <a:pt x="26" y="86"/>
                      <a:pt x="9" y="138"/>
                      <a:pt x="0" y="189"/>
                    </a:cubicBezTo>
                    <a:cubicBezTo>
                      <a:pt x="0" y="274"/>
                      <a:pt x="35" y="369"/>
                      <a:pt x="103" y="428"/>
                    </a:cubicBezTo>
                    <a:cubicBezTo>
                      <a:pt x="146" y="471"/>
                      <a:pt x="197" y="497"/>
                      <a:pt x="257" y="497"/>
                    </a:cubicBezTo>
                    <a:cubicBezTo>
                      <a:pt x="317" y="497"/>
                      <a:pt x="377" y="480"/>
                      <a:pt x="420" y="437"/>
                    </a:cubicBezTo>
                    <a:cubicBezTo>
                      <a:pt x="462" y="394"/>
                      <a:pt x="488" y="343"/>
                      <a:pt x="488" y="283"/>
                    </a:cubicBezTo>
                    <a:cubicBezTo>
                      <a:pt x="480" y="223"/>
                      <a:pt x="462" y="163"/>
                      <a:pt x="428" y="120"/>
                    </a:cubicBezTo>
                    <a:cubicBezTo>
                      <a:pt x="368" y="52"/>
                      <a:pt x="291" y="1"/>
                      <a:pt x="197" y="1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7"/>
              <p:cNvSpPr/>
              <p:nvPr/>
            </p:nvSpPr>
            <p:spPr>
              <a:xfrm>
                <a:off x="7377414" y="4896724"/>
                <a:ext cx="35234" cy="3300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78" extrusionOk="0">
                    <a:moveTo>
                      <a:pt x="257" y="1"/>
                    </a:moveTo>
                    <a:cubicBezTo>
                      <a:pt x="103" y="1"/>
                      <a:pt x="1" y="138"/>
                      <a:pt x="26" y="283"/>
                    </a:cubicBezTo>
                    <a:cubicBezTo>
                      <a:pt x="35" y="317"/>
                      <a:pt x="52" y="360"/>
                      <a:pt x="69" y="386"/>
                    </a:cubicBezTo>
                    <a:cubicBezTo>
                      <a:pt x="78" y="411"/>
                      <a:pt x="86" y="429"/>
                      <a:pt x="103" y="446"/>
                    </a:cubicBezTo>
                    <a:cubicBezTo>
                      <a:pt x="121" y="480"/>
                      <a:pt x="155" y="514"/>
                      <a:pt x="189" y="540"/>
                    </a:cubicBezTo>
                    <a:lnTo>
                      <a:pt x="257" y="565"/>
                    </a:lnTo>
                    <a:cubicBezTo>
                      <a:pt x="281" y="573"/>
                      <a:pt x="305" y="577"/>
                      <a:pt x="329" y="577"/>
                    </a:cubicBezTo>
                    <a:cubicBezTo>
                      <a:pt x="381" y="577"/>
                      <a:pt x="433" y="558"/>
                      <a:pt x="480" y="523"/>
                    </a:cubicBezTo>
                    <a:cubicBezTo>
                      <a:pt x="600" y="437"/>
                      <a:pt x="617" y="257"/>
                      <a:pt x="514" y="146"/>
                    </a:cubicBezTo>
                    <a:cubicBezTo>
                      <a:pt x="497" y="121"/>
                      <a:pt x="471" y="103"/>
                      <a:pt x="446" y="78"/>
                    </a:cubicBezTo>
                    <a:cubicBezTo>
                      <a:pt x="429" y="61"/>
                      <a:pt x="403" y="44"/>
                      <a:pt x="369" y="35"/>
                    </a:cubicBezTo>
                    <a:cubicBezTo>
                      <a:pt x="334" y="18"/>
                      <a:pt x="300" y="1"/>
                      <a:pt x="257" y="1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6" name="Google Shape;886;p17"/>
          <p:cNvGrpSpPr/>
          <p:nvPr/>
        </p:nvGrpSpPr>
        <p:grpSpPr>
          <a:xfrm>
            <a:off x="137609" y="91485"/>
            <a:ext cx="8670715" cy="2140493"/>
            <a:chOff x="137609" y="91485"/>
            <a:chExt cx="8670715" cy="2140493"/>
          </a:xfrm>
        </p:grpSpPr>
        <p:grpSp>
          <p:nvGrpSpPr>
            <p:cNvPr id="887" name="Google Shape;887;p17"/>
            <p:cNvGrpSpPr/>
            <p:nvPr/>
          </p:nvGrpSpPr>
          <p:grpSpPr>
            <a:xfrm>
              <a:off x="137609" y="91485"/>
              <a:ext cx="8670715" cy="2140493"/>
              <a:chOff x="137609" y="91485"/>
              <a:chExt cx="8670715" cy="2140493"/>
            </a:xfrm>
          </p:grpSpPr>
          <p:grpSp>
            <p:nvGrpSpPr>
              <p:cNvPr id="888" name="Google Shape;888;p17"/>
              <p:cNvGrpSpPr/>
              <p:nvPr/>
            </p:nvGrpSpPr>
            <p:grpSpPr>
              <a:xfrm>
                <a:off x="8285418" y="312705"/>
                <a:ext cx="522906" cy="326983"/>
                <a:chOff x="3792518" y="686930"/>
                <a:chExt cx="522906" cy="326983"/>
              </a:xfrm>
            </p:grpSpPr>
            <p:sp>
              <p:nvSpPr>
                <p:cNvPr id="889" name="Google Shape;889;p17"/>
                <p:cNvSpPr/>
                <p:nvPr/>
              </p:nvSpPr>
              <p:spPr>
                <a:xfrm>
                  <a:off x="3792518" y="877515"/>
                  <a:ext cx="491729" cy="136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1" h="2555" extrusionOk="0">
                      <a:moveTo>
                        <a:pt x="6257" y="0"/>
                      </a:moveTo>
                      <a:cubicBezTo>
                        <a:pt x="6108" y="0"/>
                        <a:pt x="5939" y="98"/>
                        <a:pt x="5881" y="242"/>
                      </a:cubicBezTo>
                      <a:cubicBezTo>
                        <a:pt x="5652" y="820"/>
                        <a:pt x="5350" y="1555"/>
                        <a:pt x="4688" y="1760"/>
                      </a:cubicBezTo>
                      <a:cubicBezTo>
                        <a:pt x="4594" y="1786"/>
                        <a:pt x="4508" y="1799"/>
                        <a:pt x="4430" y="1799"/>
                      </a:cubicBezTo>
                      <a:cubicBezTo>
                        <a:pt x="3832" y="1799"/>
                        <a:pt x="3658" y="1087"/>
                        <a:pt x="3615" y="555"/>
                      </a:cubicBezTo>
                      <a:cubicBezTo>
                        <a:pt x="3602" y="369"/>
                        <a:pt x="3430" y="250"/>
                        <a:pt x="3272" y="250"/>
                      </a:cubicBezTo>
                      <a:cubicBezTo>
                        <a:pt x="3154" y="250"/>
                        <a:pt x="3044" y="316"/>
                        <a:pt x="3013" y="470"/>
                      </a:cubicBezTo>
                      <a:cubicBezTo>
                        <a:pt x="2904" y="1061"/>
                        <a:pt x="2567" y="1687"/>
                        <a:pt x="1929" y="1820"/>
                      </a:cubicBezTo>
                      <a:cubicBezTo>
                        <a:pt x="1855" y="1835"/>
                        <a:pt x="1784" y="1843"/>
                        <a:pt x="1715" y="1843"/>
                      </a:cubicBezTo>
                      <a:cubicBezTo>
                        <a:pt x="1189" y="1843"/>
                        <a:pt x="822" y="1415"/>
                        <a:pt x="748" y="892"/>
                      </a:cubicBezTo>
                      <a:cubicBezTo>
                        <a:pt x="724" y="763"/>
                        <a:pt x="615" y="702"/>
                        <a:pt x="501" y="702"/>
                      </a:cubicBezTo>
                      <a:cubicBezTo>
                        <a:pt x="383" y="702"/>
                        <a:pt x="260" y="769"/>
                        <a:pt x="230" y="892"/>
                      </a:cubicBezTo>
                      <a:cubicBezTo>
                        <a:pt x="1" y="1796"/>
                        <a:pt x="916" y="2555"/>
                        <a:pt x="1772" y="2555"/>
                      </a:cubicBezTo>
                      <a:cubicBezTo>
                        <a:pt x="2410" y="2555"/>
                        <a:pt x="2917" y="2145"/>
                        <a:pt x="3242" y="1615"/>
                      </a:cubicBezTo>
                      <a:cubicBezTo>
                        <a:pt x="3443" y="2101"/>
                        <a:pt x="3796" y="2459"/>
                        <a:pt x="4439" y="2459"/>
                      </a:cubicBezTo>
                      <a:cubicBezTo>
                        <a:pt x="4449" y="2459"/>
                        <a:pt x="4460" y="2459"/>
                        <a:pt x="4471" y="2459"/>
                      </a:cubicBezTo>
                      <a:cubicBezTo>
                        <a:pt x="5254" y="2446"/>
                        <a:pt x="5748" y="1940"/>
                        <a:pt x="6097" y="1326"/>
                      </a:cubicBezTo>
                      <a:cubicBezTo>
                        <a:pt x="6290" y="1844"/>
                        <a:pt x="6628" y="2278"/>
                        <a:pt x="7242" y="2386"/>
                      </a:cubicBezTo>
                      <a:cubicBezTo>
                        <a:pt x="7317" y="2397"/>
                        <a:pt x="7390" y="2402"/>
                        <a:pt x="7462" y="2402"/>
                      </a:cubicBezTo>
                      <a:cubicBezTo>
                        <a:pt x="8364" y="2402"/>
                        <a:pt x="8967" y="1586"/>
                        <a:pt x="9146" y="760"/>
                      </a:cubicBezTo>
                      <a:cubicBezTo>
                        <a:pt x="9211" y="499"/>
                        <a:pt x="9003" y="330"/>
                        <a:pt x="8805" y="330"/>
                      </a:cubicBezTo>
                      <a:cubicBezTo>
                        <a:pt x="8673" y="330"/>
                        <a:pt x="8546" y="405"/>
                        <a:pt x="8507" y="579"/>
                      </a:cubicBezTo>
                      <a:cubicBezTo>
                        <a:pt x="8390" y="1048"/>
                        <a:pt x="8003" y="1724"/>
                        <a:pt x="7481" y="1724"/>
                      </a:cubicBezTo>
                      <a:cubicBezTo>
                        <a:pt x="7360" y="1724"/>
                        <a:pt x="7232" y="1687"/>
                        <a:pt x="7097" y="1603"/>
                      </a:cubicBezTo>
                      <a:cubicBezTo>
                        <a:pt x="6664" y="1350"/>
                        <a:pt x="6591" y="687"/>
                        <a:pt x="6519" y="242"/>
                      </a:cubicBezTo>
                      <a:cubicBezTo>
                        <a:pt x="6497" y="70"/>
                        <a:pt x="6384" y="0"/>
                        <a:pt x="625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17"/>
                <p:cNvSpPr/>
                <p:nvPr/>
              </p:nvSpPr>
              <p:spPr>
                <a:xfrm>
                  <a:off x="3871421" y="686930"/>
                  <a:ext cx="444003" cy="112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7" h="2115" extrusionOk="0">
                      <a:moveTo>
                        <a:pt x="2985" y="0"/>
                      </a:moveTo>
                      <a:cubicBezTo>
                        <a:pt x="2811" y="0"/>
                        <a:pt x="2630" y="116"/>
                        <a:pt x="2643" y="317"/>
                      </a:cubicBezTo>
                      <a:cubicBezTo>
                        <a:pt x="2679" y="871"/>
                        <a:pt x="2323" y="1379"/>
                        <a:pt x="1744" y="1379"/>
                      </a:cubicBezTo>
                      <a:cubicBezTo>
                        <a:pt x="1731" y="1379"/>
                        <a:pt x="1717" y="1378"/>
                        <a:pt x="1704" y="1378"/>
                      </a:cubicBezTo>
                      <a:cubicBezTo>
                        <a:pt x="1053" y="1342"/>
                        <a:pt x="957" y="775"/>
                        <a:pt x="631" y="354"/>
                      </a:cubicBezTo>
                      <a:cubicBezTo>
                        <a:pt x="594" y="294"/>
                        <a:pt x="532" y="267"/>
                        <a:pt x="471" y="267"/>
                      </a:cubicBezTo>
                      <a:cubicBezTo>
                        <a:pt x="395" y="267"/>
                        <a:pt x="321" y="310"/>
                        <a:pt x="294" y="390"/>
                      </a:cubicBezTo>
                      <a:cubicBezTo>
                        <a:pt x="1" y="1292"/>
                        <a:pt x="973" y="2115"/>
                        <a:pt x="1814" y="2115"/>
                      </a:cubicBezTo>
                      <a:cubicBezTo>
                        <a:pt x="1837" y="2115"/>
                        <a:pt x="1861" y="2114"/>
                        <a:pt x="1884" y="2113"/>
                      </a:cubicBezTo>
                      <a:cubicBezTo>
                        <a:pt x="2378" y="2089"/>
                        <a:pt x="2836" y="1824"/>
                        <a:pt x="3089" y="1390"/>
                      </a:cubicBezTo>
                      <a:cubicBezTo>
                        <a:pt x="3362" y="1832"/>
                        <a:pt x="3858" y="2104"/>
                        <a:pt x="4388" y="2104"/>
                      </a:cubicBezTo>
                      <a:cubicBezTo>
                        <a:pt x="4421" y="2104"/>
                        <a:pt x="4454" y="2103"/>
                        <a:pt x="4487" y="2101"/>
                      </a:cubicBezTo>
                      <a:cubicBezTo>
                        <a:pt x="5041" y="2064"/>
                        <a:pt x="5403" y="1715"/>
                        <a:pt x="5692" y="1281"/>
                      </a:cubicBezTo>
                      <a:cubicBezTo>
                        <a:pt x="5921" y="1679"/>
                        <a:pt x="6342" y="1932"/>
                        <a:pt x="6800" y="1956"/>
                      </a:cubicBezTo>
                      <a:cubicBezTo>
                        <a:pt x="6813" y="1956"/>
                        <a:pt x="6826" y="1957"/>
                        <a:pt x="6838" y="1957"/>
                      </a:cubicBezTo>
                      <a:cubicBezTo>
                        <a:pt x="7607" y="1957"/>
                        <a:pt x="8317" y="1244"/>
                        <a:pt x="8210" y="450"/>
                      </a:cubicBezTo>
                      <a:cubicBezTo>
                        <a:pt x="8198" y="281"/>
                        <a:pt x="8065" y="197"/>
                        <a:pt x="7933" y="197"/>
                      </a:cubicBezTo>
                      <a:cubicBezTo>
                        <a:pt x="7800" y="197"/>
                        <a:pt x="7668" y="281"/>
                        <a:pt x="7656" y="450"/>
                      </a:cubicBezTo>
                      <a:cubicBezTo>
                        <a:pt x="7610" y="852"/>
                        <a:pt x="7301" y="1309"/>
                        <a:pt x="6855" y="1309"/>
                      </a:cubicBezTo>
                      <a:cubicBezTo>
                        <a:pt x="6833" y="1309"/>
                        <a:pt x="6811" y="1308"/>
                        <a:pt x="6788" y="1305"/>
                      </a:cubicBezTo>
                      <a:cubicBezTo>
                        <a:pt x="6306" y="1257"/>
                        <a:pt x="6053" y="763"/>
                        <a:pt x="6101" y="329"/>
                      </a:cubicBezTo>
                      <a:cubicBezTo>
                        <a:pt x="6127" y="120"/>
                        <a:pt x="5982" y="25"/>
                        <a:pt x="5822" y="25"/>
                      </a:cubicBezTo>
                      <a:cubicBezTo>
                        <a:pt x="5677" y="25"/>
                        <a:pt x="5520" y="102"/>
                        <a:pt x="5463" y="245"/>
                      </a:cubicBezTo>
                      <a:cubicBezTo>
                        <a:pt x="5282" y="667"/>
                        <a:pt x="5029" y="1281"/>
                        <a:pt x="4535" y="1414"/>
                      </a:cubicBezTo>
                      <a:cubicBezTo>
                        <a:pt x="4464" y="1432"/>
                        <a:pt x="4396" y="1440"/>
                        <a:pt x="4331" y="1440"/>
                      </a:cubicBezTo>
                      <a:cubicBezTo>
                        <a:pt x="3741" y="1440"/>
                        <a:pt x="3380" y="754"/>
                        <a:pt x="3282" y="233"/>
                      </a:cubicBezTo>
                      <a:cubicBezTo>
                        <a:pt x="3255" y="73"/>
                        <a:pt x="3123" y="0"/>
                        <a:pt x="298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1" name="Google Shape;891;p17"/>
              <p:cNvGrpSpPr/>
              <p:nvPr/>
            </p:nvGrpSpPr>
            <p:grpSpPr>
              <a:xfrm>
                <a:off x="137609" y="1958861"/>
                <a:ext cx="587929" cy="273118"/>
                <a:chOff x="519209" y="1626036"/>
                <a:chExt cx="587929" cy="273118"/>
              </a:xfrm>
            </p:grpSpPr>
            <p:sp>
              <p:nvSpPr>
                <p:cNvPr id="892" name="Google Shape;892;p17"/>
                <p:cNvSpPr/>
                <p:nvPr/>
              </p:nvSpPr>
              <p:spPr>
                <a:xfrm>
                  <a:off x="519209" y="1778236"/>
                  <a:ext cx="522906" cy="120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5" h="2265" extrusionOk="0">
                      <a:moveTo>
                        <a:pt x="6403" y="0"/>
                      </a:moveTo>
                      <a:cubicBezTo>
                        <a:pt x="6298" y="0"/>
                        <a:pt x="6194" y="47"/>
                        <a:pt x="6146" y="143"/>
                      </a:cubicBezTo>
                      <a:cubicBezTo>
                        <a:pt x="5905" y="624"/>
                        <a:pt x="5579" y="1287"/>
                        <a:pt x="5025" y="1444"/>
                      </a:cubicBezTo>
                      <a:cubicBezTo>
                        <a:pt x="4942" y="1469"/>
                        <a:pt x="4862" y="1481"/>
                        <a:pt x="4784" y="1481"/>
                      </a:cubicBezTo>
                      <a:cubicBezTo>
                        <a:pt x="4268" y="1481"/>
                        <a:pt x="3891" y="961"/>
                        <a:pt x="3796" y="468"/>
                      </a:cubicBezTo>
                      <a:cubicBezTo>
                        <a:pt x="3763" y="321"/>
                        <a:pt x="3622" y="244"/>
                        <a:pt x="3480" y="244"/>
                      </a:cubicBezTo>
                      <a:cubicBezTo>
                        <a:pt x="3367" y="244"/>
                        <a:pt x="3253" y="294"/>
                        <a:pt x="3194" y="396"/>
                      </a:cubicBezTo>
                      <a:cubicBezTo>
                        <a:pt x="2873" y="971"/>
                        <a:pt x="2480" y="1628"/>
                        <a:pt x="1774" y="1628"/>
                      </a:cubicBezTo>
                      <a:cubicBezTo>
                        <a:pt x="1711" y="1628"/>
                        <a:pt x="1647" y="1623"/>
                        <a:pt x="1579" y="1612"/>
                      </a:cubicBezTo>
                      <a:cubicBezTo>
                        <a:pt x="1278" y="1564"/>
                        <a:pt x="1001" y="1420"/>
                        <a:pt x="784" y="1203"/>
                      </a:cubicBezTo>
                      <a:cubicBezTo>
                        <a:pt x="639" y="1058"/>
                        <a:pt x="531" y="817"/>
                        <a:pt x="314" y="757"/>
                      </a:cubicBezTo>
                      <a:cubicBezTo>
                        <a:pt x="304" y="754"/>
                        <a:pt x="295" y="752"/>
                        <a:pt x="285" y="752"/>
                      </a:cubicBezTo>
                      <a:cubicBezTo>
                        <a:pt x="260" y="752"/>
                        <a:pt x="239" y="763"/>
                        <a:pt x="230" y="781"/>
                      </a:cubicBezTo>
                      <a:cubicBezTo>
                        <a:pt x="1" y="1034"/>
                        <a:pt x="242" y="1420"/>
                        <a:pt x="423" y="1637"/>
                      </a:cubicBezTo>
                      <a:cubicBezTo>
                        <a:pt x="712" y="1950"/>
                        <a:pt x="1097" y="2167"/>
                        <a:pt x="1519" y="2239"/>
                      </a:cubicBezTo>
                      <a:cubicBezTo>
                        <a:pt x="1622" y="2257"/>
                        <a:pt x="1722" y="2265"/>
                        <a:pt x="1818" y="2265"/>
                      </a:cubicBezTo>
                      <a:cubicBezTo>
                        <a:pt x="2515" y="2265"/>
                        <a:pt x="3019" y="1826"/>
                        <a:pt x="3411" y="1275"/>
                      </a:cubicBezTo>
                      <a:cubicBezTo>
                        <a:pt x="3698" y="1759"/>
                        <a:pt x="4195" y="2121"/>
                        <a:pt x="4785" y="2121"/>
                      </a:cubicBezTo>
                      <a:cubicBezTo>
                        <a:pt x="4813" y="2121"/>
                        <a:pt x="4840" y="2120"/>
                        <a:pt x="4869" y="2119"/>
                      </a:cubicBezTo>
                      <a:cubicBezTo>
                        <a:pt x="5543" y="2070"/>
                        <a:pt x="6001" y="1576"/>
                        <a:pt x="6338" y="1022"/>
                      </a:cubicBezTo>
                      <a:cubicBezTo>
                        <a:pt x="6664" y="1625"/>
                        <a:pt x="7230" y="2082"/>
                        <a:pt x="7941" y="2094"/>
                      </a:cubicBezTo>
                      <a:cubicBezTo>
                        <a:pt x="7947" y="2095"/>
                        <a:pt x="7954" y="2095"/>
                        <a:pt x="7960" y="2095"/>
                      </a:cubicBezTo>
                      <a:cubicBezTo>
                        <a:pt x="8672" y="2095"/>
                        <a:pt x="9794" y="1424"/>
                        <a:pt x="9531" y="588"/>
                      </a:cubicBezTo>
                      <a:cubicBezTo>
                        <a:pt x="9497" y="479"/>
                        <a:pt x="9401" y="420"/>
                        <a:pt x="9305" y="420"/>
                      </a:cubicBezTo>
                      <a:cubicBezTo>
                        <a:pt x="9231" y="420"/>
                        <a:pt x="9157" y="455"/>
                        <a:pt x="9110" y="528"/>
                      </a:cubicBezTo>
                      <a:cubicBezTo>
                        <a:pt x="8977" y="769"/>
                        <a:pt x="8929" y="1010"/>
                        <a:pt x="8724" y="1215"/>
                      </a:cubicBezTo>
                      <a:cubicBezTo>
                        <a:pt x="8507" y="1409"/>
                        <a:pt x="8224" y="1517"/>
                        <a:pt x="7938" y="1517"/>
                      </a:cubicBezTo>
                      <a:cubicBezTo>
                        <a:pt x="7923" y="1517"/>
                        <a:pt x="7908" y="1517"/>
                        <a:pt x="7893" y="1516"/>
                      </a:cubicBezTo>
                      <a:cubicBezTo>
                        <a:pt x="7218" y="1456"/>
                        <a:pt x="6796" y="829"/>
                        <a:pt x="6688" y="215"/>
                      </a:cubicBezTo>
                      <a:cubicBezTo>
                        <a:pt x="6668" y="74"/>
                        <a:pt x="6535" y="0"/>
                        <a:pt x="64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17"/>
                <p:cNvSpPr/>
                <p:nvPr/>
              </p:nvSpPr>
              <p:spPr>
                <a:xfrm>
                  <a:off x="646640" y="1626036"/>
                  <a:ext cx="460499" cy="105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6" h="1970" extrusionOk="0">
                      <a:moveTo>
                        <a:pt x="6016" y="0"/>
                      </a:moveTo>
                      <a:cubicBezTo>
                        <a:pt x="5936" y="0"/>
                        <a:pt x="5855" y="41"/>
                        <a:pt x="5807" y="126"/>
                      </a:cubicBezTo>
                      <a:cubicBezTo>
                        <a:pt x="5590" y="584"/>
                        <a:pt x="5325" y="1174"/>
                        <a:pt x="4747" y="1234"/>
                      </a:cubicBezTo>
                      <a:cubicBezTo>
                        <a:pt x="4712" y="1238"/>
                        <a:pt x="4678" y="1239"/>
                        <a:pt x="4644" y="1239"/>
                      </a:cubicBezTo>
                      <a:cubicBezTo>
                        <a:pt x="4073" y="1239"/>
                        <a:pt x="3678" y="769"/>
                        <a:pt x="3542" y="234"/>
                      </a:cubicBezTo>
                      <a:cubicBezTo>
                        <a:pt x="3508" y="98"/>
                        <a:pt x="3412" y="39"/>
                        <a:pt x="3310" y="39"/>
                      </a:cubicBezTo>
                      <a:cubicBezTo>
                        <a:pt x="3196" y="39"/>
                        <a:pt x="3075" y="113"/>
                        <a:pt x="3024" y="234"/>
                      </a:cubicBezTo>
                      <a:cubicBezTo>
                        <a:pt x="2807" y="752"/>
                        <a:pt x="2373" y="1259"/>
                        <a:pt x="1795" y="1367"/>
                      </a:cubicBezTo>
                      <a:cubicBezTo>
                        <a:pt x="1736" y="1378"/>
                        <a:pt x="1676" y="1384"/>
                        <a:pt x="1617" y="1384"/>
                      </a:cubicBezTo>
                      <a:cubicBezTo>
                        <a:pt x="1102" y="1384"/>
                        <a:pt x="585" y="980"/>
                        <a:pt x="542" y="451"/>
                      </a:cubicBezTo>
                      <a:cubicBezTo>
                        <a:pt x="542" y="295"/>
                        <a:pt x="424" y="216"/>
                        <a:pt x="307" y="216"/>
                      </a:cubicBezTo>
                      <a:cubicBezTo>
                        <a:pt x="189" y="216"/>
                        <a:pt x="72" y="295"/>
                        <a:pt x="72" y="451"/>
                      </a:cubicBezTo>
                      <a:cubicBezTo>
                        <a:pt x="0" y="1299"/>
                        <a:pt x="793" y="1970"/>
                        <a:pt x="1616" y="1970"/>
                      </a:cubicBezTo>
                      <a:cubicBezTo>
                        <a:pt x="1623" y="1970"/>
                        <a:pt x="1631" y="1970"/>
                        <a:pt x="1638" y="1969"/>
                      </a:cubicBezTo>
                      <a:cubicBezTo>
                        <a:pt x="2337" y="1957"/>
                        <a:pt x="2903" y="1499"/>
                        <a:pt x="3265" y="933"/>
                      </a:cubicBezTo>
                      <a:cubicBezTo>
                        <a:pt x="3530" y="1415"/>
                        <a:pt x="4024" y="1728"/>
                        <a:pt x="4578" y="1765"/>
                      </a:cubicBezTo>
                      <a:cubicBezTo>
                        <a:pt x="4606" y="1766"/>
                        <a:pt x="4633" y="1767"/>
                        <a:pt x="4659" y="1767"/>
                      </a:cubicBezTo>
                      <a:cubicBezTo>
                        <a:pt x="5298" y="1767"/>
                        <a:pt x="5699" y="1358"/>
                        <a:pt x="6000" y="849"/>
                      </a:cubicBezTo>
                      <a:cubicBezTo>
                        <a:pt x="6280" y="1305"/>
                        <a:pt x="6745" y="1525"/>
                        <a:pt x="7210" y="1525"/>
                      </a:cubicBezTo>
                      <a:cubicBezTo>
                        <a:pt x="7765" y="1525"/>
                        <a:pt x="8318" y="1211"/>
                        <a:pt x="8554" y="608"/>
                      </a:cubicBezTo>
                      <a:cubicBezTo>
                        <a:pt x="8626" y="432"/>
                        <a:pt x="8460" y="294"/>
                        <a:pt x="8301" y="294"/>
                      </a:cubicBezTo>
                      <a:cubicBezTo>
                        <a:pt x="8220" y="294"/>
                        <a:pt x="8141" y="330"/>
                        <a:pt x="8096" y="415"/>
                      </a:cubicBezTo>
                      <a:cubicBezTo>
                        <a:pt x="7892" y="802"/>
                        <a:pt x="7524" y="997"/>
                        <a:pt x="7169" y="997"/>
                      </a:cubicBezTo>
                      <a:cubicBezTo>
                        <a:pt x="6751" y="997"/>
                        <a:pt x="6351" y="727"/>
                        <a:pt x="6253" y="186"/>
                      </a:cubicBezTo>
                      <a:cubicBezTo>
                        <a:pt x="6219" y="65"/>
                        <a:pt x="6118" y="0"/>
                        <a:pt x="60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4" name="Google Shape;894;p17"/>
              <p:cNvGrpSpPr/>
              <p:nvPr/>
            </p:nvGrpSpPr>
            <p:grpSpPr>
              <a:xfrm>
                <a:off x="4792751" y="91485"/>
                <a:ext cx="523013" cy="299276"/>
                <a:chOff x="118501" y="2429160"/>
                <a:chExt cx="523013" cy="299276"/>
              </a:xfrm>
            </p:grpSpPr>
            <p:sp>
              <p:nvSpPr>
                <p:cNvPr id="895" name="Google Shape;895;p17"/>
                <p:cNvSpPr/>
                <p:nvPr/>
              </p:nvSpPr>
              <p:spPr>
                <a:xfrm>
                  <a:off x="201088" y="2429160"/>
                  <a:ext cx="341984" cy="119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6" h="2241" extrusionOk="0">
                      <a:moveTo>
                        <a:pt x="3533" y="1"/>
                      </a:moveTo>
                      <a:cubicBezTo>
                        <a:pt x="3395" y="1"/>
                        <a:pt x="3246" y="87"/>
                        <a:pt x="3189" y="227"/>
                      </a:cubicBezTo>
                      <a:cubicBezTo>
                        <a:pt x="2948" y="806"/>
                        <a:pt x="2634" y="1492"/>
                        <a:pt x="1923" y="1553"/>
                      </a:cubicBezTo>
                      <a:cubicBezTo>
                        <a:pt x="1908" y="1553"/>
                        <a:pt x="1892" y="1554"/>
                        <a:pt x="1876" y="1554"/>
                      </a:cubicBezTo>
                      <a:cubicBezTo>
                        <a:pt x="1579" y="1554"/>
                        <a:pt x="1286" y="1446"/>
                        <a:pt x="1080" y="1251"/>
                      </a:cubicBezTo>
                      <a:cubicBezTo>
                        <a:pt x="887" y="1071"/>
                        <a:pt x="803" y="842"/>
                        <a:pt x="610" y="685"/>
                      </a:cubicBezTo>
                      <a:cubicBezTo>
                        <a:pt x="570" y="645"/>
                        <a:pt x="519" y="626"/>
                        <a:pt x="469" y="626"/>
                      </a:cubicBezTo>
                      <a:cubicBezTo>
                        <a:pt x="385" y="626"/>
                        <a:pt x="303" y="679"/>
                        <a:pt x="273" y="769"/>
                      </a:cubicBezTo>
                      <a:cubicBezTo>
                        <a:pt x="1" y="1609"/>
                        <a:pt x="1157" y="2240"/>
                        <a:pt x="1860" y="2240"/>
                      </a:cubicBezTo>
                      <a:cubicBezTo>
                        <a:pt x="1874" y="2240"/>
                        <a:pt x="1887" y="2240"/>
                        <a:pt x="1899" y="2239"/>
                      </a:cubicBezTo>
                      <a:cubicBezTo>
                        <a:pt x="2695" y="2203"/>
                        <a:pt x="3177" y="1697"/>
                        <a:pt x="3502" y="1083"/>
                      </a:cubicBezTo>
                      <a:cubicBezTo>
                        <a:pt x="3815" y="1541"/>
                        <a:pt x="4333" y="1842"/>
                        <a:pt x="4899" y="1878"/>
                      </a:cubicBezTo>
                      <a:cubicBezTo>
                        <a:pt x="4915" y="1878"/>
                        <a:pt x="4930" y="1879"/>
                        <a:pt x="4946" y="1879"/>
                      </a:cubicBezTo>
                      <a:cubicBezTo>
                        <a:pt x="5711" y="1879"/>
                        <a:pt x="6406" y="1296"/>
                        <a:pt x="6406" y="504"/>
                      </a:cubicBezTo>
                      <a:cubicBezTo>
                        <a:pt x="6406" y="298"/>
                        <a:pt x="6265" y="201"/>
                        <a:pt x="6115" y="201"/>
                      </a:cubicBezTo>
                      <a:cubicBezTo>
                        <a:pt x="5958" y="201"/>
                        <a:pt x="5792" y="307"/>
                        <a:pt x="5767" y="504"/>
                      </a:cubicBezTo>
                      <a:cubicBezTo>
                        <a:pt x="5717" y="928"/>
                        <a:pt x="5353" y="1226"/>
                        <a:pt x="4946" y="1226"/>
                      </a:cubicBezTo>
                      <a:cubicBezTo>
                        <a:pt x="4867" y="1226"/>
                        <a:pt x="4787" y="1215"/>
                        <a:pt x="4707" y="1191"/>
                      </a:cubicBezTo>
                      <a:cubicBezTo>
                        <a:pt x="4249" y="1071"/>
                        <a:pt x="3899" y="697"/>
                        <a:pt x="3803" y="227"/>
                      </a:cubicBezTo>
                      <a:cubicBezTo>
                        <a:pt x="3769" y="69"/>
                        <a:pt x="3655" y="1"/>
                        <a:pt x="353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17"/>
                <p:cNvSpPr/>
                <p:nvPr/>
              </p:nvSpPr>
              <p:spPr>
                <a:xfrm>
                  <a:off x="118501" y="2587127"/>
                  <a:ext cx="523013" cy="141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7" h="2647" extrusionOk="0">
                      <a:moveTo>
                        <a:pt x="9465" y="0"/>
                      </a:moveTo>
                      <a:cubicBezTo>
                        <a:pt x="9299" y="0"/>
                        <a:pt x="9133" y="106"/>
                        <a:pt x="9133" y="317"/>
                      </a:cubicBezTo>
                      <a:cubicBezTo>
                        <a:pt x="9121" y="1001"/>
                        <a:pt x="8602" y="1362"/>
                        <a:pt x="8081" y="1362"/>
                      </a:cubicBezTo>
                      <a:cubicBezTo>
                        <a:pt x="7620" y="1362"/>
                        <a:pt x="7156" y="1079"/>
                        <a:pt x="7037" y="485"/>
                      </a:cubicBezTo>
                      <a:cubicBezTo>
                        <a:pt x="7008" y="343"/>
                        <a:pt x="6902" y="281"/>
                        <a:pt x="6787" y="281"/>
                      </a:cubicBezTo>
                      <a:cubicBezTo>
                        <a:pt x="6659" y="281"/>
                        <a:pt x="6521" y="358"/>
                        <a:pt x="6471" y="485"/>
                      </a:cubicBezTo>
                      <a:cubicBezTo>
                        <a:pt x="6254" y="1112"/>
                        <a:pt x="5820" y="1835"/>
                        <a:pt x="5133" y="2003"/>
                      </a:cubicBezTo>
                      <a:cubicBezTo>
                        <a:pt x="5040" y="2027"/>
                        <a:pt x="4949" y="2038"/>
                        <a:pt x="4859" y="2038"/>
                      </a:cubicBezTo>
                      <a:cubicBezTo>
                        <a:pt x="4217" y="2038"/>
                        <a:pt x="3690" y="1465"/>
                        <a:pt x="3711" y="799"/>
                      </a:cubicBezTo>
                      <a:cubicBezTo>
                        <a:pt x="3718" y="617"/>
                        <a:pt x="3556" y="510"/>
                        <a:pt x="3401" y="510"/>
                      </a:cubicBezTo>
                      <a:cubicBezTo>
                        <a:pt x="3278" y="510"/>
                        <a:pt x="3160" y="577"/>
                        <a:pt x="3133" y="726"/>
                      </a:cubicBezTo>
                      <a:cubicBezTo>
                        <a:pt x="3013" y="1341"/>
                        <a:pt x="2627" y="1967"/>
                        <a:pt x="1928" y="2003"/>
                      </a:cubicBezTo>
                      <a:cubicBezTo>
                        <a:pt x="1906" y="2004"/>
                        <a:pt x="1883" y="2005"/>
                        <a:pt x="1862" y="2005"/>
                      </a:cubicBezTo>
                      <a:cubicBezTo>
                        <a:pt x="1160" y="2005"/>
                        <a:pt x="1012" y="1443"/>
                        <a:pt x="988" y="859"/>
                      </a:cubicBezTo>
                      <a:cubicBezTo>
                        <a:pt x="988" y="736"/>
                        <a:pt x="889" y="653"/>
                        <a:pt x="783" y="653"/>
                      </a:cubicBezTo>
                      <a:cubicBezTo>
                        <a:pt x="733" y="653"/>
                        <a:pt x="682" y="671"/>
                        <a:pt x="639" y="714"/>
                      </a:cubicBezTo>
                      <a:cubicBezTo>
                        <a:pt x="0" y="1437"/>
                        <a:pt x="808" y="2473"/>
                        <a:pt x="1579" y="2618"/>
                      </a:cubicBezTo>
                      <a:cubicBezTo>
                        <a:pt x="1684" y="2638"/>
                        <a:pt x="1787" y="2647"/>
                        <a:pt x="1887" y="2647"/>
                      </a:cubicBezTo>
                      <a:cubicBezTo>
                        <a:pt x="2522" y="2647"/>
                        <a:pt x="3051" y="2269"/>
                        <a:pt x="3374" y="1738"/>
                      </a:cubicBezTo>
                      <a:cubicBezTo>
                        <a:pt x="3677" y="2286"/>
                        <a:pt x="4250" y="2619"/>
                        <a:pt x="4875" y="2619"/>
                      </a:cubicBezTo>
                      <a:cubicBezTo>
                        <a:pt x="4897" y="2619"/>
                        <a:pt x="4919" y="2619"/>
                        <a:pt x="4940" y="2618"/>
                      </a:cubicBezTo>
                      <a:cubicBezTo>
                        <a:pt x="5760" y="2582"/>
                        <a:pt x="6374" y="1979"/>
                        <a:pt x="6748" y="1280"/>
                      </a:cubicBezTo>
                      <a:cubicBezTo>
                        <a:pt x="7061" y="1761"/>
                        <a:pt x="7591" y="2045"/>
                        <a:pt x="8157" y="2045"/>
                      </a:cubicBezTo>
                      <a:cubicBezTo>
                        <a:pt x="8201" y="2045"/>
                        <a:pt x="8246" y="2043"/>
                        <a:pt x="8290" y="2040"/>
                      </a:cubicBezTo>
                      <a:cubicBezTo>
                        <a:pt x="9157" y="1943"/>
                        <a:pt x="9772" y="1160"/>
                        <a:pt x="9796" y="317"/>
                      </a:cubicBezTo>
                      <a:cubicBezTo>
                        <a:pt x="9796" y="106"/>
                        <a:pt x="9630" y="0"/>
                        <a:pt x="94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7" name="Google Shape;897;p17"/>
              <p:cNvGrpSpPr/>
              <p:nvPr/>
            </p:nvGrpSpPr>
            <p:grpSpPr>
              <a:xfrm>
                <a:off x="265048" y="292533"/>
                <a:ext cx="316520" cy="280805"/>
                <a:chOff x="-7369377" y="1062983"/>
                <a:chExt cx="316520" cy="280805"/>
              </a:xfrm>
            </p:grpSpPr>
            <p:sp>
              <p:nvSpPr>
                <p:cNvPr id="898" name="Google Shape;898;p17"/>
                <p:cNvSpPr/>
                <p:nvPr/>
              </p:nvSpPr>
              <p:spPr>
                <a:xfrm>
                  <a:off x="-7369377" y="1189399"/>
                  <a:ext cx="155083" cy="154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5" h="2892" extrusionOk="0">
                      <a:moveTo>
                        <a:pt x="1499" y="1"/>
                      </a:moveTo>
                      <a:cubicBezTo>
                        <a:pt x="1417" y="1"/>
                        <a:pt x="1334" y="10"/>
                        <a:pt x="1254" y="30"/>
                      </a:cubicBezTo>
                      <a:cubicBezTo>
                        <a:pt x="1133" y="30"/>
                        <a:pt x="1001" y="66"/>
                        <a:pt x="892" y="127"/>
                      </a:cubicBezTo>
                      <a:cubicBezTo>
                        <a:pt x="772" y="163"/>
                        <a:pt x="663" y="223"/>
                        <a:pt x="579" y="307"/>
                      </a:cubicBezTo>
                      <a:cubicBezTo>
                        <a:pt x="470" y="380"/>
                        <a:pt x="374" y="464"/>
                        <a:pt x="314" y="573"/>
                      </a:cubicBezTo>
                      <a:cubicBezTo>
                        <a:pt x="229" y="657"/>
                        <a:pt x="169" y="765"/>
                        <a:pt x="133" y="886"/>
                      </a:cubicBezTo>
                      <a:cubicBezTo>
                        <a:pt x="49" y="1054"/>
                        <a:pt x="1" y="1247"/>
                        <a:pt x="13" y="1440"/>
                      </a:cubicBezTo>
                      <a:cubicBezTo>
                        <a:pt x="25" y="1573"/>
                        <a:pt x="49" y="1705"/>
                        <a:pt x="61" y="1826"/>
                      </a:cubicBezTo>
                      <a:lnTo>
                        <a:pt x="205" y="2175"/>
                      </a:lnTo>
                      <a:lnTo>
                        <a:pt x="434" y="2464"/>
                      </a:lnTo>
                      <a:lnTo>
                        <a:pt x="723" y="2693"/>
                      </a:lnTo>
                      <a:lnTo>
                        <a:pt x="1073" y="2838"/>
                      </a:lnTo>
                      <a:cubicBezTo>
                        <a:pt x="1178" y="2873"/>
                        <a:pt x="1292" y="2892"/>
                        <a:pt x="1406" y="2892"/>
                      </a:cubicBezTo>
                      <a:cubicBezTo>
                        <a:pt x="1488" y="2892"/>
                        <a:pt x="1571" y="2882"/>
                        <a:pt x="1651" y="2862"/>
                      </a:cubicBezTo>
                      <a:cubicBezTo>
                        <a:pt x="1772" y="2862"/>
                        <a:pt x="1904" y="2826"/>
                        <a:pt x="2013" y="2765"/>
                      </a:cubicBezTo>
                      <a:cubicBezTo>
                        <a:pt x="2193" y="2705"/>
                        <a:pt x="2350" y="2609"/>
                        <a:pt x="2471" y="2464"/>
                      </a:cubicBezTo>
                      <a:lnTo>
                        <a:pt x="2483" y="2452"/>
                      </a:lnTo>
                      <a:cubicBezTo>
                        <a:pt x="2736" y="2175"/>
                        <a:pt x="2880" y="1814"/>
                        <a:pt x="2904" y="1440"/>
                      </a:cubicBezTo>
                      <a:lnTo>
                        <a:pt x="2844" y="1079"/>
                      </a:lnTo>
                      <a:cubicBezTo>
                        <a:pt x="2784" y="838"/>
                        <a:pt x="2651" y="621"/>
                        <a:pt x="2483" y="452"/>
                      </a:cubicBezTo>
                      <a:lnTo>
                        <a:pt x="2471" y="428"/>
                      </a:lnTo>
                      <a:lnTo>
                        <a:pt x="2169" y="211"/>
                      </a:lnTo>
                      <a:lnTo>
                        <a:pt x="1832" y="54"/>
                      </a:lnTo>
                      <a:cubicBezTo>
                        <a:pt x="1727" y="19"/>
                        <a:pt x="1613" y="1"/>
                        <a:pt x="14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17"/>
                <p:cNvSpPr/>
                <p:nvPr/>
              </p:nvSpPr>
              <p:spPr>
                <a:xfrm>
                  <a:off x="-7267091" y="1062983"/>
                  <a:ext cx="119049" cy="11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2230" extrusionOk="0">
                      <a:moveTo>
                        <a:pt x="1115" y="1"/>
                      </a:moveTo>
                      <a:cubicBezTo>
                        <a:pt x="829" y="1"/>
                        <a:pt x="543" y="109"/>
                        <a:pt x="326" y="326"/>
                      </a:cubicBezTo>
                      <a:cubicBezTo>
                        <a:pt x="229" y="422"/>
                        <a:pt x="145" y="543"/>
                        <a:pt x="97" y="675"/>
                      </a:cubicBezTo>
                      <a:cubicBezTo>
                        <a:pt x="36" y="820"/>
                        <a:pt x="0" y="965"/>
                        <a:pt x="12" y="1121"/>
                      </a:cubicBezTo>
                      <a:cubicBezTo>
                        <a:pt x="12" y="1410"/>
                        <a:pt x="133" y="1687"/>
                        <a:pt x="338" y="1904"/>
                      </a:cubicBezTo>
                      <a:cubicBezTo>
                        <a:pt x="543" y="2097"/>
                        <a:pt x="832" y="2218"/>
                        <a:pt x="1121" y="2230"/>
                      </a:cubicBezTo>
                      <a:cubicBezTo>
                        <a:pt x="1410" y="2218"/>
                        <a:pt x="1699" y="2109"/>
                        <a:pt x="1904" y="1904"/>
                      </a:cubicBezTo>
                      <a:cubicBezTo>
                        <a:pt x="2012" y="1796"/>
                        <a:pt x="2085" y="1675"/>
                        <a:pt x="2133" y="1543"/>
                      </a:cubicBezTo>
                      <a:cubicBezTo>
                        <a:pt x="2205" y="1410"/>
                        <a:pt x="2229" y="1266"/>
                        <a:pt x="2229" y="1109"/>
                      </a:cubicBezTo>
                      <a:cubicBezTo>
                        <a:pt x="2229" y="820"/>
                        <a:pt x="2109" y="531"/>
                        <a:pt x="1904" y="326"/>
                      </a:cubicBezTo>
                      <a:cubicBezTo>
                        <a:pt x="1687" y="109"/>
                        <a:pt x="1401" y="1"/>
                        <a:pt x="11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17"/>
                <p:cNvSpPr/>
                <p:nvPr/>
              </p:nvSpPr>
              <p:spPr>
                <a:xfrm>
                  <a:off x="-7153274" y="1207710"/>
                  <a:ext cx="100417" cy="77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" h="1459" extrusionOk="0">
                      <a:moveTo>
                        <a:pt x="941" y="1"/>
                      </a:moveTo>
                      <a:cubicBezTo>
                        <a:pt x="1" y="1"/>
                        <a:pt x="1" y="1458"/>
                        <a:pt x="941" y="1458"/>
                      </a:cubicBezTo>
                      <a:cubicBezTo>
                        <a:pt x="1881" y="1458"/>
                        <a:pt x="1881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01" name="Google Shape;901;p17"/>
            <p:cNvGrpSpPr/>
            <p:nvPr/>
          </p:nvGrpSpPr>
          <p:grpSpPr>
            <a:xfrm>
              <a:off x="8385748" y="1742308"/>
              <a:ext cx="316520" cy="280805"/>
              <a:chOff x="-7685902" y="1513708"/>
              <a:chExt cx="316520" cy="280805"/>
            </a:xfrm>
          </p:grpSpPr>
          <p:sp>
            <p:nvSpPr>
              <p:cNvPr id="902" name="Google Shape;902;p17"/>
              <p:cNvSpPr/>
              <p:nvPr/>
            </p:nvSpPr>
            <p:spPr>
              <a:xfrm>
                <a:off x="-7685902" y="1640124"/>
                <a:ext cx="155083" cy="15438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892" extrusionOk="0">
                    <a:moveTo>
                      <a:pt x="1499" y="1"/>
                    </a:moveTo>
                    <a:cubicBezTo>
                      <a:pt x="1417" y="1"/>
                      <a:pt x="1334" y="10"/>
                      <a:pt x="1254" y="30"/>
                    </a:cubicBezTo>
                    <a:cubicBezTo>
                      <a:pt x="1133" y="30"/>
                      <a:pt x="1001" y="66"/>
                      <a:pt x="892" y="127"/>
                    </a:cubicBezTo>
                    <a:cubicBezTo>
                      <a:pt x="772" y="163"/>
                      <a:pt x="663" y="223"/>
                      <a:pt x="579" y="307"/>
                    </a:cubicBezTo>
                    <a:cubicBezTo>
                      <a:pt x="470" y="380"/>
                      <a:pt x="374" y="464"/>
                      <a:pt x="314" y="573"/>
                    </a:cubicBezTo>
                    <a:cubicBezTo>
                      <a:pt x="229" y="657"/>
                      <a:pt x="169" y="765"/>
                      <a:pt x="133" y="886"/>
                    </a:cubicBezTo>
                    <a:cubicBezTo>
                      <a:pt x="49" y="1054"/>
                      <a:pt x="1" y="1247"/>
                      <a:pt x="13" y="1440"/>
                    </a:cubicBezTo>
                    <a:cubicBezTo>
                      <a:pt x="25" y="1573"/>
                      <a:pt x="49" y="1705"/>
                      <a:pt x="61" y="1826"/>
                    </a:cubicBezTo>
                    <a:lnTo>
                      <a:pt x="205" y="2175"/>
                    </a:lnTo>
                    <a:lnTo>
                      <a:pt x="434" y="2464"/>
                    </a:lnTo>
                    <a:lnTo>
                      <a:pt x="723" y="2693"/>
                    </a:lnTo>
                    <a:lnTo>
                      <a:pt x="1073" y="2838"/>
                    </a:lnTo>
                    <a:cubicBezTo>
                      <a:pt x="1178" y="2873"/>
                      <a:pt x="1292" y="2892"/>
                      <a:pt x="1406" y="2892"/>
                    </a:cubicBezTo>
                    <a:cubicBezTo>
                      <a:pt x="1488" y="2892"/>
                      <a:pt x="1571" y="2882"/>
                      <a:pt x="1651" y="2862"/>
                    </a:cubicBezTo>
                    <a:cubicBezTo>
                      <a:pt x="1772" y="2862"/>
                      <a:pt x="1904" y="2826"/>
                      <a:pt x="2013" y="2765"/>
                    </a:cubicBezTo>
                    <a:cubicBezTo>
                      <a:pt x="2193" y="2705"/>
                      <a:pt x="2350" y="2609"/>
                      <a:pt x="2471" y="2464"/>
                    </a:cubicBezTo>
                    <a:lnTo>
                      <a:pt x="2483" y="2452"/>
                    </a:lnTo>
                    <a:cubicBezTo>
                      <a:pt x="2736" y="2175"/>
                      <a:pt x="2880" y="1814"/>
                      <a:pt x="2904" y="1440"/>
                    </a:cubicBezTo>
                    <a:lnTo>
                      <a:pt x="2844" y="1079"/>
                    </a:lnTo>
                    <a:cubicBezTo>
                      <a:pt x="2784" y="838"/>
                      <a:pt x="2651" y="621"/>
                      <a:pt x="2483" y="452"/>
                    </a:cubicBezTo>
                    <a:lnTo>
                      <a:pt x="2471" y="428"/>
                    </a:lnTo>
                    <a:lnTo>
                      <a:pt x="2169" y="211"/>
                    </a:lnTo>
                    <a:lnTo>
                      <a:pt x="1832" y="54"/>
                    </a:lnTo>
                    <a:cubicBezTo>
                      <a:pt x="1727" y="19"/>
                      <a:pt x="1613" y="1"/>
                      <a:pt x="14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7"/>
              <p:cNvSpPr/>
              <p:nvPr/>
            </p:nvSpPr>
            <p:spPr>
              <a:xfrm>
                <a:off x="-7583616" y="1513708"/>
                <a:ext cx="119049" cy="119049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230" extrusionOk="0">
                    <a:moveTo>
                      <a:pt x="1115" y="1"/>
                    </a:moveTo>
                    <a:cubicBezTo>
                      <a:pt x="829" y="1"/>
                      <a:pt x="543" y="109"/>
                      <a:pt x="326" y="326"/>
                    </a:cubicBezTo>
                    <a:cubicBezTo>
                      <a:pt x="229" y="422"/>
                      <a:pt x="145" y="543"/>
                      <a:pt x="97" y="675"/>
                    </a:cubicBezTo>
                    <a:cubicBezTo>
                      <a:pt x="36" y="820"/>
                      <a:pt x="0" y="965"/>
                      <a:pt x="12" y="1121"/>
                    </a:cubicBezTo>
                    <a:cubicBezTo>
                      <a:pt x="12" y="1410"/>
                      <a:pt x="133" y="1687"/>
                      <a:pt x="338" y="1904"/>
                    </a:cubicBezTo>
                    <a:cubicBezTo>
                      <a:pt x="543" y="2097"/>
                      <a:pt x="832" y="2218"/>
                      <a:pt x="1121" y="2230"/>
                    </a:cubicBezTo>
                    <a:cubicBezTo>
                      <a:pt x="1410" y="2218"/>
                      <a:pt x="1699" y="2109"/>
                      <a:pt x="1904" y="1904"/>
                    </a:cubicBezTo>
                    <a:cubicBezTo>
                      <a:pt x="2012" y="1796"/>
                      <a:pt x="2085" y="1675"/>
                      <a:pt x="2133" y="1543"/>
                    </a:cubicBezTo>
                    <a:cubicBezTo>
                      <a:pt x="2205" y="1410"/>
                      <a:pt x="2229" y="1266"/>
                      <a:pt x="2229" y="1109"/>
                    </a:cubicBezTo>
                    <a:cubicBezTo>
                      <a:pt x="2229" y="820"/>
                      <a:pt x="2109" y="531"/>
                      <a:pt x="1904" y="326"/>
                    </a:cubicBezTo>
                    <a:cubicBezTo>
                      <a:pt x="1687" y="109"/>
                      <a:pt x="1401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7"/>
              <p:cNvSpPr/>
              <p:nvPr/>
            </p:nvSpPr>
            <p:spPr>
              <a:xfrm>
                <a:off x="-7469799" y="1658435"/>
                <a:ext cx="100417" cy="7788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459" extrusionOk="0">
                    <a:moveTo>
                      <a:pt x="941" y="1"/>
                    </a:moveTo>
                    <a:cubicBezTo>
                      <a:pt x="1" y="1"/>
                      <a:pt x="1" y="1458"/>
                      <a:pt x="941" y="1458"/>
                    </a:cubicBezTo>
                    <a:cubicBezTo>
                      <a:pt x="1881" y="1458"/>
                      <a:pt x="1881" y="1"/>
                      <a:pt x="9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7">
    <p:bg>
      <p:bgPr>
        <a:gradFill>
          <a:gsLst>
            <a:gs pos="0">
              <a:srgbClr val="FFFFFF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6" name="Google Shape;906;p18"/>
          <p:cNvGrpSpPr/>
          <p:nvPr/>
        </p:nvGrpSpPr>
        <p:grpSpPr>
          <a:xfrm>
            <a:off x="-40150" y="2533975"/>
            <a:ext cx="9215348" cy="3111572"/>
            <a:chOff x="-40150" y="2533975"/>
            <a:chExt cx="9215348" cy="3111572"/>
          </a:xfrm>
        </p:grpSpPr>
        <p:sp>
          <p:nvSpPr>
            <p:cNvPr id="907" name="Google Shape;907;p18"/>
            <p:cNvSpPr/>
            <p:nvPr/>
          </p:nvSpPr>
          <p:spPr>
            <a:xfrm flipH="1">
              <a:off x="0" y="4696429"/>
              <a:ext cx="9143946" cy="468460"/>
            </a:xfrm>
            <a:custGeom>
              <a:avLst/>
              <a:gdLst/>
              <a:ahLst/>
              <a:cxnLst/>
              <a:rect l="l" t="t" r="r" b="b"/>
              <a:pathLst>
                <a:path w="285726" h="22902" extrusionOk="0">
                  <a:moveTo>
                    <a:pt x="285726" y="0"/>
                  </a:moveTo>
                  <a:cubicBezTo>
                    <a:pt x="260353" y="10172"/>
                    <a:pt x="234980" y="13463"/>
                    <a:pt x="209607" y="13463"/>
                  </a:cubicBezTo>
                  <a:cubicBezTo>
                    <a:pt x="163098" y="13463"/>
                    <a:pt x="116587" y="2406"/>
                    <a:pt x="70075" y="2406"/>
                  </a:cubicBezTo>
                  <a:cubicBezTo>
                    <a:pt x="52699" y="2406"/>
                    <a:pt x="35323" y="3949"/>
                    <a:pt x="17947" y="8188"/>
                  </a:cubicBezTo>
                  <a:cubicBezTo>
                    <a:pt x="11963" y="8156"/>
                    <a:pt x="5984" y="7727"/>
                    <a:pt x="0" y="5300"/>
                  </a:cubicBezTo>
                  <a:lnTo>
                    <a:pt x="0" y="22902"/>
                  </a:lnTo>
                  <a:lnTo>
                    <a:pt x="285726" y="22894"/>
                  </a:lnTo>
                  <a:lnTo>
                    <a:pt x="2857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8" name="Google Shape;908;p18"/>
            <p:cNvGrpSpPr/>
            <p:nvPr/>
          </p:nvGrpSpPr>
          <p:grpSpPr>
            <a:xfrm>
              <a:off x="-40150" y="2533975"/>
              <a:ext cx="9215348" cy="3111572"/>
              <a:chOff x="-40150" y="2533975"/>
              <a:chExt cx="9215348" cy="3111572"/>
            </a:xfrm>
          </p:grpSpPr>
          <p:grpSp>
            <p:nvGrpSpPr>
              <p:cNvPr id="909" name="Google Shape;909;p18"/>
              <p:cNvGrpSpPr/>
              <p:nvPr/>
            </p:nvGrpSpPr>
            <p:grpSpPr>
              <a:xfrm rot="-432363">
                <a:off x="1462211" y="4473274"/>
                <a:ext cx="602801" cy="634085"/>
                <a:chOff x="1329437" y="914400"/>
                <a:chExt cx="2370350" cy="2493366"/>
              </a:xfrm>
            </p:grpSpPr>
            <p:sp>
              <p:nvSpPr>
                <p:cNvPr id="910" name="Google Shape;910;p18"/>
                <p:cNvSpPr/>
                <p:nvPr/>
              </p:nvSpPr>
              <p:spPr>
                <a:xfrm>
                  <a:off x="1329437" y="914400"/>
                  <a:ext cx="377653" cy="46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2" h="2172" extrusionOk="0">
                      <a:moveTo>
                        <a:pt x="280" y="1"/>
                      </a:moveTo>
                      <a:cubicBezTo>
                        <a:pt x="213" y="1"/>
                        <a:pt x="147" y="27"/>
                        <a:pt x="95" y="79"/>
                      </a:cubicBezTo>
                      <a:cubicBezTo>
                        <a:pt x="26" y="182"/>
                        <a:pt x="1" y="302"/>
                        <a:pt x="18" y="413"/>
                      </a:cubicBezTo>
                      <a:cubicBezTo>
                        <a:pt x="52" y="978"/>
                        <a:pt x="112" y="1551"/>
                        <a:pt x="309" y="2021"/>
                      </a:cubicBezTo>
                      <a:cubicBezTo>
                        <a:pt x="326" y="2081"/>
                        <a:pt x="368" y="2132"/>
                        <a:pt x="420" y="2167"/>
                      </a:cubicBezTo>
                      <a:cubicBezTo>
                        <a:pt x="439" y="2170"/>
                        <a:pt x="458" y="2172"/>
                        <a:pt x="477" y="2172"/>
                      </a:cubicBezTo>
                      <a:cubicBezTo>
                        <a:pt x="554" y="2172"/>
                        <a:pt x="632" y="2144"/>
                        <a:pt x="693" y="2090"/>
                      </a:cubicBezTo>
                      <a:cubicBezTo>
                        <a:pt x="950" y="1936"/>
                        <a:pt x="1771" y="1328"/>
                        <a:pt x="1600" y="986"/>
                      </a:cubicBezTo>
                      <a:cubicBezTo>
                        <a:pt x="1515" y="798"/>
                        <a:pt x="1284" y="687"/>
                        <a:pt x="1138" y="567"/>
                      </a:cubicBezTo>
                      <a:cubicBezTo>
                        <a:pt x="933" y="396"/>
                        <a:pt x="719" y="233"/>
                        <a:pt x="497" y="88"/>
                      </a:cubicBezTo>
                      <a:cubicBezTo>
                        <a:pt x="437" y="45"/>
                        <a:pt x="377" y="11"/>
                        <a:pt x="309" y="2"/>
                      </a:cubicBezTo>
                      <a:cubicBezTo>
                        <a:pt x="299" y="1"/>
                        <a:pt x="289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18"/>
                <p:cNvSpPr/>
                <p:nvPr/>
              </p:nvSpPr>
              <p:spPr>
                <a:xfrm>
                  <a:off x="1378669" y="1059963"/>
                  <a:ext cx="483362" cy="436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8" h="2046" extrusionOk="0">
                      <a:moveTo>
                        <a:pt x="1337" y="1"/>
                      </a:moveTo>
                      <a:cubicBezTo>
                        <a:pt x="1316" y="1"/>
                        <a:pt x="1295" y="2"/>
                        <a:pt x="1275" y="4"/>
                      </a:cubicBezTo>
                      <a:cubicBezTo>
                        <a:pt x="1130" y="12"/>
                        <a:pt x="984" y="72"/>
                        <a:pt x="856" y="158"/>
                      </a:cubicBezTo>
                      <a:cubicBezTo>
                        <a:pt x="736" y="252"/>
                        <a:pt x="634" y="363"/>
                        <a:pt x="548" y="491"/>
                      </a:cubicBezTo>
                      <a:cubicBezTo>
                        <a:pt x="334" y="731"/>
                        <a:pt x="180" y="1013"/>
                        <a:pt x="78" y="1321"/>
                      </a:cubicBezTo>
                      <a:cubicBezTo>
                        <a:pt x="1" y="1621"/>
                        <a:pt x="69" y="1937"/>
                        <a:pt x="300" y="2023"/>
                      </a:cubicBezTo>
                      <a:cubicBezTo>
                        <a:pt x="358" y="2038"/>
                        <a:pt x="417" y="2046"/>
                        <a:pt x="476" y="2046"/>
                      </a:cubicBezTo>
                      <a:cubicBezTo>
                        <a:pt x="583" y="2046"/>
                        <a:pt x="689" y="2021"/>
                        <a:pt x="788" y="1971"/>
                      </a:cubicBezTo>
                      <a:cubicBezTo>
                        <a:pt x="1173" y="1826"/>
                        <a:pt x="1960" y="1364"/>
                        <a:pt x="2105" y="893"/>
                      </a:cubicBezTo>
                      <a:cubicBezTo>
                        <a:pt x="2268" y="381"/>
                        <a:pt x="1735" y="1"/>
                        <a:pt x="133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18"/>
                <p:cNvSpPr/>
                <p:nvPr/>
              </p:nvSpPr>
              <p:spPr>
                <a:xfrm>
                  <a:off x="1418736" y="1119851"/>
                  <a:ext cx="576283" cy="583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" h="2736" extrusionOk="0">
                      <a:moveTo>
                        <a:pt x="1973" y="0"/>
                      </a:moveTo>
                      <a:cubicBezTo>
                        <a:pt x="1829" y="0"/>
                        <a:pt x="1668" y="44"/>
                        <a:pt x="1498" y="142"/>
                      </a:cubicBezTo>
                      <a:cubicBezTo>
                        <a:pt x="1284" y="270"/>
                        <a:pt x="1096" y="433"/>
                        <a:pt x="925" y="621"/>
                      </a:cubicBezTo>
                      <a:cubicBezTo>
                        <a:pt x="617" y="946"/>
                        <a:pt x="300" y="1297"/>
                        <a:pt x="146" y="1707"/>
                      </a:cubicBezTo>
                      <a:cubicBezTo>
                        <a:pt x="1" y="2118"/>
                        <a:pt x="61" y="2597"/>
                        <a:pt x="386" y="2708"/>
                      </a:cubicBezTo>
                      <a:cubicBezTo>
                        <a:pt x="438" y="2727"/>
                        <a:pt x="495" y="2736"/>
                        <a:pt x="553" y="2736"/>
                      </a:cubicBezTo>
                      <a:cubicBezTo>
                        <a:pt x="759" y="2736"/>
                        <a:pt x="992" y="2630"/>
                        <a:pt x="1198" y="2503"/>
                      </a:cubicBezTo>
                      <a:cubicBezTo>
                        <a:pt x="1695" y="2204"/>
                        <a:pt x="2422" y="1622"/>
                        <a:pt x="2567" y="1006"/>
                      </a:cubicBezTo>
                      <a:cubicBezTo>
                        <a:pt x="2703" y="429"/>
                        <a:pt x="2422" y="0"/>
                        <a:pt x="19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3" name="Google Shape;913;p18"/>
                <p:cNvSpPr/>
                <p:nvPr/>
              </p:nvSpPr>
              <p:spPr>
                <a:xfrm>
                  <a:off x="1479050" y="1247300"/>
                  <a:ext cx="835227" cy="684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9" h="3210" extrusionOk="0">
                      <a:moveTo>
                        <a:pt x="2499" y="1"/>
                      </a:moveTo>
                      <a:cubicBezTo>
                        <a:pt x="2252" y="1"/>
                        <a:pt x="1989" y="203"/>
                        <a:pt x="1762" y="391"/>
                      </a:cubicBezTo>
                      <a:lnTo>
                        <a:pt x="1292" y="784"/>
                      </a:lnTo>
                      <a:cubicBezTo>
                        <a:pt x="933" y="1084"/>
                        <a:pt x="565" y="1400"/>
                        <a:pt x="317" y="1802"/>
                      </a:cubicBezTo>
                      <a:cubicBezTo>
                        <a:pt x="77" y="2213"/>
                        <a:pt x="0" y="2743"/>
                        <a:pt x="248" y="3017"/>
                      </a:cubicBezTo>
                      <a:cubicBezTo>
                        <a:pt x="367" y="3154"/>
                        <a:pt x="549" y="3210"/>
                        <a:pt x="742" y="3210"/>
                      </a:cubicBezTo>
                      <a:cubicBezTo>
                        <a:pt x="813" y="3210"/>
                        <a:pt x="886" y="3202"/>
                        <a:pt x="958" y="3188"/>
                      </a:cubicBezTo>
                      <a:cubicBezTo>
                        <a:pt x="1241" y="3111"/>
                        <a:pt x="1514" y="2991"/>
                        <a:pt x="1762" y="2829"/>
                      </a:cubicBezTo>
                      <a:cubicBezTo>
                        <a:pt x="2079" y="2632"/>
                        <a:pt x="2387" y="2427"/>
                        <a:pt x="2695" y="2204"/>
                      </a:cubicBezTo>
                      <a:cubicBezTo>
                        <a:pt x="2934" y="2033"/>
                        <a:pt x="3456" y="1751"/>
                        <a:pt x="3619" y="1503"/>
                      </a:cubicBezTo>
                      <a:cubicBezTo>
                        <a:pt x="3918" y="1058"/>
                        <a:pt x="3165" y="502"/>
                        <a:pt x="2934" y="254"/>
                      </a:cubicBezTo>
                      <a:cubicBezTo>
                        <a:pt x="2849" y="134"/>
                        <a:pt x="2712" y="40"/>
                        <a:pt x="2567" y="6"/>
                      </a:cubicBezTo>
                      <a:cubicBezTo>
                        <a:pt x="2544" y="2"/>
                        <a:pt x="2522" y="1"/>
                        <a:pt x="24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18"/>
                <p:cNvSpPr/>
                <p:nvPr/>
              </p:nvSpPr>
              <p:spPr>
                <a:xfrm>
                  <a:off x="1537233" y="1468949"/>
                  <a:ext cx="1074137" cy="814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0" h="3821" extrusionOk="0">
                      <a:moveTo>
                        <a:pt x="3473" y="0"/>
                      </a:moveTo>
                      <a:cubicBezTo>
                        <a:pt x="3330" y="0"/>
                        <a:pt x="3186" y="26"/>
                        <a:pt x="3046" y="78"/>
                      </a:cubicBezTo>
                      <a:cubicBezTo>
                        <a:pt x="2807" y="172"/>
                        <a:pt x="2576" y="292"/>
                        <a:pt x="2371" y="446"/>
                      </a:cubicBezTo>
                      <a:lnTo>
                        <a:pt x="651" y="1609"/>
                      </a:lnTo>
                      <a:cubicBezTo>
                        <a:pt x="446" y="1746"/>
                        <a:pt x="223" y="1892"/>
                        <a:pt x="112" y="2114"/>
                      </a:cubicBezTo>
                      <a:cubicBezTo>
                        <a:pt x="1" y="2336"/>
                        <a:pt x="18" y="2559"/>
                        <a:pt x="35" y="2781"/>
                      </a:cubicBezTo>
                      <a:cubicBezTo>
                        <a:pt x="44" y="3089"/>
                        <a:pt x="78" y="3414"/>
                        <a:pt x="275" y="3620"/>
                      </a:cubicBezTo>
                      <a:cubicBezTo>
                        <a:pt x="415" y="3769"/>
                        <a:pt x="612" y="3820"/>
                        <a:pt x="825" y="3820"/>
                      </a:cubicBezTo>
                      <a:cubicBezTo>
                        <a:pt x="1016" y="3820"/>
                        <a:pt x="1218" y="3779"/>
                        <a:pt x="1404" y="3731"/>
                      </a:cubicBezTo>
                      <a:cubicBezTo>
                        <a:pt x="2379" y="3466"/>
                        <a:pt x="3303" y="3047"/>
                        <a:pt x="4133" y="2482"/>
                      </a:cubicBezTo>
                      <a:cubicBezTo>
                        <a:pt x="4415" y="2285"/>
                        <a:pt x="5040" y="1969"/>
                        <a:pt x="5031" y="1592"/>
                      </a:cubicBezTo>
                      <a:cubicBezTo>
                        <a:pt x="5031" y="1293"/>
                        <a:pt x="4569" y="643"/>
                        <a:pt x="4389" y="429"/>
                      </a:cubicBezTo>
                      <a:cubicBezTo>
                        <a:pt x="4153" y="150"/>
                        <a:pt x="3818" y="0"/>
                        <a:pt x="34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18"/>
                <p:cNvSpPr/>
                <p:nvPr/>
              </p:nvSpPr>
              <p:spPr>
                <a:xfrm>
                  <a:off x="1542774" y="1711484"/>
                  <a:ext cx="2157013" cy="1696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1" h="7959" extrusionOk="0">
                      <a:moveTo>
                        <a:pt x="5163" y="1"/>
                      </a:moveTo>
                      <a:cubicBezTo>
                        <a:pt x="5032" y="1"/>
                        <a:pt x="4884" y="52"/>
                        <a:pt x="4697" y="163"/>
                      </a:cubicBezTo>
                      <a:cubicBezTo>
                        <a:pt x="4184" y="488"/>
                        <a:pt x="3619" y="702"/>
                        <a:pt x="3020" y="805"/>
                      </a:cubicBezTo>
                      <a:cubicBezTo>
                        <a:pt x="2550" y="873"/>
                        <a:pt x="2071" y="873"/>
                        <a:pt x="1609" y="967"/>
                      </a:cubicBezTo>
                      <a:cubicBezTo>
                        <a:pt x="1138" y="1062"/>
                        <a:pt x="676" y="1275"/>
                        <a:pt x="428" y="1686"/>
                      </a:cubicBezTo>
                      <a:cubicBezTo>
                        <a:pt x="249" y="1977"/>
                        <a:pt x="214" y="2336"/>
                        <a:pt x="172" y="2670"/>
                      </a:cubicBezTo>
                      <a:cubicBezTo>
                        <a:pt x="146" y="2969"/>
                        <a:pt x="112" y="3269"/>
                        <a:pt x="77" y="3560"/>
                      </a:cubicBezTo>
                      <a:cubicBezTo>
                        <a:pt x="0" y="4278"/>
                        <a:pt x="103" y="4911"/>
                        <a:pt x="634" y="5450"/>
                      </a:cubicBezTo>
                      <a:cubicBezTo>
                        <a:pt x="1001" y="5801"/>
                        <a:pt x="1438" y="6075"/>
                        <a:pt x="1917" y="6263"/>
                      </a:cubicBezTo>
                      <a:cubicBezTo>
                        <a:pt x="2935" y="6716"/>
                        <a:pt x="4021" y="6973"/>
                        <a:pt x="5125" y="7144"/>
                      </a:cubicBezTo>
                      <a:cubicBezTo>
                        <a:pt x="6134" y="7307"/>
                        <a:pt x="7289" y="7272"/>
                        <a:pt x="8239" y="7700"/>
                      </a:cubicBezTo>
                      <a:cubicBezTo>
                        <a:pt x="8536" y="7837"/>
                        <a:pt x="8841" y="7958"/>
                        <a:pt x="9168" y="7958"/>
                      </a:cubicBezTo>
                      <a:cubicBezTo>
                        <a:pt x="9189" y="7958"/>
                        <a:pt x="9210" y="7958"/>
                        <a:pt x="9231" y="7957"/>
                      </a:cubicBezTo>
                      <a:cubicBezTo>
                        <a:pt x="9582" y="7948"/>
                        <a:pt x="9933" y="7751"/>
                        <a:pt x="10044" y="7426"/>
                      </a:cubicBezTo>
                      <a:cubicBezTo>
                        <a:pt x="10121" y="7161"/>
                        <a:pt x="10078" y="6879"/>
                        <a:pt x="9924" y="6656"/>
                      </a:cubicBezTo>
                      <a:cubicBezTo>
                        <a:pt x="9779" y="6434"/>
                        <a:pt x="9616" y="6220"/>
                        <a:pt x="9436" y="6023"/>
                      </a:cubicBezTo>
                      <a:cubicBezTo>
                        <a:pt x="8898" y="5365"/>
                        <a:pt x="8581" y="4561"/>
                        <a:pt x="8196" y="3791"/>
                      </a:cubicBezTo>
                      <a:cubicBezTo>
                        <a:pt x="7580" y="2576"/>
                        <a:pt x="6793" y="1447"/>
                        <a:pt x="5861" y="454"/>
                      </a:cubicBezTo>
                      <a:cubicBezTo>
                        <a:pt x="5589" y="172"/>
                        <a:pt x="5404" y="1"/>
                        <a:pt x="51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18"/>
                <p:cNvSpPr/>
                <p:nvPr/>
              </p:nvSpPr>
              <p:spPr>
                <a:xfrm>
                  <a:off x="1726913" y="2688871"/>
                  <a:ext cx="219090" cy="2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" h="950" extrusionOk="0">
                      <a:moveTo>
                        <a:pt x="291" y="0"/>
                      </a:moveTo>
                      <a:cubicBezTo>
                        <a:pt x="206" y="0"/>
                        <a:pt x="129" y="43"/>
                        <a:pt x="78" y="111"/>
                      </a:cubicBezTo>
                      <a:cubicBezTo>
                        <a:pt x="26" y="180"/>
                        <a:pt x="1" y="265"/>
                        <a:pt x="26" y="351"/>
                      </a:cubicBezTo>
                      <a:cubicBezTo>
                        <a:pt x="60" y="471"/>
                        <a:pt x="120" y="582"/>
                        <a:pt x="206" y="676"/>
                      </a:cubicBezTo>
                      <a:cubicBezTo>
                        <a:pt x="291" y="813"/>
                        <a:pt x="428" y="907"/>
                        <a:pt x="582" y="941"/>
                      </a:cubicBezTo>
                      <a:cubicBezTo>
                        <a:pt x="607" y="947"/>
                        <a:pt x="632" y="950"/>
                        <a:pt x="658" y="950"/>
                      </a:cubicBezTo>
                      <a:cubicBezTo>
                        <a:pt x="748" y="950"/>
                        <a:pt x="841" y="916"/>
                        <a:pt x="907" y="856"/>
                      </a:cubicBezTo>
                      <a:cubicBezTo>
                        <a:pt x="993" y="762"/>
                        <a:pt x="1027" y="642"/>
                        <a:pt x="993" y="531"/>
                      </a:cubicBezTo>
                      <a:cubicBezTo>
                        <a:pt x="942" y="359"/>
                        <a:pt x="830" y="223"/>
                        <a:pt x="676" y="137"/>
                      </a:cubicBezTo>
                      <a:cubicBezTo>
                        <a:pt x="557" y="60"/>
                        <a:pt x="428" y="9"/>
                        <a:pt x="291" y="0"/>
                      </a:cubicBezTo>
                      <a:close/>
                    </a:path>
                  </a:pathLst>
                </a:custGeom>
                <a:solidFill>
                  <a:srgbClr val="FEFEFE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18"/>
                <p:cNvSpPr/>
                <p:nvPr/>
              </p:nvSpPr>
              <p:spPr>
                <a:xfrm>
                  <a:off x="1994810" y="2879191"/>
                  <a:ext cx="273862" cy="157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739" extrusionOk="0">
                      <a:moveTo>
                        <a:pt x="359" y="0"/>
                      </a:moveTo>
                      <a:cubicBezTo>
                        <a:pt x="219" y="0"/>
                        <a:pt x="75" y="39"/>
                        <a:pt x="52" y="185"/>
                      </a:cubicBezTo>
                      <a:cubicBezTo>
                        <a:pt x="0" y="564"/>
                        <a:pt x="393" y="739"/>
                        <a:pt x="737" y="739"/>
                      </a:cubicBezTo>
                      <a:cubicBezTo>
                        <a:pt x="843" y="739"/>
                        <a:pt x="945" y="722"/>
                        <a:pt x="1028" y="690"/>
                      </a:cubicBezTo>
                      <a:cubicBezTo>
                        <a:pt x="1284" y="613"/>
                        <a:pt x="1284" y="245"/>
                        <a:pt x="1028" y="168"/>
                      </a:cubicBezTo>
                      <a:cubicBezTo>
                        <a:pt x="874" y="100"/>
                        <a:pt x="720" y="57"/>
                        <a:pt x="557" y="23"/>
                      </a:cubicBezTo>
                      <a:cubicBezTo>
                        <a:pt x="504" y="11"/>
                        <a:pt x="432" y="0"/>
                        <a:pt x="359" y="0"/>
                      </a:cubicBezTo>
                      <a:close/>
                    </a:path>
                  </a:pathLst>
                </a:custGeom>
                <a:solidFill>
                  <a:srgbClr val="FEFEFE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18"/>
                <p:cNvSpPr/>
                <p:nvPr/>
              </p:nvSpPr>
              <p:spPr>
                <a:xfrm>
                  <a:off x="2352858" y="2982343"/>
                  <a:ext cx="284092" cy="143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" h="675" extrusionOk="0">
                      <a:moveTo>
                        <a:pt x="279" y="0"/>
                      </a:moveTo>
                      <a:cubicBezTo>
                        <a:pt x="40" y="0"/>
                        <a:pt x="0" y="319"/>
                        <a:pt x="169" y="445"/>
                      </a:cubicBezTo>
                      <a:cubicBezTo>
                        <a:pt x="297" y="539"/>
                        <a:pt x="434" y="608"/>
                        <a:pt x="580" y="642"/>
                      </a:cubicBezTo>
                      <a:cubicBezTo>
                        <a:pt x="661" y="664"/>
                        <a:pt x="742" y="674"/>
                        <a:pt x="822" y="674"/>
                      </a:cubicBezTo>
                      <a:cubicBezTo>
                        <a:pt x="903" y="674"/>
                        <a:pt x="982" y="664"/>
                        <a:pt x="1059" y="642"/>
                      </a:cubicBezTo>
                      <a:cubicBezTo>
                        <a:pt x="1273" y="616"/>
                        <a:pt x="1332" y="257"/>
                        <a:pt x="1127" y="172"/>
                      </a:cubicBezTo>
                      <a:cubicBezTo>
                        <a:pt x="999" y="112"/>
                        <a:pt x="862" y="69"/>
                        <a:pt x="716" y="43"/>
                      </a:cubicBezTo>
                      <a:cubicBezTo>
                        <a:pt x="580" y="18"/>
                        <a:pt x="434" y="9"/>
                        <a:pt x="289" y="1"/>
                      </a:cubicBezTo>
                      <a:cubicBezTo>
                        <a:pt x="285" y="0"/>
                        <a:pt x="282" y="0"/>
                        <a:pt x="279" y="0"/>
                      </a:cubicBezTo>
                      <a:close/>
                    </a:path>
                  </a:pathLst>
                </a:custGeom>
                <a:solidFill>
                  <a:srgbClr val="FEFEFE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18"/>
                <p:cNvSpPr/>
                <p:nvPr/>
              </p:nvSpPr>
              <p:spPr>
                <a:xfrm>
                  <a:off x="2760777" y="3101906"/>
                  <a:ext cx="217172" cy="131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9" h="618" extrusionOk="0">
                      <a:moveTo>
                        <a:pt x="407" y="1"/>
                      </a:moveTo>
                      <a:cubicBezTo>
                        <a:pt x="397" y="1"/>
                        <a:pt x="387" y="2"/>
                        <a:pt x="377" y="4"/>
                      </a:cubicBezTo>
                      <a:cubicBezTo>
                        <a:pt x="163" y="4"/>
                        <a:pt x="0" y="304"/>
                        <a:pt x="188" y="458"/>
                      </a:cubicBezTo>
                      <a:cubicBezTo>
                        <a:pt x="274" y="535"/>
                        <a:pt x="377" y="586"/>
                        <a:pt x="488" y="603"/>
                      </a:cubicBezTo>
                      <a:cubicBezTo>
                        <a:pt x="529" y="613"/>
                        <a:pt x="572" y="617"/>
                        <a:pt x="616" y="617"/>
                      </a:cubicBezTo>
                      <a:cubicBezTo>
                        <a:pt x="688" y="617"/>
                        <a:pt x="760" y="604"/>
                        <a:pt x="830" y="577"/>
                      </a:cubicBezTo>
                      <a:cubicBezTo>
                        <a:pt x="941" y="543"/>
                        <a:pt x="1010" y="440"/>
                        <a:pt x="1018" y="329"/>
                      </a:cubicBezTo>
                      <a:cubicBezTo>
                        <a:pt x="1018" y="218"/>
                        <a:pt x="941" y="115"/>
                        <a:pt x="839" y="81"/>
                      </a:cubicBezTo>
                      <a:cubicBezTo>
                        <a:pt x="753" y="55"/>
                        <a:pt x="667" y="38"/>
                        <a:pt x="582" y="21"/>
                      </a:cubicBezTo>
                      <a:lnTo>
                        <a:pt x="565" y="21"/>
                      </a:lnTo>
                      <a:lnTo>
                        <a:pt x="513" y="13"/>
                      </a:lnTo>
                      <a:lnTo>
                        <a:pt x="479" y="13"/>
                      </a:lnTo>
                      <a:cubicBezTo>
                        <a:pt x="455" y="7"/>
                        <a:pt x="431" y="1"/>
                        <a:pt x="407" y="1"/>
                      </a:cubicBezTo>
                      <a:close/>
                    </a:path>
                  </a:pathLst>
                </a:custGeom>
                <a:solidFill>
                  <a:srgbClr val="FEFEFE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18"/>
                <p:cNvSpPr/>
                <p:nvPr/>
              </p:nvSpPr>
              <p:spPr>
                <a:xfrm>
                  <a:off x="3123514" y="3161794"/>
                  <a:ext cx="166236" cy="9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" h="465" extrusionOk="0">
                      <a:moveTo>
                        <a:pt x="412" y="0"/>
                      </a:moveTo>
                      <a:cubicBezTo>
                        <a:pt x="330" y="0"/>
                        <a:pt x="247" y="19"/>
                        <a:pt x="172" y="57"/>
                      </a:cubicBezTo>
                      <a:cubicBezTo>
                        <a:pt x="1" y="108"/>
                        <a:pt x="1" y="356"/>
                        <a:pt x="172" y="408"/>
                      </a:cubicBezTo>
                      <a:cubicBezTo>
                        <a:pt x="247" y="445"/>
                        <a:pt x="330" y="464"/>
                        <a:pt x="412" y="464"/>
                      </a:cubicBezTo>
                      <a:cubicBezTo>
                        <a:pt x="499" y="464"/>
                        <a:pt x="585" y="443"/>
                        <a:pt x="659" y="399"/>
                      </a:cubicBezTo>
                      <a:cubicBezTo>
                        <a:pt x="779" y="322"/>
                        <a:pt x="779" y="142"/>
                        <a:pt x="659" y="65"/>
                      </a:cubicBezTo>
                      <a:cubicBezTo>
                        <a:pt x="585" y="21"/>
                        <a:pt x="499" y="0"/>
                        <a:pt x="412" y="0"/>
                      </a:cubicBezTo>
                      <a:close/>
                    </a:path>
                  </a:pathLst>
                </a:custGeom>
                <a:solidFill>
                  <a:srgbClr val="FEFEFE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18"/>
                <p:cNvSpPr/>
                <p:nvPr/>
              </p:nvSpPr>
              <p:spPr>
                <a:xfrm>
                  <a:off x="2062370" y="2687806"/>
                  <a:ext cx="271731" cy="133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626" extrusionOk="0">
                      <a:moveTo>
                        <a:pt x="481" y="1"/>
                      </a:moveTo>
                      <a:cubicBezTo>
                        <a:pt x="376" y="1"/>
                        <a:pt x="273" y="12"/>
                        <a:pt x="172" y="31"/>
                      </a:cubicBezTo>
                      <a:cubicBezTo>
                        <a:pt x="9" y="65"/>
                        <a:pt x="1" y="347"/>
                        <a:pt x="172" y="373"/>
                      </a:cubicBezTo>
                      <a:cubicBezTo>
                        <a:pt x="454" y="416"/>
                        <a:pt x="685" y="570"/>
                        <a:pt x="959" y="621"/>
                      </a:cubicBezTo>
                      <a:cubicBezTo>
                        <a:pt x="973" y="624"/>
                        <a:pt x="987" y="626"/>
                        <a:pt x="1001" y="626"/>
                      </a:cubicBezTo>
                      <a:cubicBezTo>
                        <a:pt x="1142" y="626"/>
                        <a:pt x="1274" y="478"/>
                        <a:pt x="1181" y="330"/>
                      </a:cubicBezTo>
                      <a:cubicBezTo>
                        <a:pt x="1079" y="168"/>
                        <a:pt x="916" y="57"/>
                        <a:pt x="728" y="22"/>
                      </a:cubicBezTo>
                      <a:cubicBezTo>
                        <a:pt x="645" y="7"/>
                        <a:pt x="563" y="1"/>
                        <a:pt x="481" y="1"/>
                      </a:cubicBezTo>
                      <a:close/>
                    </a:path>
                  </a:pathLst>
                </a:custGeom>
                <a:solidFill>
                  <a:srgbClr val="FEFEFE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18"/>
                <p:cNvSpPr/>
                <p:nvPr/>
              </p:nvSpPr>
              <p:spPr>
                <a:xfrm>
                  <a:off x="2412533" y="2821008"/>
                  <a:ext cx="279190" cy="150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" h="708" extrusionOk="0">
                      <a:moveTo>
                        <a:pt x="478" y="0"/>
                      </a:moveTo>
                      <a:cubicBezTo>
                        <a:pt x="408" y="0"/>
                        <a:pt x="340" y="5"/>
                        <a:pt x="274" y="13"/>
                      </a:cubicBezTo>
                      <a:cubicBezTo>
                        <a:pt x="120" y="39"/>
                        <a:pt x="0" y="219"/>
                        <a:pt x="137" y="347"/>
                      </a:cubicBezTo>
                      <a:cubicBezTo>
                        <a:pt x="326" y="522"/>
                        <a:pt x="605" y="708"/>
                        <a:pt x="886" y="708"/>
                      </a:cubicBezTo>
                      <a:cubicBezTo>
                        <a:pt x="962" y="708"/>
                        <a:pt x="1038" y="694"/>
                        <a:pt x="1112" y="663"/>
                      </a:cubicBezTo>
                      <a:cubicBezTo>
                        <a:pt x="1241" y="621"/>
                        <a:pt x="1309" y="467"/>
                        <a:pt x="1241" y="347"/>
                      </a:cubicBezTo>
                      <a:cubicBezTo>
                        <a:pt x="1075" y="84"/>
                        <a:pt x="769" y="0"/>
                        <a:pt x="478" y="0"/>
                      </a:cubicBezTo>
                      <a:close/>
                    </a:path>
                  </a:pathLst>
                </a:custGeom>
                <a:solidFill>
                  <a:srgbClr val="FEFEFE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18"/>
                <p:cNvSpPr/>
                <p:nvPr/>
              </p:nvSpPr>
              <p:spPr>
                <a:xfrm>
                  <a:off x="2884602" y="2947178"/>
                  <a:ext cx="213549" cy="101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474" extrusionOk="0">
                      <a:moveTo>
                        <a:pt x="449" y="1"/>
                      </a:moveTo>
                      <a:cubicBezTo>
                        <a:pt x="345" y="1"/>
                        <a:pt x="246" y="17"/>
                        <a:pt x="146" y="46"/>
                      </a:cubicBezTo>
                      <a:cubicBezTo>
                        <a:pt x="18" y="89"/>
                        <a:pt x="1" y="260"/>
                        <a:pt x="112" y="328"/>
                      </a:cubicBezTo>
                      <a:cubicBezTo>
                        <a:pt x="215" y="397"/>
                        <a:pt x="326" y="439"/>
                        <a:pt x="446" y="465"/>
                      </a:cubicBezTo>
                      <a:cubicBezTo>
                        <a:pt x="486" y="470"/>
                        <a:pt x="527" y="473"/>
                        <a:pt x="568" y="473"/>
                      </a:cubicBezTo>
                      <a:cubicBezTo>
                        <a:pt x="655" y="473"/>
                        <a:pt x="743" y="460"/>
                        <a:pt x="831" y="431"/>
                      </a:cubicBezTo>
                      <a:cubicBezTo>
                        <a:pt x="976" y="388"/>
                        <a:pt x="1002" y="200"/>
                        <a:pt x="873" y="123"/>
                      </a:cubicBezTo>
                      <a:cubicBezTo>
                        <a:pt x="762" y="54"/>
                        <a:pt x="642" y="12"/>
                        <a:pt x="514" y="3"/>
                      </a:cubicBezTo>
                      <a:cubicBezTo>
                        <a:pt x="492" y="2"/>
                        <a:pt x="470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EFEFE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18"/>
                <p:cNvSpPr/>
                <p:nvPr/>
              </p:nvSpPr>
              <p:spPr>
                <a:xfrm>
                  <a:off x="1601170" y="1884328"/>
                  <a:ext cx="144284" cy="102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482" extrusionOk="0">
                      <a:moveTo>
                        <a:pt x="396" y="0"/>
                      </a:moveTo>
                      <a:cubicBezTo>
                        <a:pt x="335" y="0"/>
                        <a:pt x="279" y="16"/>
                        <a:pt x="223" y="37"/>
                      </a:cubicBezTo>
                      <a:cubicBezTo>
                        <a:pt x="163" y="71"/>
                        <a:pt x="111" y="105"/>
                        <a:pt x="69" y="148"/>
                      </a:cubicBezTo>
                      <a:cubicBezTo>
                        <a:pt x="17" y="199"/>
                        <a:pt x="0" y="285"/>
                        <a:pt x="26" y="362"/>
                      </a:cubicBezTo>
                      <a:cubicBezTo>
                        <a:pt x="60" y="439"/>
                        <a:pt x="129" y="482"/>
                        <a:pt x="214" y="482"/>
                      </a:cubicBezTo>
                      <a:cubicBezTo>
                        <a:pt x="274" y="473"/>
                        <a:pt x="334" y="464"/>
                        <a:pt x="394" y="439"/>
                      </a:cubicBezTo>
                      <a:cubicBezTo>
                        <a:pt x="454" y="413"/>
                        <a:pt x="514" y="370"/>
                        <a:pt x="565" y="319"/>
                      </a:cubicBezTo>
                      <a:cubicBezTo>
                        <a:pt x="676" y="199"/>
                        <a:pt x="599" y="2"/>
                        <a:pt x="437" y="2"/>
                      </a:cubicBezTo>
                      <a:cubicBezTo>
                        <a:pt x="423" y="1"/>
                        <a:pt x="410" y="0"/>
                        <a:pt x="396" y="0"/>
                      </a:cubicBezTo>
                      <a:close/>
                    </a:path>
                  </a:pathLst>
                </a:custGeom>
                <a:solidFill>
                  <a:srgbClr val="FEFEFE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18"/>
                <p:cNvSpPr/>
                <p:nvPr/>
              </p:nvSpPr>
              <p:spPr>
                <a:xfrm>
                  <a:off x="1499084" y="1428881"/>
                  <a:ext cx="120414" cy="12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598" extrusionOk="0">
                      <a:moveTo>
                        <a:pt x="349" y="1"/>
                      </a:moveTo>
                      <a:cubicBezTo>
                        <a:pt x="301" y="1"/>
                        <a:pt x="254" y="20"/>
                        <a:pt x="223" y="61"/>
                      </a:cubicBezTo>
                      <a:lnTo>
                        <a:pt x="120" y="180"/>
                      </a:lnTo>
                      <a:cubicBezTo>
                        <a:pt x="86" y="223"/>
                        <a:pt x="69" y="275"/>
                        <a:pt x="43" y="326"/>
                      </a:cubicBezTo>
                      <a:cubicBezTo>
                        <a:pt x="0" y="403"/>
                        <a:pt x="26" y="506"/>
                        <a:pt x="94" y="557"/>
                      </a:cubicBezTo>
                      <a:cubicBezTo>
                        <a:pt x="126" y="585"/>
                        <a:pt x="165" y="598"/>
                        <a:pt x="205" y="598"/>
                      </a:cubicBezTo>
                      <a:cubicBezTo>
                        <a:pt x="251" y="598"/>
                        <a:pt x="297" y="580"/>
                        <a:pt x="334" y="548"/>
                      </a:cubicBezTo>
                      <a:cubicBezTo>
                        <a:pt x="377" y="506"/>
                        <a:pt x="419" y="463"/>
                        <a:pt x="454" y="411"/>
                      </a:cubicBezTo>
                      <a:cubicBezTo>
                        <a:pt x="479" y="377"/>
                        <a:pt x="496" y="334"/>
                        <a:pt x="522" y="292"/>
                      </a:cubicBezTo>
                      <a:cubicBezTo>
                        <a:pt x="565" y="206"/>
                        <a:pt x="548" y="103"/>
                        <a:pt x="471" y="44"/>
                      </a:cubicBezTo>
                      <a:cubicBezTo>
                        <a:pt x="435" y="15"/>
                        <a:pt x="391" y="1"/>
                        <a:pt x="349" y="1"/>
                      </a:cubicBezTo>
                      <a:close/>
                    </a:path>
                  </a:pathLst>
                </a:custGeom>
                <a:solidFill>
                  <a:srgbClr val="FEFEFE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18"/>
                <p:cNvSpPr/>
                <p:nvPr/>
              </p:nvSpPr>
              <p:spPr>
                <a:xfrm>
                  <a:off x="1391456" y="1033749"/>
                  <a:ext cx="98676" cy="98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" h="462" extrusionOk="0">
                      <a:moveTo>
                        <a:pt x="227" y="1"/>
                      </a:moveTo>
                      <a:cubicBezTo>
                        <a:pt x="189" y="1"/>
                        <a:pt x="151" y="12"/>
                        <a:pt x="120" y="33"/>
                      </a:cubicBezTo>
                      <a:cubicBezTo>
                        <a:pt x="52" y="67"/>
                        <a:pt x="9" y="135"/>
                        <a:pt x="9" y="212"/>
                      </a:cubicBezTo>
                      <a:lnTo>
                        <a:pt x="0" y="281"/>
                      </a:lnTo>
                      <a:cubicBezTo>
                        <a:pt x="0" y="358"/>
                        <a:pt x="43" y="418"/>
                        <a:pt x="112" y="443"/>
                      </a:cubicBezTo>
                      <a:cubicBezTo>
                        <a:pt x="136" y="455"/>
                        <a:pt x="161" y="461"/>
                        <a:pt x="186" y="461"/>
                      </a:cubicBezTo>
                      <a:cubicBezTo>
                        <a:pt x="231" y="461"/>
                        <a:pt x="275" y="442"/>
                        <a:pt x="308" y="409"/>
                      </a:cubicBezTo>
                      <a:lnTo>
                        <a:pt x="368" y="358"/>
                      </a:lnTo>
                      <a:cubicBezTo>
                        <a:pt x="462" y="255"/>
                        <a:pt x="428" y="84"/>
                        <a:pt x="300" y="15"/>
                      </a:cubicBezTo>
                      <a:cubicBezTo>
                        <a:pt x="276" y="5"/>
                        <a:pt x="251" y="1"/>
                        <a:pt x="227" y="1"/>
                      </a:cubicBezTo>
                      <a:close/>
                    </a:path>
                  </a:pathLst>
                </a:custGeom>
                <a:solidFill>
                  <a:srgbClr val="FEFEFE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18"/>
                <p:cNvSpPr/>
                <p:nvPr/>
              </p:nvSpPr>
              <p:spPr>
                <a:xfrm>
                  <a:off x="2439813" y="1920132"/>
                  <a:ext cx="611022" cy="482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7" h="2266" extrusionOk="0">
                      <a:moveTo>
                        <a:pt x="903" y="1"/>
                      </a:moveTo>
                      <a:cubicBezTo>
                        <a:pt x="730" y="1"/>
                        <a:pt x="568" y="63"/>
                        <a:pt x="428" y="211"/>
                      </a:cubicBezTo>
                      <a:cubicBezTo>
                        <a:pt x="0" y="664"/>
                        <a:pt x="428" y="1195"/>
                        <a:pt x="779" y="1520"/>
                      </a:cubicBezTo>
                      <a:cubicBezTo>
                        <a:pt x="1136" y="1860"/>
                        <a:pt x="1606" y="2265"/>
                        <a:pt x="2134" y="2265"/>
                      </a:cubicBezTo>
                      <a:cubicBezTo>
                        <a:pt x="2150" y="2265"/>
                        <a:pt x="2166" y="2265"/>
                        <a:pt x="2182" y="2264"/>
                      </a:cubicBezTo>
                      <a:cubicBezTo>
                        <a:pt x="2319" y="2256"/>
                        <a:pt x="2447" y="2204"/>
                        <a:pt x="2541" y="2102"/>
                      </a:cubicBezTo>
                      <a:cubicBezTo>
                        <a:pt x="2781" y="1982"/>
                        <a:pt x="2866" y="1691"/>
                        <a:pt x="2729" y="1468"/>
                      </a:cubicBezTo>
                      <a:cubicBezTo>
                        <a:pt x="2469" y="1009"/>
                        <a:pt x="1599" y="1"/>
                        <a:pt x="903" y="1"/>
                      </a:cubicBezTo>
                      <a:close/>
                    </a:path>
                  </a:pathLst>
                </a:custGeom>
                <a:solidFill>
                  <a:srgbClr val="FEFEFE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18"/>
                <p:cNvSpPr/>
                <p:nvPr/>
              </p:nvSpPr>
              <p:spPr>
                <a:xfrm>
                  <a:off x="3008641" y="2437811"/>
                  <a:ext cx="184351" cy="182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" h="854" extrusionOk="0">
                      <a:moveTo>
                        <a:pt x="373" y="1"/>
                      </a:moveTo>
                      <a:cubicBezTo>
                        <a:pt x="343" y="1"/>
                        <a:pt x="313" y="5"/>
                        <a:pt x="283" y="15"/>
                      </a:cubicBezTo>
                      <a:cubicBezTo>
                        <a:pt x="189" y="40"/>
                        <a:pt x="112" y="100"/>
                        <a:pt x="60" y="194"/>
                      </a:cubicBezTo>
                      <a:cubicBezTo>
                        <a:pt x="35" y="237"/>
                        <a:pt x="18" y="288"/>
                        <a:pt x="9" y="340"/>
                      </a:cubicBezTo>
                      <a:cubicBezTo>
                        <a:pt x="1" y="374"/>
                        <a:pt x="1" y="417"/>
                        <a:pt x="9" y="451"/>
                      </a:cubicBezTo>
                      <a:cubicBezTo>
                        <a:pt x="18" y="511"/>
                        <a:pt x="35" y="562"/>
                        <a:pt x="60" y="614"/>
                      </a:cubicBezTo>
                      <a:cubicBezTo>
                        <a:pt x="69" y="631"/>
                        <a:pt x="86" y="648"/>
                        <a:pt x="103" y="665"/>
                      </a:cubicBezTo>
                      <a:cubicBezTo>
                        <a:pt x="163" y="750"/>
                        <a:pt x="257" y="810"/>
                        <a:pt x="360" y="845"/>
                      </a:cubicBezTo>
                      <a:lnTo>
                        <a:pt x="471" y="853"/>
                      </a:lnTo>
                      <a:lnTo>
                        <a:pt x="574" y="845"/>
                      </a:lnTo>
                      <a:cubicBezTo>
                        <a:pt x="659" y="819"/>
                        <a:pt x="728" y="776"/>
                        <a:pt x="779" y="708"/>
                      </a:cubicBezTo>
                      <a:cubicBezTo>
                        <a:pt x="822" y="656"/>
                        <a:pt x="848" y="588"/>
                        <a:pt x="856" y="519"/>
                      </a:cubicBezTo>
                      <a:cubicBezTo>
                        <a:pt x="865" y="434"/>
                        <a:pt x="848" y="348"/>
                        <a:pt x="796" y="271"/>
                      </a:cubicBezTo>
                      <a:cubicBezTo>
                        <a:pt x="779" y="229"/>
                        <a:pt x="745" y="186"/>
                        <a:pt x="702" y="160"/>
                      </a:cubicBezTo>
                      <a:cubicBezTo>
                        <a:pt x="668" y="117"/>
                        <a:pt x="625" y="83"/>
                        <a:pt x="582" y="49"/>
                      </a:cubicBezTo>
                      <a:cubicBezTo>
                        <a:pt x="540" y="23"/>
                        <a:pt x="488" y="6"/>
                        <a:pt x="437" y="6"/>
                      </a:cubicBezTo>
                      <a:cubicBezTo>
                        <a:pt x="416" y="3"/>
                        <a:pt x="394" y="1"/>
                        <a:pt x="373" y="1"/>
                      </a:cubicBezTo>
                      <a:close/>
                    </a:path>
                  </a:pathLst>
                </a:custGeom>
                <a:solidFill>
                  <a:srgbClr val="FEFEFE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9" name="Google Shape;929;p18"/>
              <p:cNvSpPr/>
              <p:nvPr/>
            </p:nvSpPr>
            <p:spPr>
              <a:xfrm>
                <a:off x="314416" y="4129378"/>
                <a:ext cx="251323" cy="1516168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38145" extrusionOk="0">
                    <a:moveTo>
                      <a:pt x="2300" y="0"/>
                    </a:moveTo>
                    <a:cubicBezTo>
                      <a:pt x="2194" y="0"/>
                      <a:pt x="2087" y="28"/>
                      <a:pt x="1985" y="90"/>
                    </a:cubicBezTo>
                    <a:cubicBezTo>
                      <a:pt x="1611" y="331"/>
                      <a:pt x="1671" y="970"/>
                      <a:pt x="1852" y="1295"/>
                    </a:cubicBezTo>
                    <a:cubicBezTo>
                      <a:pt x="2105" y="1729"/>
                      <a:pt x="2635" y="1910"/>
                      <a:pt x="2985" y="2235"/>
                    </a:cubicBezTo>
                    <a:cubicBezTo>
                      <a:pt x="3178" y="2705"/>
                      <a:pt x="3334" y="3175"/>
                      <a:pt x="3467" y="3657"/>
                    </a:cubicBezTo>
                    <a:cubicBezTo>
                      <a:pt x="3115" y="3203"/>
                      <a:pt x="2648" y="2724"/>
                      <a:pt x="2299" y="2724"/>
                    </a:cubicBezTo>
                    <a:cubicBezTo>
                      <a:pt x="2158" y="2724"/>
                      <a:pt x="2036" y="2803"/>
                      <a:pt x="1949" y="2994"/>
                    </a:cubicBezTo>
                    <a:cubicBezTo>
                      <a:pt x="1792" y="3368"/>
                      <a:pt x="2117" y="3898"/>
                      <a:pt x="2370" y="4163"/>
                    </a:cubicBezTo>
                    <a:cubicBezTo>
                      <a:pt x="2708" y="4512"/>
                      <a:pt x="3214" y="4609"/>
                      <a:pt x="3684" y="4669"/>
                    </a:cubicBezTo>
                    <a:cubicBezTo>
                      <a:pt x="3696" y="4681"/>
                      <a:pt x="3708" y="4705"/>
                      <a:pt x="3732" y="4705"/>
                    </a:cubicBezTo>
                    <a:cubicBezTo>
                      <a:pt x="3925" y="5681"/>
                      <a:pt x="4045" y="6669"/>
                      <a:pt x="4069" y="7669"/>
                    </a:cubicBezTo>
                    <a:cubicBezTo>
                      <a:pt x="4069" y="7898"/>
                      <a:pt x="4081" y="8127"/>
                      <a:pt x="4081" y="8356"/>
                    </a:cubicBezTo>
                    <a:cubicBezTo>
                      <a:pt x="3901" y="7909"/>
                      <a:pt x="3623" y="7470"/>
                      <a:pt x="3300" y="7470"/>
                    </a:cubicBezTo>
                    <a:cubicBezTo>
                      <a:pt x="3214" y="7470"/>
                      <a:pt x="3125" y="7502"/>
                      <a:pt x="3033" y="7573"/>
                    </a:cubicBezTo>
                    <a:cubicBezTo>
                      <a:pt x="2720" y="7826"/>
                      <a:pt x="2900" y="8416"/>
                      <a:pt x="3069" y="8681"/>
                    </a:cubicBezTo>
                    <a:cubicBezTo>
                      <a:pt x="3322" y="9019"/>
                      <a:pt x="3660" y="9260"/>
                      <a:pt x="4057" y="9392"/>
                    </a:cubicBezTo>
                    <a:cubicBezTo>
                      <a:pt x="3997" y="10754"/>
                      <a:pt x="3852" y="12115"/>
                      <a:pt x="3672" y="13477"/>
                    </a:cubicBezTo>
                    <a:cubicBezTo>
                      <a:pt x="3599" y="13115"/>
                      <a:pt x="3455" y="12766"/>
                      <a:pt x="3238" y="12465"/>
                    </a:cubicBezTo>
                    <a:cubicBezTo>
                      <a:pt x="3096" y="12278"/>
                      <a:pt x="2796" y="11987"/>
                      <a:pt x="2518" y="11987"/>
                    </a:cubicBezTo>
                    <a:cubicBezTo>
                      <a:pt x="2419" y="11987"/>
                      <a:pt x="2323" y="12023"/>
                      <a:pt x="2238" y="12115"/>
                    </a:cubicBezTo>
                    <a:cubicBezTo>
                      <a:pt x="1912" y="12453"/>
                      <a:pt x="2274" y="13260"/>
                      <a:pt x="2503" y="13573"/>
                    </a:cubicBezTo>
                    <a:cubicBezTo>
                      <a:pt x="2720" y="13886"/>
                      <a:pt x="3117" y="14175"/>
                      <a:pt x="3527" y="14188"/>
                    </a:cubicBezTo>
                    <a:cubicBezTo>
                      <a:pt x="3539" y="14200"/>
                      <a:pt x="3551" y="14212"/>
                      <a:pt x="3575" y="14224"/>
                    </a:cubicBezTo>
                    <a:lnTo>
                      <a:pt x="3503" y="14657"/>
                    </a:lnTo>
                    <a:cubicBezTo>
                      <a:pt x="3370" y="15597"/>
                      <a:pt x="3238" y="16525"/>
                      <a:pt x="3093" y="17453"/>
                    </a:cubicBezTo>
                    <a:cubicBezTo>
                      <a:pt x="3009" y="17139"/>
                      <a:pt x="2876" y="16838"/>
                      <a:pt x="2672" y="16585"/>
                    </a:cubicBezTo>
                    <a:cubicBezTo>
                      <a:pt x="2546" y="16433"/>
                      <a:pt x="2359" y="16328"/>
                      <a:pt x="2181" y="16328"/>
                    </a:cubicBezTo>
                    <a:cubicBezTo>
                      <a:pt x="2035" y="16328"/>
                      <a:pt x="1896" y="16399"/>
                      <a:pt x="1804" y="16573"/>
                    </a:cubicBezTo>
                    <a:cubicBezTo>
                      <a:pt x="1611" y="16959"/>
                      <a:pt x="1828" y="17465"/>
                      <a:pt x="2045" y="17778"/>
                    </a:cubicBezTo>
                    <a:cubicBezTo>
                      <a:pt x="2262" y="18091"/>
                      <a:pt x="2587" y="18320"/>
                      <a:pt x="2949" y="18417"/>
                    </a:cubicBezTo>
                    <a:cubicBezTo>
                      <a:pt x="2756" y="19670"/>
                      <a:pt x="2563" y="20911"/>
                      <a:pt x="2394" y="22164"/>
                    </a:cubicBezTo>
                    <a:cubicBezTo>
                      <a:pt x="2334" y="21911"/>
                      <a:pt x="2238" y="21658"/>
                      <a:pt x="2117" y="21417"/>
                    </a:cubicBezTo>
                    <a:cubicBezTo>
                      <a:pt x="2016" y="21189"/>
                      <a:pt x="1785" y="20956"/>
                      <a:pt x="1544" y="20956"/>
                    </a:cubicBezTo>
                    <a:cubicBezTo>
                      <a:pt x="1441" y="20956"/>
                      <a:pt x="1335" y="20999"/>
                      <a:pt x="1238" y="21104"/>
                    </a:cubicBezTo>
                    <a:cubicBezTo>
                      <a:pt x="924" y="21453"/>
                      <a:pt x="1226" y="22104"/>
                      <a:pt x="1430" y="22429"/>
                    </a:cubicBezTo>
                    <a:cubicBezTo>
                      <a:pt x="1599" y="22730"/>
                      <a:pt x="1900" y="23080"/>
                      <a:pt x="2262" y="23152"/>
                    </a:cubicBezTo>
                    <a:cubicBezTo>
                      <a:pt x="2129" y="24272"/>
                      <a:pt x="1997" y="25405"/>
                      <a:pt x="1912" y="26525"/>
                    </a:cubicBezTo>
                    <a:cubicBezTo>
                      <a:pt x="1816" y="26212"/>
                      <a:pt x="1671" y="25923"/>
                      <a:pt x="1479" y="25658"/>
                    </a:cubicBezTo>
                    <a:cubicBezTo>
                      <a:pt x="1343" y="25488"/>
                      <a:pt x="1081" y="25271"/>
                      <a:pt x="838" y="25271"/>
                    </a:cubicBezTo>
                    <a:cubicBezTo>
                      <a:pt x="735" y="25271"/>
                      <a:pt x="636" y="25309"/>
                      <a:pt x="551" y="25405"/>
                    </a:cubicBezTo>
                    <a:cubicBezTo>
                      <a:pt x="274" y="25730"/>
                      <a:pt x="551" y="26405"/>
                      <a:pt x="780" y="26694"/>
                    </a:cubicBezTo>
                    <a:cubicBezTo>
                      <a:pt x="1025" y="27022"/>
                      <a:pt x="1418" y="27213"/>
                      <a:pt x="1827" y="27213"/>
                    </a:cubicBezTo>
                    <a:cubicBezTo>
                      <a:pt x="1839" y="27213"/>
                      <a:pt x="1852" y="27213"/>
                      <a:pt x="1864" y="27212"/>
                    </a:cubicBezTo>
                    <a:lnTo>
                      <a:pt x="1864" y="27212"/>
                    </a:lnTo>
                    <a:cubicBezTo>
                      <a:pt x="1804" y="28044"/>
                      <a:pt x="1768" y="28875"/>
                      <a:pt x="1756" y="29694"/>
                    </a:cubicBezTo>
                    <a:lnTo>
                      <a:pt x="1756" y="30381"/>
                    </a:lnTo>
                    <a:cubicBezTo>
                      <a:pt x="1461" y="29956"/>
                      <a:pt x="1028" y="29436"/>
                      <a:pt x="683" y="29436"/>
                    </a:cubicBezTo>
                    <a:cubicBezTo>
                      <a:pt x="549" y="29436"/>
                      <a:pt x="428" y="29514"/>
                      <a:pt x="334" y="29706"/>
                    </a:cubicBezTo>
                    <a:cubicBezTo>
                      <a:pt x="0" y="30386"/>
                      <a:pt x="1107" y="30972"/>
                      <a:pt x="1737" y="30972"/>
                    </a:cubicBezTo>
                    <a:cubicBezTo>
                      <a:pt x="1743" y="30972"/>
                      <a:pt x="1750" y="30972"/>
                      <a:pt x="1756" y="30971"/>
                    </a:cubicBezTo>
                    <a:cubicBezTo>
                      <a:pt x="1780" y="32104"/>
                      <a:pt x="1840" y="33237"/>
                      <a:pt x="1961" y="34369"/>
                    </a:cubicBezTo>
                    <a:cubicBezTo>
                      <a:pt x="1691" y="34015"/>
                      <a:pt x="1356" y="33667"/>
                      <a:pt x="1089" y="33667"/>
                    </a:cubicBezTo>
                    <a:cubicBezTo>
                      <a:pt x="974" y="33667"/>
                      <a:pt x="872" y="33732"/>
                      <a:pt x="792" y="33887"/>
                    </a:cubicBezTo>
                    <a:cubicBezTo>
                      <a:pt x="635" y="34176"/>
                      <a:pt x="768" y="34695"/>
                      <a:pt x="973" y="34923"/>
                    </a:cubicBezTo>
                    <a:cubicBezTo>
                      <a:pt x="1238" y="35213"/>
                      <a:pt x="1708" y="35285"/>
                      <a:pt x="2093" y="35333"/>
                    </a:cubicBezTo>
                    <a:cubicBezTo>
                      <a:pt x="2214" y="36237"/>
                      <a:pt x="2394" y="37116"/>
                      <a:pt x="2599" y="37996"/>
                    </a:cubicBezTo>
                    <a:cubicBezTo>
                      <a:pt x="2624" y="38099"/>
                      <a:pt x="2705" y="38144"/>
                      <a:pt x="2787" y="38144"/>
                    </a:cubicBezTo>
                    <a:cubicBezTo>
                      <a:pt x="2908" y="38144"/>
                      <a:pt x="3033" y="38049"/>
                      <a:pt x="2997" y="37900"/>
                    </a:cubicBezTo>
                    <a:cubicBezTo>
                      <a:pt x="2780" y="36996"/>
                      <a:pt x="2611" y="36092"/>
                      <a:pt x="2491" y="35177"/>
                    </a:cubicBezTo>
                    <a:lnTo>
                      <a:pt x="2491" y="35177"/>
                    </a:lnTo>
                    <a:cubicBezTo>
                      <a:pt x="2498" y="35180"/>
                      <a:pt x="2506" y="35181"/>
                      <a:pt x="2515" y="35181"/>
                    </a:cubicBezTo>
                    <a:cubicBezTo>
                      <a:pt x="2536" y="35181"/>
                      <a:pt x="2562" y="35173"/>
                      <a:pt x="2587" y="35164"/>
                    </a:cubicBezTo>
                    <a:cubicBezTo>
                      <a:pt x="2961" y="34996"/>
                      <a:pt x="3455" y="34815"/>
                      <a:pt x="3708" y="34466"/>
                    </a:cubicBezTo>
                    <a:cubicBezTo>
                      <a:pt x="3852" y="34237"/>
                      <a:pt x="3900" y="33911"/>
                      <a:pt x="3647" y="33743"/>
                    </a:cubicBezTo>
                    <a:cubicBezTo>
                      <a:pt x="3552" y="33676"/>
                      <a:pt x="3456" y="33646"/>
                      <a:pt x="3362" y="33646"/>
                    </a:cubicBezTo>
                    <a:cubicBezTo>
                      <a:pt x="2982" y="33646"/>
                      <a:pt x="2629" y="34127"/>
                      <a:pt x="2406" y="34562"/>
                    </a:cubicBezTo>
                    <a:cubicBezTo>
                      <a:pt x="2274" y="33345"/>
                      <a:pt x="2190" y="32116"/>
                      <a:pt x="2178" y="30899"/>
                    </a:cubicBezTo>
                    <a:cubicBezTo>
                      <a:pt x="2635" y="30839"/>
                      <a:pt x="3069" y="30634"/>
                      <a:pt x="3394" y="30321"/>
                    </a:cubicBezTo>
                    <a:cubicBezTo>
                      <a:pt x="3623" y="30092"/>
                      <a:pt x="3876" y="29718"/>
                      <a:pt x="3623" y="29417"/>
                    </a:cubicBezTo>
                    <a:cubicBezTo>
                      <a:pt x="3540" y="29317"/>
                      <a:pt x="3429" y="29278"/>
                      <a:pt x="3309" y="29278"/>
                    </a:cubicBezTo>
                    <a:cubicBezTo>
                      <a:pt x="3068" y="29278"/>
                      <a:pt x="2788" y="29437"/>
                      <a:pt x="2611" y="29574"/>
                    </a:cubicBezTo>
                    <a:cubicBezTo>
                      <a:pt x="2443" y="29718"/>
                      <a:pt x="2286" y="29899"/>
                      <a:pt x="2178" y="30092"/>
                    </a:cubicBezTo>
                    <a:cubicBezTo>
                      <a:pt x="2178" y="29152"/>
                      <a:pt x="2214" y="28200"/>
                      <a:pt x="2274" y="27248"/>
                    </a:cubicBezTo>
                    <a:cubicBezTo>
                      <a:pt x="2732" y="27248"/>
                      <a:pt x="3178" y="27080"/>
                      <a:pt x="3527" y="26779"/>
                    </a:cubicBezTo>
                    <a:cubicBezTo>
                      <a:pt x="3804" y="26538"/>
                      <a:pt x="4226" y="26044"/>
                      <a:pt x="3888" y="25682"/>
                    </a:cubicBezTo>
                    <a:cubicBezTo>
                      <a:pt x="3784" y="25564"/>
                      <a:pt x="3655" y="25518"/>
                      <a:pt x="3521" y="25518"/>
                    </a:cubicBezTo>
                    <a:cubicBezTo>
                      <a:pt x="3301" y="25518"/>
                      <a:pt x="3066" y="25643"/>
                      <a:pt x="2900" y="25778"/>
                    </a:cubicBezTo>
                    <a:cubicBezTo>
                      <a:pt x="2672" y="25959"/>
                      <a:pt x="2479" y="26188"/>
                      <a:pt x="2334" y="26441"/>
                    </a:cubicBezTo>
                    <a:cubicBezTo>
                      <a:pt x="2418" y="25333"/>
                      <a:pt x="2527" y="24236"/>
                      <a:pt x="2672" y="23140"/>
                    </a:cubicBezTo>
                    <a:cubicBezTo>
                      <a:pt x="2704" y="23141"/>
                      <a:pt x="2736" y="23142"/>
                      <a:pt x="2769" y="23142"/>
                    </a:cubicBezTo>
                    <a:cubicBezTo>
                      <a:pt x="3218" y="23142"/>
                      <a:pt x="3661" y="22988"/>
                      <a:pt x="4021" y="22718"/>
                    </a:cubicBezTo>
                    <a:cubicBezTo>
                      <a:pt x="4298" y="22489"/>
                      <a:pt x="4611" y="22019"/>
                      <a:pt x="4346" y="21670"/>
                    </a:cubicBezTo>
                    <a:cubicBezTo>
                      <a:pt x="4260" y="21552"/>
                      <a:pt x="4136" y="21507"/>
                      <a:pt x="4002" y="21507"/>
                    </a:cubicBezTo>
                    <a:cubicBezTo>
                      <a:pt x="3780" y="21507"/>
                      <a:pt x="3528" y="21629"/>
                      <a:pt x="3370" y="21742"/>
                    </a:cubicBezTo>
                    <a:cubicBezTo>
                      <a:pt x="3129" y="21923"/>
                      <a:pt x="2925" y="22140"/>
                      <a:pt x="2756" y="22393"/>
                    </a:cubicBezTo>
                    <a:cubicBezTo>
                      <a:pt x="2925" y="21079"/>
                      <a:pt x="3117" y="19778"/>
                      <a:pt x="3310" y="18477"/>
                    </a:cubicBezTo>
                    <a:cubicBezTo>
                      <a:pt x="3828" y="18356"/>
                      <a:pt x="4334" y="18176"/>
                      <a:pt x="4720" y="17802"/>
                    </a:cubicBezTo>
                    <a:cubicBezTo>
                      <a:pt x="4973" y="17561"/>
                      <a:pt x="5262" y="17127"/>
                      <a:pt x="4925" y="16826"/>
                    </a:cubicBezTo>
                    <a:cubicBezTo>
                      <a:pt x="4815" y="16725"/>
                      <a:pt x="4696" y="16685"/>
                      <a:pt x="4575" y="16685"/>
                    </a:cubicBezTo>
                    <a:cubicBezTo>
                      <a:pt x="4338" y="16685"/>
                      <a:pt x="4096" y="16839"/>
                      <a:pt x="3913" y="16983"/>
                    </a:cubicBezTo>
                    <a:cubicBezTo>
                      <a:pt x="3744" y="17103"/>
                      <a:pt x="3599" y="17260"/>
                      <a:pt x="3479" y="17417"/>
                    </a:cubicBezTo>
                    <a:cubicBezTo>
                      <a:pt x="3599" y="16549"/>
                      <a:pt x="3732" y="15694"/>
                      <a:pt x="3852" y="14826"/>
                    </a:cubicBezTo>
                    <a:cubicBezTo>
                      <a:pt x="3888" y="14561"/>
                      <a:pt x="3925" y="14308"/>
                      <a:pt x="3961" y="14055"/>
                    </a:cubicBezTo>
                    <a:cubicBezTo>
                      <a:pt x="4431" y="13971"/>
                      <a:pt x="4876" y="13754"/>
                      <a:pt x="5226" y="13428"/>
                    </a:cubicBezTo>
                    <a:cubicBezTo>
                      <a:pt x="5479" y="13187"/>
                      <a:pt x="5696" y="12766"/>
                      <a:pt x="5407" y="12453"/>
                    </a:cubicBezTo>
                    <a:cubicBezTo>
                      <a:pt x="5296" y="12347"/>
                      <a:pt x="5159" y="12304"/>
                      <a:pt x="5017" y="12304"/>
                    </a:cubicBezTo>
                    <a:cubicBezTo>
                      <a:pt x="4803" y="12304"/>
                      <a:pt x="4578" y="12402"/>
                      <a:pt x="4419" y="12525"/>
                    </a:cubicBezTo>
                    <a:cubicBezTo>
                      <a:pt x="4310" y="12609"/>
                      <a:pt x="4202" y="12718"/>
                      <a:pt x="4117" y="12826"/>
                    </a:cubicBezTo>
                    <a:cubicBezTo>
                      <a:pt x="4262" y="11681"/>
                      <a:pt x="4370" y="10537"/>
                      <a:pt x="4407" y="9392"/>
                    </a:cubicBezTo>
                    <a:cubicBezTo>
                      <a:pt x="4961" y="9211"/>
                      <a:pt x="6322" y="8320"/>
                      <a:pt x="5551" y="7633"/>
                    </a:cubicBezTo>
                    <a:cubicBezTo>
                      <a:pt x="5449" y="7539"/>
                      <a:pt x="5335" y="7500"/>
                      <a:pt x="5219" y="7500"/>
                    </a:cubicBezTo>
                    <a:cubicBezTo>
                      <a:pt x="5023" y="7500"/>
                      <a:pt x="4823" y="7614"/>
                      <a:pt x="4672" y="7766"/>
                    </a:cubicBezTo>
                    <a:cubicBezTo>
                      <a:pt x="4575" y="7862"/>
                      <a:pt x="4491" y="7970"/>
                      <a:pt x="4419" y="8103"/>
                    </a:cubicBezTo>
                    <a:lnTo>
                      <a:pt x="4419" y="8007"/>
                    </a:lnTo>
                    <a:cubicBezTo>
                      <a:pt x="4407" y="6838"/>
                      <a:pt x="4286" y="5669"/>
                      <a:pt x="4057" y="4524"/>
                    </a:cubicBezTo>
                    <a:cubicBezTo>
                      <a:pt x="4358" y="4223"/>
                      <a:pt x="4599" y="3862"/>
                      <a:pt x="4744" y="3452"/>
                    </a:cubicBezTo>
                    <a:cubicBezTo>
                      <a:pt x="4852" y="3115"/>
                      <a:pt x="4937" y="2573"/>
                      <a:pt x="4551" y="2368"/>
                    </a:cubicBezTo>
                    <a:cubicBezTo>
                      <a:pt x="4457" y="2316"/>
                      <a:pt x="4374" y="2292"/>
                      <a:pt x="4300" y="2292"/>
                    </a:cubicBezTo>
                    <a:cubicBezTo>
                      <a:pt x="3946" y="2292"/>
                      <a:pt x="3806" y="2830"/>
                      <a:pt x="3756" y="3368"/>
                    </a:cubicBezTo>
                    <a:cubicBezTo>
                      <a:pt x="3599" y="2898"/>
                      <a:pt x="3419" y="2428"/>
                      <a:pt x="3202" y="1982"/>
                    </a:cubicBezTo>
                    <a:cubicBezTo>
                      <a:pt x="3274" y="1476"/>
                      <a:pt x="3262" y="874"/>
                      <a:pt x="2997" y="428"/>
                    </a:cubicBezTo>
                    <a:cubicBezTo>
                      <a:pt x="2848" y="192"/>
                      <a:pt x="2579" y="0"/>
                      <a:pt x="2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8"/>
              <p:cNvSpPr/>
              <p:nvPr/>
            </p:nvSpPr>
            <p:spPr>
              <a:xfrm>
                <a:off x="499592" y="2533975"/>
                <a:ext cx="286897" cy="2769765"/>
              </a:xfrm>
              <a:custGeom>
                <a:avLst/>
                <a:gdLst/>
                <a:ahLst/>
                <a:cxnLst/>
                <a:rect l="l" t="t" r="r" b="b"/>
                <a:pathLst>
                  <a:path w="7218" h="69684" extrusionOk="0">
                    <a:moveTo>
                      <a:pt x="6299" y="0"/>
                    </a:moveTo>
                    <a:cubicBezTo>
                      <a:pt x="5941" y="0"/>
                      <a:pt x="5549" y="342"/>
                      <a:pt x="5374" y="588"/>
                    </a:cubicBezTo>
                    <a:cubicBezTo>
                      <a:pt x="5025" y="1058"/>
                      <a:pt x="4892" y="1709"/>
                      <a:pt x="4844" y="2299"/>
                    </a:cubicBezTo>
                    <a:cubicBezTo>
                      <a:pt x="4422" y="3082"/>
                      <a:pt x="4049" y="3877"/>
                      <a:pt x="3736" y="4709"/>
                    </a:cubicBezTo>
                    <a:cubicBezTo>
                      <a:pt x="3712" y="4468"/>
                      <a:pt x="3651" y="4239"/>
                      <a:pt x="3555" y="4022"/>
                    </a:cubicBezTo>
                    <a:cubicBezTo>
                      <a:pt x="3462" y="3796"/>
                      <a:pt x="3273" y="3393"/>
                      <a:pt x="2995" y="3393"/>
                    </a:cubicBezTo>
                    <a:cubicBezTo>
                      <a:pt x="2947" y="3393"/>
                      <a:pt x="2897" y="3405"/>
                      <a:pt x="2844" y="3432"/>
                    </a:cubicBezTo>
                    <a:cubicBezTo>
                      <a:pt x="2483" y="3612"/>
                      <a:pt x="2543" y="4203"/>
                      <a:pt x="2627" y="4516"/>
                    </a:cubicBezTo>
                    <a:cubicBezTo>
                      <a:pt x="2760" y="4974"/>
                      <a:pt x="3025" y="5384"/>
                      <a:pt x="3398" y="5673"/>
                    </a:cubicBezTo>
                    <a:cubicBezTo>
                      <a:pt x="2977" y="6962"/>
                      <a:pt x="2663" y="8287"/>
                      <a:pt x="2446" y="9625"/>
                    </a:cubicBezTo>
                    <a:cubicBezTo>
                      <a:pt x="2207" y="9062"/>
                      <a:pt x="1796" y="8012"/>
                      <a:pt x="1408" y="8012"/>
                    </a:cubicBezTo>
                    <a:cubicBezTo>
                      <a:pt x="1348" y="8012"/>
                      <a:pt x="1288" y="8038"/>
                      <a:pt x="1229" y="8095"/>
                    </a:cubicBezTo>
                    <a:cubicBezTo>
                      <a:pt x="928" y="8384"/>
                      <a:pt x="1025" y="8962"/>
                      <a:pt x="1205" y="9275"/>
                    </a:cubicBezTo>
                    <a:cubicBezTo>
                      <a:pt x="1458" y="9697"/>
                      <a:pt x="1928" y="9926"/>
                      <a:pt x="2386" y="10010"/>
                    </a:cubicBezTo>
                    <a:cubicBezTo>
                      <a:pt x="2290" y="10637"/>
                      <a:pt x="2205" y="11263"/>
                      <a:pt x="2145" y="11890"/>
                    </a:cubicBezTo>
                    <a:cubicBezTo>
                      <a:pt x="2061" y="12890"/>
                      <a:pt x="2013" y="13902"/>
                      <a:pt x="2001" y="14902"/>
                    </a:cubicBezTo>
                    <a:cubicBezTo>
                      <a:pt x="1675" y="14405"/>
                      <a:pt x="1139" y="13691"/>
                      <a:pt x="734" y="13691"/>
                    </a:cubicBezTo>
                    <a:cubicBezTo>
                      <a:pt x="600" y="13691"/>
                      <a:pt x="479" y="13770"/>
                      <a:pt x="386" y="13962"/>
                    </a:cubicBezTo>
                    <a:cubicBezTo>
                      <a:pt x="205" y="14324"/>
                      <a:pt x="567" y="14842"/>
                      <a:pt x="832" y="15071"/>
                    </a:cubicBezTo>
                    <a:cubicBezTo>
                      <a:pt x="1111" y="15319"/>
                      <a:pt x="1460" y="15443"/>
                      <a:pt x="1820" y="15443"/>
                    </a:cubicBezTo>
                    <a:cubicBezTo>
                      <a:pt x="1880" y="15443"/>
                      <a:pt x="1940" y="15439"/>
                      <a:pt x="2001" y="15432"/>
                    </a:cubicBezTo>
                    <a:cubicBezTo>
                      <a:pt x="2001" y="16986"/>
                      <a:pt x="2097" y="18553"/>
                      <a:pt x="2230" y="20107"/>
                    </a:cubicBezTo>
                    <a:cubicBezTo>
                      <a:pt x="1868" y="19720"/>
                      <a:pt x="1294" y="19150"/>
                      <a:pt x="899" y="19150"/>
                    </a:cubicBezTo>
                    <a:cubicBezTo>
                      <a:pt x="728" y="19150"/>
                      <a:pt x="591" y="19256"/>
                      <a:pt x="519" y="19529"/>
                    </a:cubicBezTo>
                    <a:cubicBezTo>
                      <a:pt x="314" y="20326"/>
                      <a:pt x="1498" y="20628"/>
                      <a:pt x="2178" y="20628"/>
                    </a:cubicBezTo>
                    <a:cubicBezTo>
                      <a:pt x="2217" y="20628"/>
                      <a:pt x="2254" y="20627"/>
                      <a:pt x="2290" y="20625"/>
                    </a:cubicBezTo>
                    <a:cubicBezTo>
                      <a:pt x="2434" y="22180"/>
                      <a:pt x="2651" y="23734"/>
                      <a:pt x="2868" y="25276"/>
                    </a:cubicBezTo>
                    <a:cubicBezTo>
                      <a:pt x="2868" y="25300"/>
                      <a:pt x="2868" y="25336"/>
                      <a:pt x="2880" y="25360"/>
                    </a:cubicBezTo>
                    <a:cubicBezTo>
                      <a:pt x="2490" y="24962"/>
                      <a:pt x="1940" y="24486"/>
                      <a:pt x="1551" y="24486"/>
                    </a:cubicBezTo>
                    <a:cubicBezTo>
                      <a:pt x="1387" y="24486"/>
                      <a:pt x="1251" y="24571"/>
                      <a:pt x="1169" y="24782"/>
                    </a:cubicBezTo>
                    <a:cubicBezTo>
                      <a:pt x="877" y="25539"/>
                      <a:pt x="2062" y="26005"/>
                      <a:pt x="2760" y="26005"/>
                    </a:cubicBezTo>
                    <a:cubicBezTo>
                      <a:pt x="2839" y="26005"/>
                      <a:pt x="2913" y="25999"/>
                      <a:pt x="2977" y="25987"/>
                    </a:cubicBezTo>
                    <a:cubicBezTo>
                      <a:pt x="3230" y="27722"/>
                      <a:pt x="3495" y="29445"/>
                      <a:pt x="3724" y="31168"/>
                    </a:cubicBezTo>
                    <a:cubicBezTo>
                      <a:pt x="3322" y="30792"/>
                      <a:pt x="2698" y="30290"/>
                      <a:pt x="2277" y="30290"/>
                    </a:cubicBezTo>
                    <a:cubicBezTo>
                      <a:pt x="2104" y="30290"/>
                      <a:pt x="1966" y="30375"/>
                      <a:pt x="1892" y="30590"/>
                    </a:cubicBezTo>
                    <a:cubicBezTo>
                      <a:pt x="1590" y="31484"/>
                      <a:pt x="3022" y="31796"/>
                      <a:pt x="3731" y="31796"/>
                    </a:cubicBezTo>
                    <a:cubicBezTo>
                      <a:pt x="3758" y="31796"/>
                      <a:pt x="3783" y="31795"/>
                      <a:pt x="3808" y="31794"/>
                    </a:cubicBezTo>
                    <a:cubicBezTo>
                      <a:pt x="4001" y="33168"/>
                      <a:pt x="4157" y="34542"/>
                      <a:pt x="4302" y="35915"/>
                    </a:cubicBezTo>
                    <a:cubicBezTo>
                      <a:pt x="3986" y="35558"/>
                      <a:pt x="3579" y="35230"/>
                      <a:pt x="3226" y="35230"/>
                    </a:cubicBezTo>
                    <a:cubicBezTo>
                      <a:pt x="3067" y="35230"/>
                      <a:pt x="2919" y="35296"/>
                      <a:pt x="2796" y="35457"/>
                    </a:cubicBezTo>
                    <a:cubicBezTo>
                      <a:pt x="2543" y="35783"/>
                      <a:pt x="2760" y="36240"/>
                      <a:pt x="3001" y="36481"/>
                    </a:cubicBezTo>
                    <a:cubicBezTo>
                      <a:pt x="3331" y="36822"/>
                      <a:pt x="3801" y="36942"/>
                      <a:pt x="4266" y="36942"/>
                    </a:cubicBezTo>
                    <a:cubicBezTo>
                      <a:pt x="4310" y="36942"/>
                      <a:pt x="4354" y="36941"/>
                      <a:pt x="4398" y="36939"/>
                    </a:cubicBezTo>
                    <a:cubicBezTo>
                      <a:pt x="4471" y="37867"/>
                      <a:pt x="4543" y="38807"/>
                      <a:pt x="4591" y="39735"/>
                    </a:cubicBezTo>
                    <a:cubicBezTo>
                      <a:pt x="4615" y="40397"/>
                      <a:pt x="4639" y="41060"/>
                      <a:pt x="4651" y="41711"/>
                    </a:cubicBezTo>
                    <a:cubicBezTo>
                      <a:pt x="4304" y="41129"/>
                      <a:pt x="3746" y="40372"/>
                      <a:pt x="3271" y="40372"/>
                    </a:cubicBezTo>
                    <a:cubicBezTo>
                      <a:pt x="3135" y="40372"/>
                      <a:pt x="3007" y="40434"/>
                      <a:pt x="2892" y="40578"/>
                    </a:cubicBezTo>
                    <a:cubicBezTo>
                      <a:pt x="2675" y="40855"/>
                      <a:pt x="2940" y="41301"/>
                      <a:pt x="3133" y="41506"/>
                    </a:cubicBezTo>
                    <a:cubicBezTo>
                      <a:pt x="3495" y="41879"/>
                      <a:pt x="4097" y="42108"/>
                      <a:pt x="4615" y="42265"/>
                    </a:cubicBezTo>
                    <a:lnTo>
                      <a:pt x="4663" y="42373"/>
                    </a:lnTo>
                    <a:lnTo>
                      <a:pt x="4663" y="42446"/>
                    </a:lnTo>
                    <a:cubicBezTo>
                      <a:pt x="4639" y="42494"/>
                      <a:pt x="4639" y="42542"/>
                      <a:pt x="4663" y="42590"/>
                    </a:cubicBezTo>
                    <a:cubicBezTo>
                      <a:pt x="4687" y="44313"/>
                      <a:pt x="4663" y="46036"/>
                      <a:pt x="4579" y="47771"/>
                    </a:cubicBezTo>
                    <a:cubicBezTo>
                      <a:pt x="4268" y="47158"/>
                      <a:pt x="3774" y="46434"/>
                      <a:pt x="3318" y="46434"/>
                    </a:cubicBezTo>
                    <a:cubicBezTo>
                      <a:pt x="3156" y="46434"/>
                      <a:pt x="2998" y="46525"/>
                      <a:pt x="2856" y="46747"/>
                    </a:cubicBezTo>
                    <a:cubicBezTo>
                      <a:pt x="2266" y="47663"/>
                      <a:pt x="3699" y="48590"/>
                      <a:pt x="4531" y="48723"/>
                    </a:cubicBezTo>
                    <a:cubicBezTo>
                      <a:pt x="4434" y="50374"/>
                      <a:pt x="4290" y="52036"/>
                      <a:pt x="4109" y="53687"/>
                    </a:cubicBezTo>
                    <a:cubicBezTo>
                      <a:pt x="4097" y="53771"/>
                      <a:pt x="4085" y="53868"/>
                      <a:pt x="4073" y="53964"/>
                    </a:cubicBezTo>
                    <a:cubicBezTo>
                      <a:pt x="3802" y="53413"/>
                      <a:pt x="3386" y="52825"/>
                      <a:pt x="2988" y="52825"/>
                    </a:cubicBezTo>
                    <a:cubicBezTo>
                      <a:pt x="2873" y="52825"/>
                      <a:pt x="2759" y="52875"/>
                      <a:pt x="2651" y="52988"/>
                    </a:cubicBezTo>
                    <a:cubicBezTo>
                      <a:pt x="1904" y="53771"/>
                      <a:pt x="3290" y="54735"/>
                      <a:pt x="3940" y="55036"/>
                    </a:cubicBezTo>
                    <a:cubicBezTo>
                      <a:pt x="3699" y="56904"/>
                      <a:pt x="3398" y="58760"/>
                      <a:pt x="3049" y="60603"/>
                    </a:cubicBezTo>
                    <a:cubicBezTo>
                      <a:pt x="2809" y="60068"/>
                      <a:pt x="2421" y="59462"/>
                      <a:pt x="2008" y="59462"/>
                    </a:cubicBezTo>
                    <a:cubicBezTo>
                      <a:pt x="1882" y="59462"/>
                      <a:pt x="1754" y="59519"/>
                      <a:pt x="1627" y="59651"/>
                    </a:cubicBezTo>
                    <a:cubicBezTo>
                      <a:pt x="1338" y="59964"/>
                      <a:pt x="1531" y="60458"/>
                      <a:pt x="1760" y="60736"/>
                    </a:cubicBezTo>
                    <a:cubicBezTo>
                      <a:pt x="2061" y="61073"/>
                      <a:pt x="2458" y="61290"/>
                      <a:pt x="2904" y="61362"/>
                    </a:cubicBezTo>
                    <a:cubicBezTo>
                      <a:pt x="2615" y="62808"/>
                      <a:pt x="2290" y="64254"/>
                      <a:pt x="1916" y="65688"/>
                    </a:cubicBezTo>
                    <a:cubicBezTo>
                      <a:pt x="1774" y="65042"/>
                      <a:pt x="1519" y="64389"/>
                      <a:pt x="1093" y="64389"/>
                    </a:cubicBezTo>
                    <a:cubicBezTo>
                      <a:pt x="979" y="64389"/>
                      <a:pt x="852" y="64436"/>
                      <a:pt x="711" y="64543"/>
                    </a:cubicBezTo>
                    <a:cubicBezTo>
                      <a:pt x="0" y="65085"/>
                      <a:pt x="892" y="66639"/>
                      <a:pt x="1555" y="67061"/>
                    </a:cubicBezTo>
                    <a:cubicBezTo>
                      <a:pt x="1362" y="67808"/>
                      <a:pt x="1145" y="68555"/>
                      <a:pt x="916" y="69302"/>
                    </a:cubicBezTo>
                    <a:cubicBezTo>
                      <a:pt x="851" y="69535"/>
                      <a:pt x="1039" y="69684"/>
                      <a:pt x="1223" y="69684"/>
                    </a:cubicBezTo>
                    <a:cubicBezTo>
                      <a:pt x="1344" y="69684"/>
                      <a:pt x="1464" y="69619"/>
                      <a:pt x="1507" y="69471"/>
                    </a:cubicBezTo>
                    <a:cubicBezTo>
                      <a:pt x="1760" y="68628"/>
                      <a:pt x="2001" y="67772"/>
                      <a:pt x="2230" y="66929"/>
                    </a:cubicBezTo>
                    <a:cubicBezTo>
                      <a:pt x="2748" y="66760"/>
                      <a:pt x="3386" y="66603"/>
                      <a:pt x="3748" y="66254"/>
                    </a:cubicBezTo>
                    <a:cubicBezTo>
                      <a:pt x="3965" y="66049"/>
                      <a:pt x="4181" y="65579"/>
                      <a:pt x="3856" y="65350"/>
                    </a:cubicBezTo>
                    <a:cubicBezTo>
                      <a:pt x="3792" y="65306"/>
                      <a:pt x="3717" y="65288"/>
                      <a:pt x="3636" y="65288"/>
                    </a:cubicBezTo>
                    <a:cubicBezTo>
                      <a:pt x="3366" y="65288"/>
                      <a:pt x="3032" y="65492"/>
                      <a:pt x="2856" y="65603"/>
                    </a:cubicBezTo>
                    <a:cubicBezTo>
                      <a:pt x="2724" y="65688"/>
                      <a:pt x="2615" y="65772"/>
                      <a:pt x="2507" y="65868"/>
                    </a:cubicBezTo>
                    <a:cubicBezTo>
                      <a:pt x="2868" y="64410"/>
                      <a:pt x="3205" y="62940"/>
                      <a:pt x="3495" y="61471"/>
                    </a:cubicBezTo>
                    <a:cubicBezTo>
                      <a:pt x="4109" y="61471"/>
                      <a:pt x="4712" y="61266"/>
                      <a:pt x="5206" y="60880"/>
                    </a:cubicBezTo>
                    <a:cubicBezTo>
                      <a:pt x="5495" y="60627"/>
                      <a:pt x="5724" y="60181"/>
                      <a:pt x="5410" y="59856"/>
                    </a:cubicBezTo>
                    <a:cubicBezTo>
                      <a:pt x="5284" y="59725"/>
                      <a:pt x="5135" y="59678"/>
                      <a:pt x="4979" y="59678"/>
                    </a:cubicBezTo>
                    <a:cubicBezTo>
                      <a:pt x="4733" y="59678"/>
                      <a:pt x="4472" y="59796"/>
                      <a:pt x="4266" y="59892"/>
                    </a:cubicBezTo>
                    <a:cubicBezTo>
                      <a:pt x="4073" y="59976"/>
                      <a:pt x="3892" y="60097"/>
                      <a:pt x="3724" y="60242"/>
                    </a:cubicBezTo>
                    <a:cubicBezTo>
                      <a:pt x="4037" y="58567"/>
                      <a:pt x="4290" y="56868"/>
                      <a:pt x="4507" y="55181"/>
                    </a:cubicBezTo>
                    <a:cubicBezTo>
                      <a:pt x="5181" y="54723"/>
                      <a:pt x="6965" y="53446"/>
                      <a:pt x="6206" y="52699"/>
                    </a:cubicBezTo>
                    <a:cubicBezTo>
                      <a:pt x="6111" y="52608"/>
                      <a:pt x="6003" y="52572"/>
                      <a:pt x="5890" y="52572"/>
                    </a:cubicBezTo>
                    <a:cubicBezTo>
                      <a:pt x="5612" y="52572"/>
                      <a:pt x="5306" y="52789"/>
                      <a:pt x="5109" y="52952"/>
                    </a:cubicBezTo>
                    <a:cubicBezTo>
                      <a:pt x="4953" y="53073"/>
                      <a:pt x="4820" y="53217"/>
                      <a:pt x="4712" y="53374"/>
                    </a:cubicBezTo>
                    <a:cubicBezTo>
                      <a:pt x="4868" y="51807"/>
                      <a:pt x="4989" y="50241"/>
                      <a:pt x="5061" y="48663"/>
                    </a:cubicBezTo>
                    <a:cubicBezTo>
                      <a:pt x="5784" y="48374"/>
                      <a:pt x="7218" y="47157"/>
                      <a:pt x="6603" y="46446"/>
                    </a:cubicBezTo>
                    <a:cubicBezTo>
                      <a:pt x="6471" y="46293"/>
                      <a:pt x="6337" y="46227"/>
                      <a:pt x="6203" y="46227"/>
                    </a:cubicBezTo>
                    <a:cubicBezTo>
                      <a:pt x="5801" y="46227"/>
                      <a:pt x="5408" y="46822"/>
                      <a:pt x="5109" y="47410"/>
                    </a:cubicBezTo>
                    <a:cubicBezTo>
                      <a:pt x="5169" y="45771"/>
                      <a:pt x="5181" y="44132"/>
                      <a:pt x="5145" y="42482"/>
                    </a:cubicBezTo>
                    <a:cubicBezTo>
                      <a:pt x="5675" y="42217"/>
                      <a:pt x="6145" y="41831"/>
                      <a:pt x="6483" y="41337"/>
                    </a:cubicBezTo>
                    <a:cubicBezTo>
                      <a:pt x="6676" y="41048"/>
                      <a:pt x="7037" y="40349"/>
                      <a:pt x="6651" y="40060"/>
                    </a:cubicBezTo>
                    <a:cubicBezTo>
                      <a:pt x="6562" y="39987"/>
                      <a:pt x="6464" y="39958"/>
                      <a:pt x="6365" y="39958"/>
                    </a:cubicBezTo>
                    <a:cubicBezTo>
                      <a:pt x="6051" y="39958"/>
                      <a:pt x="5717" y="40256"/>
                      <a:pt x="5543" y="40457"/>
                    </a:cubicBezTo>
                    <a:cubicBezTo>
                      <a:pt x="5374" y="40662"/>
                      <a:pt x="5230" y="40891"/>
                      <a:pt x="5109" y="41132"/>
                    </a:cubicBezTo>
                    <a:cubicBezTo>
                      <a:pt x="5061" y="39771"/>
                      <a:pt x="4977" y="38433"/>
                      <a:pt x="4856" y="37084"/>
                    </a:cubicBezTo>
                    <a:cubicBezTo>
                      <a:pt x="5254" y="36686"/>
                      <a:pt x="6820" y="34843"/>
                      <a:pt x="5916" y="34421"/>
                    </a:cubicBezTo>
                    <a:cubicBezTo>
                      <a:pt x="5858" y="34395"/>
                      <a:pt x="5798" y="34383"/>
                      <a:pt x="5738" y="34383"/>
                    </a:cubicBezTo>
                    <a:cubicBezTo>
                      <a:pt x="5466" y="34383"/>
                      <a:pt x="5197" y="34621"/>
                      <a:pt x="5049" y="34819"/>
                    </a:cubicBezTo>
                    <a:cubicBezTo>
                      <a:pt x="4904" y="35011"/>
                      <a:pt x="4796" y="35228"/>
                      <a:pt x="4712" y="35469"/>
                    </a:cubicBezTo>
                    <a:cubicBezTo>
                      <a:pt x="4591" y="34264"/>
                      <a:pt x="4447" y="33047"/>
                      <a:pt x="4290" y="31843"/>
                    </a:cubicBezTo>
                    <a:cubicBezTo>
                      <a:pt x="4736" y="31385"/>
                      <a:pt x="5218" y="30903"/>
                      <a:pt x="5435" y="30288"/>
                    </a:cubicBezTo>
                    <a:cubicBezTo>
                      <a:pt x="5543" y="29987"/>
                      <a:pt x="5663" y="29349"/>
                      <a:pt x="5266" y="29180"/>
                    </a:cubicBezTo>
                    <a:cubicBezTo>
                      <a:pt x="5221" y="29160"/>
                      <a:pt x="5178" y="29151"/>
                      <a:pt x="5135" y="29151"/>
                    </a:cubicBezTo>
                    <a:cubicBezTo>
                      <a:pt x="4845" y="29151"/>
                      <a:pt x="4606" y="29574"/>
                      <a:pt x="4459" y="29794"/>
                    </a:cubicBezTo>
                    <a:cubicBezTo>
                      <a:pt x="4314" y="30011"/>
                      <a:pt x="4193" y="30252"/>
                      <a:pt x="4097" y="30505"/>
                    </a:cubicBezTo>
                    <a:cubicBezTo>
                      <a:pt x="4001" y="29843"/>
                      <a:pt x="3904" y="29168"/>
                      <a:pt x="3796" y="28493"/>
                    </a:cubicBezTo>
                    <a:cubicBezTo>
                      <a:pt x="3675" y="27674"/>
                      <a:pt x="3543" y="26842"/>
                      <a:pt x="3422" y="26023"/>
                    </a:cubicBezTo>
                    <a:cubicBezTo>
                      <a:pt x="3916" y="25541"/>
                      <a:pt x="5073" y="24276"/>
                      <a:pt x="4302" y="23818"/>
                    </a:cubicBezTo>
                    <a:cubicBezTo>
                      <a:pt x="4200" y="23760"/>
                      <a:pt x="4105" y="23734"/>
                      <a:pt x="4017" y="23734"/>
                    </a:cubicBezTo>
                    <a:cubicBezTo>
                      <a:pt x="3629" y="23734"/>
                      <a:pt x="3379" y="24246"/>
                      <a:pt x="3242" y="24806"/>
                    </a:cubicBezTo>
                    <a:cubicBezTo>
                      <a:pt x="3025" y="23360"/>
                      <a:pt x="2832" y="21926"/>
                      <a:pt x="2687" y="20481"/>
                    </a:cubicBezTo>
                    <a:cubicBezTo>
                      <a:pt x="3205" y="20119"/>
                      <a:pt x="4543" y="18878"/>
                      <a:pt x="3784" y="18372"/>
                    </a:cubicBezTo>
                    <a:cubicBezTo>
                      <a:pt x="3679" y="18303"/>
                      <a:pt x="3580" y="18271"/>
                      <a:pt x="3486" y="18271"/>
                    </a:cubicBezTo>
                    <a:cubicBezTo>
                      <a:pt x="3090" y="18271"/>
                      <a:pt x="2783" y="18820"/>
                      <a:pt x="2579" y="19384"/>
                    </a:cubicBezTo>
                    <a:cubicBezTo>
                      <a:pt x="2458" y="18083"/>
                      <a:pt x="2386" y="16782"/>
                      <a:pt x="2374" y="15468"/>
                    </a:cubicBezTo>
                    <a:cubicBezTo>
                      <a:pt x="2856" y="15251"/>
                      <a:pt x="3242" y="14890"/>
                      <a:pt x="3519" y="14444"/>
                    </a:cubicBezTo>
                    <a:cubicBezTo>
                      <a:pt x="3651" y="14215"/>
                      <a:pt x="3904" y="13673"/>
                      <a:pt x="3603" y="13456"/>
                    </a:cubicBezTo>
                    <a:cubicBezTo>
                      <a:pt x="3549" y="13420"/>
                      <a:pt x="3489" y="13404"/>
                      <a:pt x="3426" y="13404"/>
                    </a:cubicBezTo>
                    <a:cubicBezTo>
                      <a:pt x="3136" y="13404"/>
                      <a:pt x="2780" y="13736"/>
                      <a:pt x="2651" y="13914"/>
                    </a:cubicBezTo>
                    <a:cubicBezTo>
                      <a:pt x="2543" y="14047"/>
                      <a:pt x="2458" y="14179"/>
                      <a:pt x="2386" y="14324"/>
                    </a:cubicBezTo>
                    <a:cubicBezTo>
                      <a:pt x="2410" y="12854"/>
                      <a:pt x="2531" y="11384"/>
                      <a:pt x="2748" y="9938"/>
                    </a:cubicBezTo>
                    <a:cubicBezTo>
                      <a:pt x="2760" y="9926"/>
                      <a:pt x="2784" y="9926"/>
                      <a:pt x="2784" y="9926"/>
                    </a:cubicBezTo>
                    <a:cubicBezTo>
                      <a:pt x="3254" y="9709"/>
                      <a:pt x="3904" y="9709"/>
                      <a:pt x="4230" y="9263"/>
                    </a:cubicBezTo>
                    <a:cubicBezTo>
                      <a:pt x="4386" y="9046"/>
                      <a:pt x="4471" y="8709"/>
                      <a:pt x="4206" y="8552"/>
                    </a:cubicBezTo>
                    <a:cubicBezTo>
                      <a:pt x="4132" y="8507"/>
                      <a:pt x="4049" y="8489"/>
                      <a:pt x="3962" y="8489"/>
                    </a:cubicBezTo>
                    <a:cubicBezTo>
                      <a:pt x="3675" y="8489"/>
                      <a:pt x="3342" y="8691"/>
                      <a:pt x="3157" y="8829"/>
                    </a:cubicBezTo>
                    <a:cubicBezTo>
                      <a:pt x="3061" y="8902"/>
                      <a:pt x="2977" y="8986"/>
                      <a:pt x="2892" y="9070"/>
                    </a:cubicBezTo>
                    <a:cubicBezTo>
                      <a:pt x="3001" y="8492"/>
                      <a:pt x="3121" y="7914"/>
                      <a:pt x="3266" y="7347"/>
                    </a:cubicBezTo>
                    <a:cubicBezTo>
                      <a:pt x="3386" y="6866"/>
                      <a:pt x="3519" y="6396"/>
                      <a:pt x="3675" y="5926"/>
                    </a:cubicBezTo>
                    <a:cubicBezTo>
                      <a:pt x="4350" y="5878"/>
                      <a:pt x="6049" y="5540"/>
                      <a:pt x="5483" y="4757"/>
                    </a:cubicBezTo>
                    <a:cubicBezTo>
                      <a:pt x="5331" y="4555"/>
                      <a:pt x="5159" y="4473"/>
                      <a:pt x="4980" y="4473"/>
                    </a:cubicBezTo>
                    <a:cubicBezTo>
                      <a:pt x="4604" y="4473"/>
                      <a:pt x="4202" y="4835"/>
                      <a:pt x="3916" y="5203"/>
                    </a:cubicBezTo>
                    <a:cubicBezTo>
                      <a:pt x="4254" y="4251"/>
                      <a:pt x="4651" y="3335"/>
                      <a:pt x="5097" y="2432"/>
                    </a:cubicBezTo>
                    <a:cubicBezTo>
                      <a:pt x="5639" y="2130"/>
                      <a:pt x="6218" y="1817"/>
                      <a:pt x="6519" y="1263"/>
                    </a:cubicBezTo>
                    <a:cubicBezTo>
                      <a:pt x="6688" y="962"/>
                      <a:pt x="6929" y="215"/>
                      <a:pt x="6483" y="34"/>
                    </a:cubicBezTo>
                    <a:cubicBezTo>
                      <a:pt x="6423" y="11"/>
                      <a:pt x="6362" y="0"/>
                      <a:pt x="62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8"/>
              <p:cNvSpPr/>
              <p:nvPr/>
            </p:nvSpPr>
            <p:spPr>
              <a:xfrm>
                <a:off x="139910" y="2825929"/>
                <a:ext cx="286937" cy="2769367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69674" extrusionOk="0">
                    <a:moveTo>
                      <a:pt x="931" y="0"/>
                    </a:moveTo>
                    <a:cubicBezTo>
                      <a:pt x="864" y="0"/>
                      <a:pt x="799" y="12"/>
                      <a:pt x="736" y="39"/>
                    </a:cubicBezTo>
                    <a:cubicBezTo>
                      <a:pt x="302" y="219"/>
                      <a:pt x="543" y="966"/>
                      <a:pt x="700" y="1256"/>
                    </a:cubicBezTo>
                    <a:cubicBezTo>
                      <a:pt x="1013" y="1822"/>
                      <a:pt x="1591" y="2135"/>
                      <a:pt x="2133" y="2424"/>
                    </a:cubicBezTo>
                    <a:cubicBezTo>
                      <a:pt x="2579" y="3316"/>
                      <a:pt x="2965" y="4244"/>
                      <a:pt x="3302" y="5183"/>
                    </a:cubicBezTo>
                    <a:cubicBezTo>
                      <a:pt x="3026" y="4818"/>
                      <a:pt x="2624" y="4458"/>
                      <a:pt x="2251" y="4458"/>
                    </a:cubicBezTo>
                    <a:cubicBezTo>
                      <a:pt x="2070" y="4458"/>
                      <a:pt x="1897" y="4542"/>
                      <a:pt x="1748" y="4750"/>
                    </a:cubicBezTo>
                    <a:cubicBezTo>
                      <a:pt x="1170" y="5533"/>
                      <a:pt x="2880" y="5858"/>
                      <a:pt x="3555" y="5918"/>
                    </a:cubicBezTo>
                    <a:cubicBezTo>
                      <a:pt x="3700" y="6376"/>
                      <a:pt x="3844" y="6846"/>
                      <a:pt x="3965" y="7328"/>
                    </a:cubicBezTo>
                    <a:cubicBezTo>
                      <a:pt x="4109" y="7906"/>
                      <a:pt x="4230" y="8473"/>
                      <a:pt x="4326" y="9051"/>
                    </a:cubicBezTo>
                    <a:cubicBezTo>
                      <a:pt x="4254" y="8967"/>
                      <a:pt x="4170" y="8882"/>
                      <a:pt x="4073" y="8822"/>
                    </a:cubicBezTo>
                    <a:cubicBezTo>
                      <a:pt x="3887" y="8683"/>
                      <a:pt x="3543" y="8471"/>
                      <a:pt x="3251" y="8471"/>
                    </a:cubicBezTo>
                    <a:cubicBezTo>
                      <a:pt x="3165" y="8471"/>
                      <a:pt x="3084" y="8489"/>
                      <a:pt x="3013" y="8533"/>
                    </a:cubicBezTo>
                    <a:cubicBezTo>
                      <a:pt x="2760" y="8690"/>
                      <a:pt x="2844" y="9027"/>
                      <a:pt x="2989" y="9244"/>
                    </a:cubicBezTo>
                    <a:cubicBezTo>
                      <a:pt x="3326" y="9690"/>
                      <a:pt x="3965" y="9690"/>
                      <a:pt x="4435" y="9907"/>
                    </a:cubicBezTo>
                    <a:cubicBezTo>
                      <a:pt x="4447" y="9907"/>
                      <a:pt x="4459" y="9907"/>
                      <a:pt x="4471" y="9919"/>
                    </a:cubicBezTo>
                    <a:cubicBezTo>
                      <a:pt x="4688" y="11364"/>
                      <a:pt x="4808" y="12834"/>
                      <a:pt x="4844" y="14316"/>
                    </a:cubicBezTo>
                    <a:cubicBezTo>
                      <a:pt x="4760" y="14160"/>
                      <a:pt x="4676" y="14027"/>
                      <a:pt x="4579" y="13895"/>
                    </a:cubicBezTo>
                    <a:cubicBezTo>
                      <a:pt x="4451" y="13717"/>
                      <a:pt x="4087" y="13384"/>
                      <a:pt x="3794" y="13384"/>
                    </a:cubicBezTo>
                    <a:cubicBezTo>
                      <a:pt x="3730" y="13384"/>
                      <a:pt x="3669" y="13400"/>
                      <a:pt x="3615" y="13437"/>
                    </a:cubicBezTo>
                    <a:cubicBezTo>
                      <a:pt x="3314" y="13654"/>
                      <a:pt x="3567" y="14208"/>
                      <a:pt x="3700" y="14437"/>
                    </a:cubicBezTo>
                    <a:cubicBezTo>
                      <a:pt x="3977" y="14871"/>
                      <a:pt x="4375" y="15232"/>
                      <a:pt x="4844" y="15449"/>
                    </a:cubicBezTo>
                    <a:cubicBezTo>
                      <a:pt x="4832" y="16762"/>
                      <a:pt x="4760" y="18064"/>
                      <a:pt x="4652" y="19365"/>
                    </a:cubicBezTo>
                    <a:cubicBezTo>
                      <a:pt x="4437" y="18799"/>
                      <a:pt x="4127" y="18256"/>
                      <a:pt x="3736" y="18256"/>
                    </a:cubicBezTo>
                    <a:cubicBezTo>
                      <a:pt x="3644" y="18256"/>
                      <a:pt x="3548" y="18286"/>
                      <a:pt x="3447" y="18353"/>
                    </a:cubicBezTo>
                    <a:cubicBezTo>
                      <a:pt x="2676" y="18859"/>
                      <a:pt x="4025" y="20100"/>
                      <a:pt x="4543" y="20461"/>
                    </a:cubicBezTo>
                    <a:cubicBezTo>
                      <a:pt x="4387" y="21907"/>
                      <a:pt x="4194" y="23341"/>
                      <a:pt x="3989" y="24787"/>
                    </a:cubicBezTo>
                    <a:cubicBezTo>
                      <a:pt x="3842" y="24239"/>
                      <a:pt x="3592" y="23722"/>
                      <a:pt x="3206" y="23722"/>
                    </a:cubicBezTo>
                    <a:cubicBezTo>
                      <a:pt x="3117" y="23722"/>
                      <a:pt x="3021" y="23750"/>
                      <a:pt x="2917" y="23811"/>
                    </a:cubicBezTo>
                    <a:cubicBezTo>
                      <a:pt x="2146" y="24257"/>
                      <a:pt x="3302" y="25522"/>
                      <a:pt x="3796" y="26004"/>
                    </a:cubicBezTo>
                    <a:lnTo>
                      <a:pt x="3423" y="28474"/>
                    </a:lnTo>
                    <a:lnTo>
                      <a:pt x="3121" y="30498"/>
                    </a:lnTo>
                    <a:cubicBezTo>
                      <a:pt x="3025" y="30233"/>
                      <a:pt x="2905" y="29992"/>
                      <a:pt x="2760" y="29775"/>
                    </a:cubicBezTo>
                    <a:cubicBezTo>
                      <a:pt x="2613" y="29554"/>
                      <a:pt x="2374" y="29132"/>
                      <a:pt x="2083" y="29132"/>
                    </a:cubicBezTo>
                    <a:cubicBezTo>
                      <a:pt x="2041" y="29132"/>
                      <a:pt x="1997" y="29141"/>
                      <a:pt x="1953" y="29160"/>
                    </a:cubicBezTo>
                    <a:cubicBezTo>
                      <a:pt x="1555" y="29329"/>
                      <a:pt x="1676" y="29968"/>
                      <a:pt x="1784" y="30269"/>
                    </a:cubicBezTo>
                    <a:cubicBezTo>
                      <a:pt x="2001" y="30883"/>
                      <a:pt x="2495" y="31377"/>
                      <a:pt x="2929" y="31823"/>
                    </a:cubicBezTo>
                    <a:cubicBezTo>
                      <a:pt x="2772" y="33040"/>
                      <a:pt x="2627" y="34245"/>
                      <a:pt x="2507" y="35450"/>
                    </a:cubicBezTo>
                    <a:cubicBezTo>
                      <a:pt x="2423" y="35221"/>
                      <a:pt x="2314" y="34992"/>
                      <a:pt x="2170" y="34799"/>
                    </a:cubicBezTo>
                    <a:cubicBezTo>
                      <a:pt x="2024" y="34605"/>
                      <a:pt x="1759" y="34371"/>
                      <a:pt x="1492" y="34371"/>
                    </a:cubicBezTo>
                    <a:cubicBezTo>
                      <a:pt x="1428" y="34371"/>
                      <a:pt x="1365" y="34384"/>
                      <a:pt x="1302" y="34414"/>
                    </a:cubicBezTo>
                    <a:cubicBezTo>
                      <a:pt x="386" y="34823"/>
                      <a:pt x="1965" y="36667"/>
                      <a:pt x="2362" y="37064"/>
                    </a:cubicBezTo>
                    <a:cubicBezTo>
                      <a:pt x="2242" y="38414"/>
                      <a:pt x="2158" y="39763"/>
                      <a:pt x="2109" y="41113"/>
                    </a:cubicBezTo>
                    <a:cubicBezTo>
                      <a:pt x="1989" y="40872"/>
                      <a:pt x="1844" y="40643"/>
                      <a:pt x="1676" y="40438"/>
                    </a:cubicBezTo>
                    <a:cubicBezTo>
                      <a:pt x="1502" y="40237"/>
                      <a:pt x="1168" y="39938"/>
                      <a:pt x="854" y="39938"/>
                    </a:cubicBezTo>
                    <a:cubicBezTo>
                      <a:pt x="754" y="39938"/>
                      <a:pt x="657" y="39968"/>
                      <a:pt x="567" y="40041"/>
                    </a:cubicBezTo>
                    <a:cubicBezTo>
                      <a:pt x="182" y="40330"/>
                      <a:pt x="543" y="41041"/>
                      <a:pt x="736" y="41330"/>
                    </a:cubicBezTo>
                    <a:cubicBezTo>
                      <a:pt x="1073" y="41812"/>
                      <a:pt x="1531" y="42197"/>
                      <a:pt x="2073" y="42462"/>
                    </a:cubicBezTo>
                    <a:cubicBezTo>
                      <a:pt x="2037" y="44113"/>
                      <a:pt x="2049" y="45752"/>
                      <a:pt x="2109" y="47390"/>
                    </a:cubicBezTo>
                    <a:cubicBezTo>
                      <a:pt x="1811" y="46802"/>
                      <a:pt x="1417" y="46208"/>
                      <a:pt x="1015" y="46208"/>
                    </a:cubicBezTo>
                    <a:cubicBezTo>
                      <a:pt x="882" y="46208"/>
                      <a:pt x="747" y="46273"/>
                      <a:pt x="615" y="46426"/>
                    </a:cubicBezTo>
                    <a:cubicBezTo>
                      <a:pt x="1" y="47137"/>
                      <a:pt x="1435" y="48354"/>
                      <a:pt x="2158" y="48655"/>
                    </a:cubicBezTo>
                    <a:cubicBezTo>
                      <a:pt x="2230" y="50222"/>
                      <a:pt x="2350" y="51800"/>
                      <a:pt x="2507" y="53366"/>
                    </a:cubicBezTo>
                    <a:cubicBezTo>
                      <a:pt x="2399" y="53198"/>
                      <a:pt x="2254" y="53053"/>
                      <a:pt x="2109" y="52933"/>
                    </a:cubicBezTo>
                    <a:cubicBezTo>
                      <a:pt x="1914" y="52771"/>
                      <a:pt x="1611" y="52562"/>
                      <a:pt x="1336" y="52562"/>
                    </a:cubicBezTo>
                    <a:cubicBezTo>
                      <a:pt x="1220" y="52562"/>
                      <a:pt x="1109" y="52599"/>
                      <a:pt x="1013" y="52692"/>
                    </a:cubicBezTo>
                    <a:cubicBezTo>
                      <a:pt x="254" y="53439"/>
                      <a:pt x="2025" y="54716"/>
                      <a:pt x="2712" y="55162"/>
                    </a:cubicBezTo>
                    <a:cubicBezTo>
                      <a:pt x="2917" y="56861"/>
                      <a:pt x="3182" y="58547"/>
                      <a:pt x="3495" y="60234"/>
                    </a:cubicBezTo>
                    <a:cubicBezTo>
                      <a:pt x="3326" y="60090"/>
                      <a:pt x="3146" y="59969"/>
                      <a:pt x="2953" y="59873"/>
                    </a:cubicBezTo>
                    <a:cubicBezTo>
                      <a:pt x="2747" y="59777"/>
                      <a:pt x="2487" y="59664"/>
                      <a:pt x="2242" y="59664"/>
                    </a:cubicBezTo>
                    <a:cubicBezTo>
                      <a:pt x="2085" y="59664"/>
                      <a:pt x="1935" y="59710"/>
                      <a:pt x="1808" y="59837"/>
                    </a:cubicBezTo>
                    <a:cubicBezTo>
                      <a:pt x="1495" y="60174"/>
                      <a:pt x="1724" y="60620"/>
                      <a:pt x="2013" y="60861"/>
                    </a:cubicBezTo>
                    <a:cubicBezTo>
                      <a:pt x="2495" y="61246"/>
                      <a:pt x="3097" y="61451"/>
                      <a:pt x="3724" y="61463"/>
                    </a:cubicBezTo>
                    <a:cubicBezTo>
                      <a:pt x="4013" y="62933"/>
                      <a:pt x="4350" y="64403"/>
                      <a:pt x="4712" y="65861"/>
                    </a:cubicBezTo>
                    <a:cubicBezTo>
                      <a:pt x="4603" y="65765"/>
                      <a:pt x="4483" y="65668"/>
                      <a:pt x="4362" y="65596"/>
                    </a:cubicBezTo>
                    <a:cubicBezTo>
                      <a:pt x="4187" y="65485"/>
                      <a:pt x="3856" y="65275"/>
                      <a:pt x="3581" y="65275"/>
                    </a:cubicBezTo>
                    <a:cubicBezTo>
                      <a:pt x="3497" y="65275"/>
                      <a:pt x="3418" y="65295"/>
                      <a:pt x="3350" y="65343"/>
                    </a:cubicBezTo>
                    <a:cubicBezTo>
                      <a:pt x="3025" y="65560"/>
                      <a:pt x="3254" y="66042"/>
                      <a:pt x="3471" y="66247"/>
                    </a:cubicBezTo>
                    <a:cubicBezTo>
                      <a:pt x="3832" y="66596"/>
                      <a:pt x="4471" y="66753"/>
                      <a:pt x="4989" y="66909"/>
                    </a:cubicBezTo>
                    <a:cubicBezTo>
                      <a:pt x="5218" y="67765"/>
                      <a:pt x="5447" y="68608"/>
                      <a:pt x="5700" y="69464"/>
                    </a:cubicBezTo>
                    <a:cubicBezTo>
                      <a:pt x="5747" y="69610"/>
                      <a:pt x="5867" y="69673"/>
                      <a:pt x="5987" y="69673"/>
                    </a:cubicBezTo>
                    <a:cubicBezTo>
                      <a:pt x="6174" y="69673"/>
                      <a:pt x="6364" y="69522"/>
                      <a:pt x="6290" y="69295"/>
                    </a:cubicBezTo>
                    <a:cubicBezTo>
                      <a:pt x="6073" y="68548"/>
                      <a:pt x="5857" y="67801"/>
                      <a:pt x="5664" y="67054"/>
                    </a:cubicBezTo>
                    <a:cubicBezTo>
                      <a:pt x="6326" y="66632"/>
                      <a:pt x="7218" y="65078"/>
                      <a:pt x="6495" y="64524"/>
                    </a:cubicBezTo>
                    <a:cubicBezTo>
                      <a:pt x="6358" y="64420"/>
                      <a:pt x="6234" y="64374"/>
                      <a:pt x="6122" y="64374"/>
                    </a:cubicBezTo>
                    <a:cubicBezTo>
                      <a:pt x="5700" y="64374"/>
                      <a:pt x="5443" y="65021"/>
                      <a:pt x="5290" y="65668"/>
                    </a:cubicBezTo>
                    <a:cubicBezTo>
                      <a:pt x="4929" y="64234"/>
                      <a:pt x="4603" y="62801"/>
                      <a:pt x="4314" y="61355"/>
                    </a:cubicBezTo>
                    <a:cubicBezTo>
                      <a:pt x="4760" y="61270"/>
                      <a:pt x="5158" y="61054"/>
                      <a:pt x="5459" y="60728"/>
                    </a:cubicBezTo>
                    <a:cubicBezTo>
                      <a:pt x="5688" y="60451"/>
                      <a:pt x="5881" y="59945"/>
                      <a:pt x="5591" y="59644"/>
                    </a:cubicBezTo>
                    <a:cubicBezTo>
                      <a:pt x="5464" y="59508"/>
                      <a:pt x="5335" y="59450"/>
                      <a:pt x="5208" y="59450"/>
                    </a:cubicBezTo>
                    <a:cubicBezTo>
                      <a:pt x="4797" y="59450"/>
                      <a:pt x="4409" y="60061"/>
                      <a:pt x="4170" y="60596"/>
                    </a:cubicBezTo>
                    <a:cubicBezTo>
                      <a:pt x="3808" y="58740"/>
                      <a:pt x="3519" y="56885"/>
                      <a:pt x="3278" y="55017"/>
                    </a:cubicBezTo>
                    <a:cubicBezTo>
                      <a:pt x="3929" y="54728"/>
                      <a:pt x="5314" y="53764"/>
                      <a:pt x="4567" y="52981"/>
                    </a:cubicBezTo>
                    <a:cubicBezTo>
                      <a:pt x="4459" y="52867"/>
                      <a:pt x="4345" y="52818"/>
                      <a:pt x="4230" y="52818"/>
                    </a:cubicBezTo>
                    <a:cubicBezTo>
                      <a:pt x="3832" y="52818"/>
                      <a:pt x="3417" y="53406"/>
                      <a:pt x="3146" y="53957"/>
                    </a:cubicBezTo>
                    <a:cubicBezTo>
                      <a:pt x="3134" y="53860"/>
                      <a:pt x="3121" y="53764"/>
                      <a:pt x="3109" y="53668"/>
                    </a:cubicBezTo>
                    <a:cubicBezTo>
                      <a:pt x="2929" y="52017"/>
                      <a:pt x="2784" y="50366"/>
                      <a:pt x="2688" y="48716"/>
                    </a:cubicBezTo>
                    <a:cubicBezTo>
                      <a:pt x="3519" y="48583"/>
                      <a:pt x="4953" y="47655"/>
                      <a:pt x="4362" y="46740"/>
                    </a:cubicBezTo>
                    <a:cubicBezTo>
                      <a:pt x="4220" y="46518"/>
                      <a:pt x="4062" y="46426"/>
                      <a:pt x="3900" y="46426"/>
                    </a:cubicBezTo>
                    <a:cubicBezTo>
                      <a:pt x="3444" y="46426"/>
                      <a:pt x="2950" y="47148"/>
                      <a:pt x="2640" y="47752"/>
                    </a:cubicBezTo>
                    <a:cubicBezTo>
                      <a:pt x="2555" y="46029"/>
                      <a:pt x="2531" y="44306"/>
                      <a:pt x="2555" y="42583"/>
                    </a:cubicBezTo>
                    <a:cubicBezTo>
                      <a:pt x="2579" y="42535"/>
                      <a:pt x="2579" y="42486"/>
                      <a:pt x="2555" y="42438"/>
                    </a:cubicBezTo>
                    <a:lnTo>
                      <a:pt x="2555" y="42378"/>
                    </a:lnTo>
                    <a:lnTo>
                      <a:pt x="2603" y="42270"/>
                    </a:lnTo>
                    <a:cubicBezTo>
                      <a:pt x="3121" y="42113"/>
                      <a:pt x="3724" y="41884"/>
                      <a:pt x="4085" y="41510"/>
                    </a:cubicBezTo>
                    <a:cubicBezTo>
                      <a:pt x="4278" y="41306"/>
                      <a:pt x="4543" y="40860"/>
                      <a:pt x="4326" y="40583"/>
                    </a:cubicBezTo>
                    <a:cubicBezTo>
                      <a:pt x="4212" y="40439"/>
                      <a:pt x="4083" y="40377"/>
                      <a:pt x="3948" y="40377"/>
                    </a:cubicBezTo>
                    <a:cubicBezTo>
                      <a:pt x="3473" y="40377"/>
                      <a:pt x="2914" y="41134"/>
                      <a:pt x="2567" y="41715"/>
                    </a:cubicBezTo>
                    <a:cubicBezTo>
                      <a:pt x="2579" y="41065"/>
                      <a:pt x="2603" y="40402"/>
                      <a:pt x="2640" y="39739"/>
                    </a:cubicBezTo>
                    <a:cubicBezTo>
                      <a:pt x="2676" y="38812"/>
                      <a:pt x="2748" y="37872"/>
                      <a:pt x="2820" y="36944"/>
                    </a:cubicBezTo>
                    <a:cubicBezTo>
                      <a:pt x="2864" y="36946"/>
                      <a:pt x="2909" y="36947"/>
                      <a:pt x="2953" y="36947"/>
                    </a:cubicBezTo>
                    <a:cubicBezTo>
                      <a:pt x="3417" y="36947"/>
                      <a:pt x="3888" y="36827"/>
                      <a:pt x="4218" y="36486"/>
                    </a:cubicBezTo>
                    <a:cubicBezTo>
                      <a:pt x="4459" y="36233"/>
                      <a:pt x="4676" y="35775"/>
                      <a:pt x="4423" y="35462"/>
                    </a:cubicBezTo>
                    <a:cubicBezTo>
                      <a:pt x="4299" y="35301"/>
                      <a:pt x="4151" y="35234"/>
                      <a:pt x="3992" y="35234"/>
                    </a:cubicBezTo>
                    <a:cubicBezTo>
                      <a:pt x="3639" y="35234"/>
                      <a:pt x="3232" y="35563"/>
                      <a:pt x="2917" y="35920"/>
                    </a:cubicBezTo>
                    <a:cubicBezTo>
                      <a:pt x="3061" y="34546"/>
                      <a:pt x="3218" y="33173"/>
                      <a:pt x="3411" y="31799"/>
                    </a:cubicBezTo>
                    <a:cubicBezTo>
                      <a:pt x="3435" y="31800"/>
                      <a:pt x="3461" y="31800"/>
                      <a:pt x="3488" y="31800"/>
                    </a:cubicBezTo>
                    <a:cubicBezTo>
                      <a:pt x="4196" y="31800"/>
                      <a:pt x="5628" y="31488"/>
                      <a:pt x="5326" y="30594"/>
                    </a:cubicBezTo>
                    <a:cubicBezTo>
                      <a:pt x="5252" y="30375"/>
                      <a:pt x="5113" y="30287"/>
                      <a:pt x="4939" y="30287"/>
                    </a:cubicBezTo>
                    <a:cubicBezTo>
                      <a:pt x="4521" y="30287"/>
                      <a:pt x="3903" y="30790"/>
                      <a:pt x="3495" y="31173"/>
                    </a:cubicBezTo>
                    <a:cubicBezTo>
                      <a:pt x="3736" y="29450"/>
                      <a:pt x="3989" y="27715"/>
                      <a:pt x="4242" y="25992"/>
                    </a:cubicBezTo>
                    <a:cubicBezTo>
                      <a:pt x="4302" y="26002"/>
                      <a:pt x="4369" y="26007"/>
                      <a:pt x="4443" y="26007"/>
                    </a:cubicBezTo>
                    <a:cubicBezTo>
                      <a:pt x="5139" y="26007"/>
                      <a:pt x="6344" y="25550"/>
                      <a:pt x="6049" y="24787"/>
                    </a:cubicBezTo>
                    <a:cubicBezTo>
                      <a:pt x="5967" y="24576"/>
                      <a:pt x="5833" y="24491"/>
                      <a:pt x="5670" y="24491"/>
                    </a:cubicBezTo>
                    <a:cubicBezTo>
                      <a:pt x="5284" y="24491"/>
                      <a:pt x="4737" y="24967"/>
                      <a:pt x="4338" y="25365"/>
                    </a:cubicBezTo>
                    <a:lnTo>
                      <a:pt x="4350" y="25269"/>
                    </a:lnTo>
                    <a:cubicBezTo>
                      <a:pt x="4579" y="23726"/>
                      <a:pt x="4784" y="22184"/>
                      <a:pt x="4929" y="20630"/>
                    </a:cubicBezTo>
                    <a:cubicBezTo>
                      <a:pt x="4963" y="20632"/>
                      <a:pt x="4999" y="20633"/>
                      <a:pt x="5037" y="20633"/>
                    </a:cubicBezTo>
                    <a:cubicBezTo>
                      <a:pt x="5716" y="20633"/>
                      <a:pt x="6905" y="20320"/>
                      <a:pt x="6700" y="19521"/>
                    </a:cubicBezTo>
                    <a:cubicBezTo>
                      <a:pt x="6628" y="19255"/>
                      <a:pt x="6492" y="19151"/>
                      <a:pt x="6324" y="19151"/>
                    </a:cubicBezTo>
                    <a:cubicBezTo>
                      <a:pt x="5929" y="19151"/>
                      <a:pt x="5352" y="19723"/>
                      <a:pt x="4989" y="20112"/>
                    </a:cubicBezTo>
                    <a:cubicBezTo>
                      <a:pt x="5134" y="18558"/>
                      <a:pt x="5218" y="16991"/>
                      <a:pt x="5218" y="15425"/>
                    </a:cubicBezTo>
                    <a:cubicBezTo>
                      <a:pt x="5285" y="15435"/>
                      <a:pt x="5352" y="15439"/>
                      <a:pt x="5419" y="15439"/>
                    </a:cubicBezTo>
                    <a:cubicBezTo>
                      <a:pt x="5772" y="15439"/>
                      <a:pt x="6113" y="15308"/>
                      <a:pt x="6387" y="15075"/>
                    </a:cubicBezTo>
                    <a:cubicBezTo>
                      <a:pt x="6652" y="14847"/>
                      <a:pt x="7013" y="14328"/>
                      <a:pt x="6845" y="13955"/>
                    </a:cubicBezTo>
                    <a:cubicBezTo>
                      <a:pt x="6751" y="13762"/>
                      <a:pt x="6630" y="13683"/>
                      <a:pt x="6494" y="13683"/>
                    </a:cubicBezTo>
                    <a:cubicBezTo>
                      <a:pt x="6086" y="13683"/>
                      <a:pt x="5543" y="14398"/>
                      <a:pt x="5218" y="14895"/>
                    </a:cubicBezTo>
                    <a:cubicBezTo>
                      <a:pt x="5206" y="13895"/>
                      <a:pt x="5170" y="12895"/>
                      <a:pt x="5073" y="11883"/>
                    </a:cubicBezTo>
                    <a:cubicBezTo>
                      <a:pt x="5013" y="11268"/>
                      <a:pt x="4929" y="10629"/>
                      <a:pt x="4832" y="10003"/>
                    </a:cubicBezTo>
                    <a:cubicBezTo>
                      <a:pt x="5290" y="9919"/>
                      <a:pt x="5760" y="9690"/>
                      <a:pt x="6001" y="9280"/>
                    </a:cubicBezTo>
                    <a:cubicBezTo>
                      <a:pt x="6194" y="8967"/>
                      <a:pt x="6290" y="8376"/>
                      <a:pt x="5989" y="8087"/>
                    </a:cubicBezTo>
                    <a:cubicBezTo>
                      <a:pt x="5934" y="8033"/>
                      <a:pt x="5876" y="8009"/>
                      <a:pt x="5819" y="8009"/>
                    </a:cubicBezTo>
                    <a:cubicBezTo>
                      <a:pt x="5438" y="8009"/>
                      <a:pt x="5025" y="9063"/>
                      <a:pt x="4784" y="9617"/>
                    </a:cubicBezTo>
                    <a:cubicBezTo>
                      <a:pt x="4567" y="8280"/>
                      <a:pt x="4242" y="6967"/>
                      <a:pt x="3832" y="5677"/>
                    </a:cubicBezTo>
                    <a:cubicBezTo>
                      <a:pt x="4206" y="5376"/>
                      <a:pt x="4471" y="4967"/>
                      <a:pt x="4603" y="4509"/>
                    </a:cubicBezTo>
                    <a:cubicBezTo>
                      <a:pt x="4676" y="4207"/>
                      <a:pt x="4736" y="3617"/>
                      <a:pt x="4375" y="3436"/>
                    </a:cubicBezTo>
                    <a:cubicBezTo>
                      <a:pt x="4319" y="3407"/>
                      <a:pt x="4266" y="3394"/>
                      <a:pt x="4216" y="3394"/>
                    </a:cubicBezTo>
                    <a:cubicBezTo>
                      <a:pt x="3942" y="3394"/>
                      <a:pt x="3755" y="3790"/>
                      <a:pt x="3664" y="4015"/>
                    </a:cubicBezTo>
                    <a:cubicBezTo>
                      <a:pt x="3579" y="4244"/>
                      <a:pt x="3519" y="4473"/>
                      <a:pt x="3495" y="4714"/>
                    </a:cubicBezTo>
                    <a:cubicBezTo>
                      <a:pt x="3182" y="3882"/>
                      <a:pt x="2808" y="3075"/>
                      <a:pt x="2386" y="2304"/>
                    </a:cubicBezTo>
                    <a:cubicBezTo>
                      <a:pt x="2338" y="1713"/>
                      <a:pt x="2194" y="1051"/>
                      <a:pt x="1856" y="581"/>
                    </a:cubicBezTo>
                    <a:cubicBezTo>
                      <a:pt x="1674" y="337"/>
                      <a:pt x="1286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8"/>
              <p:cNvSpPr/>
              <p:nvPr/>
            </p:nvSpPr>
            <p:spPr>
              <a:xfrm>
                <a:off x="-40150" y="4191415"/>
                <a:ext cx="703570" cy="974887"/>
              </a:xfrm>
              <a:custGeom>
                <a:avLst/>
                <a:gdLst/>
                <a:ahLst/>
                <a:cxnLst/>
                <a:rect l="l" t="t" r="r" b="b"/>
                <a:pathLst>
                  <a:path w="17701" h="24527" extrusionOk="0">
                    <a:moveTo>
                      <a:pt x="5603" y="1"/>
                    </a:moveTo>
                    <a:cubicBezTo>
                      <a:pt x="4832" y="1049"/>
                      <a:pt x="4531" y="2350"/>
                      <a:pt x="4254" y="3615"/>
                    </a:cubicBezTo>
                    <a:cubicBezTo>
                      <a:pt x="3627" y="6519"/>
                      <a:pt x="3037" y="9712"/>
                      <a:pt x="4410" y="12351"/>
                    </a:cubicBezTo>
                    <a:cubicBezTo>
                      <a:pt x="4808" y="13134"/>
                      <a:pt x="5386" y="13845"/>
                      <a:pt x="5748" y="14640"/>
                    </a:cubicBezTo>
                    <a:cubicBezTo>
                      <a:pt x="6073" y="15351"/>
                      <a:pt x="6242" y="16122"/>
                      <a:pt x="6386" y="16869"/>
                    </a:cubicBezTo>
                    <a:cubicBezTo>
                      <a:pt x="6736" y="18568"/>
                      <a:pt x="7097" y="20291"/>
                      <a:pt x="6965" y="22014"/>
                    </a:cubicBezTo>
                    <a:cubicBezTo>
                      <a:pt x="6724" y="20929"/>
                      <a:pt x="6471" y="19845"/>
                      <a:pt x="6218" y="18760"/>
                    </a:cubicBezTo>
                    <a:cubicBezTo>
                      <a:pt x="6025" y="17953"/>
                      <a:pt x="5832" y="17122"/>
                      <a:pt x="5410" y="16399"/>
                    </a:cubicBezTo>
                    <a:cubicBezTo>
                      <a:pt x="4940" y="15580"/>
                      <a:pt x="4193" y="14965"/>
                      <a:pt x="3458" y="14375"/>
                    </a:cubicBezTo>
                    <a:cubicBezTo>
                      <a:pt x="2952" y="13977"/>
                      <a:pt x="2434" y="13592"/>
                      <a:pt x="1844" y="13375"/>
                    </a:cubicBezTo>
                    <a:cubicBezTo>
                      <a:pt x="1560" y="13272"/>
                      <a:pt x="1254" y="13213"/>
                      <a:pt x="953" y="13213"/>
                    </a:cubicBezTo>
                    <a:cubicBezTo>
                      <a:pt x="617" y="13213"/>
                      <a:pt x="287" y="13287"/>
                      <a:pt x="0" y="13459"/>
                    </a:cubicBezTo>
                    <a:cubicBezTo>
                      <a:pt x="2097" y="14001"/>
                      <a:pt x="3748" y="15592"/>
                      <a:pt x="4374" y="17664"/>
                    </a:cubicBezTo>
                    <a:cubicBezTo>
                      <a:pt x="4844" y="19242"/>
                      <a:pt x="4025" y="23869"/>
                      <a:pt x="5989" y="24231"/>
                    </a:cubicBezTo>
                    <a:cubicBezTo>
                      <a:pt x="7037" y="24429"/>
                      <a:pt x="8100" y="24527"/>
                      <a:pt x="9165" y="24527"/>
                    </a:cubicBezTo>
                    <a:cubicBezTo>
                      <a:pt x="10425" y="24527"/>
                      <a:pt x="11688" y="24390"/>
                      <a:pt x="12929" y="24122"/>
                    </a:cubicBezTo>
                    <a:cubicBezTo>
                      <a:pt x="13206" y="24110"/>
                      <a:pt x="13411" y="23869"/>
                      <a:pt x="13375" y="23604"/>
                    </a:cubicBezTo>
                    <a:cubicBezTo>
                      <a:pt x="13519" y="22182"/>
                      <a:pt x="13326" y="20761"/>
                      <a:pt x="13423" y="19339"/>
                    </a:cubicBezTo>
                    <a:cubicBezTo>
                      <a:pt x="13628" y="15869"/>
                      <a:pt x="15471" y="12688"/>
                      <a:pt x="17700" y="10025"/>
                    </a:cubicBezTo>
                    <a:lnTo>
                      <a:pt x="17700" y="10025"/>
                    </a:lnTo>
                    <a:cubicBezTo>
                      <a:pt x="15796" y="10676"/>
                      <a:pt x="14363" y="12302"/>
                      <a:pt x="13507" y="14122"/>
                    </a:cubicBezTo>
                    <a:cubicBezTo>
                      <a:pt x="12652" y="15941"/>
                      <a:pt x="12314" y="17953"/>
                      <a:pt x="12025" y="19941"/>
                    </a:cubicBezTo>
                    <a:cubicBezTo>
                      <a:pt x="11905" y="20809"/>
                      <a:pt x="11772" y="21688"/>
                      <a:pt x="11326" y="22447"/>
                    </a:cubicBezTo>
                    <a:cubicBezTo>
                      <a:pt x="11073" y="21483"/>
                      <a:pt x="11375" y="20471"/>
                      <a:pt x="11603" y="19495"/>
                    </a:cubicBezTo>
                    <a:cubicBezTo>
                      <a:pt x="12122" y="17242"/>
                      <a:pt x="12194" y="14857"/>
                      <a:pt x="11628" y="12616"/>
                    </a:cubicBezTo>
                    <a:cubicBezTo>
                      <a:pt x="11001" y="10061"/>
                      <a:pt x="9567" y="7555"/>
                      <a:pt x="10085" y="4989"/>
                    </a:cubicBezTo>
                    <a:lnTo>
                      <a:pt x="10085" y="4989"/>
                    </a:lnTo>
                    <a:cubicBezTo>
                      <a:pt x="9001" y="6471"/>
                      <a:pt x="8905" y="8459"/>
                      <a:pt x="9158" y="10278"/>
                    </a:cubicBezTo>
                    <a:cubicBezTo>
                      <a:pt x="9411" y="12097"/>
                      <a:pt x="9977" y="13869"/>
                      <a:pt x="10097" y="15700"/>
                    </a:cubicBezTo>
                    <a:cubicBezTo>
                      <a:pt x="10230" y="17797"/>
                      <a:pt x="9796" y="19893"/>
                      <a:pt x="9338" y="21953"/>
                    </a:cubicBezTo>
                    <a:cubicBezTo>
                      <a:pt x="9290" y="22146"/>
                      <a:pt x="9230" y="22375"/>
                      <a:pt x="9037" y="22447"/>
                    </a:cubicBezTo>
                    <a:cubicBezTo>
                      <a:pt x="8996" y="22464"/>
                      <a:pt x="8957" y="22471"/>
                      <a:pt x="8920" y="22471"/>
                    </a:cubicBezTo>
                    <a:cubicBezTo>
                      <a:pt x="8629" y="22471"/>
                      <a:pt x="8459" y="22006"/>
                      <a:pt x="8459" y="21664"/>
                    </a:cubicBezTo>
                    <a:cubicBezTo>
                      <a:pt x="8447" y="20014"/>
                      <a:pt x="8639" y="18363"/>
                      <a:pt x="8627" y="16724"/>
                    </a:cubicBezTo>
                    <a:cubicBezTo>
                      <a:pt x="8603" y="15074"/>
                      <a:pt x="8338" y="13387"/>
                      <a:pt x="7495" y="11977"/>
                    </a:cubicBezTo>
                    <a:cubicBezTo>
                      <a:pt x="6724" y="10700"/>
                      <a:pt x="5495" y="9664"/>
                      <a:pt x="5085" y="8242"/>
                    </a:cubicBezTo>
                    <a:cubicBezTo>
                      <a:pt x="4820" y="7326"/>
                      <a:pt x="4916" y="6350"/>
                      <a:pt x="5013" y="5410"/>
                    </a:cubicBezTo>
                    <a:lnTo>
                      <a:pt x="56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8"/>
              <p:cNvSpPr/>
              <p:nvPr/>
            </p:nvSpPr>
            <p:spPr>
              <a:xfrm>
                <a:off x="353994" y="4307322"/>
                <a:ext cx="980849" cy="880844"/>
              </a:xfrm>
              <a:custGeom>
                <a:avLst/>
                <a:gdLst/>
                <a:ahLst/>
                <a:cxnLst/>
                <a:rect l="l" t="t" r="r" b="b"/>
                <a:pathLst>
                  <a:path w="24677" h="22161" extrusionOk="0">
                    <a:moveTo>
                      <a:pt x="11033" y="0"/>
                    </a:moveTo>
                    <a:cubicBezTo>
                      <a:pt x="10284" y="0"/>
                      <a:pt x="9574" y="466"/>
                      <a:pt x="9122" y="1085"/>
                    </a:cubicBezTo>
                    <a:cubicBezTo>
                      <a:pt x="8664" y="1699"/>
                      <a:pt x="8435" y="2446"/>
                      <a:pt x="8266" y="3205"/>
                    </a:cubicBezTo>
                    <a:cubicBezTo>
                      <a:pt x="7495" y="6567"/>
                      <a:pt x="7869" y="10097"/>
                      <a:pt x="9290" y="13242"/>
                    </a:cubicBezTo>
                    <a:cubicBezTo>
                      <a:pt x="10206" y="15242"/>
                      <a:pt x="11580" y="17194"/>
                      <a:pt x="11447" y="19387"/>
                    </a:cubicBezTo>
                    <a:cubicBezTo>
                      <a:pt x="9820" y="18302"/>
                      <a:pt x="9941" y="15832"/>
                      <a:pt x="8772" y="14266"/>
                    </a:cubicBezTo>
                    <a:cubicBezTo>
                      <a:pt x="7965" y="13182"/>
                      <a:pt x="6628" y="12639"/>
                      <a:pt x="5627" y="11736"/>
                    </a:cubicBezTo>
                    <a:cubicBezTo>
                      <a:pt x="5037" y="11206"/>
                      <a:pt x="4567" y="10555"/>
                      <a:pt x="3965" y="10025"/>
                    </a:cubicBezTo>
                    <a:cubicBezTo>
                      <a:pt x="3452" y="9575"/>
                      <a:pt x="2785" y="9216"/>
                      <a:pt x="2113" y="9216"/>
                    </a:cubicBezTo>
                    <a:cubicBezTo>
                      <a:pt x="2012" y="9216"/>
                      <a:pt x="1910" y="9224"/>
                      <a:pt x="1808" y="9242"/>
                    </a:cubicBezTo>
                    <a:cubicBezTo>
                      <a:pt x="675" y="9447"/>
                      <a:pt x="1" y="10784"/>
                      <a:pt x="218" y="11904"/>
                    </a:cubicBezTo>
                    <a:cubicBezTo>
                      <a:pt x="422" y="13025"/>
                      <a:pt x="1302" y="13929"/>
                      <a:pt x="2278" y="14531"/>
                    </a:cubicBezTo>
                    <a:cubicBezTo>
                      <a:pt x="3266" y="15134"/>
                      <a:pt x="4362" y="15495"/>
                      <a:pt x="5399" y="15989"/>
                    </a:cubicBezTo>
                    <a:cubicBezTo>
                      <a:pt x="7049" y="16784"/>
                      <a:pt x="8495" y="17917"/>
                      <a:pt x="9676" y="19314"/>
                    </a:cubicBezTo>
                    <a:cubicBezTo>
                      <a:pt x="10351" y="20122"/>
                      <a:pt x="10700" y="21074"/>
                      <a:pt x="11411" y="21652"/>
                    </a:cubicBezTo>
                    <a:cubicBezTo>
                      <a:pt x="11568" y="21772"/>
                      <a:pt x="11736" y="21869"/>
                      <a:pt x="11917" y="21953"/>
                    </a:cubicBezTo>
                    <a:cubicBezTo>
                      <a:pt x="12158" y="22050"/>
                      <a:pt x="12411" y="22122"/>
                      <a:pt x="12676" y="22146"/>
                    </a:cubicBezTo>
                    <a:cubicBezTo>
                      <a:pt x="12760" y="22158"/>
                      <a:pt x="12857" y="22158"/>
                      <a:pt x="12941" y="22158"/>
                    </a:cubicBezTo>
                    <a:lnTo>
                      <a:pt x="12965" y="22158"/>
                    </a:lnTo>
                    <a:cubicBezTo>
                      <a:pt x="13003" y="22160"/>
                      <a:pt x="13042" y="22160"/>
                      <a:pt x="13080" y="22160"/>
                    </a:cubicBezTo>
                    <a:cubicBezTo>
                      <a:pt x="13343" y="22160"/>
                      <a:pt x="13606" y="22125"/>
                      <a:pt x="13869" y="22062"/>
                    </a:cubicBezTo>
                    <a:cubicBezTo>
                      <a:pt x="13953" y="22038"/>
                      <a:pt x="14025" y="22025"/>
                      <a:pt x="14098" y="22001"/>
                    </a:cubicBezTo>
                    <a:cubicBezTo>
                      <a:pt x="14230" y="21953"/>
                      <a:pt x="14363" y="21905"/>
                      <a:pt x="14483" y="21857"/>
                    </a:cubicBezTo>
                    <a:cubicBezTo>
                      <a:pt x="14628" y="21797"/>
                      <a:pt x="14760" y="21736"/>
                      <a:pt x="14881" y="21664"/>
                    </a:cubicBezTo>
                    <a:cubicBezTo>
                      <a:pt x="15267" y="21459"/>
                      <a:pt x="15628" y="21206"/>
                      <a:pt x="15953" y="20917"/>
                    </a:cubicBezTo>
                    <a:cubicBezTo>
                      <a:pt x="16435" y="20471"/>
                      <a:pt x="16857" y="19965"/>
                      <a:pt x="17363" y="19555"/>
                    </a:cubicBezTo>
                    <a:cubicBezTo>
                      <a:pt x="18375" y="18772"/>
                      <a:pt x="19652" y="18459"/>
                      <a:pt x="20869" y="18061"/>
                    </a:cubicBezTo>
                    <a:cubicBezTo>
                      <a:pt x="22074" y="17676"/>
                      <a:pt x="23327" y="17098"/>
                      <a:pt x="24002" y="16013"/>
                    </a:cubicBezTo>
                    <a:cubicBezTo>
                      <a:pt x="24677" y="14929"/>
                      <a:pt x="24424" y="13206"/>
                      <a:pt x="23243" y="12760"/>
                    </a:cubicBezTo>
                    <a:cubicBezTo>
                      <a:pt x="23021" y="12674"/>
                      <a:pt x="22788" y="12636"/>
                      <a:pt x="22554" y="12636"/>
                    </a:cubicBezTo>
                    <a:cubicBezTo>
                      <a:pt x="22101" y="12636"/>
                      <a:pt x="21639" y="12774"/>
                      <a:pt x="21219" y="12965"/>
                    </a:cubicBezTo>
                    <a:cubicBezTo>
                      <a:pt x="18652" y="14134"/>
                      <a:pt x="17291" y="16929"/>
                      <a:pt x="16062" y="19471"/>
                    </a:cubicBezTo>
                    <a:cubicBezTo>
                      <a:pt x="15944" y="19706"/>
                      <a:pt x="15685" y="19968"/>
                      <a:pt x="15471" y="19968"/>
                    </a:cubicBezTo>
                    <a:cubicBezTo>
                      <a:pt x="15399" y="19968"/>
                      <a:pt x="15333" y="19938"/>
                      <a:pt x="15279" y="19869"/>
                    </a:cubicBezTo>
                    <a:cubicBezTo>
                      <a:pt x="15929" y="18098"/>
                      <a:pt x="16580" y="16338"/>
                      <a:pt x="17230" y="14567"/>
                    </a:cubicBezTo>
                    <a:cubicBezTo>
                      <a:pt x="17592" y="13579"/>
                      <a:pt x="17965" y="12567"/>
                      <a:pt x="18652" y="11772"/>
                    </a:cubicBezTo>
                    <a:cubicBezTo>
                      <a:pt x="19206" y="11109"/>
                      <a:pt x="19990" y="10603"/>
                      <a:pt x="20411" y="9844"/>
                    </a:cubicBezTo>
                    <a:cubicBezTo>
                      <a:pt x="21002" y="8820"/>
                      <a:pt x="20845" y="7483"/>
                      <a:pt x="20267" y="6446"/>
                    </a:cubicBezTo>
                    <a:cubicBezTo>
                      <a:pt x="19857" y="5711"/>
                      <a:pt x="19182" y="5073"/>
                      <a:pt x="18363" y="4952"/>
                    </a:cubicBezTo>
                    <a:cubicBezTo>
                      <a:pt x="18262" y="4937"/>
                      <a:pt x="18162" y="4930"/>
                      <a:pt x="18064" y="4930"/>
                    </a:cubicBezTo>
                    <a:cubicBezTo>
                      <a:pt x="16848" y="4930"/>
                      <a:pt x="15842" y="6057"/>
                      <a:pt x="15363" y="7205"/>
                    </a:cubicBezTo>
                    <a:cubicBezTo>
                      <a:pt x="13821" y="10844"/>
                      <a:pt x="15351" y="15122"/>
                      <a:pt x="14303" y="18929"/>
                    </a:cubicBezTo>
                    <a:cubicBezTo>
                      <a:pt x="14206" y="19314"/>
                      <a:pt x="13989" y="19772"/>
                      <a:pt x="13580" y="19808"/>
                    </a:cubicBezTo>
                    <a:cubicBezTo>
                      <a:pt x="13559" y="19811"/>
                      <a:pt x="13538" y="19812"/>
                      <a:pt x="13519" y="19812"/>
                    </a:cubicBezTo>
                    <a:cubicBezTo>
                      <a:pt x="12985" y="19812"/>
                      <a:pt x="12773" y="19052"/>
                      <a:pt x="12796" y="18483"/>
                    </a:cubicBezTo>
                    <a:cubicBezTo>
                      <a:pt x="12893" y="16411"/>
                      <a:pt x="13471" y="14326"/>
                      <a:pt x="13146" y="12278"/>
                    </a:cubicBezTo>
                    <a:cubicBezTo>
                      <a:pt x="12989" y="11266"/>
                      <a:pt x="12604" y="10266"/>
                      <a:pt x="12640" y="9242"/>
                    </a:cubicBezTo>
                    <a:cubicBezTo>
                      <a:pt x="12688" y="7989"/>
                      <a:pt x="13363" y="6856"/>
                      <a:pt x="13664" y="5627"/>
                    </a:cubicBezTo>
                    <a:cubicBezTo>
                      <a:pt x="13917" y="4567"/>
                      <a:pt x="13893" y="3458"/>
                      <a:pt x="13592" y="2410"/>
                    </a:cubicBezTo>
                    <a:cubicBezTo>
                      <a:pt x="13242" y="1205"/>
                      <a:pt x="12315" y="0"/>
                      <a:pt x="11061" y="0"/>
                    </a:cubicBezTo>
                    <a:cubicBezTo>
                      <a:pt x="11052" y="0"/>
                      <a:pt x="11042" y="0"/>
                      <a:pt x="110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8"/>
              <p:cNvSpPr/>
              <p:nvPr/>
            </p:nvSpPr>
            <p:spPr>
              <a:xfrm>
                <a:off x="905223" y="4567874"/>
                <a:ext cx="180136" cy="616364"/>
              </a:xfrm>
              <a:custGeom>
                <a:avLst/>
                <a:gdLst/>
                <a:ahLst/>
                <a:cxnLst/>
                <a:rect l="l" t="t" r="r" b="b"/>
                <a:pathLst>
                  <a:path w="4532" h="15507" extrusionOk="0">
                    <a:moveTo>
                      <a:pt x="4236" y="0"/>
                    </a:moveTo>
                    <a:cubicBezTo>
                      <a:pt x="4210" y="0"/>
                      <a:pt x="4182" y="20"/>
                      <a:pt x="4182" y="48"/>
                    </a:cubicBezTo>
                    <a:cubicBezTo>
                      <a:pt x="4122" y="843"/>
                      <a:pt x="3917" y="1626"/>
                      <a:pt x="3579" y="2361"/>
                    </a:cubicBezTo>
                    <a:cubicBezTo>
                      <a:pt x="3338" y="2928"/>
                      <a:pt x="3049" y="3482"/>
                      <a:pt x="2832" y="4072"/>
                    </a:cubicBezTo>
                    <a:cubicBezTo>
                      <a:pt x="2302" y="5542"/>
                      <a:pt x="2266" y="7157"/>
                      <a:pt x="1893" y="8675"/>
                    </a:cubicBezTo>
                    <a:cubicBezTo>
                      <a:pt x="1326" y="10952"/>
                      <a:pt x="784" y="13278"/>
                      <a:pt x="1" y="15507"/>
                    </a:cubicBezTo>
                    <a:cubicBezTo>
                      <a:pt x="85" y="15483"/>
                      <a:pt x="157" y="15458"/>
                      <a:pt x="242" y="15434"/>
                    </a:cubicBezTo>
                    <a:cubicBezTo>
                      <a:pt x="1013" y="13217"/>
                      <a:pt x="1531" y="10880"/>
                      <a:pt x="2085" y="8615"/>
                    </a:cubicBezTo>
                    <a:cubicBezTo>
                      <a:pt x="2459" y="7048"/>
                      <a:pt x="2531" y="5374"/>
                      <a:pt x="3134" y="3867"/>
                    </a:cubicBezTo>
                    <a:cubicBezTo>
                      <a:pt x="3615" y="2687"/>
                      <a:pt x="4531" y="1373"/>
                      <a:pt x="4278" y="36"/>
                    </a:cubicBezTo>
                    <a:cubicBezTo>
                      <a:pt x="4273" y="11"/>
                      <a:pt x="4255" y="0"/>
                      <a:pt x="4236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8"/>
              <p:cNvSpPr/>
              <p:nvPr/>
            </p:nvSpPr>
            <p:spPr>
              <a:xfrm>
                <a:off x="771152" y="4410668"/>
                <a:ext cx="97262" cy="777382"/>
              </a:xfrm>
              <a:custGeom>
                <a:avLst/>
                <a:gdLst/>
                <a:ahLst/>
                <a:cxnLst/>
                <a:rect l="l" t="t" r="r" b="b"/>
                <a:pathLst>
                  <a:path w="2447" h="19558" extrusionOk="0">
                    <a:moveTo>
                      <a:pt x="316" y="0"/>
                    </a:moveTo>
                    <a:cubicBezTo>
                      <a:pt x="284" y="0"/>
                      <a:pt x="253" y="22"/>
                      <a:pt x="253" y="63"/>
                    </a:cubicBezTo>
                    <a:cubicBezTo>
                      <a:pt x="338" y="1895"/>
                      <a:pt x="72" y="3702"/>
                      <a:pt x="36" y="5533"/>
                    </a:cubicBezTo>
                    <a:cubicBezTo>
                      <a:pt x="0" y="6389"/>
                      <a:pt x="72" y="7244"/>
                      <a:pt x="265" y="8063"/>
                    </a:cubicBezTo>
                    <a:cubicBezTo>
                      <a:pt x="494" y="9027"/>
                      <a:pt x="928" y="9919"/>
                      <a:pt x="1133" y="10883"/>
                    </a:cubicBezTo>
                    <a:cubicBezTo>
                      <a:pt x="1542" y="12750"/>
                      <a:pt x="1205" y="14678"/>
                      <a:pt x="1567" y="16546"/>
                    </a:cubicBezTo>
                    <a:cubicBezTo>
                      <a:pt x="1747" y="17462"/>
                      <a:pt x="1976" y="18365"/>
                      <a:pt x="2145" y="19269"/>
                    </a:cubicBezTo>
                    <a:cubicBezTo>
                      <a:pt x="2157" y="19365"/>
                      <a:pt x="2169" y="19450"/>
                      <a:pt x="2181" y="19534"/>
                    </a:cubicBezTo>
                    <a:cubicBezTo>
                      <a:pt x="2265" y="19546"/>
                      <a:pt x="2362" y="19558"/>
                      <a:pt x="2446" y="19558"/>
                    </a:cubicBezTo>
                    <a:cubicBezTo>
                      <a:pt x="2289" y="18690"/>
                      <a:pt x="2048" y="17835"/>
                      <a:pt x="1880" y="17016"/>
                    </a:cubicBezTo>
                    <a:cubicBezTo>
                      <a:pt x="1482" y="15100"/>
                      <a:pt x="1759" y="13160"/>
                      <a:pt x="1470" y="11244"/>
                    </a:cubicBezTo>
                    <a:cubicBezTo>
                      <a:pt x="1326" y="10256"/>
                      <a:pt x="928" y="9365"/>
                      <a:pt x="651" y="8413"/>
                    </a:cubicBezTo>
                    <a:cubicBezTo>
                      <a:pt x="398" y="7473"/>
                      <a:pt x="289" y="6509"/>
                      <a:pt x="338" y="5533"/>
                    </a:cubicBezTo>
                    <a:cubicBezTo>
                      <a:pt x="374" y="3714"/>
                      <a:pt x="771" y="1846"/>
                      <a:pt x="374" y="39"/>
                    </a:cubicBezTo>
                    <a:cubicBezTo>
                      <a:pt x="363" y="13"/>
                      <a:pt x="339" y="0"/>
                      <a:pt x="316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8"/>
              <p:cNvSpPr/>
              <p:nvPr/>
            </p:nvSpPr>
            <p:spPr>
              <a:xfrm>
                <a:off x="468191" y="4778781"/>
                <a:ext cx="359476" cy="400695"/>
              </a:xfrm>
              <a:custGeom>
                <a:avLst/>
                <a:gdLst/>
                <a:ahLst/>
                <a:cxnLst/>
                <a:rect l="l" t="t" r="r" b="b"/>
                <a:pathLst>
                  <a:path w="9044" h="10081" extrusionOk="0">
                    <a:moveTo>
                      <a:pt x="78" y="1"/>
                    </a:moveTo>
                    <a:cubicBezTo>
                      <a:pt x="40" y="1"/>
                      <a:pt x="0" y="30"/>
                      <a:pt x="7" y="80"/>
                    </a:cubicBezTo>
                    <a:cubicBezTo>
                      <a:pt x="248" y="1164"/>
                      <a:pt x="1092" y="1851"/>
                      <a:pt x="2007" y="2381"/>
                    </a:cubicBezTo>
                    <a:cubicBezTo>
                      <a:pt x="2598" y="2718"/>
                      <a:pt x="3224" y="3007"/>
                      <a:pt x="3779" y="3405"/>
                    </a:cubicBezTo>
                    <a:cubicBezTo>
                      <a:pt x="4381" y="3851"/>
                      <a:pt x="4923" y="4369"/>
                      <a:pt x="5405" y="4935"/>
                    </a:cubicBezTo>
                    <a:cubicBezTo>
                      <a:pt x="6694" y="6405"/>
                      <a:pt x="7911" y="7984"/>
                      <a:pt x="8538" y="9779"/>
                    </a:cubicBezTo>
                    <a:cubicBezTo>
                      <a:pt x="8695" y="9899"/>
                      <a:pt x="8863" y="10008"/>
                      <a:pt x="9044" y="10080"/>
                    </a:cubicBezTo>
                    <a:cubicBezTo>
                      <a:pt x="8490" y="8429"/>
                      <a:pt x="7333" y="6935"/>
                      <a:pt x="6249" y="5622"/>
                    </a:cubicBezTo>
                    <a:cubicBezTo>
                      <a:pt x="5429" y="4622"/>
                      <a:pt x="4574" y="3622"/>
                      <a:pt x="3453" y="2935"/>
                    </a:cubicBezTo>
                    <a:cubicBezTo>
                      <a:pt x="2224" y="2164"/>
                      <a:pt x="574" y="1610"/>
                      <a:pt x="140" y="43"/>
                    </a:cubicBezTo>
                    <a:cubicBezTo>
                      <a:pt x="130" y="14"/>
                      <a:pt x="104" y="1"/>
                      <a:pt x="78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18"/>
              <p:cNvSpPr/>
              <p:nvPr/>
            </p:nvSpPr>
            <p:spPr>
              <a:xfrm>
                <a:off x="929669" y="4893615"/>
                <a:ext cx="327321" cy="282485"/>
              </a:xfrm>
              <a:custGeom>
                <a:avLst/>
                <a:gdLst/>
                <a:ahLst/>
                <a:cxnLst/>
                <a:rect l="l" t="t" r="r" b="b"/>
                <a:pathLst>
                  <a:path w="8235" h="7107" extrusionOk="0">
                    <a:moveTo>
                      <a:pt x="8183" y="0"/>
                    </a:moveTo>
                    <a:cubicBezTo>
                      <a:pt x="8175" y="0"/>
                      <a:pt x="8167" y="3"/>
                      <a:pt x="8157" y="10"/>
                    </a:cubicBezTo>
                    <a:cubicBezTo>
                      <a:pt x="6001" y="1311"/>
                      <a:pt x="3988" y="2890"/>
                      <a:pt x="2109" y="4564"/>
                    </a:cubicBezTo>
                    <a:cubicBezTo>
                      <a:pt x="1278" y="5299"/>
                      <a:pt x="482" y="6095"/>
                      <a:pt x="0" y="7107"/>
                    </a:cubicBezTo>
                    <a:cubicBezTo>
                      <a:pt x="145" y="7047"/>
                      <a:pt x="277" y="6986"/>
                      <a:pt x="398" y="6914"/>
                    </a:cubicBezTo>
                    <a:cubicBezTo>
                      <a:pt x="904" y="5998"/>
                      <a:pt x="1639" y="5287"/>
                      <a:pt x="2422" y="4589"/>
                    </a:cubicBezTo>
                    <a:cubicBezTo>
                      <a:pt x="4266" y="2974"/>
                      <a:pt x="6230" y="1516"/>
                      <a:pt x="8206" y="82"/>
                    </a:cubicBezTo>
                    <a:cubicBezTo>
                      <a:pt x="8235" y="53"/>
                      <a:pt x="8217" y="0"/>
                      <a:pt x="8183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18"/>
              <p:cNvSpPr/>
              <p:nvPr/>
            </p:nvSpPr>
            <p:spPr>
              <a:xfrm>
                <a:off x="8734796" y="2977637"/>
                <a:ext cx="336541" cy="2233354"/>
              </a:xfrm>
              <a:custGeom>
                <a:avLst/>
                <a:gdLst/>
                <a:ahLst/>
                <a:cxnLst/>
                <a:rect l="l" t="t" r="r" b="b"/>
                <a:pathLst>
                  <a:path w="7982" h="52967" extrusionOk="0">
                    <a:moveTo>
                      <a:pt x="4876" y="0"/>
                    </a:moveTo>
                    <a:cubicBezTo>
                      <a:pt x="4850" y="0"/>
                      <a:pt x="4823" y="23"/>
                      <a:pt x="4830" y="59"/>
                    </a:cubicBezTo>
                    <a:cubicBezTo>
                      <a:pt x="4926" y="746"/>
                      <a:pt x="4999" y="1445"/>
                      <a:pt x="5023" y="2144"/>
                    </a:cubicBezTo>
                    <a:cubicBezTo>
                      <a:pt x="4782" y="1457"/>
                      <a:pt x="4505" y="770"/>
                      <a:pt x="4191" y="107"/>
                    </a:cubicBezTo>
                    <a:cubicBezTo>
                      <a:pt x="4183" y="86"/>
                      <a:pt x="4163" y="77"/>
                      <a:pt x="4143" y="77"/>
                    </a:cubicBezTo>
                    <a:cubicBezTo>
                      <a:pt x="4106" y="77"/>
                      <a:pt x="4068" y="105"/>
                      <a:pt x="4083" y="144"/>
                    </a:cubicBezTo>
                    <a:cubicBezTo>
                      <a:pt x="4348" y="794"/>
                      <a:pt x="4589" y="1445"/>
                      <a:pt x="4806" y="2120"/>
                    </a:cubicBezTo>
                    <a:cubicBezTo>
                      <a:pt x="4396" y="1505"/>
                      <a:pt x="3999" y="891"/>
                      <a:pt x="3601" y="276"/>
                    </a:cubicBezTo>
                    <a:cubicBezTo>
                      <a:pt x="3582" y="246"/>
                      <a:pt x="3555" y="234"/>
                      <a:pt x="3529" y="234"/>
                    </a:cubicBezTo>
                    <a:cubicBezTo>
                      <a:pt x="3471" y="234"/>
                      <a:pt x="3415" y="294"/>
                      <a:pt x="3456" y="361"/>
                    </a:cubicBezTo>
                    <a:cubicBezTo>
                      <a:pt x="3866" y="1023"/>
                      <a:pt x="4300" y="1686"/>
                      <a:pt x="4758" y="2324"/>
                    </a:cubicBezTo>
                    <a:cubicBezTo>
                      <a:pt x="4131" y="1818"/>
                      <a:pt x="3589" y="1204"/>
                      <a:pt x="3155" y="529"/>
                    </a:cubicBezTo>
                    <a:cubicBezTo>
                      <a:pt x="3137" y="500"/>
                      <a:pt x="3109" y="487"/>
                      <a:pt x="3081" y="487"/>
                    </a:cubicBezTo>
                    <a:cubicBezTo>
                      <a:pt x="3019" y="487"/>
                      <a:pt x="2957" y="551"/>
                      <a:pt x="2999" y="626"/>
                    </a:cubicBezTo>
                    <a:cubicBezTo>
                      <a:pt x="3541" y="1457"/>
                      <a:pt x="4216" y="2192"/>
                      <a:pt x="5011" y="2782"/>
                    </a:cubicBezTo>
                    <a:cubicBezTo>
                      <a:pt x="5469" y="4421"/>
                      <a:pt x="5758" y="6096"/>
                      <a:pt x="5878" y="7783"/>
                    </a:cubicBezTo>
                    <a:cubicBezTo>
                      <a:pt x="5854" y="7722"/>
                      <a:pt x="5830" y="7662"/>
                      <a:pt x="5818" y="7602"/>
                    </a:cubicBezTo>
                    <a:cubicBezTo>
                      <a:pt x="5673" y="7168"/>
                      <a:pt x="5529" y="6722"/>
                      <a:pt x="5360" y="6289"/>
                    </a:cubicBezTo>
                    <a:cubicBezTo>
                      <a:pt x="5356" y="6279"/>
                      <a:pt x="5347" y="6275"/>
                      <a:pt x="5339" y="6275"/>
                    </a:cubicBezTo>
                    <a:cubicBezTo>
                      <a:pt x="5326" y="6275"/>
                      <a:pt x="5312" y="6286"/>
                      <a:pt x="5312" y="6301"/>
                    </a:cubicBezTo>
                    <a:cubicBezTo>
                      <a:pt x="5372" y="6795"/>
                      <a:pt x="5469" y="7277"/>
                      <a:pt x="5589" y="7746"/>
                    </a:cubicBezTo>
                    <a:cubicBezTo>
                      <a:pt x="5360" y="7337"/>
                      <a:pt x="5119" y="6951"/>
                      <a:pt x="4866" y="6566"/>
                    </a:cubicBezTo>
                    <a:cubicBezTo>
                      <a:pt x="4847" y="6536"/>
                      <a:pt x="4820" y="6523"/>
                      <a:pt x="4794" y="6523"/>
                    </a:cubicBezTo>
                    <a:cubicBezTo>
                      <a:pt x="4736" y="6523"/>
                      <a:pt x="4680" y="6584"/>
                      <a:pt x="4722" y="6650"/>
                    </a:cubicBezTo>
                    <a:cubicBezTo>
                      <a:pt x="5179" y="7325"/>
                      <a:pt x="5577" y="8036"/>
                      <a:pt x="5927" y="8783"/>
                    </a:cubicBezTo>
                    <a:cubicBezTo>
                      <a:pt x="5637" y="8650"/>
                      <a:pt x="5288" y="8252"/>
                      <a:pt x="5095" y="8084"/>
                    </a:cubicBezTo>
                    <a:cubicBezTo>
                      <a:pt x="4806" y="7819"/>
                      <a:pt x="4529" y="7554"/>
                      <a:pt x="4252" y="7289"/>
                    </a:cubicBezTo>
                    <a:cubicBezTo>
                      <a:pt x="4230" y="7270"/>
                      <a:pt x="4207" y="7262"/>
                      <a:pt x="4185" y="7262"/>
                    </a:cubicBezTo>
                    <a:cubicBezTo>
                      <a:pt x="4111" y="7262"/>
                      <a:pt x="4054" y="7356"/>
                      <a:pt x="4119" y="7421"/>
                    </a:cubicBezTo>
                    <a:cubicBezTo>
                      <a:pt x="4577" y="7927"/>
                      <a:pt x="5071" y="8397"/>
                      <a:pt x="5601" y="8831"/>
                    </a:cubicBezTo>
                    <a:cubicBezTo>
                      <a:pt x="5710" y="8939"/>
                      <a:pt x="5818" y="9036"/>
                      <a:pt x="5939" y="9132"/>
                    </a:cubicBezTo>
                    <a:cubicBezTo>
                      <a:pt x="5951" y="10036"/>
                      <a:pt x="5914" y="10939"/>
                      <a:pt x="5818" y="11843"/>
                    </a:cubicBezTo>
                    <a:cubicBezTo>
                      <a:pt x="5710" y="12831"/>
                      <a:pt x="5553" y="13807"/>
                      <a:pt x="5336" y="14783"/>
                    </a:cubicBezTo>
                    <a:cubicBezTo>
                      <a:pt x="5204" y="13891"/>
                      <a:pt x="5107" y="13000"/>
                      <a:pt x="5071" y="12096"/>
                    </a:cubicBezTo>
                    <a:cubicBezTo>
                      <a:pt x="5065" y="12024"/>
                      <a:pt x="5008" y="11988"/>
                      <a:pt x="4952" y="11988"/>
                    </a:cubicBezTo>
                    <a:cubicBezTo>
                      <a:pt x="4896" y="11988"/>
                      <a:pt x="4842" y="12024"/>
                      <a:pt x="4842" y="12096"/>
                    </a:cubicBezTo>
                    <a:cubicBezTo>
                      <a:pt x="4890" y="12976"/>
                      <a:pt x="4987" y="13831"/>
                      <a:pt x="5107" y="14686"/>
                    </a:cubicBezTo>
                    <a:cubicBezTo>
                      <a:pt x="4975" y="14385"/>
                      <a:pt x="4866" y="14060"/>
                      <a:pt x="4818" y="13939"/>
                    </a:cubicBezTo>
                    <a:cubicBezTo>
                      <a:pt x="4625" y="13470"/>
                      <a:pt x="4493" y="13000"/>
                      <a:pt x="4312" y="12530"/>
                    </a:cubicBezTo>
                    <a:cubicBezTo>
                      <a:pt x="4302" y="12487"/>
                      <a:pt x="4271" y="12469"/>
                      <a:pt x="4237" y="12469"/>
                    </a:cubicBezTo>
                    <a:cubicBezTo>
                      <a:pt x="4185" y="12469"/>
                      <a:pt x="4129" y="12512"/>
                      <a:pt x="4143" y="12578"/>
                    </a:cubicBezTo>
                    <a:cubicBezTo>
                      <a:pt x="4300" y="13277"/>
                      <a:pt x="4541" y="13952"/>
                      <a:pt x="4866" y="14590"/>
                    </a:cubicBezTo>
                    <a:cubicBezTo>
                      <a:pt x="4902" y="14662"/>
                      <a:pt x="4939" y="14783"/>
                      <a:pt x="4987" y="14903"/>
                    </a:cubicBezTo>
                    <a:cubicBezTo>
                      <a:pt x="4963" y="14867"/>
                      <a:pt x="4939" y="14831"/>
                      <a:pt x="4914" y="14783"/>
                    </a:cubicBezTo>
                    <a:cubicBezTo>
                      <a:pt x="4770" y="14590"/>
                      <a:pt x="4625" y="14385"/>
                      <a:pt x="4493" y="14180"/>
                    </a:cubicBezTo>
                    <a:cubicBezTo>
                      <a:pt x="4252" y="13819"/>
                      <a:pt x="4023" y="13445"/>
                      <a:pt x="3770" y="13084"/>
                    </a:cubicBezTo>
                    <a:cubicBezTo>
                      <a:pt x="3746" y="13045"/>
                      <a:pt x="3713" y="13029"/>
                      <a:pt x="3680" y="13029"/>
                    </a:cubicBezTo>
                    <a:cubicBezTo>
                      <a:pt x="3612" y="13029"/>
                      <a:pt x="3548" y="13099"/>
                      <a:pt x="3589" y="13180"/>
                    </a:cubicBezTo>
                    <a:cubicBezTo>
                      <a:pt x="3987" y="13855"/>
                      <a:pt x="4420" y="14518"/>
                      <a:pt x="4890" y="15144"/>
                    </a:cubicBezTo>
                    <a:cubicBezTo>
                      <a:pt x="4975" y="15277"/>
                      <a:pt x="5059" y="15434"/>
                      <a:pt x="5167" y="15566"/>
                    </a:cubicBezTo>
                    <a:cubicBezTo>
                      <a:pt x="4673" y="17711"/>
                      <a:pt x="4011" y="19831"/>
                      <a:pt x="3432" y="21952"/>
                    </a:cubicBezTo>
                    <a:cubicBezTo>
                      <a:pt x="3372" y="21241"/>
                      <a:pt x="3312" y="20530"/>
                      <a:pt x="3216" y="19831"/>
                    </a:cubicBezTo>
                    <a:cubicBezTo>
                      <a:pt x="3205" y="19768"/>
                      <a:pt x="3153" y="19739"/>
                      <a:pt x="3098" y="19739"/>
                    </a:cubicBezTo>
                    <a:cubicBezTo>
                      <a:pt x="3029" y="19739"/>
                      <a:pt x="2956" y="19786"/>
                      <a:pt x="2962" y="19867"/>
                    </a:cubicBezTo>
                    <a:cubicBezTo>
                      <a:pt x="3011" y="20398"/>
                      <a:pt x="3059" y="20916"/>
                      <a:pt x="3119" y="21446"/>
                    </a:cubicBezTo>
                    <a:cubicBezTo>
                      <a:pt x="2975" y="20952"/>
                      <a:pt x="2794" y="20470"/>
                      <a:pt x="2553" y="20012"/>
                    </a:cubicBezTo>
                    <a:cubicBezTo>
                      <a:pt x="2537" y="19980"/>
                      <a:pt x="2511" y="19967"/>
                      <a:pt x="2485" y="19967"/>
                    </a:cubicBezTo>
                    <a:cubicBezTo>
                      <a:pt x="2432" y="19967"/>
                      <a:pt x="2376" y="20020"/>
                      <a:pt x="2384" y="20084"/>
                    </a:cubicBezTo>
                    <a:cubicBezTo>
                      <a:pt x="2565" y="20819"/>
                      <a:pt x="2782" y="21542"/>
                      <a:pt x="3047" y="22241"/>
                    </a:cubicBezTo>
                    <a:cubicBezTo>
                      <a:pt x="2866" y="21940"/>
                      <a:pt x="2697" y="21590"/>
                      <a:pt x="2565" y="21386"/>
                    </a:cubicBezTo>
                    <a:cubicBezTo>
                      <a:pt x="2360" y="21024"/>
                      <a:pt x="2131" y="20687"/>
                      <a:pt x="1878" y="20361"/>
                    </a:cubicBezTo>
                    <a:cubicBezTo>
                      <a:pt x="1859" y="20336"/>
                      <a:pt x="1836" y="20326"/>
                      <a:pt x="1814" y="20326"/>
                    </a:cubicBezTo>
                    <a:cubicBezTo>
                      <a:pt x="1749" y="20326"/>
                      <a:pt x="1686" y="20411"/>
                      <a:pt x="1721" y="20482"/>
                    </a:cubicBezTo>
                    <a:cubicBezTo>
                      <a:pt x="2035" y="21157"/>
                      <a:pt x="2505" y="21783"/>
                      <a:pt x="2902" y="22410"/>
                    </a:cubicBezTo>
                    <a:cubicBezTo>
                      <a:pt x="2975" y="22530"/>
                      <a:pt x="3071" y="22735"/>
                      <a:pt x="3179" y="22916"/>
                    </a:cubicBezTo>
                    <a:cubicBezTo>
                      <a:pt x="2661" y="24868"/>
                      <a:pt x="2324" y="26880"/>
                      <a:pt x="2179" y="28904"/>
                    </a:cubicBezTo>
                    <a:cubicBezTo>
                      <a:pt x="2095" y="28518"/>
                      <a:pt x="1962" y="28133"/>
                      <a:pt x="1794" y="27771"/>
                    </a:cubicBezTo>
                    <a:cubicBezTo>
                      <a:pt x="1776" y="27740"/>
                      <a:pt x="1745" y="27725"/>
                      <a:pt x="1714" y="27725"/>
                    </a:cubicBezTo>
                    <a:cubicBezTo>
                      <a:pt x="1664" y="27725"/>
                      <a:pt x="1613" y="27764"/>
                      <a:pt x="1613" y="27832"/>
                    </a:cubicBezTo>
                    <a:cubicBezTo>
                      <a:pt x="1637" y="28241"/>
                      <a:pt x="1794" y="28651"/>
                      <a:pt x="1890" y="29061"/>
                    </a:cubicBezTo>
                    <a:cubicBezTo>
                      <a:pt x="1902" y="29145"/>
                      <a:pt x="1926" y="29229"/>
                      <a:pt x="1938" y="29314"/>
                    </a:cubicBezTo>
                    <a:cubicBezTo>
                      <a:pt x="1746" y="28916"/>
                      <a:pt x="1541" y="28543"/>
                      <a:pt x="1324" y="28157"/>
                    </a:cubicBezTo>
                    <a:cubicBezTo>
                      <a:pt x="1295" y="28117"/>
                      <a:pt x="1256" y="28100"/>
                      <a:pt x="1218" y="28100"/>
                    </a:cubicBezTo>
                    <a:cubicBezTo>
                      <a:pt x="1128" y="28100"/>
                      <a:pt x="1041" y="28192"/>
                      <a:pt x="1083" y="28302"/>
                    </a:cubicBezTo>
                    <a:cubicBezTo>
                      <a:pt x="1384" y="28808"/>
                      <a:pt x="1661" y="29326"/>
                      <a:pt x="1914" y="29856"/>
                    </a:cubicBezTo>
                    <a:cubicBezTo>
                      <a:pt x="1830" y="29747"/>
                      <a:pt x="1734" y="29627"/>
                      <a:pt x="1637" y="29531"/>
                    </a:cubicBezTo>
                    <a:cubicBezTo>
                      <a:pt x="1348" y="29217"/>
                      <a:pt x="1083" y="28892"/>
                      <a:pt x="782" y="28591"/>
                    </a:cubicBezTo>
                    <a:cubicBezTo>
                      <a:pt x="763" y="28569"/>
                      <a:pt x="740" y="28560"/>
                      <a:pt x="716" y="28560"/>
                    </a:cubicBezTo>
                    <a:cubicBezTo>
                      <a:pt x="645" y="28560"/>
                      <a:pt x="571" y="28639"/>
                      <a:pt x="625" y="28711"/>
                    </a:cubicBezTo>
                    <a:cubicBezTo>
                      <a:pt x="1023" y="29266"/>
                      <a:pt x="1468" y="29772"/>
                      <a:pt x="1950" y="30254"/>
                    </a:cubicBezTo>
                    <a:cubicBezTo>
                      <a:pt x="1300" y="29988"/>
                      <a:pt x="637" y="29326"/>
                      <a:pt x="203" y="29025"/>
                    </a:cubicBezTo>
                    <a:cubicBezTo>
                      <a:pt x="187" y="29012"/>
                      <a:pt x="170" y="29007"/>
                      <a:pt x="153" y="29007"/>
                    </a:cubicBezTo>
                    <a:cubicBezTo>
                      <a:pt x="72" y="29007"/>
                      <a:pt x="1" y="29135"/>
                      <a:pt x="71" y="29205"/>
                    </a:cubicBezTo>
                    <a:cubicBezTo>
                      <a:pt x="505" y="29579"/>
                      <a:pt x="962" y="29928"/>
                      <a:pt x="1456" y="30229"/>
                    </a:cubicBezTo>
                    <a:cubicBezTo>
                      <a:pt x="1661" y="30386"/>
                      <a:pt x="1890" y="30531"/>
                      <a:pt x="2119" y="30663"/>
                    </a:cubicBezTo>
                    <a:cubicBezTo>
                      <a:pt x="2119" y="31169"/>
                      <a:pt x="2131" y="31687"/>
                      <a:pt x="2167" y="32205"/>
                    </a:cubicBezTo>
                    <a:cubicBezTo>
                      <a:pt x="2264" y="33748"/>
                      <a:pt x="2468" y="35302"/>
                      <a:pt x="2709" y="36844"/>
                    </a:cubicBezTo>
                    <a:cubicBezTo>
                      <a:pt x="2481" y="36302"/>
                      <a:pt x="2203" y="35796"/>
                      <a:pt x="1866" y="35314"/>
                    </a:cubicBezTo>
                    <a:cubicBezTo>
                      <a:pt x="1845" y="35285"/>
                      <a:pt x="1812" y="35272"/>
                      <a:pt x="1778" y="35272"/>
                    </a:cubicBezTo>
                    <a:cubicBezTo>
                      <a:pt x="1715" y="35272"/>
                      <a:pt x="1654" y="35319"/>
                      <a:pt x="1685" y="35398"/>
                    </a:cubicBezTo>
                    <a:cubicBezTo>
                      <a:pt x="1950" y="36061"/>
                      <a:pt x="2264" y="36712"/>
                      <a:pt x="2601" y="37350"/>
                    </a:cubicBezTo>
                    <a:cubicBezTo>
                      <a:pt x="2095" y="36832"/>
                      <a:pt x="1553" y="36350"/>
                      <a:pt x="974" y="35928"/>
                    </a:cubicBezTo>
                    <a:cubicBezTo>
                      <a:pt x="958" y="35917"/>
                      <a:pt x="941" y="35912"/>
                      <a:pt x="924" y="35912"/>
                    </a:cubicBezTo>
                    <a:cubicBezTo>
                      <a:pt x="851" y="35912"/>
                      <a:pt x="781" y="36002"/>
                      <a:pt x="830" y="36061"/>
                    </a:cubicBezTo>
                    <a:cubicBezTo>
                      <a:pt x="1408" y="36808"/>
                      <a:pt x="2191" y="37435"/>
                      <a:pt x="2914" y="38049"/>
                    </a:cubicBezTo>
                    <a:lnTo>
                      <a:pt x="2914" y="38073"/>
                    </a:lnTo>
                    <a:cubicBezTo>
                      <a:pt x="2601" y="37904"/>
                      <a:pt x="2215" y="37591"/>
                      <a:pt x="2047" y="37483"/>
                    </a:cubicBezTo>
                    <a:cubicBezTo>
                      <a:pt x="1661" y="37254"/>
                      <a:pt x="1288" y="37037"/>
                      <a:pt x="890" y="36844"/>
                    </a:cubicBezTo>
                    <a:cubicBezTo>
                      <a:pt x="870" y="36833"/>
                      <a:pt x="850" y="36828"/>
                      <a:pt x="831" y="36828"/>
                    </a:cubicBezTo>
                    <a:cubicBezTo>
                      <a:pt x="727" y="36828"/>
                      <a:pt x="659" y="36978"/>
                      <a:pt x="782" y="37049"/>
                    </a:cubicBezTo>
                    <a:cubicBezTo>
                      <a:pt x="1505" y="37495"/>
                      <a:pt x="2252" y="37929"/>
                      <a:pt x="2962" y="38398"/>
                    </a:cubicBezTo>
                    <a:cubicBezTo>
                      <a:pt x="3288" y="40362"/>
                      <a:pt x="3637" y="42326"/>
                      <a:pt x="3866" y="44290"/>
                    </a:cubicBezTo>
                    <a:cubicBezTo>
                      <a:pt x="3637" y="43760"/>
                      <a:pt x="3372" y="43254"/>
                      <a:pt x="3071" y="42772"/>
                    </a:cubicBezTo>
                    <a:cubicBezTo>
                      <a:pt x="3045" y="42728"/>
                      <a:pt x="3007" y="42710"/>
                      <a:pt x="2969" y="42710"/>
                    </a:cubicBezTo>
                    <a:cubicBezTo>
                      <a:pt x="2882" y="42710"/>
                      <a:pt x="2795" y="42804"/>
                      <a:pt x="2854" y="42905"/>
                    </a:cubicBezTo>
                    <a:cubicBezTo>
                      <a:pt x="3191" y="43616"/>
                      <a:pt x="3541" y="44314"/>
                      <a:pt x="3842" y="45037"/>
                    </a:cubicBezTo>
                    <a:cubicBezTo>
                      <a:pt x="3408" y="44471"/>
                      <a:pt x="2926" y="43929"/>
                      <a:pt x="2408" y="43435"/>
                    </a:cubicBezTo>
                    <a:cubicBezTo>
                      <a:pt x="2383" y="43413"/>
                      <a:pt x="2357" y="43403"/>
                      <a:pt x="2331" y="43403"/>
                    </a:cubicBezTo>
                    <a:cubicBezTo>
                      <a:pt x="2246" y="43403"/>
                      <a:pt x="2175" y="43511"/>
                      <a:pt x="2240" y="43604"/>
                    </a:cubicBezTo>
                    <a:cubicBezTo>
                      <a:pt x="2553" y="44001"/>
                      <a:pt x="2890" y="44387"/>
                      <a:pt x="3228" y="44772"/>
                    </a:cubicBezTo>
                    <a:cubicBezTo>
                      <a:pt x="2902" y="44471"/>
                      <a:pt x="2553" y="44182"/>
                      <a:pt x="2191" y="43929"/>
                    </a:cubicBezTo>
                    <a:cubicBezTo>
                      <a:pt x="2173" y="43914"/>
                      <a:pt x="2153" y="43908"/>
                      <a:pt x="2133" y="43908"/>
                    </a:cubicBezTo>
                    <a:cubicBezTo>
                      <a:pt x="2037" y="43908"/>
                      <a:pt x="1947" y="44054"/>
                      <a:pt x="2047" y="44134"/>
                    </a:cubicBezTo>
                    <a:cubicBezTo>
                      <a:pt x="2746" y="44700"/>
                      <a:pt x="3408" y="45327"/>
                      <a:pt x="4023" y="45989"/>
                    </a:cubicBezTo>
                    <a:cubicBezTo>
                      <a:pt x="4167" y="48206"/>
                      <a:pt x="4095" y="50435"/>
                      <a:pt x="3589" y="52664"/>
                    </a:cubicBezTo>
                    <a:cubicBezTo>
                      <a:pt x="3545" y="52846"/>
                      <a:pt x="3700" y="52967"/>
                      <a:pt x="3845" y="52967"/>
                    </a:cubicBezTo>
                    <a:cubicBezTo>
                      <a:pt x="3940" y="52967"/>
                      <a:pt x="4030" y="52916"/>
                      <a:pt x="4059" y="52797"/>
                    </a:cubicBezTo>
                    <a:cubicBezTo>
                      <a:pt x="4565" y="50544"/>
                      <a:pt x="4637" y="48291"/>
                      <a:pt x="4493" y="46025"/>
                    </a:cubicBezTo>
                    <a:cubicBezTo>
                      <a:pt x="5119" y="45206"/>
                      <a:pt x="5782" y="44326"/>
                      <a:pt x="6131" y="43351"/>
                    </a:cubicBezTo>
                    <a:cubicBezTo>
                      <a:pt x="6148" y="43308"/>
                      <a:pt x="6105" y="43265"/>
                      <a:pt x="6066" y="43265"/>
                    </a:cubicBezTo>
                    <a:cubicBezTo>
                      <a:pt x="6049" y="43265"/>
                      <a:pt x="6033" y="43273"/>
                      <a:pt x="6023" y="43290"/>
                    </a:cubicBezTo>
                    <a:cubicBezTo>
                      <a:pt x="5698" y="43700"/>
                      <a:pt x="5408" y="44146"/>
                      <a:pt x="5119" y="44579"/>
                    </a:cubicBezTo>
                    <a:cubicBezTo>
                      <a:pt x="5360" y="44061"/>
                      <a:pt x="5541" y="43519"/>
                      <a:pt x="5661" y="42965"/>
                    </a:cubicBezTo>
                    <a:cubicBezTo>
                      <a:pt x="5669" y="42918"/>
                      <a:pt x="5636" y="42881"/>
                      <a:pt x="5599" y="42881"/>
                    </a:cubicBezTo>
                    <a:cubicBezTo>
                      <a:pt x="5579" y="42881"/>
                      <a:pt x="5558" y="42892"/>
                      <a:pt x="5541" y="42917"/>
                    </a:cubicBezTo>
                    <a:cubicBezTo>
                      <a:pt x="5216" y="43519"/>
                      <a:pt x="4939" y="44170"/>
                      <a:pt x="4661" y="44808"/>
                    </a:cubicBezTo>
                    <a:cubicBezTo>
                      <a:pt x="4842" y="44110"/>
                      <a:pt x="4963" y="43399"/>
                      <a:pt x="5011" y="42676"/>
                    </a:cubicBezTo>
                    <a:cubicBezTo>
                      <a:pt x="5011" y="42637"/>
                      <a:pt x="4979" y="42615"/>
                      <a:pt x="4946" y="42615"/>
                    </a:cubicBezTo>
                    <a:cubicBezTo>
                      <a:pt x="4918" y="42615"/>
                      <a:pt x="4889" y="42631"/>
                      <a:pt x="4878" y="42664"/>
                    </a:cubicBezTo>
                    <a:cubicBezTo>
                      <a:pt x="4698" y="43338"/>
                      <a:pt x="4541" y="44025"/>
                      <a:pt x="4372" y="44712"/>
                    </a:cubicBezTo>
                    <a:cubicBezTo>
                      <a:pt x="4276" y="43676"/>
                      <a:pt x="4131" y="42640"/>
                      <a:pt x="3975" y="41615"/>
                    </a:cubicBezTo>
                    <a:cubicBezTo>
                      <a:pt x="3806" y="40579"/>
                      <a:pt x="3637" y="39543"/>
                      <a:pt x="3456" y="38519"/>
                    </a:cubicBezTo>
                    <a:cubicBezTo>
                      <a:pt x="4143" y="37712"/>
                      <a:pt x="4698" y="36808"/>
                      <a:pt x="5119" y="35844"/>
                    </a:cubicBezTo>
                    <a:cubicBezTo>
                      <a:pt x="5152" y="35778"/>
                      <a:pt x="5094" y="35717"/>
                      <a:pt x="5039" y="35717"/>
                    </a:cubicBezTo>
                    <a:cubicBezTo>
                      <a:pt x="5014" y="35717"/>
                      <a:pt x="4990" y="35730"/>
                      <a:pt x="4975" y="35760"/>
                    </a:cubicBezTo>
                    <a:cubicBezTo>
                      <a:pt x="4673" y="36181"/>
                      <a:pt x="4396" y="36627"/>
                      <a:pt x="4143" y="37073"/>
                    </a:cubicBezTo>
                    <a:cubicBezTo>
                      <a:pt x="3975" y="37350"/>
                      <a:pt x="3710" y="37965"/>
                      <a:pt x="3396" y="38145"/>
                    </a:cubicBezTo>
                    <a:cubicBezTo>
                      <a:pt x="3794" y="37242"/>
                      <a:pt x="4300" y="36302"/>
                      <a:pt x="4529" y="35350"/>
                    </a:cubicBezTo>
                    <a:cubicBezTo>
                      <a:pt x="4529" y="35320"/>
                      <a:pt x="4506" y="35300"/>
                      <a:pt x="4483" y="35300"/>
                    </a:cubicBezTo>
                    <a:cubicBezTo>
                      <a:pt x="4468" y="35300"/>
                      <a:pt x="4454" y="35308"/>
                      <a:pt x="4444" y="35326"/>
                    </a:cubicBezTo>
                    <a:cubicBezTo>
                      <a:pt x="4122" y="35816"/>
                      <a:pt x="3846" y="36342"/>
                      <a:pt x="3618" y="36880"/>
                    </a:cubicBezTo>
                    <a:lnTo>
                      <a:pt x="3618" y="36880"/>
                    </a:lnTo>
                    <a:cubicBezTo>
                      <a:pt x="3625" y="36861"/>
                      <a:pt x="3625" y="36842"/>
                      <a:pt x="3625" y="36832"/>
                    </a:cubicBezTo>
                    <a:cubicBezTo>
                      <a:pt x="3758" y="36266"/>
                      <a:pt x="3842" y="35700"/>
                      <a:pt x="3902" y="35121"/>
                    </a:cubicBezTo>
                    <a:cubicBezTo>
                      <a:pt x="3902" y="35068"/>
                      <a:pt x="3859" y="35041"/>
                      <a:pt x="3815" y="35041"/>
                    </a:cubicBezTo>
                    <a:cubicBezTo>
                      <a:pt x="3780" y="35041"/>
                      <a:pt x="3744" y="35059"/>
                      <a:pt x="3734" y="35097"/>
                    </a:cubicBezTo>
                    <a:cubicBezTo>
                      <a:pt x="3577" y="35603"/>
                      <a:pt x="3469" y="36121"/>
                      <a:pt x="3384" y="36651"/>
                    </a:cubicBezTo>
                    <a:cubicBezTo>
                      <a:pt x="3336" y="36868"/>
                      <a:pt x="3312" y="37109"/>
                      <a:pt x="3264" y="37350"/>
                    </a:cubicBezTo>
                    <a:cubicBezTo>
                      <a:pt x="2914" y="35218"/>
                      <a:pt x="2625" y="33085"/>
                      <a:pt x="2577" y="30916"/>
                    </a:cubicBezTo>
                    <a:lnTo>
                      <a:pt x="2577" y="30711"/>
                    </a:lnTo>
                    <a:cubicBezTo>
                      <a:pt x="2914" y="30615"/>
                      <a:pt x="3312" y="30302"/>
                      <a:pt x="3565" y="30157"/>
                    </a:cubicBezTo>
                    <a:cubicBezTo>
                      <a:pt x="4059" y="29868"/>
                      <a:pt x="4517" y="29519"/>
                      <a:pt x="4914" y="29109"/>
                    </a:cubicBezTo>
                    <a:cubicBezTo>
                      <a:pt x="4963" y="29060"/>
                      <a:pt x="4925" y="28987"/>
                      <a:pt x="4877" y="28987"/>
                    </a:cubicBezTo>
                    <a:cubicBezTo>
                      <a:pt x="4865" y="28987"/>
                      <a:pt x="4853" y="28991"/>
                      <a:pt x="4842" y="29000"/>
                    </a:cubicBezTo>
                    <a:cubicBezTo>
                      <a:pt x="4288" y="29350"/>
                      <a:pt x="3697" y="29904"/>
                      <a:pt x="3071" y="30205"/>
                    </a:cubicBezTo>
                    <a:cubicBezTo>
                      <a:pt x="3613" y="29772"/>
                      <a:pt x="4143" y="29302"/>
                      <a:pt x="4493" y="28723"/>
                    </a:cubicBezTo>
                    <a:cubicBezTo>
                      <a:pt x="4502" y="28695"/>
                      <a:pt x="4482" y="28667"/>
                      <a:pt x="4462" y="28667"/>
                    </a:cubicBezTo>
                    <a:cubicBezTo>
                      <a:pt x="4456" y="28667"/>
                      <a:pt x="4450" y="28670"/>
                      <a:pt x="4444" y="28675"/>
                    </a:cubicBezTo>
                    <a:cubicBezTo>
                      <a:pt x="3842" y="29085"/>
                      <a:pt x="3384" y="29772"/>
                      <a:pt x="2746" y="30121"/>
                    </a:cubicBezTo>
                    <a:cubicBezTo>
                      <a:pt x="3240" y="29519"/>
                      <a:pt x="3794" y="28928"/>
                      <a:pt x="4179" y="28265"/>
                    </a:cubicBezTo>
                    <a:cubicBezTo>
                      <a:pt x="4209" y="28226"/>
                      <a:pt x="4175" y="28171"/>
                      <a:pt x="4135" y="28171"/>
                    </a:cubicBezTo>
                    <a:cubicBezTo>
                      <a:pt x="4126" y="28171"/>
                      <a:pt x="4116" y="28174"/>
                      <a:pt x="4107" y="28181"/>
                    </a:cubicBezTo>
                    <a:cubicBezTo>
                      <a:pt x="3758" y="28446"/>
                      <a:pt x="3444" y="28759"/>
                      <a:pt x="3167" y="29097"/>
                    </a:cubicBezTo>
                    <a:cubicBezTo>
                      <a:pt x="3348" y="28735"/>
                      <a:pt x="3493" y="28350"/>
                      <a:pt x="3589" y="27952"/>
                    </a:cubicBezTo>
                    <a:cubicBezTo>
                      <a:pt x="3598" y="27926"/>
                      <a:pt x="3581" y="27906"/>
                      <a:pt x="3563" y="27906"/>
                    </a:cubicBezTo>
                    <a:cubicBezTo>
                      <a:pt x="3555" y="27906"/>
                      <a:pt x="3548" y="27909"/>
                      <a:pt x="3541" y="27916"/>
                    </a:cubicBezTo>
                    <a:cubicBezTo>
                      <a:pt x="3155" y="28410"/>
                      <a:pt x="2830" y="28952"/>
                      <a:pt x="2589" y="29519"/>
                    </a:cubicBezTo>
                    <a:cubicBezTo>
                      <a:pt x="2685" y="27374"/>
                      <a:pt x="3083" y="25277"/>
                      <a:pt x="3601" y="23193"/>
                    </a:cubicBezTo>
                    <a:cubicBezTo>
                      <a:pt x="3963" y="23181"/>
                      <a:pt x="4505" y="22735"/>
                      <a:pt x="4758" y="22590"/>
                    </a:cubicBezTo>
                    <a:cubicBezTo>
                      <a:pt x="5288" y="22313"/>
                      <a:pt x="5782" y="21976"/>
                      <a:pt x="6228" y="21578"/>
                    </a:cubicBezTo>
                    <a:cubicBezTo>
                      <a:pt x="6280" y="21537"/>
                      <a:pt x="6233" y="21477"/>
                      <a:pt x="6180" y="21477"/>
                    </a:cubicBezTo>
                    <a:cubicBezTo>
                      <a:pt x="6172" y="21477"/>
                      <a:pt x="6164" y="21479"/>
                      <a:pt x="6155" y="21482"/>
                    </a:cubicBezTo>
                    <a:cubicBezTo>
                      <a:pt x="5722" y="21699"/>
                      <a:pt x="4734" y="22518"/>
                      <a:pt x="3999" y="22723"/>
                    </a:cubicBezTo>
                    <a:cubicBezTo>
                      <a:pt x="4734" y="22181"/>
                      <a:pt x="5469" y="21651"/>
                      <a:pt x="6155" y="21048"/>
                    </a:cubicBezTo>
                    <a:cubicBezTo>
                      <a:pt x="6196" y="21008"/>
                      <a:pt x="6152" y="20943"/>
                      <a:pt x="6102" y="20943"/>
                    </a:cubicBezTo>
                    <a:cubicBezTo>
                      <a:pt x="6092" y="20943"/>
                      <a:pt x="6081" y="20946"/>
                      <a:pt x="6071" y="20952"/>
                    </a:cubicBezTo>
                    <a:cubicBezTo>
                      <a:pt x="5481" y="21301"/>
                      <a:pt x="4914" y="21699"/>
                      <a:pt x="4360" y="22109"/>
                    </a:cubicBezTo>
                    <a:cubicBezTo>
                      <a:pt x="4854" y="21627"/>
                      <a:pt x="5300" y="21084"/>
                      <a:pt x="5686" y="20506"/>
                    </a:cubicBezTo>
                    <a:cubicBezTo>
                      <a:pt x="5705" y="20477"/>
                      <a:pt x="5677" y="20424"/>
                      <a:pt x="5640" y="20424"/>
                    </a:cubicBezTo>
                    <a:cubicBezTo>
                      <a:pt x="5632" y="20424"/>
                      <a:pt x="5622" y="20427"/>
                      <a:pt x="5613" y="20434"/>
                    </a:cubicBezTo>
                    <a:cubicBezTo>
                      <a:pt x="4951" y="20904"/>
                      <a:pt x="4384" y="21590"/>
                      <a:pt x="3842" y="22253"/>
                    </a:cubicBezTo>
                    <a:cubicBezTo>
                      <a:pt x="4011" y="21578"/>
                      <a:pt x="4204" y="20904"/>
                      <a:pt x="4396" y="20241"/>
                    </a:cubicBezTo>
                    <a:cubicBezTo>
                      <a:pt x="4818" y="18759"/>
                      <a:pt x="5240" y="17277"/>
                      <a:pt x="5577" y="15783"/>
                    </a:cubicBezTo>
                    <a:cubicBezTo>
                      <a:pt x="5999" y="15759"/>
                      <a:pt x="6481" y="15373"/>
                      <a:pt x="6782" y="15180"/>
                    </a:cubicBezTo>
                    <a:cubicBezTo>
                      <a:pt x="7216" y="14903"/>
                      <a:pt x="7662" y="14626"/>
                      <a:pt x="7963" y="14205"/>
                    </a:cubicBezTo>
                    <a:cubicBezTo>
                      <a:pt x="7982" y="14167"/>
                      <a:pt x="7948" y="14121"/>
                      <a:pt x="7916" y="14121"/>
                    </a:cubicBezTo>
                    <a:cubicBezTo>
                      <a:pt x="7907" y="14121"/>
                      <a:pt x="7898" y="14125"/>
                      <a:pt x="7890" y="14132"/>
                    </a:cubicBezTo>
                    <a:cubicBezTo>
                      <a:pt x="7348" y="14470"/>
                      <a:pt x="6722" y="15132"/>
                      <a:pt x="6059" y="15301"/>
                    </a:cubicBezTo>
                    <a:cubicBezTo>
                      <a:pt x="6228" y="15156"/>
                      <a:pt x="6384" y="15000"/>
                      <a:pt x="6493" y="14903"/>
                    </a:cubicBezTo>
                    <a:cubicBezTo>
                      <a:pt x="7023" y="14494"/>
                      <a:pt x="7493" y="14012"/>
                      <a:pt x="7878" y="13482"/>
                    </a:cubicBezTo>
                    <a:cubicBezTo>
                      <a:pt x="7914" y="13437"/>
                      <a:pt x="7877" y="13392"/>
                      <a:pt x="7835" y="13392"/>
                    </a:cubicBezTo>
                    <a:cubicBezTo>
                      <a:pt x="7821" y="13392"/>
                      <a:pt x="7806" y="13397"/>
                      <a:pt x="7794" y="13409"/>
                    </a:cubicBezTo>
                    <a:cubicBezTo>
                      <a:pt x="7421" y="13735"/>
                      <a:pt x="7083" y="14096"/>
                      <a:pt x="6710" y="14421"/>
                    </a:cubicBezTo>
                    <a:cubicBezTo>
                      <a:pt x="6517" y="14590"/>
                      <a:pt x="6023" y="15096"/>
                      <a:pt x="5698" y="15253"/>
                    </a:cubicBezTo>
                    <a:cubicBezTo>
                      <a:pt x="5698" y="15241"/>
                      <a:pt x="5698" y="15229"/>
                      <a:pt x="5698" y="15217"/>
                    </a:cubicBezTo>
                    <a:cubicBezTo>
                      <a:pt x="6384" y="14458"/>
                      <a:pt x="7095" y="13566"/>
                      <a:pt x="7372" y="12614"/>
                    </a:cubicBezTo>
                    <a:cubicBezTo>
                      <a:pt x="7381" y="12579"/>
                      <a:pt x="7351" y="12556"/>
                      <a:pt x="7325" y="12556"/>
                    </a:cubicBezTo>
                    <a:cubicBezTo>
                      <a:pt x="7316" y="12556"/>
                      <a:pt x="7307" y="12559"/>
                      <a:pt x="7300" y="12566"/>
                    </a:cubicBezTo>
                    <a:cubicBezTo>
                      <a:pt x="6975" y="12964"/>
                      <a:pt x="6746" y="13433"/>
                      <a:pt x="6457" y="13855"/>
                    </a:cubicBezTo>
                    <a:cubicBezTo>
                      <a:pt x="6252" y="14156"/>
                      <a:pt x="6035" y="14446"/>
                      <a:pt x="5806" y="14723"/>
                    </a:cubicBezTo>
                    <a:cubicBezTo>
                      <a:pt x="6131" y="13156"/>
                      <a:pt x="6324" y="11554"/>
                      <a:pt x="6360" y="9951"/>
                    </a:cubicBezTo>
                    <a:cubicBezTo>
                      <a:pt x="6360" y="9674"/>
                      <a:pt x="6360" y="9409"/>
                      <a:pt x="6360" y="9132"/>
                    </a:cubicBezTo>
                    <a:cubicBezTo>
                      <a:pt x="6577" y="8951"/>
                      <a:pt x="6818" y="8554"/>
                      <a:pt x="6939" y="8385"/>
                    </a:cubicBezTo>
                    <a:cubicBezTo>
                      <a:pt x="7300" y="7927"/>
                      <a:pt x="7589" y="7421"/>
                      <a:pt x="7806" y="6891"/>
                    </a:cubicBezTo>
                    <a:cubicBezTo>
                      <a:pt x="7821" y="6853"/>
                      <a:pt x="7793" y="6829"/>
                      <a:pt x="7761" y="6829"/>
                    </a:cubicBezTo>
                    <a:cubicBezTo>
                      <a:pt x="7743" y="6829"/>
                      <a:pt x="7723" y="6837"/>
                      <a:pt x="7710" y="6855"/>
                    </a:cubicBezTo>
                    <a:cubicBezTo>
                      <a:pt x="7469" y="7180"/>
                      <a:pt x="7252" y="7530"/>
                      <a:pt x="7023" y="7867"/>
                    </a:cubicBezTo>
                    <a:cubicBezTo>
                      <a:pt x="6878" y="8096"/>
                      <a:pt x="6722" y="8313"/>
                      <a:pt x="6553" y="8530"/>
                    </a:cubicBezTo>
                    <a:cubicBezTo>
                      <a:pt x="6915" y="7843"/>
                      <a:pt x="7228" y="7011"/>
                      <a:pt x="7216" y="6313"/>
                    </a:cubicBezTo>
                    <a:cubicBezTo>
                      <a:pt x="7216" y="6293"/>
                      <a:pt x="7201" y="6284"/>
                      <a:pt x="7186" y="6284"/>
                    </a:cubicBezTo>
                    <a:cubicBezTo>
                      <a:pt x="7174" y="6284"/>
                      <a:pt x="7161" y="6290"/>
                      <a:pt x="7155" y="6301"/>
                    </a:cubicBezTo>
                    <a:cubicBezTo>
                      <a:pt x="6927" y="6686"/>
                      <a:pt x="6830" y="7156"/>
                      <a:pt x="6674" y="7578"/>
                    </a:cubicBezTo>
                    <a:cubicBezTo>
                      <a:pt x="6613" y="7734"/>
                      <a:pt x="6553" y="7879"/>
                      <a:pt x="6493" y="8036"/>
                    </a:cubicBezTo>
                    <a:cubicBezTo>
                      <a:pt x="6601" y="7421"/>
                      <a:pt x="6637" y="6795"/>
                      <a:pt x="6589" y="6168"/>
                    </a:cubicBezTo>
                    <a:cubicBezTo>
                      <a:pt x="6589" y="6147"/>
                      <a:pt x="6569" y="6134"/>
                      <a:pt x="6549" y="6134"/>
                    </a:cubicBezTo>
                    <a:cubicBezTo>
                      <a:pt x="6535" y="6134"/>
                      <a:pt x="6522" y="6141"/>
                      <a:pt x="6517" y="6156"/>
                    </a:cubicBezTo>
                    <a:cubicBezTo>
                      <a:pt x="6384" y="6662"/>
                      <a:pt x="6300" y="7180"/>
                      <a:pt x="6264" y="7686"/>
                    </a:cubicBezTo>
                    <a:cubicBezTo>
                      <a:pt x="6107" y="6011"/>
                      <a:pt x="5758" y="4349"/>
                      <a:pt x="5228" y="2746"/>
                    </a:cubicBezTo>
                    <a:cubicBezTo>
                      <a:pt x="5529" y="1879"/>
                      <a:pt x="5625" y="963"/>
                      <a:pt x="5529" y="47"/>
                    </a:cubicBezTo>
                    <a:cubicBezTo>
                      <a:pt x="5529" y="23"/>
                      <a:pt x="5508" y="11"/>
                      <a:pt x="5485" y="11"/>
                    </a:cubicBezTo>
                    <a:cubicBezTo>
                      <a:pt x="5463" y="11"/>
                      <a:pt x="5439" y="23"/>
                      <a:pt x="5433" y="47"/>
                    </a:cubicBezTo>
                    <a:cubicBezTo>
                      <a:pt x="5396" y="674"/>
                      <a:pt x="5324" y="1300"/>
                      <a:pt x="5204" y="1915"/>
                    </a:cubicBezTo>
                    <a:cubicBezTo>
                      <a:pt x="5192" y="1276"/>
                      <a:pt x="5095" y="650"/>
                      <a:pt x="4914" y="35"/>
                    </a:cubicBezTo>
                    <a:cubicBezTo>
                      <a:pt x="4910" y="11"/>
                      <a:pt x="4893" y="0"/>
                      <a:pt x="4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18"/>
              <p:cNvSpPr/>
              <p:nvPr/>
            </p:nvSpPr>
            <p:spPr>
              <a:xfrm>
                <a:off x="8363767" y="2670149"/>
                <a:ext cx="441947" cy="2511010"/>
              </a:xfrm>
              <a:custGeom>
                <a:avLst/>
                <a:gdLst/>
                <a:ahLst/>
                <a:cxnLst/>
                <a:rect l="l" t="t" r="r" b="b"/>
                <a:pathLst>
                  <a:path w="10482" h="59552" extrusionOk="0">
                    <a:moveTo>
                      <a:pt x="2738" y="0"/>
                    </a:moveTo>
                    <a:cubicBezTo>
                      <a:pt x="2709" y="0"/>
                      <a:pt x="2678" y="22"/>
                      <a:pt x="2678" y="63"/>
                    </a:cubicBezTo>
                    <a:cubicBezTo>
                      <a:pt x="2738" y="762"/>
                      <a:pt x="2762" y="1472"/>
                      <a:pt x="2726" y="2183"/>
                    </a:cubicBezTo>
                    <a:cubicBezTo>
                      <a:pt x="2605" y="1472"/>
                      <a:pt x="2401" y="786"/>
                      <a:pt x="2099" y="135"/>
                    </a:cubicBezTo>
                    <a:cubicBezTo>
                      <a:pt x="2091" y="109"/>
                      <a:pt x="2074" y="99"/>
                      <a:pt x="2058" y="99"/>
                    </a:cubicBezTo>
                    <a:cubicBezTo>
                      <a:pt x="2027" y="99"/>
                      <a:pt x="1995" y="133"/>
                      <a:pt x="2003" y="171"/>
                    </a:cubicBezTo>
                    <a:cubicBezTo>
                      <a:pt x="2232" y="930"/>
                      <a:pt x="2413" y="1689"/>
                      <a:pt x="2557" y="2460"/>
                    </a:cubicBezTo>
                    <a:cubicBezTo>
                      <a:pt x="2172" y="1738"/>
                      <a:pt x="1750" y="1027"/>
                      <a:pt x="1292" y="328"/>
                    </a:cubicBezTo>
                    <a:cubicBezTo>
                      <a:pt x="1281" y="306"/>
                      <a:pt x="1264" y="298"/>
                      <a:pt x="1246" y="298"/>
                    </a:cubicBezTo>
                    <a:cubicBezTo>
                      <a:pt x="1204" y="298"/>
                      <a:pt x="1158" y="346"/>
                      <a:pt x="1184" y="388"/>
                    </a:cubicBezTo>
                    <a:cubicBezTo>
                      <a:pt x="1593" y="1063"/>
                      <a:pt x="1967" y="1762"/>
                      <a:pt x="2304" y="2473"/>
                    </a:cubicBezTo>
                    <a:cubicBezTo>
                      <a:pt x="1750" y="1858"/>
                      <a:pt x="1208" y="1244"/>
                      <a:pt x="666" y="605"/>
                    </a:cubicBezTo>
                    <a:cubicBezTo>
                      <a:pt x="647" y="580"/>
                      <a:pt x="622" y="570"/>
                      <a:pt x="598" y="570"/>
                    </a:cubicBezTo>
                    <a:cubicBezTo>
                      <a:pt x="528" y="570"/>
                      <a:pt x="458" y="654"/>
                      <a:pt x="521" y="725"/>
                    </a:cubicBezTo>
                    <a:cubicBezTo>
                      <a:pt x="1087" y="1412"/>
                      <a:pt x="1678" y="2075"/>
                      <a:pt x="2292" y="2714"/>
                    </a:cubicBezTo>
                    <a:cubicBezTo>
                      <a:pt x="1521" y="2244"/>
                      <a:pt x="822" y="1641"/>
                      <a:pt x="220" y="954"/>
                    </a:cubicBezTo>
                    <a:cubicBezTo>
                      <a:pt x="198" y="930"/>
                      <a:pt x="172" y="919"/>
                      <a:pt x="146" y="919"/>
                    </a:cubicBezTo>
                    <a:cubicBezTo>
                      <a:pt x="71" y="919"/>
                      <a:pt x="0" y="1006"/>
                      <a:pt x="63" y="1087"/>
                    </a:cubicBezTo>
                    <a:cubicBezTo>
                      <a:pt x="798" y="1930"/>
                      <a:pt x="1678" y="2641"/>
                      <a:pt x="2654" y="3183"/>
                    </a:cubicBezTo>
                    <a:cubicBezTo>
                      <a:pt x="3437" y="4930"/>
                      <a:pt x="4039" y="6762"/>
                      <a:pt x="4449" y="8629"/>
                    </a:cubicBezTo>
                    <a:lnTo>
                      <a:pt x="4340" y="8437"/>
                    </a:lnTo>
                    <a:cubicBezTo>
                      <a:pt x="4111" y="7967"/>
                      <a:pt x="3883" y="7497"/>
                      <a:pt x="3617" y="7039"/>
                    </a:cubicBezTo>
                    <a:cubicBezTo>
                      <a:pt x="3613" y="7026"/>
                      <a:pt x="3603" y="7021"/>
                      <a:pt x="3592" y="7021"/>
                    </a:cubicBezTo>
                    <a:cubicBezTo>
                      <a:pt x="3572" y="7021"/>
                      <a:pt x="3549" y="7040"/>
                      <a:pt x="3557" y="7063"/>
                    </a:cubicBezTo>
                    <a:cubicBezTo>
                      <a:pt x="3714" y="7605"/>
                      <a:pt x="3895" y="8123"/>
                      <a:pt x="4111" y="8642"/>
                    </a:cubicBezTo>
                    <a:cubicBezTo>
                      <a:pt x="3786" y="8220"/>
                      <a:pt x="3461" y="7822"/>
                      <a:pt x="3111" y="7425"/>
                    </a:cubicBezTo>
                    <a:cubicBezTo>
                      <a:pt x="3090" y="7403"/>
                      <a:pt x="3065" y="7394"/>
                      <a:pt x="3040" y="7394"/>
                    </a:cubicBezTo>
                    <a:cubicBezTo>
                      <a:pt x="2968" y="7394"/>
                      <a:pt x="2901" y="7473"/>
                      <a:pt x="2955" y="7545"/>
                    </a:cubicBezTo>
                    <a:cubicBezTo>
                      <a:pt x="3569" y="8232"/>
                      <a:pt x="4136" y="8967"/>
                      <a:pt x="4654" y="9738"/>
                    </a:cubicBezTo>
                    <a:cubicBezTo>
                      <a:pt x="4304" y="9642"/>
                      <a:pt x="3846" y="9256"/>
                      <a:pt x="3605" y="9087"/>
                    </a:cubicBezTo>
                    <a:cubicBezTo>
                      <a:pt x="3244" y="8846"/>
                      <a:pt x="2895" y="8593"/>
                      <a:pt x="2533" y="8340"/>
                    </a:cubicBezTo>
                    <a:cubicBezTo>
                      <a:pt x="2510" y="8324"/>
                      <a:pt x="2487" y="8317"/>
                      <a:pt x="2466" y="8317"/>
                    </a:cubicBezTo>
                    <a:cubicBezTo>
                      <a:pt x="2375" y="8317"/>
                      <a:pt x="2313" y="8443"/>
                      <a:pt x="2401" y="8521"/>
                    </a:cubicBezTo>
                    <a:cubicBezTo>
                      <a:pt x="3003" y="9003"/>
                      <a:pt x="3642" y="9449"/>
                      <a:pt x="4292" y="9846"/>
                    </a:cubicBezTo>
                    <a:cubicBezTo>
                      <a:pt x="4437" y="9955"/>
                      <a:pt x="4569" y="10051"/>
                      <a:pt x="4726" y="10136"/>
                    </a:cubicBezTo>
                    <a:cubicBezTo>
                      <a:pt x="4883" y="11148"/>
                      <a:pt x="4979" y="12172"/>
                      <a:pt x="5027" y="13196"/>
                    </a:cubicBezTo>
                    <a:cubicBezTo>
                      <a:pt x="5063" y="14316"/>
                      <a:pt x="5039" y="15437"/>
                      <a:pt x="4967" y="16558"/>
                    </a:cubicBezTo>
                    <a:cubicBezTo>
                      <a:pt x="4666" y="15582"/>
                      <a:pt x="4425" y="14606"/>
                      <a:pt x="4232" y="13606"/>
                    </a:cubicBezTo>
                    <a:cubicBezTo>
                      <a:pt x="4216" y="13536"/>
                      <a:pt x="4157" y="13505"/>
                      <a:pt x="4100" y="13505"/>
                    </a:cubicBezTo>
                    <a:cubicBezTo>
                      <a:pt x="4028" y="13505"/>
                      <a:pt x="3959" y="13555"/>
                      <a:pt x="3979" y="13642"/>
                    </a:cubicBezTo>
                    <a:cubicBezTo>
                      <a:pt x="4172" y="14606"/>
                      <a:pt x="4413" y="15558"/>
                      <a:pt x="4690" y="16497"/>
                    </a:cubicBezTo>
                    <a:cubicBezTo>
                      <a:pt x="4485" y="16172"/>
                      <a:pt x="4316" y="15823"/>
                      <a:pt x="4232" y="15702"/>
                    </a:cubicBezTo>
                    <a:cubicBezTo>
                      <a:pt x="3955" y="15220"/>
                      <a:pt x="3726" y="14702"/>
                      <a:pt x="3449" y="14208"/>
                    </a:cubicBezTo>
                    <a:cubicBezTo>
                      <a:pt x="3428" y="14171"/>
                      <a:pt x="3395" y="14155"/>
                      <a:pt x="3362" y="14155"/>
                    </a:cubicBezTo>
                    <a:cubicBezTo>
                      <a:pt x="3298" y="14155"/>
                      <a:pt x="3236" y="14213"/>
                      <a:pt x="3268" y="14292"/>
                    </a:cubicBezTo>
                    <a:cubicBezTo>
                      <a:pt x="3521" y="15051"/>
                      <a:pt x="3967" y="15750"/>
                      <a:pt x="4401" y="16425"/>
                    </a:cubicBezTo>
                    <a:cubicBezTo>
                      <a:pt x="4449" y="16497"/>
                      <a:pt x="4521" y="16618"/>
                      <a:pt x="4593" y="16750"/>
                    </a:cubicBezTo>
                    <a:lnTo>
                      <a:pt x="4485" y="16642"/>
                    </a:lnTo>
                    <a:cubicBezTo>
                      <a:pt x="4292" y="16449"/>
                      <a:pt x="4099" y="16244"/>
                      <a:pt x="3919" y="16039"/>
                    </a:cubicBezTo>
                    <a:cubicBezTo>
                      <a:pt x="3581" y="15666"/>
                      <a:pt x="3268" y="15280"/>
                      <a:pt x="2919" y="14919"/>
                    </a:cubicBezTo>
                    <a:cubicBezTo>
                      <a:pt x="2893" y="14887"/>
                      <a:pt x="2861" y="14874"/>
                      <a:pt x="2831" y="14874"/>
                    </a:cubicBezTo>
                    <a:cubicBezTo>
                      <a:pt x="2747" y="14874"/>
                      <a:pt x="2670" y="14975"/>
                      <a:pt x="2750" y="15064"/>
                    </a:cubicBezTo>
                    <a:cubicBezTo>
                      <a:pt x="3292" y="15762"/>
                      <a:pt x="3871" y="16425"/>
                      <a:pt x="4497" y="17064"/>
                    </a:cubicBezTo>
                    <a:cubicBezTo>
                      <a:pt x="4618" y="17184"/>
                      <a:pt x="4738" y="17353"/>
                      <a:pt x="4883" y="17485"/>
                    </a:cubicBezTo>
                    <a:cubicBezTo>
                      <a:pt x="4678" y="19967"/>
                      <a:pt x="4280" y="22437"/>
                      <a:pt x="3979" y="24919"/>
                    </a:cubicBezTo>
                    <a:cubicBezTo>
                      <a:pt x="3798" y="24124"/>
                      <a:pt x="3605" y="23341"/>
                      <a:pt x="3389" y="22570"/>
                    </a:cubicBezTo>
                    <a:cubicBezTo>
                      <a:pt x="3370" y="22511"/>
                      <a:pt x="3321" y="22486"/>
                      <a:pt x="3269" y="22486"/>
                    </a:cubicBezTo>
                    <a:cubicBezTo>
                      <a:pt x="3183" y="22486"/>
                      <a:pt x="3089" y="22552"/>
                      <a:pt x="3111" y="22642"/>
                    </a:cubicBezTo>
                    <a:cubicBezTo>
                      <a:pt x="3244" y="23233"/>
                      <a:pt x="3401" y="23811"/>
                      <a:pt x="3545" y="24389"/>
                    </a:cubicBezTo>
                    <a:cubicBezTo>
                      <a:pt x="3304" y="23859"/>
                      <a:pt x="3027" y="23365"/>
                      <a:pt x="2690" y="22883"/>
                    </a:cubicBezTo>
                    <a:cubicBezTo>
                      <a:pt x="2669" y="22855"/>
                      <a:pt x="2642" y="22844"/>
                      <a:pt x="2615" y="22844"/>
                    </a:cubicBezTo>
                    <a:cubicBezTo>
                      <a:pt x="2549" y="22844"/>
                      <a:pt x="2483" y="22915"/>
                      <a:pt x="2509" y="22992"/>
                    </a:cubicBezTo>
                    <a:cubicBezTo>
                      <a:pt x="2798" y="23775"/>
                      <a:pt x="3208" y="24534"/>
                      <a:pt x="3593" y="25293"/>
                    </a:cubicBezTo>
                    <a:cubicBezTo>
                      <a:pt x="3340" y="24992"/>
                      <a:pt x="3099" y="24618"/>
                      <a:pt x="2919" y="24413"/>
                    </a:cubicBezTo>
                    <a:cubicBezTo>
                      <a:pt x="2629" y="24052"/>
                      <a:pt x="2316" y="23702"/>
                      <a:pt x="1991" y="23377"/>
                    </a:cubicBezTo>
                    <a:cubicBezTo>
                      <a:pt x="1968" y="23357"/>
                      <a:pt x="1945" y="23348"/>
                      <a:pt x="1923" y="23348"/>
                    </a:cubicBezTo>
                    <a:cubicBezTo>
                      <a:pt x="1840" y="23348"/>
                      <a:pt x="1775" y="23470"/>
                      <a:pt x="1822" y="23546"/>
                    </a:cubicBezTo>
                    <a:cubicBezTo>
                      <a:pt x="2292" y="24245"/>
                      <a:pt x="2907" y="24859"/>
                      <a:pt x="3461" y="25498"/>
                    </a:cubicBezTo>
                    <a:cubicBezTo>
                      <a:pt x="3569" y="25630"/>
                      <a:pt x="3702" y="25847"/>
                      <a:pt x="3846" y="26016"/>
                    </a:cubicBezTo>
                    <a:cubicBezTo>
                      <a:pt x="3593" y="28293"/>
                      <a:pt x="3545" y="30594"/>
                      <a:pt x="3702" y="32884"/>
                    </a:cubicBezTo>
                    <a:cubicBezTo>
                      <a:pt x="3545" y="32462"/>
                      <a:pt x="3340" y="32052"/>
                      <a:pt x="3099" y="31679"/>
                    </a:cubicBezTo>
                    <a:cubicBezTo>
                      <a:pt x="3076" y="31651"/>
                      <a:pt x="3044" y="31639"/>
                      <a:pt x="3013" y="31639"/>
                    </a:cubicBezTo>
                    <a:cubicBezTo>
                      <a:pt x="2949" y="31639"/>
                      <a:pt x="2886" y="31690"/>
                      <a:pt x="2895" y="31763"/>
                    </a:cubicBezTo>
                    <a:cubicBezTo>
                      <a:pt x="2991" y="32233"/>
                      <a:pt x="3232" y="32667"/>
                      <a:pt x="3413" y="33101"/>
                    </a:cubicBezTo>
                    <a:cubicBezTo>
                      <a:pt x="3449" y="33197"/>
                      <a:pt x="3473" y="33281"/>
                      <a:pt x="3509" y="33378"/>
                    </a:cubicBezTo>
                    <a:cubicBezTo>
                      <a:pt x="3232" y="32968"/>
                      <a:pt x="2931" y="32582"/>
                      <a:pt x="2629" y="32185"/>
                    </a:cubicBezTo>
                    <a:cubicBezTo>
                      <a:pt x="2595" y="32144"/>
                      <a:pt x="2553" y="32127"/>
                      <a:pt x="2512" y="32127"/>
                    </a:cubicBezTo>
                    <a:cubicBezTo>
                      <a:pt x="2396" y="32127"/>
                      <a:pt x="2291" y="32262"/>
                      <a:pt x="2389" y="32378"/>
                    </a:cubicBezTo>
                    <a:cubicBezTo>
                      <a:pt x="2798" y="32908"/>
                      <a:pt x="3196" y="33438"/>
                      <a:pt x="3569" y="33992"/>
                    </a:cubicBezTo>
                    <a:cubicBezTo>
                      <a:pt x="3449" y="33884"/>
                      <a:pt x="3328" y="33763"/>
                      <a:pt x="3208" y="33667"/>
                    </a:cubicBezTo>
                    <a:cubicBezTo>
                      <a:pt x="2834" y="33366"/>
                      <a:pt x="2485" y="33040"/>
                      <a:pt x="2099" y="32763"/>
                    </a:cubicBezTo>
                    <a:cubicBezTo>
                      <a:pt x="2077" y="32745"/>
                      <a:pt x="2052" y="32738"/>
                      <a:pt x="2029" y="32738"/>
                    </a:cubicBezTo>
                    <a:cubicBezTo>
                      <a:pt x="1940" y="32738"/>
                      <a:pt x="1864" y="32846"/>
                      <a:pt x="1931" y="32932"/>
                    </a:cubicBezTo>
                    <a:cubicBezTo>
                      <a:pt x="2473" y="33474"/>
                      <a:pt x="3051" y="33980"/>
                      <a:pt x="3666" y="34438"/>
                    </a:cubicBezTo>
                    <a:cubicBezTo>
                      <a:pt x="2907" y="34245"/>
                      <a:pt x="2051" y="33619"/>
                      <a:pt x="1521" y="33354"/>
                    </a:cubicBezTo>
                    <a:cubicBezTo>
                      <a:pt x="1503" y="33343"/>
                      <a:pt x="1486" y="33338"/>
                      <a:pt x="1469" y="33338"/>
                    </a:cubicBezTo>
                    <a:cubicBezTo>
                      <a:pt x="1371" y="33338"/>
                      <a:pt x="1298" y="33498"/>
                      <a:pt x="1401" y="33570"/>
                    </a:cubicBezTo>
                    <a:cubicBezTo>
                      <a:pt x="1943" y="33920"/>
                      <a:pt x="2509" y="34233"/>
                      <a:pt x="3111" y="34498"/>
                    </a:cubicBezTo>
                    <a:cubicBezTo>
                      <a:pt x="3364" y="34643"/>
                      <a:pt x="3642" y="34763"/>
                      <a:pt x="3919" y="34872"/>
                    </a:cubicBezTo>
                    <a:cubicBezTo>
                      <a:pt x="4003" y="35438"/>
                      <a:pt x="4099" y="36016"/>
                      <a:pt x="4220" y="36595"/>
                    </a:cubicBezTo>
                    <a:cubicBezTo>
                      <a:pt x="4581" y="38306"/>
                      <a:pt x="5063" y="40004"/>
                      <a:pt x="5581" y="41691"/>
                    </a:cubicBezTo>
                    <a:cubicBezTo>
                      <a:pt x="5244" y="41125"/>
                      <a:pt x="4846" y="40595"/>
                      <a:pt x="4389" y="40113"/>
                    </a:cubicBezTo>
                    <a:cubicBezTo>
                      <a:pt x="4365" y="40089"/>
                      <a:pt x="4335" y="40079"/>
                      <a:pt x="4304" y="40079"/>
                    </a:cubicBezTo>
                    <a:cubicBezTo>
                      <a:pt x="4228" y="40079"/>
                      <a:pt x="4153" y="40147"/>
                      <a:pt x="4196" y="40233"/>
                    </a:cubicBezTo>
                    <a:cubicBezTo>
                      <a:pt x="4605" y="40944"/>
                      <a:pt x="5063" y="41619"/>
                      <a:pt x="5557" y="42270"/>
                    </a:cubicBezTo>
                    <a:cubicBezTo>
                      <a:pt x="4907" y="41776"/>
                      <a:pt x="4220" y="41330"/>
                      <a:pt x="3497" y="40944"/>
                    </a:cubicBezTo>
                    <a:cubicBezTo>
                      <a:pt x="3484" y="40938"/>
                      <a:pt x="3470" y="40935"/>
                      <a:pt x="3456" y="40935"/>
                    </a:cubicBezTo>
                    <a:cubicBezTo>
                      <a:pt x="3371" y="40935"/>
                      <a:pt x="3292" y="41052"/>
                      <a:pt x="3364" y="41125"/>
                    </a:cubicBezTo>
                    <a:cubicBezTo>
                      <a:pt x="4124" y="41860"/>
                      <a:pt x="5099" y="42426"/>
                      <a:pt x="6003" y="43005"/>
                    </a:cubicBezTo>
                    <a:lnTo>
                      <a:pt x="6015" y="43041"/>
                    </a:lnTo>
                    <a:cubicBezTo>
                      <a:pt x="5642" y="42896"/>
                      <a:pt x="5172" y="42607"/>
                      <a:pt x="4955" y="42523"/>
                    </a:cubicBezTo>
                    <a:cubicBezTo>
                      <a:pt x="4497" y="42330"/>
                      <a:pt x="4039" y="42137"/>
                      <a:pt x="3557" y="41992"/>
                    </a:cubicBezTo>
                    <a:cubicBezTo>
                      <a:pt x="3537" y="41983"/>
                      <a:pt x="3518" y="41979"/>
                      <a:pt x="3500" y="41979"/>
                    </a:cubicBezTo>
                    <a:cubicBezTo>
                      <a:pt x="3380" y="41979"/>
                      <a:pt x="3324" y="42170"/>
                      <a:pt x="3461" y="42233"/>
                    </a:cubicBezTo>
                    <a:cubicBezTo>
                      <a:pt x="4352" y="42619"/>
                      <a:pt x="5256" y="42968"/>
                      <a:pt x="6124" y="43390"/>
                    </a:cubicBezTo>
                    <a:cubicBezTo>
                      <a:pt x="6810" y="45535"/>
                      <a:pt x="7521" y="47680"/>
                      <a:pt x="8088" y="49836"/>
                    </a:cubicBezTo>
                    <a:cubicBezTo>
                      <a:pt x="7750" y="49282"/>
                      <a:pt x="7377" y="48764"/>
                      <a:pt x="6955" y="48270"/>
                    </a:cubicBezTo>
                    <a:cubicBezTo>
                      <a:pt x="6930" y="48255"/>
                      <a:pt x="6903" y="48248"/>
                      <a:pt x="6877" y="48248"/>
                    </a:cubicBezTo>
                    <a:cubicBezTo>
                      <a:pt x="6778" y="48248"/>
                      <a:pt x="6688" y="48346"/>
                      <a:pt x="6726" y="48451"/>
                    </a:cubicBezTo>
                    <a:cubicBezTo>
                      <a:pt x="7232" y="49198"/>
                      <a:pt x="7738" y="49909"/>
                      <a:pt x="8184" y="50680"/>
                    </a:cubicBezTo>
                    <a:cubicBezTo>
                      <a:pt x="7606" y="50113"/>
                      <a:pt x="6979" y="49583"/>
                      <a:pt x="6316" y="49113"/>
                    </a:cubicBezTo>
                    <a:cubicBezTo>
                      <a:pt x="6295" y="49102"/>
                      <a:pt x="6274" y="49097"/>
                      <a:pt x="6255" y="49097"/>
                    </a:cubicBezTo>
                    <a:cubicBezTo>
                      <a:pt x="6151" y="49097"/>
                      <a:pt x="6081" y="49237"/>
                      <a:pt x="6172" y="49318"/>
                    </a:cubicBezTo>
                    <a:cubicBezTo>
                      <a:pt x="6581" y="49716"/>
                      <a:pt x="7015" y="50101"/>
                      <a:pt x="7461" y="50475"/>
                    </a:cubicBezTo>
                    <a:cubicBezTo>
                      <a:pt x="7039" y="50186"/>
                      <a:pt x="6618" y="49933"/>
                      <a:pt x="6172" y="49704"/>
                    </a:cubicBezTo>
                    <a:cubicBezTo>
                      <a:pt x="6151" y="49691"/>
                      <a:pt x="6130" y="49686"/>
                      <a:pt x="6110" y="49686"/>
                    </a:cubicBezTo>
                    <a:cubicBezTo>
                      <a:pt x="5991" y="49686"/>
                      <a:pt x="5904" y="49874"/>
                      <a:pt x="6027" y="49957"/>
                    </a:cubicBezTo>
                    <a:cubicBezTo>
                      <a:pt x="6907" y="50475"/>
                      <a:pt x="7738" y="51065"/>
                      <a:pt x="8533" y="51716"/>
                    </a:cubicBezTo>
                    <a:cubicBezTo>
                      <a:pt x="9064" y="54174"/>
                      <a:pt x="9341" y="56680"/>
                      <a:pt x="9136" y="59246"/>
                    </a:cubicBezTo>
                    <a:cubicBezTo>
                      <a:pt x="9123" y="59444"/>
                      <a:pt x="9279" y="59551"/>
                      <a:pt x="9427" y="59551"/>
                    </a:cubicBezTo>
                    <a:cubicBezTo>
                      <a:pt x="9550" y="59551"/>
                      <a:pt x="9667" y="59477"/>
                      <a:pt x="9678" y="59319"/>
                    </a:cubicBezTo>
                    <a:cubicBezTo>
                      <a:pt x="9895" y="56728"/>
                      <a:pt x="9606" y="54186"/>
                      <a:pt x="9076" y="51680"/>
                    </a:cubicBezTo>
                    <a:cubicBezTo>
                      <a:pt x="9642" y="50656"/>
                      <a:pt x="10244" y="49571"/>
                      <a:pt x="10473" y="48427"/>
                    </a:cubicBezTo>
                    <a:cubicBezTo>
                      <a:pt x="10481" y="48371"/>
                      <a:pt x="10442" y="48336"/>
                      <a:pt x="10401" y="48336"/>
                    </a:cubicBezTo>
                    <a:cubicBezTo>
                      <a:pt x="10379" y="48336"/>
                      <a:pt x="10357" y="48346"/>
                      <a:pt x="10341" y="48366"/>
                    </a:cubicBezTo>
                    <a:cubicBezTo>
                      <a:pt x="10040" y="48884"/>
                      <a:pt x="9786" y="49415"/>
                      <a:pt x="9546" y="49957"/>
                    </a:cubicBezTo>
                    <a:cubicBezTo>
                      <a:pt x="9726" y="49342"/>
                      <a:pt x="9847" y="48704"/>
                      <a:pt x="9895" y="48065"/>
                    </a:cubicBezTo>
                    <a:cubicBezTo>
                      <a:pt x="9895" y="48015"/>
                      <a:pt x="9857" y="47986"/>
                      <a:pt x="9818" y="47986"/>
                    </a:cubicBezTo>
                    <a:cubicBezTo>
                      <a:pt x="9792" y="47986"/>
                      <a:pt x="9765" y="48000"/>
                      <a:pt x="9750" y="48029"/>
                    </a:cubicBezTo>
                    <a:cubicBezTo>
                      <a:pt x="9473" y="48764"/>
                      <a:pt x="9280" y="49523"/>
                      <a:pt x="9064" y="50282"/>
                    </a:cubicBezTo>
                    <a:cubicBezTo>
                      <a:pt x="9160" y="49475"/>
                      <a:pt x="9172" y="48655"/>
                      <a:pt x="9112" y="47848"/>
                    </a:cubicBezTo>
                    <a:cubicBezTo>
                      <a:pt x="9106" y="47802"/>
                      <a:pt x="9075" y="47780"/>
                      <a:pt x="9043" y="47780"/>
                    </a:cubicBezTo>
                    <a:cubicBezTo>
                      <a:pt x="9009" y="47780"/>
                      <a:pt x="8973" y="47805"/>
                      <a:pt x="8967" y="47848"/>
                    </a:cubicBezTo>
                    <a:cubicBezTo>
                      <a:pt x="8859" y="48631"/>
                      <a:pt x="8798" y="49427"/>
                      <a:pt x="8726" y="50222"/>
                    </a:cubicBezTo>
                    <a:cubicBezTo>
                      <a:pt x="8449" y="49077"/>
                      <a:pt x="8124" y="47945"/>
                      <a:pt x="7774" y="46824"/>
                    </a:cubicBezTo>
                    <a:cubicBezTo>
                      <a:pt x="7425" y="45704"/>
                      <a:pt x="7063" y="44571"/>
                      <a:pt x="6702" y="43438"/>
                    </a:cubicBezTo>
                    <a:cubicBezTo>
                      <a:pt x="7341" y="42462"/>
                      <a:pt x="7798" y="41294"/>
                      <a:pt x="8112" y="40185"/>
                    </a:cubicBezTo>
                    <a:cubicBezTo>
                      <a:pt x="8142" y="40108"/>
                      <a:pt x="8085" y="40051"/>
                      <a:pt x="8027" y="40051"/>
                    </a:cubicBezTo>
                    <a:cubicBezTo>
                      <a:pt x="7994" y="40051"/>
                      <a:pt x="7960" y="40069"/>
                      <a:pt x="7943" y="40113"/>
                    </a:cubicBezTo>
                    <a:cubicBezTo>
                      <a:pt x="7666" y="40631"/>
                      <a:pt x="7449" y="41173"/>
                      <a:pt x="7232" y="41715"/>
                    </a:cubicBezTo>
                    <a:cubicBezTo>
                      <a:pt x="7088" y="42053"/>
                      <a:pt x="6883" y="42788"/>
                      <a:pt x="6569" y="43029"/>
                    </a:cubicBezTo>
                    <a:cubicBezTo>
                      <a:pt x="6871" y="41956"/>
                      <a:pt x="7280" y="40836"/>
                      <a:pt x="7377" y="39727"/>
                    </a:cubicBezTo>
                    <a:cubicBezTo>
                      <a:pt x="7384" y="39691"/>
                      <a:pt x="7357" y="39668"/>
                      <a:pt x="7329" y="39668"/>
                    </a:cubicBezTo>
                    <a:cubicBezTo>
                      <a:pt x="7310" y="39668"/>
                      <a:pt x="7290" y="39679"/>
                      <a:pt x="7280" y="39703"/>
                    </a:cubicBezTo>
                    <a:cubicBezTo>
                      <a:pt x="7003" y="40318"/>
                      <a:pt x="6774" y="40944"/>
                      <a:pt x="6606" y="41607"/>
                    </a:cubicBezTo>
                    <a:lnTo>
                      <a:pt x="6606" y="41523"/>
                    </a:lnTo>
                    <a:cubicBezTo>
                      <a:pt x="6666" y="40872"/>
                      <a:pt x="6666" y="40221"/>
                      <a:pt x="6630" y="39571"/>
                    </a:cubicBezTo>
                    <a:cubicBezTo>
                      <a:pt x="6624" y="39512"/>
                      <a:pt x="6584" y="39485"/>
                      <a:pt x="6541" y="39485"/>
                    </a:cubicBezTo>
                    <a:cubicBezTo>
                      <a:pt x="6497" y="39485"/>
                      <a:pt x="6449" y="39515"/>
                      <a:pt x="6437" y="39571"/>
                    </a:cubicBezTo>
                    <a:cubicBezTo>
                      <a:pt x="6365" y="40161"/>
                      <a:pt x="6316" y="40751"/>
                      <a:pt x="6304" y="41354"/>
                    </a:cubicBezTo>
                    <a:cubicBezTo>
                      <a:pt x="6292" y="41607"/>
                      <a:pt x="6304" y="41884"/>
                      <a:pt x="6292" y="42149"/>
                    </a:cubicBezTo>
                    <a:cubicBezTo>
                      <a:pt x="5557" y="39824"/>
                      <a:pt x="4883" y="37486"/>
                      <a:pt x="4485" y="35077"/>
                    </a:cubicBezTo>
                    <a:cubicBezTo>
                      <a:pt x="4473" y="34992"/>
                      <a:pt x="4461" y="34920"/>
                      <a:pt x="4449" y="34836"/>
                    </a:cubicBezTo>
                    <a:cubicBezTo>
                      <a:pt x="4810" y="34679"/>
                      <a:pt x="5208" y="34269"/>
                      <a:pt x="5461" y="34052"/>
                    </a:cubicBezTo>
                    <a:cubicBezTo>
                      <a:pt x="5967" y="33655"/>
                      <a:pt x="6425" y="33185"/>
                      <a:pt x="6810" y="32667"/>
                    </a:cubicBezTo>
                    <a:cubicBezTo>
                      <a:pt x="6848" y="32610"/>
                      <a:pt x="6805" y="32539"/>
                      <a:pt x="6750" y="32539"/>
                    </a:cubicBezTo>
                    <a:cubicBezTo>
                      <a:pt x="6734" y="32539"/>
                      <a:pt x="6718" y="32545"/>
                      <a:pt x="6702" y="32558"/>
                    </a:cubicBezTo>
                    <a:cubicBezTo>
                      <a:pt x="6148" y="33028"/>
                      <a:pt x="5581" y="33751"/>
                      <a:pt x="4919" y="34185"/>
                    </a:cubicBezTo>
                    <a:cubicBezTo>
                      <a:pt x="5461" y="33619"/>
                      <a:pt x="5979" y="33004"/>
                      <a:pt x="6268" y="32293"/>
                    </a:cubicBezTo>
                    <a:cubicBezTo>
                      <a:pt x="6278" y="32265"/>
                      <a:pt x="6251" y="32237"/>
                      <a:pt x="6227" y="32237"/>
                    </a:cubicBezTo>
                    <a:cubicBezTo>
                      <a:pt x="6220" y="32237"/>
                      <a:pt x="6213" y="32240"/>
                      <a:pt x="6208" y="32245"/>
                    </a:cubicBezTo>
                    <a:cubicBezTo>
                      <a:pt x="5593" y="32799"/>
                      <a:pt x="5208" y="33643"/>
                      <a:pt x="4545" y="34137"/>
                    </a:cubicBezTo>
                    <a:lnTo>
                      <a:pt x="4533" y="34149"/>
                    </a:lnTo>
                    <a:cubicBezTo>
                      <a:pt x="5003" y="33390"/>
                      <a:pt x="5521" y="32643"/>
                      <a:pt x="5847" y="31835"/>
                    </a:cubicBezTo>
                    <a:cubicBezTo>
                      <a:pt x="5864" y="31791"/>
                      <a:pt x="5830" y="31740"/>
                      <a:pt x="5791" y="31740"/>
                    </a:cubicBezTo>
                    <a:cubicBezTo>
                      <a:pt x="5777" y="31740"/>
                      <a:pt x="5763" y="31747"/>
                      <a:pt x="5750" y="31763"/>
                    </a:cubicBezTo>
                    <a:cubicBezTo>
                      <a:pt x="5401" y="32113"/>
                      <a:pt x="5112" y="32510"/>
                      <a:pt x="4846" y="32932"/>
                    </a:cubicBezTo>
                    <a:cubicBezTo>
                      <a:pt x="5003" y="32498"/>
                      <a:pt x="5099" y="32040"/>
                      <a:pt x="5136" y="31582"/>
                    </a:cubicBezTo>
                    <a:cubicBezTo>
                      <a:pt x="5144" y="31566"/>
                      <a:pt x="5123" y="31543"/>
                      <a:pt x="5102" y="31543"/>
                    </a:cubicBezTo>
                    <a:cubicBezTo>
                      <a:pt x="5092" y="31543"/>
                      <a:pt x="5083" y="31547"/>
                      <a:pt x="5075" y="31558"/>
                    </a:cubicBezTo>
                    <a:cubicBezTo>
                      <a:pt x="4714" y="32137"/>
                      <a:pt x="4485" y="32835"/>
                      <a:pt x="4268" y="33510"/>
                    </a:cubicBezTo>
                    <a:cubicBezTo>
                      <a:pt x="4027" y="31088"/>
                      <a:pt x="4136" y="28679"/>
                      <a:pt x="4377" y="26269"/>
                    </a:cubicBezTo>
                    <a:cubicBezTo>
                      <a:pt x="4774" y="26172"/>
                      <a:pt x="5316" y="25594"/>
                      <a:pt x="5569" y="25401"/>
                    </a:cubicBezTo>
                    <a:cubicBezTo>
                      <a:pt x="6112" y="24992"/>
                      <a:pt x="6618" y="24534"/>
                      <a:pt x="7063" y="24016"/>
                    </a:cubicBezTo>
                    <a:cubicBezTo>
                      <a:pt x="7103" y="23967"/>
                      <a:pt x="7054" y="23910"/>
                      <a:pt x="7002" y="23910"/>
                    </a:cubicBezTo>
                    <a:cubicBezTo>
                      <a:pt x="6990" y="23910"/>
                      <a:pt x="6978" y="23913"/>
                      <a:pt x="6967" y="23919"/>
                    </a:cubicBezTo>
                    <a:cubicBezTo>
                      <a:pt x="6509" y="24233"/>
                      <a:pt x="5533" y="25317"/>
                      <a:pt x="4738" y="25666"/>
                    </a:cubicBezTo>
                    <a:cubicBezTo>
                      <a:pt x="5473" y="24943"/>
                      <a:pt x="6220" y="24221"/>
                      <a:pt x="6883" y="23437"/>
                    </a:cubicBezTo>
                    <a:cubicBezTo>
                      <a:pt x="6921" y="23390"/>
                      <a:pt x="6876" y="23327"/>
                      <a:pt x="6819" y="23327"/>
                    </a:cubicBezTo>
                    <a:cubicBezTo>
                      <a:pt x="6805" y="23327"/>
                      <a:pt x="6789" y="23331"/>
                      <a:pt x="6774" y="23341"/>
                    </a:cubicBezTo>
                    <a:cubicBezTo>
                      <a:pt x="6172" y="23835"/>
                      <a:pt x="5606" y="24377"/>
                      <a:pt x="5051" y="24919"/>
                    </a:cubicBezTo>
                    <a:cubicBezTo>
                      <a:pt x="5509" y="24269"/>
                      <a:pt x="5967" y="23606"/>
                      <a:pt x="6268" y="22907"/>
                    </a:cubicBezTo>
                    <a:cubicBezTo>
                      <a:pt x="6286" y="22872"/>
                      <a:pt x="6251" y="22829"/>
                      <a:pt x="6217" y="22829"/>
                    </a:cubicBezTo>
                    <a:cubicBezTo>
                      <a:pt x="6205" y="22829"/>
                      <a:pt x="6193" y="22834"/>
                      <a:pt x="6184" y="22847"/>
                    </a:cubicBezTo>
                    <a:cubicBezTo>
                      <a:pt x="5521" y="23474"/>
                      <a:pt x="4991" y="24341"/>
                      <a:pt x="4485" y="25172"/>
                    </a:cubicBezTo>
                    <a:cubicBezTo>
                      <a:pt x="4581" y="24389"/>
                      <a:pt x="4690" y="23606"/>
                      <a:pt x="4786" y="22811"/>
                    </a:cubicBezTo>
                    <a:cubicBezTo>
                      <a:pt x="5015" y="21100"/>
                      <a:pt x="5244" y="19365"/>
                      <a:pt x="5389" y="17642"/>
                    </a:cubicBezTo>
                    <a:cubicBezTo>
                      <a:pt x="5859" y="17558"/>
                      <a:pt x="6328" y="17040"/>
                      <a:pt x="6642" y="16774"/>
                    </a:cubicBezTo>
                    <a:cubicBezTo>
                      <a:pt x="7076" y="16401"/>
                      <a:pt x="7533" y="16015"/>
                      <a:pt x="7798" y="15497"/>
                    </a:cubicBezTo>
                    <a:cubicBezTo>
                      <a:pt x="7817" y="15451"/>
                      <a:pt x="7779" y="15413"/>
                      <a:pt x="7739" y="15413"/>
                    </a:cubicBezTo>
                    <a:cubicBezTo>
                      <a:pt x="7726" y="15413"/>
                      <a:pt x="7714" y="15416"/>
                      <a:pt x="7702" y="15425"/>
                    </a:cubicBezTo>
                    <a:cubicBezTo>
                      <a:pt x="7160" y="15895"/>
                      <a:pt x="6557" y="16738"/>
                      <a:pt x="5847" y="17027"/>
                    </a:cubicBezTo>
                    <a:cubicBezTo>
                      <a:pt x="6015" y="16847"/>
                      <a:pt x="6160" y="16642"/>
                      <a:pt x="6268" y="16521"/>
                    </a:cubicBezTo>
                    <a:cubicBezTo>
                      <a:pt x="6798" y="15979"/>
                      <a:pt x="7244" y="15365"/>
                      <a:pt x="7594" y="14702"/>
                    </a:cubicBezTo>
                    <a:cubicBezTo>
                      <a:pt x="7620" y="14650"/>
                      <a:pt x="7571" y="14610"/>
                      <a:pt x="7523" y="14610"/>
                    </a:cubicBezTo>
                    <a:cubicBezTo>
                      <a:pt x="7505" y="14610"/>
                      <a:pt x="7487" y="14616"/>
                      <a:pt x="7473" y="14630"/>
                    </a:cubicBezTo>
                    <a:cubicBezTo>
                      <a:pt x="7112" y="15064"/>
                      <a:pt x="6786" y="15521"/>
                      <a:pt x="6425" y="15943"/>
                    </a:cubicBezTo>
                    <a:cubicBezTo>
                      <a:pt x="6244" y="16160"/>
                      <a:pt x="5774" y="16811"/>
                      <a:pt x="5437" y="17040"/>
                    </a:cubicBezTo>
                    <a:lnTo>
                      <a:pt x="5437" y="17003"/>
                    </a:lnTo>
                    <a:cubicBezTo>
                      <a:pt x="6075" y="16039"/>
                      <a:pt x="6726" y="14919"/>
                      <a:pt x="6883" y="13810"/>
                    </a:cubicBezTo>
                    <a:cubicBezTo>
                      <a:pt x="6883" y="13778"/>
                      <a:pt x="6856" y="13757"/>
                      <a:pt x="6831" y="13757"/>
                    </a:cubicBezTo>
                    <a:cubicBezTo>
                      <a:pt x="6818" y="13757"/>
                      <a:pt x="6806" y="13762"/>
                      <a:pt x="6798" y="13774"/>
                    </a:cubicBezTo>
                    <a:cubicBezTo>
                      <a:pt x="6497" y="14268"/>
                      <a:pt x="6316" y="14835"/>
                      <a:pt x="6063" y="15353"/>
                    </a:cubicBezTo>
                    <a:cubicBezTo>
                      <a:pt x="5883" y="15714"/>
                      <a:pt x="5678" y="16076"/>
                      <a:pt x="5461" y="16437"/>
                    </a:cubicBezTo>
                    <a:cubicBezTo>
                      <a:pt x="5593" y="14618"/>
                      <a:pt x="5533" y="12798"/>
                      <a:pt x="5316" y="11003"/>
                    </a:cubicBezTo>
                    <a:cubicBezTo>
                      <a:pt x="5280" y="10690"/>
                      <a:pt x="5232" y="10389"/>
                      <a:pt x="5172" y="10087"/>
                    </a:cubicBezTo>
                    <a:cubicBezTo>
                      <a:pt x="5401" y="9846"/>
                      <a:pt x="5593" y="9364"/>
                      <a:pt x="5714" y="9148"/>
                    </a:cubicBezTo>
                    <a:cubicBezTo>
                      <a:pt x="6039" y="8581"/>
                      <a:pt x="6280" y="7979"/>
                      <a:pt x="6437" y="7340"/>
                    </a:cubicBezTo>
                    <a:cubicBezTo>
                      <a:pt x="6451" y="7299"/>
                      <a:pt x="6422" y="7278"/>
                      <a:pt x="6389" y="7278"/>
                    </a:cubicBezTo>
                    <a:cubicBezTo>
                      <a:pt x="6365" y="7278"/>
                      <a:pt x="6339" y="7290"/>
                      <a:pt x="6328" y="7316"/>
                    </a:cubicBezTo>
                    <a:cubicBezTo>
                      <a:pt x="6112" y="7726"/>
                      <a:pt x="5919" y="8148"/>
                      <a:pt x="5714" y="8557"/>
                    </a:cubicBezTo>
                    <a:cubicBezTo>
                      <a:pt x="5593" y="8834"/>
                      <a:pt x="5449" y="9111"/>
                      <a:pt x="5292" y="9389"/>
                    </a:cubicBezTo>
                    <a:cubicBezTo>
                      <a:pt x="5593" y="8545"/>
                      <a:pt x="5810" y="7569"/>
                      <a:pt x="5678" y="6786"/>
                    </a:cubicBezTo>
                    <a:cubicBezTo>
                      <a:pt x="5678" y="6773"/>
                      <a:pt x="5663" y="6763"/>
                      <a:pt x="5648" y="6763"/>
                    </a:cubicBezTo>
                    <a:cubicBezTo>
                      <a:pt x="5636" y="6763"/>
                      <a:pt x="5623" y="6770"/>
                      <a:pt x="5618" y="6786"/>
                    </a:cubicBezTo>
                    <a:cubicBezTo>
                      <a:pt x="5425" y="7256"/>
                      <a:pt x="5389" y="7798"/>
                      <a:pt x="5280" y="8304"/>
                    </a:cubicBezTo>
                    <a:cubicBezTo>
                      <a:pt x="5232" y="8485"/>
                      <a:pt x="5196" y="8654"/>
                      <a:pt x="5148" y="8834"/>
                    </a:cubicBezTo>
                    <a:cubicBezTo>
                      <a:pt x="5148" y="8111"/>
                      <a:pt x="5136" y="7364"/>
                      <a:pt x="4955" y="6726"/>
                    </a:cubicBezTo>
                    <a:cubicBezTo>
                      <a:pt x="4949" y="6702"/>
                      <a:pt x="4931" y="6690"/>
                      <a:pt x="4914" y="6690"/>
                    </a:cubicBezTo>
                    <a:cubicBezTo>
                      <a:pt x="4898" y="6690"/>
                      <a:pt x="4883" y="6702"/>
                      <a:pt x="4883" y="6726"/>
                    </a:cubicBezTo>
                    <a:cubicBezTo>
                      <a:pt x="4810" y="7304"/>
                      <a:pt x="4798" y="7894"/>
                      <a:pt x="4846" y="8473"/>
                    </a:cubicBezTo>
                    <a:cubicBezTo>
                      <a:pt x="4401" y="6617"/>
                      <a:pt x="3738" y="4822"/>
                      <a:pt x="2895" y="3111"/>
                    </a:cubicBezTo>
                    <a:cubicBezTo>
                      <a:pt x="3075" y="2087"/>
                      <a:pt x="3039" y="1051"/>
                      <a:pt x="2786" y="39"/>
                    </a:cubicBezTo>
                    <a:cubicBezTo>
                      <a:pt x="2781" y="13"/>
                      <a:pt x="2760" y="0"/>
                      <a:pt x="2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18"/>
              <p:cNvSpPr/>
              <p:nvPr/>
            </p:nvSpPr>
            <p:spPr>
              <a:xfrm>
                <a:off x="8266343" y="4330449"/>
                <a:ext cx="908855" cy="878044"/>
              </a:xfrm>
              <a:custGeom>
                <a:avLst/>
                <a:gdLst/>
                <a:ahLst/>
                <a:cxnLst/>
                <a:rect l="l" t="t" r="r" b="b"/>
                <a:pathLst>
                  <a:path w="21556" h="20824" extrusionOk="0">
                    <a:moveTo>
                      <a:pt x="18495" y="1"/>
                    </a:moveTo>
                    <a:cubicBezTo>
                      <a:pt x="18355" y="1"/>
                      <a:pt x="18214" y="16"/>
                      <a:pt x="18073" y="47"/>
                    </a:cubicBezTo>
                    <a:cubicBezTo>
                      <a:pt x="17146" y="252"/>
                      <a:pt x="16483" y="1107"/>
                      <a:pt x="16242" y="2023"/>
                    </a:cubicBezTo>
                    <a:cubicBezTo>
                      <a:pt x="16013" y="2939"/>
                      <a:pt x="16109" y="3903"/>
                      <a:pt x="16266" y="4830"/>
                    </a:cubicBezTo>
                    <a:cubicBezTo>
                      <a:pt x="16676" y="7421"/>
                      <a:pt x="17350" y="9963"/>
                      <a:pt x="18278" y="12409"/>
                    </a:cubicBezTo>
                    <a:cubicBezTo>
                      <a:pt x="18941" y="14156"/>
                      <a:pt x="19748" y="15951"/>
                      <a:pt x="19495" y="17795"/>
                    </a:cubicBezTo>
                    <a:cubicBezTo>
                      <a:pt x="19459" y="18084"/>
                      <a:pt x="19339" y="18434"/>
                      <a:pt x="19061" y="18518"/>
                    </a:cubicBezTo>
                    <a:cubicBezTo>
                      <a:pt x="19014" y="18533"/>
                      <a:pt x="18967" y="18540"/>
                      <a:pt x="18922" y="18540"/>
                    </a:cubicBezTo>
                    <a:cubicBezTo>
                      <a:pt x="18569" y="18540"/>
                      <a:pt x="18298" y="18109"/>
                      <a:pt x="18170" y="17735"/>
                    </a:cubicBezTo>
                    <a:cubicBezTo>
                      <a:pt x="17073" y="14674"/>
                      <a:pt x="16326" y="11277"/>
                      <a:pt x="13917" y="9096"/>
                    </a:cubicBezTo>
                    <a:cubicBezTo>
                      <a:pt x="13278" y="8517"/>
                      <a:pt x="12543" y="8047"/>
                      <a:pt x="11941" y="7433"/>
                    </a:cubicBezTo>
                    <a:cubicBezTo>
                      <a:pt x="10868" y="6337"/>
                      <a:pt x="10302" y="4879"/>
                      <a:pt x="9567" y="3541"/>
                    </a:cubicBezTo>
                    <a:cubicBezTo>
                      <a:pt x="8832" y="2192"/>
                      <a:pt x="7808" y="866"/>
                      <a:pt x="6338" y="481"/>
                    </a:cubicBezTo>
                    <a:cubicBezTo>
                      <a:pt x="6226" y="425"/>
                      <a:pt x="6109" y="399"/>
                      <a:pt x="5993" y="399"/>
                    </a:cubicBezTo>
                    <a:cubicBezTo>
                      <a:pt x="5684" y="399"/>
                      <a:pt x="5392" y="587"/>
                      <a:pt x="5278" y="903"/>
                    </a:cubicBezTo>
                    <a:cubicBezTo>
                      <a:pt x="4410" y="2529"/>
                      <a:pt x="5229" y="4505"/>
                      <a:pt x="6049" y="6156"/>
                    </a:cubicBezTo>
                    <a:cubicBezTo>
                      <a:pt x="7013" y="8156"/>
                      <a:pt x="8049" y="10204"/>
                      <a:pt x="9724" y="11650"/>
                    </a:cubicBezTo>
                    <a:cubicBezTo>
                      <a:pt x="10507" y="12313"/>
                      <a:pt x="11398" y="12831"/>
                      <a:pt x="12242" y="13397"/>
                    </a:cubicBezTo>
                    <a:cubicBezTo>
                      <a:pt x="14218" y="14759"/>
                      <a:pt x="15941" y="16458"/>
                      <a:pt x="17326" y="18421"/>
                    </a:cubicBezTo>
                    <a:cubicBezTo>
                      <a:pt x="17591" y="18795"/>
                      <a:pt x="17760" y="19470"/>
                      <a:pt x="17302" y="19602"/>
                    </a:cubicBezTo>
                    <a:cubicBezTo>
                      <a:pt x="17258" y="19610"/>
                      <a:pt x="17213" y="19614"/>
                      <a:pt x="17167" y="19614"/>
                    </a:cubicBezTo>
                    <a:cubicBezTo>
                      <a:pt x="17076" y="19614"/>
                      <a:pt x="16985" y="19598"/>
                      <a:pt x="16905" y="19566"/>
                    </a:cubicBezTo>
                    <a:cubicBezTo>
                      <a:pt x="15664" y="19217"/>
                      <a:pt x="14374" y="18771"/>
                      <a:pt x="13579" y="17771"/>
                    </a:cubicBezTo>
                    <a:cubicBezTo>
                      <a:pt x="13025" y="17072"/>
                      <a:pt x="12760" y="16156"/>
                      <a:pt x="12121" y="15542"/>
                    </a:cubicBezTo>
                    <a:cubicBezTo>
                      <a:pt x="11073" y="14518"/>
                      <a:pt x="9386" y="14626"/>
                      <a:pt x="8049" y="14036"/>
                    </a:cubicBezTo>
                    <a:cubicBezTo>
                      <a:pt x="6000" y="13132"/>
                      <a:pt x="4976" y="10710"/>
                      <a:pt x="2976" y="9722"/>
                    </a:cubicBezTo>
                    <a:cubicBezTo>
                      <a:pt x="2629" y="9555"/>
                      <a:pt x="2214" y="9466"/>
                      <a:pt x="1810" y="9466"/>
                    </a:cubicBezTo>
                    <a:cubicBezTo>
                      <a:pt x="1024" y="9466"/>
                      <a:pt x="276" y="9801"/>
                      <a:pt x="133" y="10542"/>
                    </a:cubicBezTo>
                    <a:cubicBezTo>
                      <a:pt x="0" y="11216"/>
                      <a:pt x="458" y="11855"/>
                      <a:pt x="892" y="12397"/>
                    </a:cubicBezTo>
                    <a:cubicBezTo>
                      <a:pt x="2265" y="14108"/>
                      <a:pt x="3771" y="15915"/>
                      <a:pt x="5880" y="16578"/>
                    </a:cubicBezTo>
                    <a:cubicBezTo>
                      <a:pt x="6820" y="16867"/>
                      <a:pt x="7832" y="16915"/>
                      <a:pt x="8711" y="17373"/>
                    </a:cubicBezTo>
                    <a:cubicBezTo>
                      <a:pt x="10037" y="18060"/>
                      <a:pt x="10784" y="19554"/>
                      <a:pt x="12073" y="20313"/>
                    </a:cubicBezTo>
                    <a:cubicBezTo>
                      <a:pt x="12703" y="20690"/>
                      <a:pt x="13296" y="20823"/>
                      <a:pt x="13881" y="20823"/>
                    </a:cubicBezTo>
                    <a:cubicBezTo>
                      <a:pt x="14773" y="20823"/>
                      <a:pt x="15648" y="20515"/>
                      <a:pt x="16615" y="20289"/>
                    </a:cubicBezTo>
                    <a:cubicBezTo>
                      <a:pt x="16905" y="20229"/>
                      <a:pt x="17194" y="20193"/>
                      <a:pt x="17471" y="20193"/>
                    </a:cubicBezTo>
                    <a:cubicBezTo>
                      <a:pt x="17784" y="20169"/>
                      <a:pt x="18085" y="20169"/>
                      <a:pt x="18375" y="20144"/>
                    </a:cubicBezTo>
                    <a:cubicBezTo>
                      <a:pt x="18471" y="20144"/>
                      <a:pt x="18579" y="20132"/>
                      <a:pt x="18676" y="20120"/>
                    </a:cubicBezTo>
                    <a:cubicBezTo>
                      <a:pt x="18820" y="20096"/>
                      <a:pt x="18977" y="20060"/>
                      <a:pt x="19122" y="20012"/>
                    </a:cubicBezTo>
                    <a:cubicBezTo>
                      <a:pt x="19314" y="19952"/>
                      <a:pt x="19507" y="19855"/>
                      <a:pt x="19676" y="19735"/>
                    </a:cubicBezTo>
                    <a:cubicBezTo>
                      <a:pt x="19808" y="19638"/>
                      <a:pt x="19929" y="19530"/>
                      <a:pt x="20049" y="19409"/>
                    </a:cubicBezTo>
                    <a:cubicBezTo>
                      <a:pt x="20122" y="19313"/>
                      <a:pt x="20194" y="19229"/>
                      <a:pt x="20266" y="19132"/>
                    </a:cubicBezTo>
                    <a:cubicBezTo>
                      <a:pt x="20893" y="18205"/>
                      <a:pt x="21025" y="17048"/>
                      <a:pt x="21134" y="15927"/>
                    </a:cubicBezTo>
                    <a:cubicBezTo>
                      <a:pt x="21230" y="14903"/>
                      <a:pt x="21339" y="13867"/>
                      <a:pt x="21435" y="12843"/>
                    </a:cubicBezTo>
                    <a:cubicBezTo>
                      <a:pt x="21495" y="12216"/>
                      <a:pt x="21555" y="11566"/>
                      <a:pt x="21459" y="10939"/>
                    </a:cubicBezTo>
                    <a:cubicBezTo>
                      <a:pt x="21363" y="10289"/>
                      <a:pt x="21086" y="9662"/>
                      <a:pt x="20953" y="9011"/>
                    </a:cubicBezTo>
                    <a:cubicBezTo>
                      <a:pt x="20712" y="7831"/>
                      <a:pt x="20929" y="6602"/>
                      <a:pt x="21098" y="5397"/>
                    </a:cubicBezTo>
                    <a:cubicBezTo>
                      <a:pt x="21266" y="4192"/>
                      <a:pt x="21375" y="2927"/>
                      <a:pt x="20917" y="1806"/>
                    </a:cubicBezTo>
                    <a:cubicBezTo>
                      <a:pt x="20514" y="819"/>
                      <a:pt x="19531" y="1"/>
                      <a:pt x="184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8"/>
              <p:cNvSpPr/>
              <p:nvPr/>
            </p:nvSpPr>
            <p:spPr>
              <a:xfrm>
                <a:off x="9026320" y="4391458"/>
                <a:ext cx="108231" cy="771114"/>
              </a:xfrm>
              <a:custGeom>
                <a:avLst/>
                <a:gdLst/>
                <a:ahLst/>
                <a:cxnLst/>
                <a:rect l="l" t="t" r="r" b="b"/>
                <a:pathLst>
                  <a:path w="2567" h="18288" extrusionOk="0">
                    <a:moveTo>
                      <a:pt x="657" y="1"/>
                    </a:moveTo>
                    <a:cubicBezTo>
                      <a:pt x="654" y="1"/>
                      <a:pt x="651" y="4"/>
                      <a:pt x="651" y="10"/>
                    </a:cubicBezTo>
                    <a:cubicBezTo>
                      <a:pt x="0" y="2998"/>
                      <a:pt x="928" y="6263"/>
                      <a:pt x="1374" y="9203"/>
                    </a:cubicBezTo>
                    <a:cubicBezTo>
                      <a:pt x="1627" y="10866"/>
                      <a:pt x="1928" y="12553"/>
                      <a:pt x="2000" y="14227"/>
                    </a:cubicBezTo>
                    <a:cubicBezTo>
                      <a:pt x="2048" y="15589"/>
                      <a:pt x="1928" y="16950"/>
                      <a:pt x="1651" y="18288"/>
                    </a:cubicBezTo>
                    <a:cubicBezTo>
                      <a:pt x="1783" y="18191"/>
                      <a:pt x="1904" y="18083"/>
                      <a:pt x="2024" y="17962"/>
                    </a:cubicBezTo>
                    <a:cubicBezTo>
                      <a:pt x="2567" y="15408"/>
                      <a:pt x="2302" y="12854"/>
                      <a:pt x="1844" y="10263"/>
                    </a:cubicBezTo>
                    <a:cubicBezTo>
                      <a:pt x="1518" y="8528"/>
                      <a:pt x="1241" y="6769"/>
                      <a:pt x="952" y="5022"/>
                    </a:cubicBezTo>
                    <a:cubicBezTo>
                      <a:pt x="663" y="3359"/>
                      <a:pt x="494" y="1697"/>
                      <a:pt x="663" y="10"/>
                    </a:cubicBezTo>
                    <a:cubicBezTo>
                      <a:pt x="663" y="4"/>
                      <a:pt x="660" y="1"/>
                      <a:pt x="657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18"/>
              <p:cNvSpPr/>
              <p:nvPr/>
            </p:nvSpPr>
            <p:spPr>
              <a:xfrm>
                <a:off x="8547481" y="4438089"/>
                <a:ext cx="525092" cy="740755"/>
              </a:xfrm>
              <a:custGeom>
                <a:avLst/>
                <a:gdLst/>
                <a:ahLst/>
                <a:cxnLst/>
                <a:rect l="l" t="t" r="r" b="b"/>
                <a:pathLst>
                  <a:path w="12454" h="17568" extrusionOk="0">
                    <a:moveTo>
                      <a:pt x="43" y="1"/>
                    </a:moveTo>
                    <a:cubicBezTo>
                      <a:pt x="22" y="1"/>
                      <a:pt x="0" y="21"/>
                      <a:pt x="7" y="48"/>
                    </a:cubicBezTo>
                    <a:cubicBezTo>
                      <a:pt x="308" y="1783"/>
                      <a:pt x="1140" y="3422"/>
                      <a:pt x="2200" y="4820"/>
                    </a:cubicBezTo>
                    <a:cubicBezTo>
                      <a:pt x="2778" y="5591"/>
                      <a:pt x="3453" y="6290"/>
                      <a:pt x="4200" y="6916"/>
                    </a:cubicBezTo>
                    <a:cubicBezTo>
                      <a:pt x="4947" y="7531"/>
                      <a:pt x="5791" y="8013"/>
                      <a:pt x="6502" y="8675"/>
                    </a:cubicBezTo>
                    <a:cubicBezTo>
                      <a:pt x="7333" y="9434"/>
                      <a:pt x="7755" y="10434"/>
                      <a:pt x="8285" y="11398"/>
                    </a:cubicBezTo>
                    <a:cubicBezTo>
                      <a:pt x="8767" y="12266"/>
                      <a:pt x="9453" y="12989"/>
                      <a:pt x="9984" y="13832"/>
                    </a:cubicBezTo>
                    <a:cubicBezTo>
                      <a:pt x="10731" y="15025"/>
                      <a:pt x="11345" y="16314"/>
                      <a:pt x="12008" y="17567"/>
                    </a:cubicBezTo>
                    <a:cubicBezTo>
                      <a:pt x="12164" y="17543"/>
                      <a:pt x="12309" y="17507"/>
                      <a:pt x="12454" y="17459"/>
                    </a:cubicBezTo>
                    <a:cubicBezTo>
                      <a:pt x="11803" y="16206"/>
                      <a:pt x="11080" y="14977"/>
                      <a:pt x="10357" y="13796"/>
                    </a:cubicBezTo>
                    <a:cubicBezTo>
                      <a:pt x="9863" y="13001"/>
                      <a:pt x="9212" y="12314"/>
                      <a:pt x="8731" y="11507"/>
                    </a:cubicBezTo>
                    <a:cubicBezTo>
                      <a:pt x="8249" y="10688"/>
                      <a:pt x="7911" y="9796"/>
                      <a:pt x="7321" y="9049"/>
                    </a:cubicBezTo>
                    <a:cubicBezTo>
                      <a:pt x="6827" y="8422"/>
                      <a:pt x="6176" y="7940"/>
                      <a:pt x="5526" y="7495"/>
                    </a:cubicBezTo>
                    <a:cubicBezTo>
                      <a:pt x="4670" y="6904"/>
                      <a:pt x="3887" y="6229"/>
                      <a:pt x="3176" y="5482"/>
                    </a:cubicBezTo>
                    <a:cubicBezTo>
                      <a:pt x="1694" y="3904"/>
                      <a:pt x="814" y="2036"/>
                      <a:pt x="79" y="36"/>
                    </a:cubicBezTo>
                    <a:cubicBezTo>
                      <a:pt x="74" y="11"/>
                      <a:pt x="59" y="1"/>
                      <a:pt x="43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18"/>
              <p:cNvSpPr/>
              <p:nvPr/>
            </p:nvSpPr>
            <p:spPr>
              <a:xfrm>
                <a:off x="8341054" y="4797605"/>
                <a:ext cx="700024" cy="384250"/>
              </a:xfrm>
              <a:custGeom>
                <a:avLst/>
                <a:gdLst/>
                <a:ahLst/>
                <a:cxnLst/>
                <a:rect l="l" t="t" r="r" b="b"/>
                <a:pathLst>
                  <a:path w="16603" h="9113" extrusionOk="0">
                    <a:moveTo>
                      <a:pt x="111" y="0"/>
                    </a:moveTo>
                    <a:cubicBezTo>
                      <a:pt x="55" y="0"/>
                      <a:pt x="0" y="59"/>
                      <a:pt x="35" y="112"/>
                    </a:cubicBezTo>
                    <a:cubicBezTo>
                      <a:pt x="927" y="1594"/>
                      <a:pt x="2192" y="2968"/>
                      <a:pt x="3759" y="3715"/>
                    </a:cubicBezTo>
                    <a:cubicBezTo>
                      <a:pt x="5554" y="4558"/>
                      <a:pt x="7699" y="4582"/>
                      <a:pt x="9325" y="5811"/>
                    </a:cubicBezTo>
                    <a:cubicBezTo>
                      <a:pt x="10687" y="6835"/>
                      <a:pt x="11108" y="8643"/>
                      <a:pt x="13000" y="8884"/>
                    </a:cubicBezTo>
                    <a:cubicBezTo>
                      <a:pt x="13904" y="9004"/>
                      <a:pt x="14819" y="8848"/>
                      <a:pt x="15699" y="9113"/>
                    </a:cubicBezTo>
                    <a:cubicBezTo>
                      <a:pt x="16000" y="9089"/>
                      <a:pt x="16301" y="9089"/>
                      <a:pt x="16603" y="9064"/>
                    </a:cubicBezTo>
                    <a:cubicBezTo>
                      <a:pt x="16085" y="8775"/>
                      <a:pt x="15518" y="8595"/>
                      <a:pt x="14928" y="8546"/>
                    </a:cubicBezTo>
                    <a:cubicBezTo>
                      <a:pt x="14000" y="8462"/>
                      <a:pt x="12964" y="8655"/>
                      <a:pt x="12120" y="8197"/>
                    </a:cubicBezTo>
                    <a:cubicBezTo>
                      <a:pt x="11181" y="7679"/>
                      <a:pt x="10771" y="6570"/>
                      <a:pt x="10000" y="5859"/>
                    </a:cubicBezTo>
                    <a:cubicBezTo>
                      <a:pt x="8674" y="4655"/>
                      <a:pt x="6819" y="4402"/>
                      <a:pt x="5156" y="3896"/>
                    </a:cubicBezTo>
                    <a:cubicBezTo>
                      <a:pt x="2927" y="3233"/>
                      <a:pt x="1578" y="1787"/>
                      <a:pt x="168" y="28"/>
                    </a:cubicBezTo>
                    <a:cubicBezTo>
                      <a:pt x="152" y="8"/>
                      <a:pt x="131" y="0"/>
                      <a:pt x="111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8"/>
              <p:cNvSpPr/>
              <p:nvPr/>
            </p:nvSpPr>
            <p:spPr>
              <a:xfrm>
                <a:off x="7707299" y="4410297"/>
                <a:ext cx="1027500" cy="760024"/>
              </a:xfrm>
              <a:custGeom>
                <a:avLst/>
                <a:gdLst/>
                <a:ahLst/>
                <a:cxnLst/>
                <a:rect l="l" t="t" r="r" b="b"/>
                <a:pathLst>
                  <a:path w="24370" h="18025" extrusionOk="0">
                    <a:moveTo>
                      <a:pt x="10212" y="0"/>
                    </a:moveTo>
                    <a:cubicBezTo>
                      <a:pt x="9778" y="434"/>
                      <a:pt x="9778" y="1278"/>
                      <a:pt x="9778" y="1844"/>
                    </a:cubicBezTo>
                    <a:cubicBezTo>
                      <a:pt x="9791" y="2543"/>
                      <a:pt x="9899" y="3242"/>
                      <a:pt x="10116" y="3892"/>
                    </a:cubicBezTo>
                    <a:cubicBezTo>
                      <a:pt x="10140" y="3989"/>
                      <a:pt x="10176" y="4073"/>
                      <a:pt x="10212" y="4169"/>
                    </a:cubicBezTo>
                    <a:cubicBezTo>
                      <a:pt x="9682" y="3880"/>
                      <a:pt x="9200" y="3169"/>
                      <a:pt x="8899" y="2748"/>
                    </a:cubicBezTo>
                    <a:cubicBezTo>
                      <a:pt x="8465" y="2133"/>
                      <a:pt x="8260" y="1482"/>
                      <a:pt x="8092" y="759"/>
                    </a:cubicBezTo>
                    <a:cubicBezTo>
                      <a:pt x="8082" y="719"/>
                      <a:pt x="8052" y="702"/>
                      <a:pt x="8021" y="702"/>
                    </a:cubicBezTo>
                    <a:cubicBezTo>
                      <a:pt x="7978" y="702"/>
                      <a:pt x="7930" y="735"/>
                      <a:pt x="7923" y="784"/>
                    </a:cubicBezTo>
                    <a:cubicBezTo>
                      <a:pt x="7851" y="1446"/>
                      <a:pt x="8080" y="2133"/>
                      <a:pt x="8405" y="2711"/>
                    </a:cubicBezTo>
                    <a:cubicBezTo>
                      <a:pt x="8212" y="2651"/>
                      <a:pt x="8031" y="2567"/>
                      <a:pt x="7863" y="2470"/>
                    </a:cubicBezTo>
                    <a:cubicBezTo>
                      <a:pt x="7586" y="2278"/>
                      <a:pt x="7321" y="2073"/>
                      <a:pt x="7080" y="1832"/>
                    </a:cubicBezTo>
                    <a:cubicBezTo>
                      <a:pt x="7060" y="1815"/>
                      <a:pt x="7035" y="1808"/>
                      <a:pt x="7010" y="1808"/>
                    </a:cubicBezTo>
                    <a:cubicBezTo>
                      <a:pt x="6942" y="1808"/>
                      <a:pt x="6873" y="1861"/>
                      <a:pt x="6899" y="1940"/>
                    </a:cubicBezTo>
                    <a:cubicBezTo>
                      <a:pt x="7164" y="2615"/>
                      <a:pt x="7971" y="3121"/>
                      <a:pt x="8694" y="3169"/>
                    </a:cubicBezTo>
                    <a:cubicBezTo>
                      <a:pt x="9080" y="3736"/>
                      <a:pt x="9694" y="4579"/>
                      <a:pt x="10405" y="4699"/>
                    </a:cubicBezTo>
                    <a:cubicBezTo>
                      <a:pt x="10634" y="5266"/>
                      <a:pt x="10887" y="5820"/>
                      <a:pt x="11104" y="6374"/>
                    </a:cubicBezTo>
                    <a:cubicBezTo>
                      <a:pt x="10815" y="6193"/>
                      <a:pt x="10586" y="5916"/>
                      <a:pt x="10321" y="5699"/>
                    </a:cubicBezTo>
                    <a:cubicBezTo>
                      <a:pt x="9995" y="5446"/>
                      <a:pt x="9622" y="5266"/>
                      <a:pt x="9236" y="5133"/>
                    </a:cubicBezTo>
                    <a:cubicBezTo>
                      <a:pt x="8260" y="4784"/>
                      <a:pt x="7489" y="4037"/>
                      <a:pt x="7128" y="3073"/>
                    </a:cubicBezTo>
                    <a:cubicBezTo>
                      <a:pt x="7113" y="3024"/>
                      <a:pt x="7077" y="3003"/>
                      <a:pt x="7041" y="3003"/>
                    </a:cubicBezTo>
                    <a:cubicBezTo>
                      <a:pt x="6989" y="3003"/>
                      <a:pt x="6938" y="3049"/>
                      <a:pt x="6959" y="3121"/>
                    </a:cubicBezTo>
                    <a:cubicBezTo>
                      <a:pt x="7176" y="4085"/>
                      <a:pt x="7790" y="4916"/>
                      <a:pt x="8646" y="5410"/>
                    </a:cubicBezTo>
                    <a:cubicBezTo>
                      <a:pt x="9140" y="5687"/>
                      <a:pt x="9670" y="5796"/>
                      <a:pt x="10092" y="6193"/>
                    </a:cubicBezTo>
                    <a:cubicBezTo>
                      <a:pt x="10441" y="6519"/>
                      <a:pt x="10766" y="6844"/>
                      <a:pt x="11260" y="6940"/>
                    </a:cubicBezTo>
                    <a:lnTo>
                      <a:pt x="11297" y="6940"/>
                    </a:lnTo>
                    <a:cubicBezTo>
                      <a:pt x="11441" y="7362"/>
                      <a:pt x="11538" y="7808"/>
                      <a:pt x="11586" y="8254"/>
                    </a:cubicBezTo>
                    <a:cubicBezTo>
                      <a:pt x="11646" y="8904"/>
                      <a:pt x="11646" y="9555"/>
                      <a:pt x="11586" y="10206"/>
                    </a:cubicBezTo>
                    <a:cubicBezTo>
                      <a:pt x="11152" y="9760"/>
                      <a:pt x="10827" y="9242"/>
                      <a:pt x="10634" y="8663"/>
                    </a:cubicBezTo>
                    <a:cubicBezTo>
                      <a:pt x="10429" y="8073"/>
                      <a:pt x="10333" y="7410"/>
                      <a:pt x="9971" y="6880"/>
                    </a:cubicBezTo>
                    <a:cubicBezTo>
                      <a:pt x="9954" y="6846"/>
                      <a:pt x="9924" y="6832"/>
                      <a:pt x="9894" y="6832"/>
                    </a:cubicBezTo>
                    <a:cubicBezTo>
                      <a:pt x="9837" y="6832"/>
                      <a:pt x="9779" y="6882"/>
                      <a:pt x="9803" y="6953"/>
                    </a:cubicBezTo>
                    <a:cubicBezTo>
                      <a:pt x="10116" y="8302"/>
                      <a:pt x="10417" y="9820"/>
                      <a:pt x="11489" y="10772"/>
                    </a:cubicBezTo>
                    <a:cubicBezTo>
                      <a:pt x="11501" y="10796"/>
                      <a:pt x="11514" y="10796"/>
                      <a:pt x="11538" y="10808"/>
                    </a:cubicBezTo>
                    <a:cubicBezTo>
                      <a:pt x="11465" y="11435"/>
                      <a:pt x="11381" y="12049"/>
                      <a:pt x="11321" y="12664"/>
                    </a:cubicBezTo>
                    <a:cubicBezTo>
                      <a:pt x="10694" y="11953"/>
                      <a:pt x="10128" y="11206"/>
                      <a:pt x="9622" y="10423"/>
                    </a:cubicBezTo>
                    <a:cubicBezTo>
                      <a:pt x="9441" y="10145"/>
                      <a:pt x="9272" y="9880"/>
                      <a:pt x="9080" y="9615"/>
                    </a:cubicBezTo>
                    <a:cubicBezTo>
                      <a:pt x="9212" y="8145"/>
                      <a:pt x="8646" y="6904"/>
                      <a:pt x="7899" y="5675"/>
                    </a:cubicBezTo>
                    <a:cubicBezTo>
                      <a:pt x="7885" y="5652"/>
                      <a:pt x="7862" y="5641"/>
                      <a:pt x="7838" y="5641"/>
                    </a:cubicBezTo>
                    <a:cubicBezTo>
                      <a:pt x="7802" y="5641"/>
                      <a:pt x="7766" y="5667"/>
                      <a:pt x="7766" y="5712"/>
                    </a:cubicBezTo>
                    <a:cubicBezTo>
                      <a:pt x="7839" y="6242"/>
                      <a:pt x="8128" y="6724"/>
                      <a:pt x="8321" y="7230"/>
                    </a:cubicBezTo>
                    <a:cubicBezTo>
                      <a:pt x="8188" y="7169"/>
                      <a:pt x="8055" y="7097"/>
                      <a:pt x="7935" y="7025"/>
                    </a:cubicBezTo>
                    <a:cubicBezTo>
                      <a:pt x="7622" y="6796"/>
                      <a:pt x="7381" y="6483"/>
                      <a:pt x="7067" y="6242"/>
                    </a:cubicBezTo>
                    <a:cubicBezTo>
                      <a:pt x="7039" y="6217"/>
                      <a:pt x="7003" y="6206"/>
                      <a:pt x="6967" y="6206"/>
                    </a:cubicBezTo>
                    <a:cubicBezTo>
                      <a:pt x="6880" y="6206"/>
                      <a:pt x="6796" y="6272"/>
                      <a:pt x="6839" y="6374"/>
                    </a:cubicBezTo>
                    <a:cubicBezTo>
                      <a:pt x="6983" y="6760"/>
                      <a:pt x="7321" y="7085"/>
                      <a:pt x="7634" y="7338"/>
                    </a:cubicBezTo>
                    <a:cubicBezTo>
                      <a:pt x="7863" y="7507"/>
                      <a:pt x="8188" y="7772"/>
                      <a:pt x="8489" y="7820"/>
                    </a:cubicBezTo>
                    <a:cubicBezTo>
                      <a:pt x="8586" y="8230"/>
                      <a:pt x="8646" y="8651"/>
                      <a:pt x="8658" y="9073"/>
                    </a:cubicBezTo>
                    <a:cubicBezTo>
                      <a:pt x="8393" y="8760"/>
                      <a:pt x="8092" y="8483"/>
                      <a:pt x="7754" y="8266"/>
                    </a:cubicBezTo>
                    <a:cubicBezTo>
                      <a:pt x="7212" y="7916"/>
                      <a:pt x="6598" y="7675"/>
                      <a:pt x="6031" y="7350"/>
                    </a:cubicBezTo>
                    <a:cubicBezTo>
                      <a:pt x="6116" y="6736"/>
                      <a:pt x="5899" y="6145"/>
                      <a:pt x="5995" y="5519"/>
                    </a:cubicBezTo>
                    <a:cubicBezTo>
                      <a:pt x="6079" y="5037"/>
                      <a:pt x="6260" y="4519"/>
                      <a:pt x="5995" y="4073"/>
                    </a:cubicBezTo>
                    <a:cubicBezTo>
                      <a:pt x="5976" y="4040"/>
                      <a:pt x="5947" y="4026"/>
                      <a:pt x="5918" y="4026"/>
                    </a:cubicBezTo>
                    <a:cubicBezTo>
                      <a:pt x="5872" y="4026"/>
                      <a:pt x="5826" y="4062"/>
                      <a:pt x="5826" y="4121"/>
                    </a:cubicBezTo>
                    <a:cubicBezTo>
                      <a:pt x="5802" y="4663"/>
                      <a:pt x="5670" y="5145"/>
                      <a:pt x="5585" y="5675"/>
                    </a:cubicBezTo>
                    <a:cubicBezTo>
                      <a:pt x="5513" y="6157"/>
                      <a:pt x="5670" y="6627"/>
                      <a:pt x="5646" y="7097"/>
                    </a:cubicBezTo>
                    <a:cubicBezTo>
                      <a:pt x="5513" y="7001"/>
                      <a:pt x="5381" y="6892"/>
                      <a:pt x="5260" y="6784"/>
                    </a:cubicBezTo>
                    <a:cubicBezTo>
                      <a:pt x="4453" y="6001"/>
                      <a:pt x="4332" y="4989"/>
                      <a:pt x="4441" y="3916"/>
                    </a:cubicBezTo>
                    <a:cubicBezTo>
                      <a:pt x="4448" y="3834"/>
                      <a:pt x="4367" y="3779"/>
                      <a:pt x="4290" y="3779"/>
                    </a:cubicBezTo>
                    <a:cubicBezTo>
                      <a:pt x="4243" y="3779"/>
                      <a:pt x="4198" y="3799"/>
                      <a:pt x="4176" y="3844"/>
                    </a:cubicBezTo>
                    <a:cubicBezTo>
                      <a:pt x="3887" y="4519"/>
                      <a:pt x="3947" y="5302"/>
                      <a:pt x="4212" y="5977"/>
                    </a:cubicBezTo>
                    <a:cubicBezTo>
                      <a:pt x="3718" y="5724"/>
                      <a:pt x="3369" y="5181"/>
                      <a:pt x="3055" y="4748"/>
                    </a:cubicBezTo>
                    <a:cubicBezTo>
                      <a:pt x="3033" y="4714"/>
                      <a:pt x="3002" y="4700"/>
                      <a:pt x="2973" y="4700"/>
                    </a:cubicBezTo>
                    <a:cubicBezTo>
                      <a:pt x="2907" y="4700"/>
                      <a:pt x="2845" y="4769"/>
                      <a:pt x="2887" y="4844"/>
                    </a:cubicBezTo>
                    <a:cubicBezTo>
                      <a:pt x="3212" y="5555"/>
                      <a:pt x="3609" y="6169"/>
                      <a:pt x="4393" y="6374"/>
                    </a:cubicBezTo>
                    <a:cubicBezTo>
                      <a:pt x="4405" y="6410"/>
                      <a:pt x="4417" y="6434"/>
                      <a:pt x="4441" y="6459"/>
                    </a:cubicBezTo>
                    <a:cubicBezTo>
                      <a:pt x="4947" y="7362"/>
                      <a:pt x="5863" y="7808"/>
                      <a:pt x="6742" y="8266"/>
                    </a:cubicBezTo>
                    <a:cubicBezTo>
                      <a:pt x="6947" y="8362"/>
                      <a:pt x="7140" y="8471"/>
                      <a:pt x="7333" y="8591"/>
                    </a:cubicBezTo>
                    <a:cubicBezTo>
                      <a:pt x="7127" y="8641"/>
                      <a:pt x="6920" y="8665"/>
                      <a:pt x="6713" y="8665"/>
                    </a:cubicBezTo>
                    <a:cubicBezTo>
                      <a:pt x="6167" y="8665"/>
                      <a:pt x="5630" y="8496"/>
                      <a:pt x="5176" y="8182"/>
                    </a:cubicBezTo>
                    <a:cubicBezTo>
                      <a:pt x="4634" y="7808"/>
                      <a:pt x="4140" y="7254"/>
                      <a:pt x="3453" y="7206"/>
                    </a:cubicBezTo>
                    <a:cubicBezTo>
                      <a:pt x="3369" y="7206"/>
                      <a:pt x="3344" y="7314"/>
                      <a:pt x="3417" y="7362"/>
                    </a:cubicBezTo>
                    <a:cubicBezTo>
                      <a:pt x="4140" y="7784"/>
                      <a:pt x="4754" y="8435"/>
                      <a:pt x="5525" y="8784"/>
                    </a:cubicBezTo>
                    <a:cubicBezTo>
                      <a:pt x="5914" y="8965"/>
                      <a:pt x="6336" y="9056"/>
                      <a:pt x="6761" y="9056"/>
                    </a:cubicBezTo>
                    <a:cubicBezTo>
                      <a:pt x="7100" y="9056"/>
                      <a:pt x="7440" y="8998"/>
                      <a:pt x="7766" y="8880"/>
                    </a:cubicBezTo>
                    <a:cubicBezTo>
                      <a:pt x="7899" y="8989"/>
                      <a:pt x="8019" y="9097"/>
                      <a:pt x="8140" y="9218"/>
                    </a:cubicBezTo>
                    <a:cubicBezTo>
                      <a:pt x="8562" y="9651"/>
                      <a:pt x="8839" y="10194"/>
                      <a:pt x="9140" y="10700"/>
                    </a:cubicBezTo>
                    <a:cubicBezTo>
                      <a:pt x="9321" y="10989"/>
                      <a:pt x="9501" y="11266"/>
                      <a:pt x="9682" y="11543"/>
                    </a:cubicBezTo>
                    <a:cubicBezTo>
                      <a:pt x="9116" y="11399"/>
                      <a:pt x="8706" y="11001"/>
                      <a:pt x="8200" y="10615"/>
                    </a:cubicBezTo>
                    <a:cubicBezTo>
                      <a:pt x="7706" y="10230"/>
                      <a:pt x="7224" y="10182"/>
                      <a:pt x="6670" y="9953"/>
                    </a:cubicBezTo>
                    <a:cubicBezTo>
                      <a:pt x="6667" y="9951"/>
                      <a:pt x="6663" y="9950"/>
                      <a:pt x="6659" y="9950"/>
                    </a:cubicBezTo>
                    <a:cubicBezTo>
                      <a:pt x="6634" y="9950"/>
                      <a:pt x="6598" y="9982"/>
                      <a:pt x="6598" y="10013"/>
                    </a:cubicBezTo>
                    <a:cubicBezTo>
                      <a:pt x="6598" y="10254"/>
                      <a:pt x="6754" y="10374"/>
                      <a:pt x="6959" y="10483"/>
                    </a:cubicBezTo>
                    <a:cubicBezTo>
                      <a:pt x="7393" y="10676"/>
                      <a:pt x="7790" y="10929"/>
                      <a:pt x="8164" y="11230"/>
                    </a:cubicBezTo>
                    <a:cubicBezTo>
                      <a:pt x="8624" y="11636"/>
                      <a:pt x="9198" y="12109"/>
                      <a:pt x="9835" y="12109"/>
                    </a:cubicBezTo>
                    <a:cubicBezTo>
                      <a:pt x="9915" y="12109"/>
                      <a:pt x="9997" y="12102"/>
                      <a:pt x="10080" y="12085"/>
                    </a:cubicBezTo>
                    <a:cubicBezTo>
                      <a:pt x="10441" y="12555"/>
                      <a:pt x="10839" y="13013"/>
                      <a:pt x="11260" y="13435"/>
                    </a:cubicBezTo>
                    <a:cubicBezTo>
                      <a:pt x="11224" y="14073"/>
                      <a:pt x="11212" y="14712"/>
                      <a:pt x="11224" y="15363"/>
                    </a:cubicBezTo>
                    <a:cubicBezTo>
                      <a:pt x="10321" y="14917"/>
                      <a:pt x="9935" y="13796"/>
                      <a:pt x="9393" y="13025"/>
                    </a:cubicBezTo>
                    <a:cubicBezTo>
                      <a:pt x="9374" y="12992"/>
                      <a:pt x="9343" y="12977"/>
                      <a:pt x="9313" y="12977"/>
                    </a:cubicBezTo>
                    <a:cubicBezTo>
                      <a:pt x="9268" y="12977"/>
                      <a:pt x="9224" y="13010"/>
                      <a:pt x="9224" y="13061"/>
                    </a:cubicBezTo>
                    <a:cubicBezTo>
                      <a:pt x="9188" y="14170"/>
                      <a:pt x="10200" y="15543"/>
                      <a:pt x="11260" y="15929"/>
                    </a:cubicBezTo>
                    <a:cubicBezTo>
                      <a:pt x="11273" y="16218"/>
                      <a:pt x="11297" y="16495"/>
                      <a:pt x="11333" y="16784"/>
                    </a:cubicBezTo>
                    <a:cubicBezTo>
                      <a:pt x="10803" y="16507"/>
                      <a:pt x="10176" y="16363"/>
                      <a:pt x="9658" y="16049"/>
                    </a:cubicBezTo>
                    <a:cubicBezTo>
                      <a:pt x="9224" y="15772"/>
                      <a:pt x="8803" y="15459"/>
                      <a:pt x="8405" y="15122"/>
                    </a:cubicBezTo>
                    <a:cubicBezTo>
                      <a:pt x="8429" y="14748"/>
                      <a:pt x="8369" y="14375"/>
                      <a:pt x="8224" y="14025"/>
                    </a:cubicBezTo>
                    <a:cubicBezTo>
                      <a:pt x="8525" y="13290"/>
                      <a:pt x="8537" y="12459"/>
                      <a:pt x="8260" y="11712"/>
                    </a:cubicBezTo>
                    <a:cubicBezTo>
                      <a:pt x="8250" y="11626"/>
                      <a:pt x="8183" y="11585"/>
                      <a:pt x="8116" y="11585"/>
                    </a:cubicBezTo>
                    <a:cubicBezTo>
                      <a:pt x="8032" y="11585"/>
                      <a:pt x="7946" y="11647"/>
                      <a:pt x="7959" y="11760"/>
                    </a:cubicBezTo>
                    <a:cubicBezTo>
                      <a:pt x="7923" y="12350"/>
                      <a:pt x="8019" y="12893"/>
                      <a:pt x="7947" y="13459"/>
                    </a:cubicBezTo>
                    <a:cubicBezTo>
                      <a:pt x="7754" y="13158"/>
                      <a:pt x="7549" y="12881"/>
                      <a:pt x="7333" y="12615"/>
                    </a:cubicBezTo>
                    <a:cubicBezTo>
                      <a:pt x="6622" y="11772"/>
                      <a:pt x="5899" y="11037"/>
                      <a:pt x="5429" y="10025"/>
                    </a:cubicBezTo>
                    <a:cubicBezTo>
                      <a:pt x="5401" y="9984"/>
                      <a:pt x="5360" y="9965"/>
                      <a:pt x="5319" y="9965"/>
                    </a:cubicBezTo>
                    <a:cubicBezTo>
                      <a:pt x="5251" y="9965"/>
                      <a:pt x="5183" y="10015"/>
                      <a:pt x="5176" y="10097"/>
                    </a:cubicBezTo>
                    <a:cubicBezTo>
                      <a:pt x="5272" y="10941"/>
                      <a:pt x="5839" y="11615"/>
                      <a:pt x="6381" y="12242"/>
                    </a:cubicBezTo>
                    <a:cubicBezTo>
                      <a:pt x="6200" y="12206"/>
                      <a:pt x="6007" y="12194"/>
                      <a:pt x="5839" y="12146"/>
                    </a:cubicBezTo>
                    <a:cubicBezTo>
                      <a:pt x="5513" y="12061"/>
                      <a:pt x="5188" y="11965"/>
                      <a:pt x="4875" y="11844"/>
                    </a:cubicBezTo>
                    <a:cubicBezTo>
                      <a:pt x="4860" y="11839"/>
                      <a:pt x="4847" y="11837"/>
                      <a:pt x="4834" y="11837"/>
                    </a:cubicBezTo>
                    <a:cubicBezTo>
                      <a:pt x="4731" y="11837"/>
                      <a:pt x="4694" y="11997"/>
                      <a:pt x="4790" y="12061"/>
                    </a:cubicBezTo>
                    <a:cubicBezTo>
                      <a:pt x="5213" y="12381"/>
                      <a:pt x="5883" y="12718"/>
                      <a:pt x="6475" y="12718"/>
                    </a:cubicBezTo>
                    <a:cubicBezTo>
                      <a:pt x="6575" y="12718"/>
                      <a:pt x="6672" y="12709"/>
                      <a:pt x="6766" y="12688"/>
                    </a:cubicBezTo>
                    <a:cubicBezTo>
                      <a:pt x="7284" y="13314"/>
                      <a:pt x="7706" y="13941"/>
                      <a:pt x="7875" y="14736"/>
                    </a:cubicBezTo>
                    <a:cubicBezTo>
                      <a:pt x="7453" y="14471"/>
                      <a:pt x="7007" y="14230"/>
                      <a:pt x="6561" y="14037"/>
                    </a:cubicBezTo>
                    <a:cubicBezTo>
                      <a:pt x="5730" y="13664"/>
                      <a:pt x="4802" y="13302"/>
                      <a:pt x="3959" y="12832"/>
                    </a:cubicBezTo>
                    <a:cubicBezTo>
                      <a:pt x="4007" y="12085"/>
                      <a:pt x="3983" y="11338"/>
                      <a:pt x="3887" y="10603"/>
                    </a:cubicBezTo>
                    <a:cubicBezTo>
                      <a:pt x="3814" y="10049"/>
                      <a:pt x="3646" y="9362"/>
                      <a:pt x="3164" y="9025"/>
                    </a:cubicBezTo>
                    <a:cubicBezTo>
                      <a:pt x="3148" y="9018"/>
                      <a:pt x="3133" y="9015"/>
                      <a:pt x="3117" y="9015"/>
                    </a:cubicBezTo>
                    <a:cubicBezTo>
                      <a:pt x="3048" y="9015"/>
                      <a:pt x="2987" y="9076"/>
                      <a:pt x="3007" y="9145"/>
                    </a:cubicBezTo>
                    <a:cubicBezTo>
                      <a:pt x="3248" y="9772"/>
                      <a:pt x="3465" y="10278"/>
                      <a:pt x="3477" y="10965"/>
                    </a:cubicBezTo>
                    <a:cubicBezTo>
                      <a:pt x="3489" y="11483"/>
                      <a:pt x="3417" y="12013"/>
                      <a:pt x="3453" y="12531"/>
                    </a:cubicBezTo>
                    <a:cubicBezTo>
                      <a:pt x="3212" y="12387"/>
                      <a:pt x="2983" y="12218"/>
                      <a:pt x="2778" y="12037"/>
                    </a:cubicBezTo>
                    <a:cubicBezTo>
                      <a:pt x="2754" y="12013"/>
                      <a:pt x="2730" y="11989"/>
                      <a:pt x="2706" y="11977"/>
                    </a:cubicBezTo>
                    <a:cubicBezTo>
                      <a:pt x="1935" y="11278"/>
                      <a:pt x="1417" y="10398"/>
                      <a:pt x="1441" y="9170"/>
                    </a:cubicBezTo>
                    <a:cubicBezTo>
                      <a:pt x="1441" y="9117"/>
                      <a:pt x="1401" y="9089"/>
                      <a:pt x="1361" y="9089"/>
                    </a:cubicBezTo>
                    <a:cubicBezTo>
                      <a:pt x="1328" y="9089"/>
                      <a:pt x="1295" y="9107"/>
                      <a:pt x="1284" y="9145"/>
                    </a:cubicBezTo>
                    <a:cubicBezTo>
                      <a:pt x="1007" y="10025"/>
                      <a:pt x="1296" y="10929"/>
                      <a:pt x="1826" y="11652"/>
                    </a:cubicBezTo>
                    <a:cubicBezTo>
                      <a:pt x="1633" y="11579"/>
                      <a:pt x="1453" y="11495"/>
                      <a:pt x="1272" y="11386"/>
                    </a:cubicBezTo>
                    <a:cubicBezTo>
                      <a:pt x="874" y="11158"/>
                      <a:pt x="525" y="10844"/>
                      <a:pt x="103" y="10627"/>
                    </a:cubicBezTo>
                    <a:cubicBezTo>
                      <a:pt x="95" y="10622"/>
                      <a:pt x="86" y="10620"/>
                      <a:pt x="76" y="10620"/>
                    </a:cubicBezTo>
                    <a:cubicBezTo>
                      <a:pt x="40" y="10620"/>
                      <a:pt x="0" y="10650"/>
                      <a:pt x="19" y="10688"/>
                    </a:cubicBezTo>
                    <a:cubicBezTo>
                      <a:pt x="368" y="11579"/>
                      <a:pt x="1501" y="12206"/>
                      <a:pt x="2429" y="12326"/>
                    </a:cubicBezTo>
                    <a:cubicBezTo>
                      <a:pt x="3260" y="13085"/>
                      <a:pt x="4308" y="13555"/>
                      <a:pt x="5332" y="14001"/>
                    </a:cubicBezTo>
                    <a:cubicBezTo>
                      <a:pt x="5935" y="14254"/>
                      <a:pt x="6513" y="14555"/>
                      <a:pt x="7067" y="14905"/>
                    </a:cubicBezTo>
                    <a:cubicBezTo>
                      <a:pt x="7622" y="15278"/>
                      <a:pt x="8068" y="15748"/>
                      <a:pt x="8562" y="16182"/>
                    </a:cubicBezTo>
                    <a:cubicBezTo>
                      <a:pt x="8983" y="16567"/>
                      <a:pt x="9453" y="16869"/>
                      <a:pt x="9983" y="17086"/>
                    </a:cubicBezTo>
                    <a:cubicBezTo>
                      <a:pt x="10477" y="17290"/>
                      <a:pt x="11116" y="17411"/>
                      <a:pt x="11465" y="17857"/>
                    </a:cubicBezTo>
                    <a:cubicBezTo>
                      <a:pt x="11549" y="17971"/>
                      <a:pt x="11670" y="18025"/>
                      <a:pt x="11791" y="18025"/>
                    </a:cubicBezTo>
                    <a:cubicBezTo>
                      <a:pt x="11950" y="18025"/>
                      <a:pt x="12108" y="17932"/>
                      <a:pt x="12176" y="17760"/>
                    </a:cubicBezTo>
                    <a:cubicBezTo>
                      <a:pt x="13634" y="17242"/>
                      <a:pt x="15237" y="16820"/>
                      <a:pt x="16538" y="15977"/>
                    </a:cubicBezTo>
                    <a:cubicBezTo>
                      <a:pt x="17189" y="15543"/>
                      <a:pt x="17731" y="14977"/>
                      <a:pt x="18357" y="14531"/>
                    </a:cubicBezTo>
                    <a:cubicBezTo>
                      <a:pt x="18924" y="14158"/>
                      <a:pt x="19526" y="13832"/>
                      <a:pt x="20140" y="13579"/>
                    </a:cubicBezTo>
                    <a:cubicBezTo>
                      <a:pt x="21273" y="13061"/>
                      <a:pt x="22502" y="12543"/>
                      <a:pt x="23297" y="11543"/>
                    </a:cubicBezTo>
                    <a:cubicBezTo>
                      <a:pt x="24141" y="10483"/>
                      <a:pt x="24370" y="9085"/>
                      <a:pt x="24346" y="7760"/>
                    </a:cubicBezTo>
                    <a:cubicBezTo>
                      <a:pt x="24327" y="7724"/>
                      <a:pt x="24294" y="7706"/>
                      <a:pt x="24263" y="7706"/>
                    </a:cubicBezTo>
                    <a:cubicBezTo>
                      <a:pt x="24231" y="7706"/>
                      <a:pt x="24201" y="7724"/>
                      <a:pt x="24189" y="7760"/>
                    </a:cubicBezTo>
                    <a:cubicBezTo>
                      <a:pt x="24056" y="9170"/>
                      <a:pt x="23719" y="10567"/>
                      <a:pt x="22647" y="11567"/>
                    </a:cubicBezTo>
                    <a:cubicBezTo>
                      <a:pt x="22345" y="11844"/>
                      <a:pt x="22008" y="12085"/>
                      <a:pt x="21647" y="12278"/>
                    </a:cubicBezTo>
                    <a:cubicBezTo>
                      <a:pt x="21707" y="11591"/>
                      <a:pt x="22104" y="10953"/>
                      <a:pt x="22321" y="10302"/>
                    </a:cubicBezTo>
                    <a:cubicBezTo>
                      <a:pt x="22562" y="9579"/>
                      <a:pt x="22719" y="8820"/>
                      <a:pt x="22779" y="8061"/>
                    </a:cubicBezTo>
                    <a:cubicBezTo>
                      <a:pt x="22779" y="8041"/>
                      <a:pt x="22765" y="8032"/>
                      <a:pt x="22749" y="8032"/>
                    </a:cubicBezTo>
                    <a:cubicBezTo>
                      <a:pt x="22737" y="8032"/>
                      <a:pt x="22724" y="8038"/>
                      <a:pt x="22719" y="8049"/>
                    </a:cubicBezTo>
                    <a:cubicBezTo>
                      <a:pt x="22478" y="8916"/>
                      <a:pt x="22177" y="9748"/>
                      <a:pt x="21815" y="10567"/>
                    </a:cubicBezTo>
                    <a:cubicBezTo>
                      <a:pt x="21779" y="10639"/>
                      <a:pt x="21743" y="10712"/>
                      <a:pt x="21707" y="10784"/>
                    </a:cubicBezTo>
                    <a:cubicBezTo>
                      <a:pt x="21574" y="10266"/>
                      <a:pt x="21418" y="9760"/>
                      <a:pt x="21333" y="9242"/>
                    </a:cubicBezTo>
                    <a:cubicBezTo>
                      <a:pt x="21213" y="8543"/>
                      <a:pt x="21345" y="7880"/>
                      <a:pt x="21345" y="7194"/>
                    </a:cubicBezTo>
                    <a:cubicBezTo>
                      <a:pt x="21345" y="7141"/>
                      <a:pt x="21303" y="7112"/>
                      <a:pt x="21263" y="7112"/>
                    </a:cubicBezTo>
                    <a:cubicBezTo>
                      <a:pt x="21238" y="7112"/>
                      <a:pt x="21214" y="7123"/>
                      <a:pt x="21201" y="7145"/>
                    </a:cubicBezTo>
                    <a:cubicBezTo>
                      <a:pt x="20442" y="8362"/>
                      <a:pt x="21080" y="10001"/>
                      <a:pt x="21526" y="11206"/>
                    </a:cubicBezTo>
                    <a:cubicBezTo>
                      <a:pt x="21321" y="11615"/>
                      <a:pt x="21201" y="12061"/>
                      <a:pt x="21189" y="12531"/>
                    </a:cubicBezTo>
                    <a:cubicBezTo>
                      <a:pt x="20634" y="12808"/>
                      <a:pt x="20056" y="13037"/>
                      <a:pt x="19502" y="13290"/>
                    </a:cubicBezTo>
                    <a:cubicBezTo>
                      <a:pt x="19369" y="13362"/>
                      <a:pt x="19237" y="13423"/>
                      <a:pt x="19092" y="13495"/>
                    </a:cubicBezTo>
                    <a:cubicBezTo>
                      <a:pt x="19152" y="12784"/>
                      <a:pt x="19201" y="12073"/>
                      <a:pt x="19225" y="11374"/>
                    </a:cubicBezTo>
                    <a:cubicBezTo>
                      <a:pt x="19237" y="10627"/>
                      <a:pt x="19165" y="9892"/>
                      <a:pt x="19177" y="9157"/>
                    </a:cubicBezTo>
                    <a:cubicBezTo>
                      <a:pt x="19177" y="8410"/>
                      <a:pt x="19550" y="7760"/>
                      <a:pt x="19743" y="7049"/>
                    </a:cubicBezTo>
                    <a:cubicBezTo>
                      <a:pt x="19875" y="6531"/>
                      <a:pt x="20128" y="5712"/>
                      <a:pt x="19948" y="5181"/>
                    </a:cubicBezTo>
                    <a:cubicBezTo>
                      <a:pt x="19941" y="5168"/>
                      <a:pt x="19927" y="5159"/>
                      <a:pt x="19912" y="5159"/>
                    </a:cubicBezTo>
                    <a:cubicBezTo>
                      <a:pt x="19900" y="5159"/>
                      <a:pt x="19886" y="5165"/>
                      <a:pt x="19875" y="5181"/>
                    </a:cubicBezTo>
                    <a:cubicBezTo>
                      <a:pt x="19695" y="5446"/>
                      <a:pt x="19671" y="5832"/>
                      <a:pt x="19610" y="6145"/>
                    </a:cubicBezTo>
                    <a:cubicBezTo>
                      <a:pt x="19538" y="6471"/>
                      <a:pt x="19454" y="6796"/>
                      <a:pt x="19357" y="7109"/>
                    </a:cubicBezTo>
                    <a:cubicBezTo>
                      <a:pt x="19237" y="7519"/>
                      <a:pt x="19056" y="7904"/>
                      <a:pt x="18936" y="8302"/>
                    </a:cubicBezTo>
                    <a:cubicBezTo>
                      <a:pt x="18719" y="7832"/>
                      <a:pt x="18526" y="7362"/>
                      <a:pt x="18381" y="6880"/>
                    </a:cubicBezTo>
                    <a:cubicBezTo>
                      <a:pt x="18225" y="6374"/>
                      <a:pt x="18189" y="5820"/>
                      <a:pt x="17996" y="5338"/>
                    </a:cubicBezTo>
                    <a:cubicBezTo>
                      <a:pt x="17981" y="5308"/>
                      <a:pt x="17951" y="5294"/>
                      <a:pt x="17920" y="5294"/>
                    </a:cubicBezTo>
                    <a:cubicBezTo>
                      <a:pt x="17878" y="5294"/>
                      <a:pt x="17834" y="5320"/>
                      <a:pt x="17827" y="5362"/>
                    </a:cubicBezTo>
                    <a:cubicBezTo>
                      <a:pt x="17670" y="5880"/>
                      <a:pt x="17827" y="6567"/>
                      <a:pt x="17972" y="7073"/>
                    </a:cubicBezTo>
                    <a:cubicBezTo>
                      <a:pt x="18140" y="7675"/>
                      <a:pt x="18405" y="8254"/>
                      <a:pt x="18767" y="8772"/>
                    </a:cubicBezTo>
                    <a:cubicBezTo>
                      <a:pt x="18779" y="8796"/>
                      <a:pt x="18791" y="8808"/>
                      <a:pt x="18815" y="8832"/>
                    </a:cubicBezTo>
                    <a:cubicBezTo>
                      <a:pt x="18803" y="8904"/>
                      <a:pt x="18803" y="8989"/>
                      <a:pt x="18803" y="9073"/>
                    </a:cubicBezTo>
                    <a:cubicBezTo>
                      <a:pt x="18767" y="9832"/>
                      <a:pt x="18851" y="10603"/>
                      <a:pt x="18827" y="11374"/>
                    </a:cubicBezTo>
                    <a:cubicBezTo>
                      <a:pt x="18827" y="11447"/>
                      <a:pt x="18815" y="11519"/>
                      <a:pt x="18815" y="11603"/>
                    </a:cubicBezTo>
                    <a:cubicBezTo>
                      <a:pt x="18695" y="11471"/>
                      <a:pt x="18562" y="11338"/>
                      <a:pt x="18454" y="11206"/>
                    </a:cubicBezTo>
                    <a:cubicBezTo>
                      <a:pt x="18237" y="10929"/>
                      <a:pt x="18056" y="10639"/>
                      <a:pt x="17899" y="10338"/>
                    </a:cubicBezTo>
                    <a:cubicBezTo>
                      <a:pt x="17610" y="9724"/>
                      <a:pt x="17381" y="9085"/>
                      <a:pt x="17213" y="8422"/>
                    </a:cubicBezTo>
                    <a:cubicBezTo>
                      <a:pt x="17207" y="8389"/>
                      <a:pt x="17184" y="8374"/>
                      <a:pt x="17160" y="8374"/>
                    </a:cubicBezTo>
                    <a:cubicBezTo>
                      <a:pt x="17132" y="8374"/>
                      <a:pt x="17104" y="8395"/>
                      <a:pt x="17104" y="8435"/>
                    </a:cubicBezTo>
                    <a:cubicBezTo>
                      <a:pt x="17032" y="9145"/>
                      <a:pt x="17152" y="9856"/>
                      <a:pt x="17466" y="10507"/>
                    </a:cubicBezTo>
                    <a:cubicBezTo>
                      <a:pt x="17490" y="10591"/>
                      <a:pt x="17526" y="10664"/>
                      <a:pt x="17574" y="10748"/>
                    </a:cubicBezTo>
                    <a:cubicBezTo>
                      <a:pt x="17345" y="10700"/>
                      <a:pt x="17104" y="10652"/>
                      <a:pt x="16875" y="10591"/>
                    </a:cubicBezTo>
                    <a:cubicBezTo>
                      <a:pt x="16538" y="10495"/>
                      <a:pt x="15803" y="10435"/>
                      <a:pt x="15634" y="10061"/>
                    </a:cubicBezTo>
                    <a:cubicBezTo>
                      <a:pt x="15630" y="10049"/>
                      <a:pt x="15618" y="10043"/>
                      <a:pt x="15606" y="10043"/>
                    </a:cubicBezTo>
                    <a:cubicBezTo>
                      <a:pt x="15582" y="10043"/>
                      <a:pt x="15554" y="10062"/>
                      <a:pt x="15562" y="10085"/>
                    </a:cubicBezTo>
                    <a:cubicBezTo>
                      <a:pt x="15586" y="10471"/>
                      <a:pt x="15827" y="10652"/>
                      <a:pt x="16164" y="10796"/>
                    </a:cubicBezTo>
                    <a:cubicBezTo>
                      <a:pt x="16695" y="11013"/>
                      <a:pt x="17261" y="11170"/>
                      <a:pt x="17839" y="11242"/>
                    </a:cubicBezTo>
                    <a:cubicBezTo>
                      <a:pt x="18056" y="11640"/>
                      <a:pt x="18357" y="11965"/>
                      <a:pt x="18743" y="12218"/>
                    </a:cubicBezTo>
                    <a:cubicBezTo>
                      <a:pt x="18743" y="12218"/>
                      <a:pt x="18755" y="12230"/>
                      <a:pt x="18767" y="12230"/>
                    </a:cubicBezTo>
                    <a:cubicBezTo>
                      <a:pt x="18743" y="12724"/>
                      <a:pt x="18695" y="13218"/>
                      <a:pt x="18658" y="13724"/>
                    </a:cubicBezTo>
                    <a:cubicBezTo>
                      <a:pt x="18405" y="13856"/>
                      <a:pt x="18177" y="13989"/>
                      <a:pt x="17948" y="14146"/>
                    </a:cubicBezTo>
                    <a:cubicBezTo>
                      <a:pt x="17345" y="14543"/>
                      <a:pt x="16815" y="15025"/>
                      <a:pt x="16188" y="15375"/>
                    </a:cubicBezTo>
                    <a:cubicBezTo>
                      <a:pt x="15887" y="15543"/>
                      <a:pt x="15586" y="15700"/>
                      <a:pt x="15273" y="15832"/>
                    </a:cubicBezTo>
                    <a:cubicBezTo>
                      <a:pt x="15297" y="15760"/>
                      <a:pt x="15309" y="15688"/>
                      <a:pt x="15333" y="15592"/>
                    </a:cubicBezTo>
                    <a:cubicBezTo>
                      <a:pt x="15429" y="15242"/>
                      <a:pt x="15574" y="14905"/>
                      <a:pt x="15755" y="14591"/>
                    </a:cubicBezTo>
                    <a:cubicBezTo>
                      <a:pt x="16285" y="14471"/>
                      <a:pt x="16767" y="14242"/>
                      <a:pt x="17176" y="13893"/>
                    </a:cubicBezTo>
                    <a:cubicBezTo>
                      <a:pt x="17538" y="13591"/>
                      <a:pt x="17996" y="13194"/>
                      <a:pt x="18080" y="12688"/>
                    </a:cubicBezTo>
                    <a:cubicBezTo>
                      <a:pt x="18080" y="12644"/>
                      <a:pt x="18036" y="12588"/>
                      <a:pt x="17993" y="12588"/>
                    </a:cubicBezTo>
                    <a:cubicBezTo>
                      <a:pt x="17977" y="12588"/>
                      <a:pt x="17961" y="12596"/>
                      <a:pt x="17948" y="12615"/>
                    </a:cubicBezTo>
                    <a:cubicBezTo>
                      <a:pt x="17598" y="13037"/>
                      <a:pt x="17189" y="13399"/>
                      <a:pt x="16731" y="13700"/>
                    </a:cubicBezTo>
                    <a:cubicBezTo>
                      <a:pt x="16514" y="13808"/>
                      <a:pt x="16297" y="13893"/>
                      <a:pt x="16080" y="13965"/>
                    </a:cubicBezTo>
                    <a:cubicBezTo>
                      <a:pt x="16225" y="13628"/>
                      <a:pt x="16333" y="13290"/>
                      <a:pt x="16417" y="12929"/>
                    </a:cubicBezTo>
                    <a:cubicBezTo>
                      <a:pt x="16502" y="12531"/>
                      <a:pt x="16610" y="11989"/>
                      <a:pt x="16466" y="11591"/>
                    </a:cubicBezTo>
                    <a:cubicBezTo>
                      <a:pt x="16460" y="11585"/>
                      <a:pt x="16451" y="11582"/>
                      <a:pt x="16441" y="11582"/>
                    </a:cubicBezTo>
                    <a:cubicBezTo>
                      <a:pt x="16432" y="11582"/>
                      <a:pt x="16423" y="11585"/>
                      <a:pt x="16417" y="11591"/>
                    </a:cubicBezTo>
                    <a:cubicBezTo>
                      <a:pt x="16225" y="11941"/>
                      <a:pt x="16188" y="12387"/>
                      <a:pt x="16068" y="12760"/>
                    </a:cubicBezTo>
                    <a:cubicBezTo>
                      <a:pt x="15923" y="13230"/>
                      <a:pt x="15731" y="13688"/>
                      <a:pt x="15490" y="14122"/>
                    </a:cubicBezTo>
                    <a:cubicBezTo>
                      <a:pt x="15357" y="14387"/>
                      <a:pt x="15188" y="14628"/>
                      <a:pt x="15068" y="14893"/>
                    </a:cubicBezTo>
                    <a:cubicBezTo>
                      <a:pt x="14996" y="14712"/>
                      <a:pt x="14935" y="14531"/>
                      <a:pt x="14887" y="14350"/>
                    </a:cubicBezTo>
                    <a:cubicBezTo>
                      <a:pt x="14815" y="14037"/>
                      <a:pt x="14839" y="13736"/>
                      <a:pt x="14791" y="13423"/>
                    </a:cubicBezTo>
                    <a:cubicBezTo>
                      <a:pt x="14778" y="13344"/>
                      <a:pt x="14711" y="13304"/>
                      <a:pt x="14643" y="13304"/>
                    </a:cubicBezTo>
                    <a:cubicBezTo>
                      <a:pt x="14586" y="13304"/>
                      <a:pt x="14529" y="13332"/>
                      <a:pt x="14502" y="13387"/>
                    </a:cubicBezTo>
                    <a:cubicBezTo>
                      <a:pt x="14116" y="14049"/>
                      <a:pt x="14429" y="14905"/>
                      <a:pt x="14863" y="15471"/>
                    </a:cubicBezTo>
                    <a:cubicBezTo>
                      <a:pt x="14803" y="15700"/>
                      <a:pt x="14706" y="15917"/>
                      <a:pt x="14586" y="16122"/>
                    </a:cubicBezTo>
                    <a:cubicBezTo>
                      <a:pt x="13730" y="16447"/>
                      <a:pt x="12851" y="16700"/>
                      <a:pt x="12008" y="17001"/>
                    </a:cubicBezTo>
                    <a:cubicBezTo>
                      <a:pt x="11947" y="16423"/>
                      <a:pt x="11887" y="15832"/>
                      <a:pt x="11839" y="15242"/>
                    </a:cubicBezTo>
                    <a:cubicBezTo>
                      <a:pt x="12297" y="14941"/>
                      <a:pt x="12718" y="14616"/>
                      <a:pt x="13152" y="14302"/>
                    </a:cubicBezTo>
                    <a:cubicBezTo>
                      <a:pt x="13514" y="14049"/>
                      <a:pt x="13851" y="13748"/>
                      <a:pt x="14116" y="13399"/>
                    </a:cubicBezTo>
                    <a:cubicBezTo>
                      <a:pt x="14405" y="13013"/>
                      <a:pt x="14538" y="12555"/>
                      <a:pt x="14670" y="12097"/>
                    </a:cubicBezTo>
                    <a:cubicBezTo>
                      <a:pt x="14839" y="11531"/>
                      <a:pt x="15092" y="10917"/>
                      <a:pt x="15116" y="10326"/>
                    </a:cubicBezTo>
                    <a:cubicBezTo>
                      <a:pt x="15109" y="10244"/>
                      <a:pt x="15041" y="10194"/>
                      <a:pt x="14973" y="10194"/>
                    </a:cubicBezTo>
                    <a:cubicBezTo>
                      <a:pt x="14932" y="10194"/>
                      <a:pt x="14891" y="10213"/>
                      <a:pt x="14863" y="10254"/>
                    </a:cubicBezTo>
                    <a:cubicBezTo>
                      <a:pt x="14417" y="11001"/>
                      <a:pt x="14381" y="11965"/>
                      <a:pt x="13996" y="12748"/>
                    </a:cubicBezTo>
                    <a:cubicBezTo>
                      <a:pt x="13911" y="12447"/>
                      <a:pt x="13803" y="12146"/>
                      <a:pt x="13730" y="11844"/>
                    </a:cubicBezTo>
                    <a:cubicBezTo>
                      <a:pt x="13646" y="11543"/>
                      <a:pt x="13622" y="11109"/>
                      <a:pt x="13369" y="10880"/>
                    </a:cubicBezTo>
                    <a:cubicBezTo>
                      <a:pt x="13364" y="10875"/>
                      <a:pt x="13355" y="10873"/>
                      <a:pt x="13344" y="10873"/>
                    </a:cubicBezTo>
                    <a:cubicBezTo>
                      <a:pt x="13329" y="10873"/>
                      <a:pt x="13311" y="10878"/>
                      <a:pt x="13297" y="10892"/>
                    </a:cubicBezTo>
                    <a:cubicBezTo>
                      <a:pt x="13104" y="11182"/>
                      <a:pt x="13212" y="11652"/>
                      <a:pt x="13285" y="11965"/>
                    </a:cubicBezTo>
                    <a:cubicBezTo>
                      <a:pt x="13345" y="12423"/>
                      <a:pt x="13477" y="12856"/>
                      <a:pt x="13670" y="13266"/>
                    </a:cubicBezTo>
                    <a:cubicBezTo>
                      <a:pt x="13176" y="13869"/>
                      <a:pt x="12453" y="14278"/>
                      <a:pt x="11803" y="14736"/>
                    </a:cubicBezTo>
                    <a:cubicBezTo>
                      <a:pt x="11767" y="14170"/>
                      <a:pt x="11754" y="13591"/>
                      <a:pt x="11754" y="13025"/>
                    </a:cubicBezTo>
                    <a:cubicBezTo>
                      <a:pt x="11779" y="12314"/>
                      <a:pt x="11851" y="11603"/>
                      <a:pt x="11947" y="10892"/>
                    </a:cubicBezTo>
                    <a:cubicBezTo>
                      <a:pt x="12345" y="10748"/>
                      <a:pt x="12706" y="10495"/>
                      <a:pt x="12971" y="10145"/>
                    </a:cubicBezTo>
                    <a:cubicBezTo>
                      <a:pt x="13875" y="10109"/>
                      <a:pt x="14851" y="10001"/>
                      <a:pt x="15598" y="9435"/>
                    </a:cubicBezTo>
                    <a:cubicBezTo>
                      <a:pt x="16345" y="8880"/>
                      <a:pt x="16839" y="7844"/>
                      <a:pt x="16984" y="6916"/>
                    </a:cubicBezTo>
                    <a:cubicBezTo>
                      <a:pt x="16992" y="6884"/>
                      <a:pt x="16962" y="6857"/>
                      <a:pt x="16935" y="6857"/>
                    </a:cubicBezTo>
                    <a:cubicBezTo>
                      <a:pt x="16921" y="6857"/>
                      <a:pt x="16907" y="6864"/>
                      <a:pt x="16899" y="6880"/>
                    </a:cubicBezTo>
                    <a:cubicBezTo>
                      <a:pt x="16478" y="7651"/>
                      <a:pt x="16080" y="8615"/>
                      <a:pt x="15333" y="9133"/>
                    </a:cubicBezTo>
                    <a:cubicBezTo>
                      <a:pt x="14731" y="9555"/>
                      <a:pt x="13996" y="9651"/>
                      <a:pt x="13273" y="9712"/>
                    </a:cubicBezTo>
                    <a:cubicBezTo>
                      <a:pt x="13803" y="8832"/>
                      <a:pt x="14104" y="7700"/>
                      <a:pt x="14634" y="6940"/>
                    </a:cubicBezTo>
                    <a:cubicBezTo>
                      <a:pt x="14682" y="6856"/>
                      <a:pt x="14743" y="6784"/>
                      <a:pt x="14803" y="6700"/>
                    </a:cubicBezTo>
                    <a:cubicBezTo>
                      <a:pt x="14824" y="6714"/>
                      <a:pt x="14845" y="6719"/>
                      <a:pt x="14869" y="6719"/>
                    </a:cubicBezTo>
                    <a:cubicBezTo>
                      <a:pt x="14885" y="6719"/>
                      <a:pt x="14903" y="6717"/>
                      <a:pt x="14923" y="6712"/>
                    </a:cubicBezTo>
                    <a:cubicBezTo>
                      <a:pt x="15682" y="6543"/>
                      <a:pt x="16393" y="6206"/>
                      <a:pt x="16996" y="5699"/>
                    </a:cubicBezTo>
                    <a:cubicBezTo>
                      <a:pt x="17514" y="5254"/>
                      <a:pt x="18068" y="4603"/>
                      <a:pt x="18152" y="3904"/>
                    </a:cubicBezTo>
                    <a:cubicBezTo>
                      <a:pt x="18152" y="3863"/>
                      <a:pt x="18119" y="3834"/>
                      <a:pt x="18087" y="3834"/>
                    </a:cubicBezTo>
                    <a:cubicBezTo>
                      <a:pt x="18071" y="3834"/>
                      <a:pt x="18056" y="3840"/>
                      <a:pt x="18044" y="3856"/>
                    </a:cubicBezTo>
                    <a:cubicBezTo>
                      <a:pt x="17598" y="4362"/>
                      <a:pt x="17273" y="4916"/>
                      <a:pt x="16755" y="5362"/>
                    </a:cubicBezTo>
                    <a:cubicBezTo>
                      <a:pt x="16285" y="5772"/>
                      <a:pt x="15743" y="6061"/>
                      <a:pt x="15140" y="6230"/>
                    </a:cubicBezTo>
                    <a:cubicBezTo>
                      <a:pt x="15478" y="5808"/>
                      <a:pt x="15767" y="5338"/>
                      <a:pt x="15984" y="4844"/>
                    </a:cubicBezTo>
                    <a:cubicBezTo>
                      <a:pt x="16309" y="3989"/>
                      <a:pt x="16417" y="3061"/>
                      <a:pt x="16297" y="2145"/>
                    </a:cubicBezTo>
                    <a:cubicBezTo>
                      <a:pt x="16273" y="2079"/>
                      <a:pt x="16213" y="2046"/>
                      <a:pt x="16152" y="2046"/>
                    </a:cubicBezTo>
                    <a:cubicBezTo>
                      <a:pt x="16092" y="2046"/>
                      <a:pt x="16032" y="2079"/>
                      <a:pt x="16008" y="2145"/>
                    </a:cubicBezTo>
                    <a:cubicBezTo>
                      <a:pt x="15863" y="2988"/>
                      <a:pt x="15935" y="3856"/>
                      <a:pt x="15610" y="4663"/>
                    </a:cubicBezTo>
                    <a:cubicBezTo>
                      <a:pt x="15538" y="4832"/>
                      <a:pt x="15466" y="4989"/>
                      <a:pt x="15369" y="5133"/>
                    </a:cubicBezTo>
                    <a:cubicBezTo>
                      <a:pt x="15213" y="4567"/>
                      <a:pt x="14972" y="4025"/>
                      <a:pt x="14947" y="3422"/>
                    </a:cubicBezTo>
                    <a:cubicBezTo>
                      <a:pt x="14935" y="3145"/>
                      <a:pt x="15128" y="2398"/>
                      <a:pt x="14887" y="2217"/>
                    </a:cubicBezTo>
                    <a:cubicBezTo>
                      <a:pt x="14873" y="2209"/>
                      <a:pt x="14858" y="2205"/>
                      <a:pt x="14842" y="2205"/>
                    </a:cubicBezTo>
                    <a:cubicBezTo>
                      <a:pt x="14792" y="2205"/>
                      <a:pt x="14743" y="2246"/>
                      <a:pt x="14743" y="2302"/>
                    </a:cubicBezTo>
                    <a:cubicBezTo>
                      <a:pt x="14731" y="2326"/>
                      <a:pt x="14719" y="2362"/>
                      <a:pt x="14719" y="2398"/>
                    </a:cubicBezTo>
                    <a:cubicBezTo>
                      <a:pt x="14694" y="2470"/>
                      <a:pt x="14682" y="2555"/>
                      <a:pt x="14670" y="2639"/>
                    </a:cubicBezTo>
                    <a:cubicBezTo>
                      <a:pt x="14646" y="2760"/>
                      <a:pt x="14634" y="2892"/>
                      <a:pt x="14610" y="3013"/>
                    </a:cubicBezTo>
                    <a:cubicBezTo>
                      <a:pt x="14574" y="3302"/>
                      <a:pt x="14562" y="3591"/>
                      <a:pt x="14598" y="3868"/>
                    </a:cubicBezTo>
                    <a:cubicBezTo>
                      <a:pt x="14682" y="4458"/>
                      <a:pt x="14851" y="5037"/>
                      <a:pt x="15092" y="5579"/>
                    </a:cubicBezTo>
                    <a:cubicBezTo>
                      <a:pt x="14851" y="5952"/>
                      <a:pt x="14562" y="6302"/>
                      <a:pt x="14297" y="6663"/>
                    </a:cubicBezTo>
                    <a:cubicBezTo>
                      <a:pt x="13947" y="7194"/>
                      <a:pt x="13646" y="7748"/>
                      <a:pt x="13381" y="8326"/>
                    </a:cubicBezTo>
                    <a:cubicBezTo>
                      <a:pt x="13140" y="6856"/>
                      <a:pt x="13887" y="5350"/>
                      <a:pt x="13224" y="3916"/>
                    </a:cubicBezTo>
                    <a:cubicBezTo>
                      <a:pt x="13216" y="3890"/>
                      <a:pt x="13198" y="3880"/>
                      <a:pt x="13179" y="3880"/>
                    </a:cubicBezTo>
                    <a:cubicBezTo>
                      <a:pt x="13145" y="3880"/>
                      <a:pt x="13108" y="3914"/>
                      <a:pt x="13116" y="3952"/>
                    </a:cubicBezTo>
                    <a:cubicBezTo>
                      <a:pt x="13249" y="4856"/>
                      <a:pt x="13236" y="5772"/>
                      <a:pt x="13068" y="6663"/>
                    </a:cubicBezTo>
                    <a:cubicBezTo>
                      <a:pt x="12935" y="7422"/>
                      <a:pt x="12827" y="8169"/>
                      <a:pt x="13068" y="8904"/>
                    </a:cubicBezTo>
                    <a:cubicBezTo>
                      <a:pt x="12803" y="9423"/>
                      <a:pt x="12441" y="9880"/>
                      <a:pt x="12008" y="10254"/>
                    </a:cubicBezTo>
                    <a:cubicBezTo>
                      <a:pt x="12080" y="9627"/>
                      <a:pt x="12080" y="8989"/>
                      <a:pt x="12032" y="8350"/>
                    </a:cubicBezTo>
                    <a:cubicBezTo>
                      <a:pt x="11959" y="7724"/>
                      <a:pt x="11815" y="7109"/>
                      <a:pt x="11586" y="6519"/>
                    </a:cubicBezTo>
                    <a:cubicBezTo>
                      <a:pt x="12068" y="6049"/>
                      <a:pt x="12092" y="5302"/>
                      <a:pt x="12104" y="4675"/>
                    </a:cubicBezTo>
                    <a:cubicBezTo>
                      <a:pt x="12104" y="3832"/>
                      <a:pt x="12092" y="3037"/>
                      <a:pt x="12550" y="2290"/>
                    </a:cubicBezTo>
                    <a:cubicBezTo>
                      <a:pt x="12595" y="2218"/>
                      <a:pt x="12532" y="2139"/>
                      <a:pt x="12457" y="2139"/>
                    </a:cubicBezTo>
                    <a:cubicBezTo>
                      <a:pt x="12432" y="2139"/>
                      <a:pt x="12405" y="2148"/>
                      <a:pt x="12381" y="2169"/>
                    </a:cubicBezTo>
                    <a:cubicBezTo>
                      <a:pt x="11875" y="2639"/>
                      <a:pt x="11767" y="3350"/>
                      <a:pt x="11730" y="4013"/>
                    </a:cubicBezTo>
                    <a:cubicBezTo>
                      <a:pt x="11718" y="4410"/>
                      <a:pt x="11718" y="4808"/>
                      <a:pt x="11670" y="5193"/>
                    </a:cubicBezTo>
                    <a:cubicBezTo>
                      <a:pt x="11634" y="5507"/>
                      <a:pt x="11550" y="5808"/>
                      <a:pt x="11441" y="6097"/>
                    </a:cubicBezTo>
                    <a:cubicBezTo>
                      <a:pt x="11200" y="5483"/>
                      <a:pt x="10935" y="4880"/>
                      <a:pt x="10718" y="4254"/>
                    </a:cubicBezTo>
                    <a:cubicBezTo>
                      <a:pt x="10598" y="3916"/>
                      <a:pt x="10501" y="3567"/>
                      <a:pt x="10417" y="3205"/>
                    </a:cubicBezTo>
                    <a:cubicBezTo>
                      <a:pt x="11068" y="2603"/>
                      <a:pt x="11791" y="1675"/>
                      <a:pt x="11754" y="747"/>
                    </a:cubicBezTo>
                    <a:cubicBezTo>
                      <a:pt x="11754" y="696"/>
                      <a:pt x="11705" y="658"/>
                      <a:pt x="11659" y="658"/>
                    </a:cubicBezTo>
                    <a:cubicBezTo>
                      <a:pt x="11629" y="658"/>
                      <a:pt x="11600" y="674"/>
                      <a:pt x="11586" y="711"/>
                    </a:cubicBezTo>
                    <a:cubicBezTo>
                      <a:pt x="11417" y="1121"/>
                      <a:pt x="11236" y="1519"/>
                      <a:pt x="11007" y="1904"/>
                    </a:cubicBezTo>
                    <a:cubicBezTo>
                      <a:pt x="10803" y="2193"/>
                      <a:pt x="10586" y="2482"/>
                      <a:pt x="10333" y="2735"/>
                    </a:cubicBezTo>
                    <a:cubicBezTo>
                      <a:pt x="10297" y="2494"/>
                      <a:pt x="10272" y="2254"/>
                      <a:pt x="10260" y="2013"/>
                    </a:cubicBezTo>
                    <a:cubicBezTo>
                      <a:pt x="10248" y="1687"/>
                      <a:pt x="10248" y="1350"/>
                      <a:pt x="10260" y="1012"/>
                    </a:cubicBezTo>
                    <a:cubicBezTo>
                      <a:pt x="10285" y="675"/>
                      <a:pt x="10357" y="338"/>
                      <a:pt x="10248" y="12"/>
                    </a:cubicBezTo>
                    <a:cubicBezTo>
                      <a:pt x="10236" y="0"/>
                      <a:pt x="10224" y="0"/>
                      <a:pt x="102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45" name="Google Shape;945;p18"/>
          <p:cNvSpPr txBox="1">
            <a:spLocks noGrp="1"/>
          </p:cNvSpPr>
          <p:nvPr>
            <p:ph type="subTitle" idx="1"/>
          </p:nvPr>
        </p:nvSpPr>
        <p:spPr>
          <a:xfrm>
            <a:off x="5742150" y="3802049"/>
            <a:ext cx="2274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6" name="Google Shape;946;p18"/>
          <p:cNvSpPr txBox="1">
            <a:spLocks noGrp="1"/>
          </p:cNvSpPr>
          <p:nvPr>
            <p:ph type="subTitle" idx="2"/>
          </p:nvPr>
        </p:nvSpPr>
        <p:spPr>
          <a:xfrm>
            <a:off x="1955325" y="3802049"/>
            <a:ext cx="2274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7" name="Google Shape;947;p18"/>
          <p:cNvSpPr txBox="1">
            <a:spLocks noGrp="1"/>
          </p:cNvSpPr>
          <p:nvPr>
            <p:ph type="subTitle" idx="3"/>
          </p:nvPr>
        </p:nvSpPr>
        <p:spPr>
          <a:xfrm>
            <a:off x="5742150" y="1457025"/>
            <a:ext cx="2274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8" name="Google Shape;948;p18"/>
          <p:cNvSpPr txBox="1">
            <a:spLocks noGrp="1"/>
          </p:cNvSpPr>
          <p:nvPr>
            <p:ph type="subTitle" idx="4"/>
          </p:nvPr>
        </p:nvSpPr>
        <p:spPr>
          <a:xfrm>
            <a:off x="5742150" y="1001825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949" name="Google Shape;949;p18"/>
          <p:cNvSpPr txBox="1">
            <a:spLocks noGrp="1"/>
          </p:cNvSpPr>
          <p:nvPr>
            <p:ph type="subTitle" idx="5"/>
          </p:nvPr>
        </p:nvSpPr>
        <p:spPr>
          <a:xfrm>
            <a:off x="1955325" y="1457025"/>
            <a:ext cx="2274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0" name="Google Shape;950;p18"/>
          <p:cNvSpPr txBox="1">
            <a:spLocks noGrp="1"/>
          </p:cNvSpPr>
          <p:nvPr>
            <p:ph type="subTitle" idx="6"/>
          </p:nvPr>
        </p:nvSpPr>
        <p:spPr>
          <a:xfrm>
            <a:off x="1955325" y="1001825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951" name="Google Shape;951;p18"/>
          <p:cNvSpPr txBox="1">
            <a:spLocks noGrp="1"/>
          </p:cNvSpPr>
          <p:nvPr>
            <p:ph type="subTitle" idx="7"/>
          </p:nvPr>
        </p:nvSpPr>
        <p:spPr>
          <a:xfrm>
            <a:off x="5742150" y="2625712"/>
            <a:ext cx="2274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2" name="Google Shape;952;p18"/>
          <p:cNvSpPr txBox="1">
            <a:spLocks noGrp="1"/>
          </p:cNvSpPr>
          <p:nvPr>
            <p:ph type="subTitle" idx="8"/>
          </p:nvPr>
        </p:nvSpPr>
        <p:spPr>
          <a:xfrm>
            <a:off x="5742150" y="2173056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953" name="Google Shape;953;p18"/>
          <p:cNvSpPr txBox="1">
            <a:spLocks noGrp="1"/>
          </p:cNvSpPr>
          <p:nvPr>
            <p:ph type="subTitle" idx="9"/>
          </p:nvPr>
        </p:nvSpPr>
        <p:spPr>
          <a:xfrm>
            <a:off x="1955325" y="2625712"/>
            <a:ext cx="22740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4" name="Google Shape;954;p18"/>
          <p:cNvSpPr txBox="1">
            <a:spLocks noGrp="1"/>
          </p:cNvSpPr>
          <p:nvPr>
            <p:ph type="subTitle" idx="13"/>
          </p:nvPr>
        </p:nvSpPr>
        <p:spPr>
          <a:xfrm>
            <a:off x="1955325" y="2173039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955" name="Google Shape;955;p18"/>
          <p:cNvSpPr txBox="1">
            <a:spLocks noGrp="1"/>
          </p:cNvSpPr>
          <p:nvPr>
            <p:ph type="subTitle" idx="14"/>
          </p:nvPr>
        </p:nvSpPr>
        <p:spPr>
          <a:xfrm>
            <a:off x="5742150" y="3344273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956" name="Google Shape;956;p18"/>
          <p:cNvSpPr txBox="1">
            <a:spLocks noGrp="1"/>
          </p:cNvSpPr>
          <p:nvPr>
            <p:ph type="subTitle" idx="15"/>
          </p:nvPr>
        </p:nvSpPr>
        <p:spPr>
          <a:xfrm>
            <a:off x="1955325" y="3344273"/>
            <a:ext cx="21900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957" name="Google Shape;957;p18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958" name="Google Shape;958;p18"/>
          <p:cNvGrpSpPr/>
          <p:nvPr/>
        </p:nvGrpSpPr>
        <p:grpSpPr>
          <a:xfrm>
            <a:off x="-145441" y="78035"/>
            <a:ext cx="9525754" cy="2561337"/>
            <a:chOff x="-145441" y="78035"/>
            <a:chExt cx="9525754" cy="2561337"/>
          </a:xfrm>
        </p:grpSpPr>
        <p:grpSp>
          <p:nvGrpSpPr>
            <p:cNvPr id="959" name="Google Shape;959;p18"/>
            <p:cNvGrpSpPr/>
            <p:nvPr/>
          </p:nvGrpSpPr>
          <p:grpSpPr>
            <a:xfrm>
              <a:off x="-145441" y="78035"/>
              <a:ext cx="9065259" cy="2561337"/>
              <a:chOff x="-145441" y="78035"/>
              <a:chExt cx="9065259" cy="2561337"/>
            </a:xfrm>
          </p:grpSpPr>
          <p:grpSp>
            <p:nvGrpSpPr>
              <p:cNvPr id="960" name="Google Shape;960;p18"/>
              <p:cNvGrpSpPr/>
              <p:nvPr/>
            </p:nvGrpSpPr>
            <p:grpSpPr>
              <a:xfrm>
                <a:off x="8354201" y="239188"/>
                <a:ext cx="485003" cy="303174"/>
                <a:chOff x="3062401" y="1475650"/>
                <a:chExt cx="485003" cy="303174"/>
              </a:xfrm>
            </p:grpSpPr>
            <p:sp>
              <p:nvSpPr>
                <p:cNvPr id="961" name="Google Shape;961;p18"/>
                <p:cNvSpPr/>
                <p:nvPr/>
              </p:nvSpPr>
              <p:spPr>
                <a:xfrm>
                  <a:off x="3062401" y="1652568"/>
                  <a:ext cx="456602" cy="126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3" h="2365" extrusionOk="0">
                      <a:moveTo>
                        <a:pt x="5802" y="1"/>
                      </a:moveTo>
                      <a:cubicBezTo>
                        <a:pt x="5662" y="1"/>
                        <a:pt x="5505" y="89"/>
                        <a:pt x="5446" y="219"/>
                      </a:cubicBezTo>
                      <a:cubicBezTo>
                        <a:pt x="5229" y="762"/>
                        <a:pt x="4964" y="1436"/>
                        <a:pt x="4350" y="1629"/>
                      </a:cubicBezTo>
                      <a:cubicBezTo>
                        <a:pt x="4260" y="1655"/>
                        <a:pt x="4178" y="1666"/>
                        <a:pt x="4104" y="1666"/>
                      </a:cubicBezTo>
                      <a:cubicBezTo>
                        <a:pt x="3547" y="1666"/>
                        <a:pt x="3392" y="1008"/>
                        <a:pt x="3350" y="508"/>
                      </a:cubicBezTo>
                      <a:cubicBezTo>
                        <a:pt x="3336" y="335"/>
                        <a:pt x="3175" y="226"/>
                        <a:pt x="3029" y="226"/>
                      </a:cubicBezTo>
                      <a:cubicBezTo>
                        <a:pt x="2921" y="226"/>
                        <a:pt x="2821" y="286"/>
                        <a:pt x="2795" y="424"/>
                      </a:cubicBezTo>
                      <a:cubicBezTo>
                        <a:pt x="2699" y="978"/>
                        <a:pt x="2386" y="1569"/>
                        <a:pt x="1783" y="1689"/>
                      </a:cubicBezTo>
                      <a:cubicBezTo>
                        <a:pt x="1718" y="1703"/>
                        <a:pt x="1654" y="1709"/>
                        <a:pt x="1592" y="1709"/>
                      </a:cubicBezTo>
                      <a:cubicBezTo>
                        <a:pt x="1103" y="1709"/>
                        <a:pt x="762" y="1303"/>
                        <a:pt x="687" y="822"/>
                      </a:cubicBezTo>
                      <a:cubicBezTo>
                        <a:pt x="669" y="698"/>
                        <a:pt x="569" y="641"/>
                        <a:pt x="463" y="641"/>
                      </a:cubicBezTo>
                      <a:cubicBezTo>
                        <a:pt x="352" y="641"/>
                        <a:pt x="236" y="704"/>
                        <a:pt x="205" y="822"/>
                      </a:cubicBezTo>
                      <a:cubicBezTo>
                        <a:pt x="0" y="1665"/>
                        <a:pt x="844" y="2364"/>
                        <a:pt x="1639" y="2364"/>
                      </a:cubicBezTo>
                      <a:cubicBezTo>
                        <a:pt x="2241" y="2364"/>
                        <a:pt x="2711" y="1978"/>
                        <a:pt x="3000" y="1496"/>
                      </a:cubicBezTo>
                      <a:cubicBezTo>
                        <a:pt x="3193" y="1942"/>
                        <a:pt x="3530" y="2280"/>
                        <a:pt x="4145" y="2280"/>
                      </a:cubicBezTo>
                      <a:cubicBezTo>
                        <a:pt x="4880" y="2268"/>
                        <a:pt x="5338" y="1798"/>
                        <a:pt x="5651" y="1219"/>
                      </a:cubicBezTo>
                      <a:cubicBezTo>
                        <a:pt x="5844" y="1701"/>
                        <a:pt x="6145" y="2111"/>
                        <a:pt x="6723" y="2195"/>
                      </a:cubicBezTo>
                      <a:cubicBezTo>
                        <a:pt x="6801" y="2208"/>
                        <a:pt x="6877" y="2214"/>
                        <a:pt x="6950" y="2214"/>
                      </a:cubicBezTo>
                      <a:cubicBezTo>
                        <a:pt x="7766" y="2214"/>
                        <a:pt x="8318" y="1452"/>
                        <a:pt x="8495" y="689"/>
                      </a:cubicBezTo>
                      <a:cubicBezTo>
                        <a:pt x="8552" y="458"/>
                        <a:pt x="8359" y="305"/>
                        <a:pt x="8174" y="305"/>
                      </a:cubicBezTo>
                      <a:cubicBezTo>
                        <a:pt x="8051" y="305"/>
                        <a:pt x="7931" y="373"/>
                        <a:pt x="7892" y="533"/>
                      </a:cubicBezTo>
                      <a:cubicBezTo>
                        <a:pt x="7794" y="964"/>
                        <a:pt x="7425" y="1594"/>
                        <a:pt x="6934" y="1594"/>
                      </a:cubicBezTo>
                      <a:cubicBezTo>
                        <a:pt x="6822" y="1594"/>
                        <a:pt x="6703" y="1561"/>
                        <a:pt x="6579" y="1484"/>
                      </a:cubicBezTo>
                      <a:cubicBezTo>
                        <a:pt x="6193" y="1243"/>
                        <a:pt x="6109" y="629"/>
                        <a:pt x="6049" y="219"/>
                      </a:cubicBezTo>
                      <a:cubicBezTo>
                        <a:pt x="6027" y="64"/>
                        <a:pt x="5921" y="1"/>
                        <a:pt x="58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18"/>
                <p:cNvSpPr/>
                <p:nvPr/>
              </p:nvSpPr>
              <p:spPr>
                <a:xfrm>
                  <a:off x="3134845" y="1475650"/>
                  <a:ext cx="412559" cy="10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8" h="1958" extrusionOk="0">
                      <a:moveTo>
                        <a:pt x="2771" y="0"/>
                      </a:moveTo>
                      <a:cubicBezTo>
                        <a:pt x="2610" y="0"/>
                        <a:pt x="2444" y="106"/>
                        <a:pt x="2451" y="292"/>
                      </a:cubicBezTo>
                      <a:cubicBezTo>
                        <a:pt x="2485" y="804"/>
                        <a:pt x="2162" y="1270"/>
                        <a:pt x="1641" y="1270"/>
                      </a:cubicBezTo>
                      <a:cubicBezTo>
                        <a:pt x="1622" y="1270"/>
                        <a:pt x="1603" y="1269"/>
                        <a:pt x="1583" y="1268"/>
                      </a:cubicBezTo>
                      <a:cubicBezTo>
                        <a:pt x="981" y="1232"/>
                        <a:pt x="896" y="714"/>
                        <a:pt x="583" y="316"/>
                      </a:cubicBezTo>
                      <a:cubicBezTo>
                        <a:pt x="551" y="263"/>
                        <a:pt x="496" y="238"/>
                        <a:pt x="441" y="238"/>
                      </a:cubicBezTo>
                      <a:cubicBezTo>
                        <a:pt x="371" y="238"/>
                        <a:pt x="302" y="278"/>
                        <a:pt x="282" y="352"/>
                      </a:cubicBezTo>
                      <a:cubicBezTo>
                        <a:pt x="1" y="1183"/>
                        <a:pt x="902" y="1957"/>
                        <a:pt x="1671" y="1957"/>
                      </a:cubicBezTo>
                      <a:cubicBezTo>
                        <a:pt x="1694" y="1957"/>
                        <a:pt x="1717" y="1956"/>
                        <a:pt x="1740" y="1955"/>
                      </a:cubicBezTo>
                      <a:cubicBezTo>
                        <a:pt x="2210" y="1931"/>
                        <a:pt x="2619" y="1678"/>
                        <a:pt x="2860" y="1280"/>
                      </a:cubicBezTo>
                      <a:cubicBezTo>
                        <a:pt x="3121" y="1688"/>
                        <a:pt x="3572" y="1946"/>
                        <a:pt x="4055" y="1946"/>
                      </a:cubicBezTo>
                      <a:cubicBezTo>
                        <a:pt x="4087" y="1946"/>
                        <a:pt x="4118" y="1945"/>
                        <a:pt x="4149" y="1943"/>
                      </a:cubicBezTo>
                      <a:cubicBezTo>
                        <a:pt x="4668" y="1907"/>
                        <a:pt x="5017" y="1581"/>
                        <a:pt x="5270" y="1184"/>
                      </a:cubicBezTo>
                      <a:cubicBezTo>
                        <a:pt x="5487" y="1557"/>
                        <a:pt x="5872" y="1798"/>
                        <a:pt x="6294" y="1822"/>
                      </a:cubicBezTo>
                      <a:cubicBezTo>
                        <a:pt x="6301" y="1823"/>
                        <a:pt x="6308" y="1823"/>
                        <a:pt x="6314" y="1823"/>
                      </a:cubicBezTo>
                      <a:cubicBezTo>
                        <a:pt x="7065" y="1823"/>
                        <a:pt x="7727" y="1153"/>
                        <a:pt x="7632" y="413"/>
                      </a:cubicBezTo>
                      <a:cubicBezTo>
                        <a:pt x="7620" y="256"/>
                        <a:pt x="7499" y="178"/>
                        <a:pt x="7379" y="178"/>
                      </a:cubicBezTo>
                      <a:cubicBezTo>
                        <a:pt x="7258" y="178"/>
                        <a:pt x="7138" y="256"/>
                        <a:pt x="7126" y="413"/>
                      </a:cubicBezTo>
                      <a:cubicBezTo>
                        <a:pt x="7079" y="795"/>
                        <a:pt x="6788" y="1210"/>
                        <a:pt x="6359" y="1210"/>
                      </a:cubicBezTo>
                      <a:cubicBezTo>
                        <a:pt x="6342" y="1210"/>
                        <a:pt x="6324" y="1209"/>
                        <a:pt x="6306" y="1208"/>
                      </a:cubicBezTo>
                      <a:cubicBezTo>
                        <a:pt x="5860" y="1172"/>
                        <a:pt x="5631" y="714"/>
                        <a:pt x="5680" y="304"/>
                      </a:cubicBezTo>
                      <a:cubicBezTo>
                        <a:pt x="5705" y="107"/>
                        <a:pt x="5569" y="17"/>
                        <a:pt x="5418" y="17"/>
                      </a:cubicBezTo>
                      <a:cubicBezTo>
                        <a:pt x="5282" y="17"/>
                        <a:pt x="5134" y="89"/>
                        <a:pt x="5077" y="220"/>
                      </a:cubicBezTo>
                      <a:cubicBezTo>
                        <a:pt x="4909" y="618"/>
                        <a:pt x="4680" y="1184"/>
                        <a:pt x="4222" y="1304"/>
                      </a:cubicBezTo>
                      <a:cubicBezTo>
                        <a:pt x="4155" y="1321"/>
                        <a:pt x="4091" y="1329"/>
                        <a:pt x="4029" y="1329"/>
                      </a:cubicBezTo>
                      <a:cubicBezTo>
                        <a:pt x="3480" y="1329"/>
                        <a:pt x="3140" y="697"/>
                        <a:pt x="3053" y="220"/>
                      </a:cubicBezTo>
                      <a:cubicBezTo>
                        <a:pt x="3026" y="69"/>
                        <a:pt x="2900" y="0"/>
                        <a:pt x="27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63" name="Google Shape;963;p18"/>
              <p:cNvGrpSpPr/>
              <p:nvPr/>
            </p:nvGrpSpPr>
            <p:grpSpPr>
              <a:xfrm>
                <a:off x="-145441" y="1502198"/>
                <a:ext cx="587929" cy="273118"/>
                <a:chOff x="-801891" y="-141852"/>
                <a:chExt cx="587929" cy="273118"/>
              </a:xfrm>
            </p:grpSpPr>
            <p:sp>
              <p:nvSpPr>
                <p:cNvPr id="964" name="Google Shape;964;p18"/>
                <p:cNvSpPr/>
                <p:nvPr/>
              </p:nvSpPr>
              <p:spPr>
                <a:xfrm>
                  <a:off x="-801891" y="10349"/>
                  <a:ext cx="522906" cy="120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5" h="2265" extrusionOk="0">
                      <a:moveTo>
                        <a:pt x="6403" y="0"/>
                      </a:moveTo>
                      <a:cubicBezTo>
                        <a:pt x="6298" y="0"/>
                        <a:pt x="6194" y="47"/>
                        <a:pt x="6146" y="143"/>
                      </a:cubicBezTo>
                      <a:cubicBezTo>
                        <a:pt x="5905" y="624"/>
                        <a:pt x="5579" y="1287"/>
                        <a:pt x="5025" y="1444"/>
                      </a:cubicBezTo>
                      <a:cubicBezTo>
                        <a:pt x="4942" y="1469"/>
                        <a:pt x="4862" y="1481"/>
                        <a:pt x="4784" y="1481"/>
                      </a:cubicBezTo>
                      <a:cubicBezTo>
                        <a:pt x="4268" y="1481"/>
                        <a:pt x="3891" y="961"/>
                        <a:pt x="3796" y="468"/>
                      </a:cubicBezTo>
                      <a:cubicBezTo>
                        <a:pt x="3763" y="321"/>
                        <a:pt x="3622" y="244"/>
                        <a:pt x="3480" y="244"/>
                      </a:cubicBezTo>
                      <a:cubicBezTo>
                        <a:pt x="3367" y="244"/>
                        <a:pt x="3253" y="294"/>
                        <a:pt x="3194" y="396"/>
                      </a:cubicBezTo>
                      <a:cubicBezTo>
                        <a:pt x="2873" y="971"/>
                        <a:pt x="2480" y="1628"/>
                        <a:pt x="1774" y="1628"/>
                      </a:cubicBezTo>
                      <a:cubicBezTo>
                        <a:pt x="1711" y="1628"/>
                        <a:pt x="1647" y="1623"/>
                        <a:pt x="1579" y="1612"/>
                      </a:cubicBezTo>
                      <a:cubicBezTo>
                        <a:pt x="1278" y="1564"/>
                        <a:pt x="1001" y="1420"/>
                        <a:pt x="784" y="1203"/>
                      </a:cubicBezTo>
                      <a:cubicBezTo>
                        <a:pt x="639" y="1058"/>
                        <a:pt x="531" y="817"/>
                        <a:pt x="314" y="757"/>
                      </a:cubicBezTo>
                      <a:cubicBezTo>
                        <a:pt x="304" y="754"/>
                        <a:pt x="295" y="752"/>
                        <a:pt x="285" y="752"/>
                      </a:cubicBezTo>
                      <a:cubicBezTo>
                        <a:pt x="260" y="752"/>
                        <a:pt x="239" y="763"/>
                        <a:pt x="230" y="781"/>
                      </a:cubicBezTo>
                      <a:cubicBezTo>
                        <a:pt x="1" y="1034"/>
                        <a:pt x="242" y="1420"/>
                        <a:pt x="423" y="1637"/>
                      </a:cubicBezTo>
                      <a:cubicBezTo>
                        <a:pt x="712" y="1950"/>
                        <a:pt x="1097" y="2167"/>
                        <a:pt x="1519" y="2239"/>
                      </a:cubicBezTo>
                      <a:cubicBezTo>
                        <a:pt x="1622" y="2257"/>
                        <a:pt x="1722" y="2265"/>
                        <a:pt x="1818" y="2265"/>
                      </a:cubicBezTo>
                      <a:cubicBezTo>
                        <a:pt x="2515" y="2265"/>
                        <a:pt x="3019" y="1826"/>
                        <a:pt x="3411" y="1275"/>
                      </a:cubicBezTo>
                      <a:cubicBezTo>
                        <a:pt x="3698" y="1759"/>
                        <a:pt x="4195" y="2121"/>
                        <a:pt x="4785" y="2121"/>
                      </a:cubicBezTo>
                      <a:cubicBezTo>
                        <a:pt x="4813" y="2121"/>
                        <a:pt x="4840" y="2120"/>
                        <a:pt x="4869" y="2119"/>
                      </a:cubicBezTo>
                      <a:cubicBezTo>
                        <a:pt x="5543" y="2070"/>
                        <a:pt x="6001" y="1576"/>
                        <a:pt x="6338" y="1022"/>
                      </a:cubicBezTo>
                      <a:cubicBezTo>
                        <a:pt x="6664" y="1625"/>
                        <a:pt x="7230" y="2082"/>
                        <a:pt x="7941" y="2094"/>
                      </a:cubicBezTo>
                      <a:cubicBezTo>
                        <a:pt x="7947" y="2095"/>
                        <a:pt x="7954" y="2095"/>
                        <a:pt x="7960" y="2095"/>
                      </a:cubicBezTo>
                      <a:cubicBezTo>
                        <a:pt x="8672" y="2095"/>
                        <a:pt x="9794" y="1424"/>
                        <a:pt x="9531" y="588"/>
                      </a:cubicBezTo>
                      <a:cubicBezTo>
                        <a:pt x="9497" y="479"/>
                        <a:pt x="9401" y="420"/>
                        <a:pt x="9305" y="420"/>
                      </a:cubicBezTo>
                      <a:cubicBezTo>
                        <a:pt x="9231" y="420"/>
                        <a:pt x="9157" y="455"/>
                        <a:pt x="9110" y="528"/>
                      </a:cubicBezTo>
                      <a:cubicBezTo>
                        <a:pt x="8977" y="769"/>
                        <a:pt x="8929" y="1010"/>
                        <a:pt x="8724" y="1215"/>
                      </a:cubicBezTo>
                      <a:cubicBezTo>
                        <a:pt x="8507" y="1409"/>
                        <a:pt x="8224" y="1517"/>
                        <a:pt x="7938" y="1517"/>
                      </a:cubicBezTo>
                      <a:cubicBezTo>
                        <a:pt x="7923" y="1517"/>
                        <a:pt x="7908" y="1517"/>
                        <a:pt x="7893" y="1516"/>
                      </a:cubicBezTo>
                      <a:cubicBezTo>
                        <a:pt x="7218" y="1456"/>
                        <a:pt x="6796" y="829"/>
                        <a:pt x="6688" y="215"/>
                      </a:cubicBezTo>
                      <a:cubicBezTo>
                        <a:pt x="6668" y="74"/>
                        <a:pt x="6535" y="0"/>
                        <a:pt x="64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18"/>
                <p:cNvSpPr/>
                <p:nvPr/>
              </p:nvSpPr>
              <p:spPr>
                <a:xfrm>
                  <a:off x="-674460" y="-141852"/>
                  <a:ext cx="460499" cy="105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6" h="1970" extrusionOk="0">
                      <a:moveTo>
                        <a:pt x="6016" y="0"/>
                      </a:moveTo>
                      <a:cubicBezTo>
                        <a:pt x="5936" y="0"/>
                        <a:pt x="5855" y="41"/>
                        <a:pt x="5807" y="126"/>
                      </a:cubicBezTo>
                      <a:cubicBezTo>
                        <a:pt x="5590" y="584"/>
                        <a:pt x="5325" y="1174"/>
                        <a:pt x="4747" y="1234"/>
                      </a:cubicBezTo>
                      <a:cubicBezTo>
                        <a:pt x="4712" y="1238"/>
                        <a:pt x="4678" y="1239"/>
                        <a:pt x="4644" y="1239"/>
                      </a:cubicBezTo>
                      <a:cubicBezTo>
                        <a:pt x="4073" y="1239"/>
                        <a:pt x="3678" y="769"/>
                        <a:pt x="3542" y="234"/>
                      </a:cubicBezTo>
                      <a:cubicBezTo>
                        <a:pt x="3508" y="98"/>
                        <a:pt x="3412" y="39"/>
                        <a:pt x="3310" y="39"/>
                      </a:cubicBezTo>
                      <a:cubicBezTo>
                        <a:pt x="3196" y="39"/>
                        <a:pt x="3075" y="113"/>
                        <a:pt x="3024" y="234"/>
                      </a:cubicBezTo>
                      <a:cubicBezTo>
                        <a:pt x="2807" y="752"/>
                        <a:pt x="2373" y="1259"/>
                        <a:pt x="1795" y="1367"/>
                      </a:cubicBezTo>
                      <a:cubicBezTo>
                        <a:pt x="1736" y="1378"/>
                        <a:pt x="1676" y="1384"/>
                        <a:pt x="1617" y="1384"/>
                      </a:cubicBezTo>
                      <a:cubicBezTo>
                        <a:pt x="1102" y="1384"/>
                        <a:pt x="585" y="980"/>
                        <a:pt x="542" y="451"/>
                      </a:cubicBezTo>
                      <a:cubicBezTo>
                        <a:pt x="542" y="295"/>
                        <a:pt x="424" y="216"/>
                        <a:pt x="307" y="216"/>
                      </a:cubicBezTo>
                      <a:cubicBezTo>
                        <a:pt x="189" y="216"/>
                        <a:pt x="72" y="295"/>
                        <a:pt x="72" y="451"/>
                      </a:cubicBezTo>
                      <a:cubicBezTo>
                        <a:pt x="0" y="1299"/>
                        <a:pt x="793" y="1970"/>
                        <a:pt x="1616" y="1970"/>
                      </a:cubicBezTo>
                      <a:cubicBezTo>
                        <a:pt x="1623" y="1970"/>
                        <a:pt x="1631" y="1970"/>
                        <a:pt x="1638" y="1969"/>
                      </a:cubicBezTo>
                      <a:cubicBezTo>
                        <a:pt x="2337" y="1957"/>
                        <a:pt x="2903" y="1499"/>
                        <a:pt x="3265" y="933"/>
                      </a:cubicBezTo>
                      <a:cubicBezTo>
                        <a:pt x="3530" y="1415"/>
                        <a:pt x="4024" y="1728"/>
                        <a:pt x="4578" y="1765"/>
                      </a:cubicBezTo>
                      <a:cubicBezTo>
                        <a:pt x="4606" y="1766"/>
                        <a:pt x="4633" y="1767"/>
                        <a:pt x="4659" y="1767"/>
                      </a:cubicBezTo>
                      <a:cubicBezTo>
                        <a:pt x="5298" y="1767"/>
                        <a:pt x="5699" y="1358"/>
                        <a:pt x="6000" y="849"/>
                      </a:cubicBezTo>
                      <a:cubicBezTo>
                        <a:pt x="6280" y="1305"/>
                        <a:pt x="6745" y="1525"/>
                        <a:pt x="7210" y="1525"/>
                      </a:cubicBezTo>
                      <a:cubicBezTo>
                        <a:pt x="7765" y="1525"/>
                        <a:pt x="8318" y="1211"/>
                        <a:pt x="8554" y="608"/>
                      </a:cubicBezTo>
                      <a:cubicBezTo>
                        <a:pt x="8626" y="432"/>
                        <a:pt x="8460" y="294"/>
                        <a:pt x="8301" y="294"/>
                      </a:cubicBezTo>
                      <a:cubicBezTo>
                        <a:pt x="8220" y="294"/>
                        <a:pt x="8141" y="330"/>
                        <a:pt x="8096" y="415"/>
                      </a:cubicBezTo>
                      <a:cubicBezTo>
                        <a:pt x="7892" y="802"/>
                        <a:pt x="7524" y="997"/>
                        <a:pt x="7169" y="997"/>
                      </a:cubicBezTo>
                      <a:cubicBezTo>
                        <a:pt x="6751" y="997"/>
                        <a:pt x="6351" y="727"/>
                        <a:pt x="6253" y="186"/>
                      </a:cubicBezTo>
                      <a:cubicBezTo>
                        <a:pt x="6219" y="65"/>
                        <a:pt x="6118" y="0"/>
                        <a:pt x="60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66" name="Google Shape;966;p18"/>
              <p:cNvGrpSpPr/>
              <p:nvPr/>
            </p:nvGrpSpPr>
            <p:grpSpPr>
              <a:xfrm>
                <a:off x="2100976" y="78035"/>
                <a:ext cx="523013" cy="299276"/>
                <a:chOff x="-2051299" y="2124935"/>
                <a:chExt cx="523013" cy="299276"/>
              </a:xfrm>
            </p:grpSpPr>
            <p:sp>
              <p:nvSpPr>
                <p:cNvPr id="967" name="Google Shape;967;p18"/>
                <p:cNvSpPr/>
                <p:nvPr/>
              </p:nvSpPr>
              <p:spPr>
                <a:xfrm>
                  <a:off x="-1968712" y="2124935"/>
                  <a:ext cx="341984" cy="119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6" h="2241" extrusionOk="0">
                      <a:moveTo>
                        <a:pt x="3533" y="1"/>
                      </a:moveTo>
                      <a:cubicBezTo>
                        <a:pt x="3395" y="1"/>
                        <a:pt x="3246" y="87"/>
                        <a:pt x="3189" y="227"/>
                      </a:cubicBezTo>
                      <a:cubicBezTo>
                        <a:pt x="2948" y="806"/>
                        <a:pt x="2634" y="1492"/>
                        <a:pt x="1923" y="1553"/>
                      </a:cubicBezTo>
                      <a:cubicBezTo>
                        <a:pt x="1908" y="1553"/>
                        <a:pt x="1892" y="1554"/>
                        <a:pt x="1876" y="1554"/>
                      </a:cubicBezTo>
                      <a:cubicBezTo>
                        <a:pt x="1579" y="1554"/>
                        <a:pt x="1286" y="1446"/>
                        <a:pt x="1080" y="1251"/>
                      </a:cubicBezTo>
                      <a:cubicBezTo>
                        <a:pt x="887" y="1071"/>
                        <a:pt x="803" y="842"/>
                        <a:pt x="610" y="685"/>
                      </a:cubicBezTo>
                      <a:cubicBezTo>
                        <a:pt x="570" y="645"/>
                        <a:pt x="519" y="626"/>
                        <a:pt x="469" y="626"/>
                      </a:cubicBezTo>
                      <a:cubicBezTo>
                        <a:pt x="385" y="626"/>
                        <a:pt x="303" y="679"/>
                        <a:pt x="273" y="769"/>
                      </a:cubicBezTo>
                      <a:cubicBezTo>
                        <a:pt x="1" y="1609"/>
                        <a:pt x="1157" y="2240"/>
                        <a:pt x="1860" y="2240"/>
                      </a:cubicBezTo>
                      <a:cubicBezTo>
                        <a:pt x="1874" y="2240"/>
                        <a:pt x="1887" y="2240"/>
                        <a:pt x="1899" y="2239"/>
                      </a:cubicBezTo>
                      <a:cubicBezTo>
                        <a:pt x="2695" y="2203"/>
                        <a:pt x="3177" y="1697"/>
                        <a:pt x="3502" y="1083"/>
                      </a:cubicBezTo>
                      <a:cubicBezTo>
                        <a:pt x="3815" y="1541"/>
                        <a:pt x="4333" y="1842"/>
                        <a:pt x="4899" y="1878"/>
                      </a:cubicBezTo>
                      <a:cubicBezTo>
                        <a:pt x="4915" y="1878"/>
                        <a:pt x="4930" y="1879"/>
                        <a:pt x="4946" y="1879"/>
                      </a:cubicBezTo>
                      <a:cubicBezTo>
                        <a:pt x="5711" y="1879"/>
                        <a:pt x="6406" y="1296"/>
                        <a:pt x="6406" y="504"/>
                      </a:cubicBezTo>
                      <a:cubicBezTo>
                        <a:pt x="6406" y="298"/>
                        <a:pt x="6265" y="201"/>
                        <a:pt x="6115" y="201"/>
                      </a:cubicBezTo>
                      <a:cubicBezTo>
                        <a:pt x="5958" y="201"/>
                        <a:pt x="5792" y="307"/>
                        <a:pt x="5767" y="504"/>
                      </a:cubicBezTo>
                      <a:cubicBezTo>
                        <a:pt x="5717" y="928"/>
                        <a:pt x="5353" y="1226"/>
                        <a:pt x="4946" y="1226"/>
                      </a:cubicBezTo>
                      <a:cubicBezTo>
                        <a:pt x="4867" y="1226"/>
                        <a:pt x="4787" y="1215"/>
                        <a:pt x="4707" y="1191"/>
                      </a:cubicBezTo>
                      <a:cubicBezTo>
                        <a:pt x="4249" y="1071"/>
                        <a:pt x="3899" y="697"/>
                        <a:pt x="3803" y="227"/>
                      </a:cubicBezTo>
                      <a:cubicBezTo>
                        <a:pt x="3769" y="69"/>
                        <a:pt x="3655" y="1"/>
                        <a:pt x="353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18"/>
                <p:cNvSpPr/>
                <p:nvPr/>
              </p:nvSpPr>
              <p:spPr>
                <a:xfrm>
                  <a:off x="-2051299" y="2282902"/>
                  <a:ext cx="523013" cy="141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7" h="2647" extrusionOk="0">
                      <a:moveTo>
                        <a:pt x="9465" y="0"/>
                      </a:moveTo>
                      <a:cubicBezTo>
                        <a:pt x="9299" y="0"/>
                        <a:pt x="9133" y="106"/>
                        <a:pt x="9133" y="317"/>
                      </a:cubicBezTo>
                      <a:cubicBezTo>
                        <a:pt x="9121" y="1001"/>
                        <a:pt x="8602" y="1362"/>
                        <a:pt x="8081" y="1362"/>
                      </a:cubicBezTo>
                      <a:cubicBezTo>
                        <a:pt x="7620" y="1362"/>
                        <a:pt x="7156" y="1079"/>
                        <a:pt x="7037" y="485"/>
                      </a:cubicBezTo>
                      <a:cubicBezTo>
                        <a:pt x="7008" y="343"/>
                        <a:pt x="6902" y="281"/>
                        <a:pt x="6787" y="281"/>
                      </a:cubicBezTo>
                      <a:cubicBezTo>
                        <a:pt x="6659" y="281"/>
                        <a:pt x="6521" y="358"/>
                        <a:pt x="6471" y="485"/>
                      </a:cubicBezTo>
                      <a:cubicBezTo>
                        <a:pt x="6254" y="1112"/>
                        <a:pt x="5820" y="1835"/>
                        <a:pt x="5133" y="2003"/>
                      </a:cubicBezTo>
                      <a:cubicBezTo>
                        <a:pt x="5040" y="2027"/>
                        <a:pt x="4949" y="2038"/>
                        <a:pt x="4859" y="2038"/>
                      </a:cubicBezTo>
                      <a:cubicBezTo>
                        <a:pt x="4217" y="2038"/>
                        <a:pt x="3690" y="1465"/>
                        <a:pt x="3711" y="799"/>
                      </a:cubicBezTo>
                      <a:cubicBezTo>
                        <a:pt x="3718" y="617"/>
                        <a:pt x="3556" y="510"/>
                        <a:pt x="3401" y="510"/>
                      </a:cubicBezTo>
                      <a:cubicBezTo>
                        <a:pt x="3278" y="510"/>
                        <a:pt x="3160" y="577"/>
                        <a:pt x="3133" y="726"/>
                      </a:cubicBezTo>
                      <a:cubicBezTo>
                        <a:pt x="3013" y="1341"/>
                        <a:pt x="2627" y="1967"/>
                        <a:pt x="1928" y="2003"/>
                      </a:cubicBezTo>
                      <a:cubicBezTo>
                        <a:pt x="1906" y="2004"/>
                        <a:pt x="1883" y="2005"/>
                        <a:pt x="1862" y="2005"/>
                      </a:cubicBezTo>
                      <a:cubicBezTo>
                        <a:pt x="1160" y="2005"/>
                        <a:pt x="1012" y="1443"/>
                        <a:pt x="988" y="859"/>
                      </a:cubicBezTo>
                      <a:cubicBezTo>
                        <a:pt x="988" y="736"/>
                        <a:pt x="889" y="653"/>
                        <a:pt x="783" y="653"/>
                      </a:cubicBezTo>
                      <a:cubicBezTo>
                        <a:pt x="733" y="653"/>
                        <a:pt x="682" y="671"/>
                        <a:pt x="639" y="714"/>
                      </a:cubicBezTo>
                      <a:cubicBezTo>
                        <a:pt x="0" y="1437"/>
                        <a:pt x="808" y="2473"/>
                        <a:pt x="1579" y="2618"/>
                      </a:cubicBezTo>
                      <a:cubicBezTo>
                        <a:pt x="1684" y="2638"/>
                        <a:pt x="1787" y="2647"/>
                        <a:pt x="1887" y="2647"/>
                      </a:cubicBezTo>
                      <a:cubicBezTo>
                        <a:pt x="2522" y="2647"/>
                        <a:pt x="3051" y="2269"/>
                        <a:pt x="3374" y="1738"/>
                      </a:cubicBezTo>
                      <a:cubicBezTo>
                        <a:pt x="3677" y="2286"/>
                        <a:pt x="4250" y="2619"/>
                        <a:pt x="4875" y="2619"/>
                      </a:cubicBezTo>
                      <a:cubicBezTo>
                        <a:pt x="4897" y="2619"/>
                        <a:pt x="4919" y="2619"/>
                        <a:pt x="4940" y="2618"/>
                      </a:cubicBezTo>
                      <a:cubicBezTo>
                        <a:pt x="5760" y="2582"/>
                        <a:pt x="6374" y="1979"/>
                        <a:pt x="6748" y="1280"/>
                      </a:cubicBezTo>
                      <a:cubicBezTo>
                        <a:pt x="7061" y="1761"/>
                        <a:pt x="7591" y="2045"/>
                        <a:pt x="8157" y="2045"/>
                      </a:cubicBezTo>
                      <a:cubicBezTo>
                        <a:pt x="8201" y="2045"/>
                        <a:pt x="8246" y="2043"/>
                        <a:pt x="8290" y="2040"/>
                      </a:cubicBezTo>
                      <a:cubicBezTo>
                        <a:pt x="9157" y="1943"/>
                        <a:pt x="9772" y="1160"/>
                        <a:pt x="9796" y="317"/>
                      </a:cubicBezTo>
                      <a:cubicBezTo>
                        <a:pt x="9796" y="106"/>
                        <a:pt x="9630" y="0"/>
                        <a:pt x="94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69" name="Google Shape;969;p18"/>
              <p:cNvGrpSpPr/>
              <p:nvPr/>
            </p:nvGrpSpPr>
            <p:grpSpPr>
              <a:xfrm>
                <a:off x="8603298" y="1502208"/>
                <a:ext cx="316520" cy="280805"/>
                <a:chOff x="1000098" y="2027883"/>
                <a:chExt cx="316520" cy="280805"/>
              </a:xfrm>
            </p:grpSpPr>
            <p:sp>
              <p:nvSpPr>
                <p:cNvPr id="970" name="Google Shape;970;p18"/>
                <p:cNvSpPr/>
                <p:nvPr/>
              </p:nvSpPr>
              <p:spPr>
                <a:xfrm>
                  <a:off x="1000098" y="2154299"/>
                  <a:ext cx="155083" cy="154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5" h="2892" extrusionOk="0">
                      <a:moveTo>
                        <a:pt x="1499" y="1"/>
                      </a:moveTo>
                      <a:cubicBezTo>
                        <a:pt x="1417" y="1"/>
                        <a:pt x="1334" y="10"/>
                        <a:pt x="1254" y="30"/>
                      </a:cubicBezTo>
                      <a:cubicBezTo>
                        <a:pt x="1133" y="30"/>
                        <a:pt x="1001" y="66"/>
                        <a:pt x="892" y="127"/>
                      </a:cubicBezTo>
                      <a:cubicBezTo>
                        <a:pt x="772" y="163"/>
                        <a:pt x="663" y="223"/>
                        <a:pt x="579" y="307"/>
                      </a:cubicBezTo>
                      <a:cubicBezTo>
                        <a:pt x="470" y="380"/>
                        <a:pt x="374" y="464"/>
                        <a:pt x="314" y="573"/>
                      </a:cubicBezTo>
                      <a:cubicBezTo>
                        <a:pt x="229" y="657"/>
                        <a:pt x="169" y="765"/>
                        <a:pt x="133" y="886"/>
                      </a:cubicBezTo>
                      <a:cubicBezTo>
                        <a:pt x="49" y="1054"/>
                        <a:pt x="1" y="1247"/>
                        <a:pt x="13" y="1440"/>
                      </a:cubicBezTo>
                      <a:cubicBezTo>
                        <a:pt x="25" y="1573"/>
                        <a:pt x="49" y="1705"/>
                        <a:pt x="61" y="1826"/>
                      </a:cubicBezTo>
                      <a:lnTo>
                        <a:pt x="205" y="2175"/>
                      </a:lnTo>
                      <a:lnTo>
                        <a:pt x="434" y="2464"/>
                      </a:lnTo>
                      <a:lnTo>
                        <a:pt x="723" y="2693"/>
                      </a:lnTo>
                      <a:lnTo>
                        <a:pt x="1073" y="2838"/>
                      </a:lnTo>
                      <a:cubicBezTo>
                        <a:pt x="1178" y="2873"/>
                        <a:pt x="1292" y="2892"/>
                        <a:pt x="1406" y="2892"/>
                      </a:cubicBezTo>
                      <a:cubicBezTo>
                        <a:pt x="1488" y="2892"/>
                        <a:pt x="1571" y="2882"/>
                        <a:pt x="1651" y="2862"/>
                      </a:cubicBezTo>
                      <a:cubicBezTo>
                        <a:pt x="1772" y="2862"/>
                        <a:pt x="1904" y="2826"/>
                        <a:pt x="2013" y="2765"/>
                      </a:cubicBezTo>
                      <a:cubicBezTo>
                        <a:pt x="2193" y="2705"/>
                        <a:pt x="2350" y="2609"/>
                        <a:pt x="2471" y="2464"/>
                      </a:cubicBezTo>
                      <a:lnTo>
                        <a:pt x="2483" y="2452"/>
                      </a:lnTo>
                      <a:cubicBezTo>
                        <a:pt x="2736" y="2175"/>
                        <a:pt x="2880" y="1814"/>
                        <a:pt x="2904" y="1440"/>
                      </a:cubicBezTo>
                      <a:lnTo>
                        <a:pt x="2844" y="1079"/>
                      </a:lnTo>
                      <a:cubicBezTo>
                        <a:pt x="2784" y="838"/>
                        <a:pt x="2651" y="621"/>
                        <a:pt x="2483" y="452"/>
                      </a:cubicBezTo>
                      <a:lnTo>
                        <a:pt x="2471" y="428"/>
                      </a:lnTo>
                      <a:lnTo>
                        <a:pt x="2169" y="211"/>
                      </a:lnTo>
                      <a:lnTo>
                        <a:pt x="1832" y="54"/>
                      </a:lnTo>
                      <a:cubicBezTo>
                        <a:pt x="1727" y="19"/>
                        <a:pt x="1613" y="1"/>
                        <a:pt x="14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18"/>
                <p:cNvSpPr/>
                <p:nvPr/>
              </p:nvSpPr>
              <p:spPr>
                <a:xfrm>
                  <a:off x="1102384" y="2027883"/>
                  <a:ext cx="119049" cy="11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2230" extrusionOk="0">
                      <a:moveTo>
                        <a:pt x="1115" y="1"/>
                      </a:moveTo>
                      <a:cubicBezTo>
                        <a:pt x="829" y="1"/>
                        <a:pt x="543" y="109"/>
                        <a:pt x="326" y="326"/>
                      </a:cubicBezTo>
                      <a:cubicBezTo>
                        <a:pt x="229" y="422"/>
                        <a:pt x="145" y="543"/>
                        <a:pt x="97" y="675"/>
                      </a:cubicBezTo>
                      <a:cubicBezTo>
                        <a:pt x="36" y="820"/>
                        <a:pt x="0" y="965"/>
                        <a:pt x="12" y="1121"/>
                      </a:cubicBezTo>
                      <a:cubicBezTo>
                        <a:pt x="12" y="1410"/>
                        <a:pt x="133" y="1687"/>
                        <a:pt x="338" y="1904"/>
                      </a:cubicBezTo>
                      <a:cubicBezTo>
                        <a:pt x="543" y="2097"/>
                        <a:pt x="832" y="2218"/>
                        <a:pt x="1121" y="2230"/>
                      </a:cubicBezTo>
                      <a:cubicBezTo>
                        <a:pt x="1410" y="2218"/>
                        <a:pt x="1699" y="2109"/>
                        <a:pt x="1904" y="1904"/>
                      </a:cubicBezTo>
                      <a:cubicBezTo>
                        <a:pt x="2012" y="1796"/>
                        <a:pt x="2085" y="1675"/>
                        <a:pt x="2133" y="1543"/>
                      </a:cubicBezTo>
                      <a:cubicBezTo>
                        <a:pt x="2205" y="1410"/>
                        <a:pt x="2229" y="1266"/>
                        <a:pt x="2229" y="1109"/>
                      </a:cubicBezTo>
                      <a:cubicBezTo>
                        <a:pt x="2229" y="820"/>
                        <a:pt x="2109" y="531"/>
                        <a:pt x="1904" y="326"/>
                      </a:cubicBezTo>
                      <a:cubicBezTo>
                        <a:pt x="1687" y="109"/>
                        <a:pt x="1401" y="1"/>
                        <a:pt x="11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18"/>
                <p:cNvSpPr/>
                <p:nvPr/>
              </p:nvSpPr>
              <p:spPr>
                <a:xfrm>
                  <a:off x="1216201" y="2172610"/>
                  <a:ext cx="100417" cy="77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" h="1459" extrusionOk="0">
                      <a:moveTo>
                        <a:pt x="941" y="1"/>
                      </a:moveTo>
                      <a:cubicBezTo>
                        <a:pt x="1" y="1"/>
                        <a:pt x="1" y="1458"/>
                        <a:pt x="941" y="1458"/>
                      </a:cubicBezTo>
                      <a:cubicBezTo>
                        <a:pt x="1881" y="1458"/>
                        <a:pt x="1881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73" name="Google Shape;973;p18"/>
              <p:cNvGrpSpPr/>
              <p:nvPr/>
            </p:nvGrpSpPr>
            <p:grpSpPr>
              <a:xfrm>
                <a:off x="5510968" y="88777"/>
                <a:ext cx="398014" cy="291534"/>
                <a:chOff x="320593" y="2321915"/>
                <a:chExt cx="398014" cy="291534"/>
              </a:xfrm>
            </p:grpSpPr>
            <p:sp>
              <p:nvSpPr>
                <p:cNvPr id="974" name="Google Shape;974;p18"/>
                <p:cNvSpPr/>
                <p:nvPr/>
              </p:nvSpPr>
              <p:spPr>
                <a:xfrm rot="-7480925">
                  <a:off x="346757" y="2455051"/>
                  <a:ext cx="131915" cy="132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1" h="2487" extrusionOk="0">
                      <a:moveTo>
                        <a:pt x="1235" y="0"/>
                      </a:moveTo>
                      <a:cubicBezTo>
                        <a:pt x="1181" y="0"/>
                        <a:pt x="1127" y="9"/>
                        <a:pt x="1073" y="27"/>
                      </a:cubicBezTo>
                      <a:cubicBezTo>
                        <a:pt x="964" y="27"/>
                        <a:pt x="856" y="51"/>
                        <a:pt x="760" y="111"/>
                      </a:cubicBezTo>
                      <a:cubicBezTo>
                        <a:pt x="615" y="160"/>
                        <a:pt x="470" y="244"/>
                        <a:pt x="362" y="365"/>
                      </a:cubicBezTo>
                      <a:lnTo>
                        <a:pt x="169" y="618"/>
                      </a:lnTo>
                      <a:cubicBezTo>
                        <a:pt x="133" y="714"/>
                        <a:pt x="85" y="810"/>
                        <a:pt x="49" y="919"/>
                      </a:cubicBezTo>
                      <a:lnTo>
                        <a:pt x="0" y="1244"/>
                      </a:lnTo>
                      <a:lnTo>
                        <a:pt x="49" y="1569"/>
                      </a:lnTo>
                      <a:cubicBezTo>
                        <a:pt x="85" y="1666"/>
                        <a:pt x="133" y="1762"/>
                        <a:pt x="169" y="1871"/>
                      </a:cubicBezTo>
                      <a:cubicBezTo>
                        <a:pt x="241" y="2015"/>
                        <a:pt x="350" y="2136"/>
                        <a:pt x="494" y="2220"/>
                      </a:cubicBezTo>
                      <a:cubicBezTo>
                        <a:pt x="567" y="2292"/>
                        <a:pt x="663" y="2353"/>
                        <a:pt x="760" y="2377"/>
                      </a:cubicBezTo>
                      <a:cubicBezTo>
                        <a:pt x="889" y="2441"/>
                        <a:pt x="1038" y="2487"/>
                        <a:pt x="1189" y="2487"/>
                      </a:cubicBezTo>
                      <a:cubicBezTo>
                        <a:pt x="1207" y="2487"/>
                        <a:pt x="1224" y="2486"/>
                        <a:pt x="1241" y="2485"/>
                      </a:cubicBezTo>
                      <a:lnTo>
                        <a:pt x="1254" y="2485"/>
                      </a:lnTo>
                      <a:cubicBezTo>
                        <a:pt x="1579" y="2473"/>
                        <a:pt x="1880" y="2341"/>
                        <a:pt x="2121" y="2124"/>
                      </a:cubicBezTo>
                      <a:lnTo>
                        <a:pt x="2302" y="1883"/>
                      </a:lnTo>
                      <a:cubicBezTo>
                        <a:pt x="2410" y="1690"/>
                        <a:pt x="2470" y="1485"/>
                        <a:pt x="2470" y="1268"/>
                      </a:cubicBezTo>
                      <a:lnTo>
                        <a:pt x="2470" y="1256"/>
                      </a:lnTo>
                      <a:cubicBezTo>
                        <a:pt x="2458" y="1136"/>
                        <a:pt x="2446" y="1027"/>
                        <a:pt x="2434" y="919"/>
                      </a:cubicBezTo>
                      <a:cubicBezTo>
                        <a:pt x="2386" y="810"/>
                        <a:pt x="2350" y="714"/>
                        <a:pt x="2302" y="618"/>
                      </a:cubicBezTo>
                      <a:cubicBezTo>
                        <a:pt x="2230" y="473"/>
                        <a:pt x="2121" y="352"/>
                        <a:pt x="1989" y="268"/>
                      </a:cubicBezTo>
                      <a:cubicBezTo>
                        <a:pt x="1916" y="196"/>
                        <a:pt x="1820" y="136"/>
                        <a:pt x="1711" y="111"/>
                      </a:cubicBezTo>
                      <a:cubicBezTo>
                        <a:pt x="1615" y="51"/>
                        <a:pt x="1507" y="27"/>
                        <a:pt x="1398" y="27"/>
                      </a:cubicBezTo>
                      <a:cubicBezTo>
                        <a:pt x="1344" y="9"/>
                        <a:pt x="1290" y="0"/>
                        <a:pt x="123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18"/>
                <p:cNvSpPr/>
                <p:nvPr/>
              </p:nvSpPr>
              <p:spPr>
                <a:xfrm rot="-7480925">
                  <a:off x="564353" y="2440531"/>
                  <a:ext cx="139603" cy="108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2038" extrusionOk="0">
                      <a:moveTo>
                        <a:pt x="1302" y="1"/>
                      </a:moveTo>
                      <a:cubicBezTo>
                        <a:pt x="0" y="1"/>
                        <a:pt x="0" y="2037"/>
                        <a:pt x="1302" y="2037"/>
                      </a:cubicBezTo>
                      <a:cubicBezTo>
                        <a:pt x="2615" y="2037"/>
                        <a:pt x="2615" y="1"/>
                        <a:pt x="13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18"/>
                <p:cNvSpPr/>
                <p:nvPr/>
              </p:nvSpPr>
              <p:spPr>
                <a:xfrm rot="-7480925">
                  <a:off x="436977" y="2342949"/>
                  <a:ext cx="97855" cy="8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3" h="1669" extrusionOk="0">
                      <a:moveTo>
                        <a:pt x="917" y="0"/>
                      </a:moveTo>
                      <a:cubicBezTo>
                        <a:pt x="703" y="0"/>
                        <a:pt x="489" y="81"/>
                        <a:pt x="326" y="244"/>
                      </a:cubicBezTo>
                      <a:cubicBezTo>
                        <a:pt x="1" y="569"/>
                        <a:pt x="1" y="1099"/>
                        <a:pt x="326" y="1425"/>
                      </a:cubicBezTo>
                      <a:cubicBezTo>
                        <a:pt x="489" y="1587"/>
                        <a:pt x="703" y="1669"/>
                        <a:pt x="917" y="1669"/>
                      </a:cubicBezTo>
                      <a:cubicBezTo>
                        <a:pt x="1131" y="1669"/>
                        <a:pt x="1344" y="1587"/>
                        <a:pt x="1507" y="1425"/>
                      </a:cubicBezTo>
                      <a:cubicBezTo>
                        <a:pt x="1832" y="1099"/>
                        <a:pt x="1832" y="569"/>
                        <a:pt x="1507" y="244"/>
                      </a:cubicBezTo>
                      <a:cubicBezTo>
                        <a:pt x="1344" y="81"/>
                        <a:pt x="1131" y="0"/>
                        <a:pt x="9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77" name="Google Shape;977;p18"/>
              <p:cNvGrpSpPr/>
              <p:nvPr/>
            </p:nvGrpSpPr>
            <p:grpSpPr>
              <a:xfrm>
                <a:off x="183950" y="2319169"/>
                <a:ext cx="299170" cy="320203"/>
                <a:chOff x="7675" y="3021619"/>
                <a:chExt cx="299170" cy="320203"/>
              </a:xfrm>
            </p:grpSpPr>
            <p:sp>
              <p:nvSpPr>
                <p:cNvPr id="978" name="Google Shape;978;p18"/>
                <p:cNvSpPr/>
                <p:nvPr/>
              </p:nvSpPr>
              <p:spPr>
                <a:xfrm>
                  <a:off x="7675" y="3099935"/>
                  <a:ext cx="176277" cy="136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" h="2555" extrusionOk="0">
                      <a:moveTo>
                        <a:pt x="1651" y="0"/>
                      </a:moveTo>
                      <a:cubicBezTo>
                        <a:pt x="0" y="0"/>
                        <a:pt x="0" y="2555"/>
                        <a:pt x="1651" y="2555"/>
                      </a:cubicBezTo>
                      <a:cubicBezTo>
                        <a:pt x="3302" y="2555"/>
                        <a:pt x="3290" y="0"/>
                        <a:pt x="165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18"/>
                <p:cNvSpPr/>
                <p:nvPr/>
              </p:nvSpPr>
              <p:spPr>
                <a:xfrm>
                  <a:off x="201943" y="3021619"/>
                  <a:ext cx="104902" cy="9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1793" extrusionOk="0">
                      <a:moveTo>
                        <a:pt x="982" y="0"/>
                      </a:moveTo>
                      <a:cubicBezTo>
                        <a:pt x="753" y="0"/>
                        <a:pt x="524" y="88"/>
                        <a:pt x="350" y="262"/>
                      </a:cubicBezTo>
                      <a:cubicBezTo>
                        <a:pt x="0" y="612"/>
                        <a:pt x="0" y="1178"/>
                        <a:pt x="350" y="1528"/>
                      </a:cubicBezTo>
                      <a:cubicBezTo>
                        <a:pt x="518" y="1696"/>
                        <a:pt x="747" y="1793"/>
                        <a:pt x="976" y="1793"/>
                      </a:cubicBezTo>
                      <a:cubicBezTo>
                        <a:pt x="1217" y="1793"/>
                        <a:pt x="1446" y="1696"/>
                        <a:pt x="1615" y="1528"/>
                      </a:cubicBezTo>
                      <a:cubicBezTo>
                        <a:pt x="1964" y="1178"/>
                        <a:pt x="1964" y="612"/>
                        <a:pt x="1615" y="262"/>
                      </a:cubicBezTo>
                      <a:cubicBezTo>
                        <a:pt x="1440" y="88"/>
                        <a:pt x="1211" y="0"/>
                        <a:pt x="98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18"/>
                <p:cNvSpPr/>
                <p:nvPr/>
              </p:nvSpPr>
              <p:spPr>
                <a:xfrm>
                  <a:off x="168471" y="3219731"/>
                  <a:ext cx="122252" cy="122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" h="2287" extrusionOk="0">
                      <a:moveTo>
                        <a:pt x="1145" y="0"/>
                      </a:moveTo>
                      <a:cubicBezTo>
                        <a:pt x="853" y="0"/>
                        <a:pt x="561" y="112"/>
                        <a:pt x="338" y="335"/>
                      </a:cubicBezTo>
                      <a:cubicBezTo>
                        <a:pt x="133" y="552"/>
                        <a:pt x="13" y="841"/>
                        <a:pt x="1" y="1142"/>
                      </a:cubicBezTo>
                      <a:cubicBezTo>
                        <a:pt x="1" y="1443"/>
                        <a:pt x="121" y="1732"/>
                        <a:pt x="338" y="1949"/>
                      </a:cubicBezTo>
                      <a:cubicBezTo>
                        <a:pt x="555" y="2166"/>
                        <a:pt x="844" y="2287"/>
                        <a:pt x="1145" y="2287"/>
                      </a:cubicBezTo>
                      <a:cubicBezTo>
                        <a:pt x="1446" y="2287"/>
                        <a:pt x="1736" y="2166"/>
                        <a:pt x="1952" y="1949"/>
                      </a:cubicBezTo>
                      <a:cubicBezTo>
                        <a:pt x="2157" y="1732"/>
                        <a:pt x="2278" y="1443"/>
                        <a:pt x="2290" y="1142"/>
                      </a:cubicBezTo>
                      <a:cubicBezTo>
                        <a:pt x="2290" y="841"/>
                        <a:pt x="2169" y="552"/>
                        <a:pt x="1952" y="335"/>
                      </a:cubicBezTo>
                      <a:cubicBezTo>
                        <a:pt x="1730" y="112"/>
                        <a:pt x="1437" y="0"/>
                        <a:pt x="11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81" name="Google Shape;981;p18"/>
              <p:cNvSpPr/>
              <p:nvPr/>
            </p:nvSpPr>
            <p:spPr>
              <a:xfrm>
                <a:off x="147238" y="216520"/>
                <a:ext cx="97161" cy="8845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57" extrusionOk="0">
                    <a:moveTo>
                      <a:pt x="910" y="0"/>
                    </a:moveTo>
                    <a:cubicBezTo>
                      <a:pt x="699" y="0"/>
                      <a:pt x="489" y="81"/>
                      <a:pt x="326" y="244"/>
                    </a:cubicBezTo>
                    <a:cubicBezTo>
                      <a:pt x="1" y="569"/>
                      <a:pt x="1" y="1087"/>
                      <a:pt x="326" y="1413"/>
                    </a:cubicBezTo>
                    <a:cubicBezTo>
                      <a:pt x="489" y="1575"/>
                      <a:pt x="699" y="1657"/>
                      <a:pt x="910" y="1657"/>
                    </a:cubicBezTo>
                    <a:cubicBezTo>
                      <a:pt x="1121" y="1657"/>
                      <a:pt x="1332" y="1575"/>
                      <a:pt x="1495" y="1413"/>
                    </a:cubicBezTo>
                    <a:cubicBezTo>
                      <a:pt x="1820" y="1087"/>
                      <a:pt x="1820" y="569"/>
                      <a:pt x="1495" y="244"/>
                    </a:cubicBezTo>
                    <a:cubicBezTo>
                      <a:pt x="1332" y="81"/>
                      <a:pt x="1121" y="0"/>
                      <a:pt x="9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2" name="Google Shape;982;p18"/>
            <p:cNvGrpSpPr/>
            <p:nvPr/>
          </p:nvGrpSpPr>
          <p:grpSpPr>
            <a:xfrm>
              <a:off x="8792384" y="2319173"/>
              <a:ext cx="587929" cy="273118"/>
              <a:chOff x="5209059" y="-1393202"/>
              <a:chExt cx="587929" cy="273118"/>
            </a:xfrm>
          </p:grpSpPr>
          <p:sp>
            <p:nvSpPr>
              <p:cNvPr id="983" name="Google Shape;983;p18"/>
              <p:cNvSpPr/>
              <p:nvPr/>
            </p:nvSpPr>
            <p:spPr>
              <a:xfrm>
                <a:off x="5209059" y="-1241001"/>
                <a:ext cx="522906" cy="120917"/>
              </a:xfrm>
              <a:custGeom>
                <a:avLst/>
                <a:gdLst/>
                <a:ahLst/>
                <a:cxnLst/>
                <a:rect l="l" t="t" r="r" b="b"/>
                <a:pathLst>
                  <a:path w="9795" h="2265" extrusionOk="0">
                    <a:moveTo>
                      <a:pt x="6403" y="0"/>
                    </a:moveTo>
                    <a:cubicBezTo>
                      <a:pt x="6298" y="0"/>
                      <a:pt x="6194" y="47"/>
                      <a:pt x="6146" y="143"/>
                    </a:cubicBezTo>
                    <a:cubicBezTo>
                      <a:pt x="5905" y="624"/>
                      <a:pt x="5579" y="1287"/>
                      <a:pt x="5025" y="1444"/>
                    </a:cubicBezTo>
                    <a:cubicBezTo>
                      <a:pt x="4942" y="1469"/>
                      <a:pt x="4862" y="1481"/>
                      <a:pt x="4784" y="1481"/>
                    </a:cubicBezTo>
                    <a:cubicBezTo>
                      <a:pt x="4268" y="1481"/>
                      <a:pt x="3891" y="961"/>
                      <a:pt x="3796" y="468"/>
                    </a:cubicBezTo>
                    <a:cubicBezTo>
                      <a:pt x="3763" y="321"/>
                      <a:pt x="3622" y="244"/>
                      <a:pt x="3480" y="244"/>
                    </a:cubicBezTo>
                    <a:cubicBezTo>
                      <a:pt x="3367" y="244"/>
                      <a:pt x="3253" y="294"/>
                      <a:pt x="3194" y="396"/>
                    </a:cubicBezTo>
                    <a:cubicBezTo>
                      <a:pt x="2873" y="971"/>
                      <a:pt x="2480" y="1628"/>
                      <a:pt x="1774" y="1628"/>
                    </a:cubicBezTo>
                    <a:cubicBezTo>
                      <a:pt x="1711" y="1628"/>
                      <a:pt x="1647" y="1623"/>
                      <a:pt x="1579" y="1612"/>
                    </a:cubicBezTo>
                    <a:cubicBezTo>
                      <a:pt x="1278" y="1564"/>
                      <a:pt x="1001" y="1420"/>
                      <a:pt x="784" y="1203"/>
                    </a:cubicBezTo>
                    <a:cubicBezTo>
                      <a:pt x="639" y="1058"/>
                      <a:pt x="531" y="817"/>
                      <a:pt x="314" y="757"/>
                    </a:cubicBezTo>
                    <a:cubicBezTo>
                      <a:pt x="304" y="754"/>
                      <a:pt x="295" y="752"/>
                      <a:pt x="285" y="752"/>
                    </a:cubicBezTo>
                    <a:cubicBezTo>
                      <a:pt x="260" y="752"/>
                      <a:pt x="239" y="763"/>
                      <a:pt x="230" y="781"/>
                    </a:cubicBezTo>
                    <a:cubicBezTo>
                      <a:pt x="1" y="1034"/>
                      <a:pt x="242" y="1420"/>
                      <a:pt x="423" y="1637"/>
                    </a:cubicBezTo>
                    <a:cubicBezTo>
                      <a:pt x="712" y="1950"/>
                      <a:pt x="1097" y="2167"/>
                      <a:pt x="1519" y="2239"/>
                    </a:cubicBezTo>
                    <a:cubicBezTo>
                      <a:pt x="1622" y="2257"/>
                      <a:pt x="1722" y="2265"/>
                      <a:pt x="1818" y="2265"/>
                    </a:cubicBezTo>
                    <a:cubicBezTo>
                      <a:pt x="2515" y="2265"/>
                      <a:pt x="3019" y="1826"/>
                      <a:pt x="3411" y="1275"/>
                    </a:cubicBezTo>
                    <a:cubicBezTo>
                      <a:pt x="3698" y="1759"/>
                      <a:pt x="4195" y="2121"/>
                      <a:pt x="4785" y="2121"/>
                    </a:cubicBezTo>
                    <a:cubicBezTo>
                      <a:pt x="4813" y="2121"/>
                      <a:pt x="4840" y="2120"/>
                      <a:pt x="4869" y="2119"/>
                    </a:cubicBezTo>
                    <a:cubicBezTo>
                      <a:pt x="5543" y="2070"/>
                      <a:pt x="6001" y="1576"/>
                      <a:pt x="6338" y="1022"/>
                    </a:cubicBezTo>
                    <a:cubicBezTo>
                      <a:pt x="6664" y="1625"/>
                      <a:pt x="7230" y="2082"/>
                      <a:pt x="7941" y="2094"/>
                    </a:cubicBezTo>
                    <a:cubicBezTo>
                      <a:pt x="7947" y="2095"/>
                      <a:pt x="7954" y="2095"/>
                      <a:pt x="7960" y="2095"/>
                    </a:cubicBezTo>
                    <a:cubicBezTo>
                      <a:pt x="8672" y="2095"/>
                      <a:pt x="9794" y="1424"/>
                      <a:pt x="9531" y="588"/>
                    </a:cubicBezTo>
                    <a:cubicBezTo>
                      <a:pt x="9497" y="479"/>
                      <a:pt x="9401" y="420"/>
                      <a:pt x="9305" y="420"/>
                    </a:cubicBezTo>
                    <a:cubicBezTo>
                      <a:pt x="9231" y="420"/>
                      <a:pt x="9157" y="455"/>
                      <a:pt x="9110" y="528"/>
                    </a:cubicBezTo>
                    <a:cubicBezTo>
                      <a:pt x="8977" y="769"/>
                      <a:pt x="8929" y="1010"/>
                      <a:pt x="8724" y="1215"/>
                    </a:cubicBezTo>
                    <a:cubicBezTo>
                      <a:pt x="8507" y="1409"/>
                      <a:pt x="8224" y="1517"/>
                      <a:pt x="7938" y="1517"/>
                    </a:cubicBezTo>
                    <a:cubicBezTo>
                      <a:pt x="7923" y="1517"/>
                      <a:pt x="7908" y="1517"/>
                      <a:pt x="7893" y="1516"/>
                    </a:cubicBezTo>
                    <a:cubicBezTo>
                      <a:pt x="7218" y="1456"/>
                      <a:pt x="6796" y="829"/>
                      <a:pt x="6688" y="215"/>
                    </a:cubicBezTo>
                    <a:cubicBezTo>
                      <a:pt x="6668" y="74"/>
                      <a:pt x="6535" y="0"/>
                      <a:pt x="6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8"/>
              <p:cNvSpPr/>
              <p:nvPr/>
            </p:nvSpPr>
            <p:spPr>
              <a:xfrm>
                <a:off x="5336490" y="-1393202"/>
                <a:ext cx="460499" cy="105168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970" extrusionOk="0">
                    <a:moveTo>
                      <a:pt x="6016" y="0"/>
                    </a:moveTo>
                    <a:cubicBezTo>
                      <a:pt x="5936" y="0"/>
                      <a:pt x="5855" y="41"/>
                      <a:pt x="5807" y="126"/>
                    </a:cubicBezTo>
                    <a:cubicBezTo>
                      <a:pt x="5590" y="584"/>
                      <a:pt x="5325" y="1174"/>
                      <a:pt x="4747" y="1234"/>
                    </a:cubicBezTo>
                    <a:cubicBezTo>
                      <a:pt x="4712" y="1238"/>
                      <a:pt x="4678" y="1239"/>
                      <a:pt x="4644" y="1239"/>
                    </a:cubicBezTo>
                    <a:cubicBezTo>
                      <a:pt x="4073" y="1239"/>
                      <a:pt x="3678" y="769"/>
                      <a:pt x="3542" y="234"/>
                    </a:cubicBezTo>
                    <a:cubicBezTo>
                      <a:pt x="3508" y="98"/>
                      <a:pt x="3412" y="39"/>
                      <a:pt x="3310" y="39"/>
                    </a:cubicBezTo>
                    <a:cubicBezTo>
                      <a:pt x="3196" y="39"/>
                      <a:pt x="3075" y="113"/>
                      <a:pt x="3024" y="234"/>
                    </a:cubicBezTo>
                    <a:cubicBezTo>
                      <a:pt x="2807" y="752"/>
                      <a:pt x="2373" y="1259"/>
                      <a:pt x="1795" y="1367"/>
                    </a:cubicBezTo>
                    <a:cubicBezTo>
                      <a:pt x="1736" y="1378"/>
                      <a:pt x="1676" y="1384"/>
                      <a:pt x="1617" y="1384"/>
                    </a:cubicBezTo>
                    <a:cubicBezTo>
                      <a:pt x="1102" y="1384"/>
                      <a:pt x="585" y="980"/>
                      <a:pt x="542" y="451"/>
                    </a:cubicBezTo>
                    <a:cubicBezTo>
                      <a:pt x="542" y="295"/>
                      <a:pt x="424" y="216"/>
                      <a:pt x="307" y="216"/>
                    </a:cubicBezTo>
                    <a:cubicBezTo>
                      <a:pt x="189" y="216"/>
                      <a:pt x="72" y="295"/>
                      <a:pt x="72" y="451"/>
                    </a:cubicBezTo>
                    <a:cubicBezTo>
                      <a:pt x="0" y="1299"/>
                      <a:pt x="793" y="1970"/>
                      <a:pt x="1616" y="1970"/>
                    </a:cubicBezTo>
                    <a:cubicBezTo>
                      <a:pt x="1623" y="1970"/>
                      <a:pt x="1631" y="1970"/>
                      <a:pt x="1638" y="1969"/>
                    </a:cubicBezTo>
                    <a:cubicBezTo>
                      <a:pt x="2337" y="1957"/>
                      <a:pt x="2903" y="1499"/>
                      <a:pt x="3265" y="933"/>
                    </a:cubicBezTo>
                    <a:cubicBezTo>
                      <a:pt x="3530" y="1415"/>
                      <a:pt x="4024" y="1728"/>
                      <a:pt x="4578" y="1765"/>
                    </a:cubicBezTo>
                    <a:cubicBezTo>
                      <a:pt x="4606" y="1766"/>
                      <a:pt x="4633" y="1767"/>
                      <a:pt x="4659" y="1767"/>
                    </a:cubicBezTo>
                    <a:cubicBezTo>
                      <a:pt x="5298" y="1767"/>
                      <a:pt x="5699" y="1358"/>
                      <a:pt x="6000" y="849"/>
                    </a:cubicBezTo>
                    <a:cubicBezTo>
                      <a:pt x="6280" y="1305"/>
                      <a:pt x="6745" y="1525"/>
                      <a:pt x="7210" y="1525"/>
                    </a:cubicBezTo>
                    <a:cubicBezTo>
                      <a:pt x="7765" y="1525"/>
                      <a:pt x="8318" y="1211"/>
                      <a:pt x="8554" y="608"/>
                    </a:cubicBezTo>
                    <a:cubicBezTo>
                      <a:pt x="8626" y="432"/>
                      <a:pt x="8460" y="294"/>
                      <a:pt x="8301" y="294"/>
                    </a:cubicBezTo>
                    <a:cubicBezTo>
                      <a:pt x="8220" y="294"/>
                      <a:pt x="8141" y="330"/>
                      <a:pt x="8096" y="415"/>
                    </a:cubicBezTo>
                    <a:cubicBezTo>
                      <a:pt x="7892" y="802"/>
                      <a:pt x="7524" y="997"/>
                      <a:pt x="7169" y="997"/>
                    </a:cubicBezTo>
                    <a:cubicBezTo>
                      <a:pt x="6751" y="997"/>
                      <a:pt x="6351" y="727"/>
                      <a:pt x="6253" y="186"/>
                    </a:cubicBezTo>
                    <a:cubicBezTo>
                      <a:pt x="6219" y="65"/>
                      <a:pt x="6118" y="0"/>
                      <a:pt x="60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gradFill>
          <a:gsLst>
            <a:gs pos="0">
              <a:srgbClr val="FFFFFF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6" name="Google Shape;1306;p24"/>
          <p:cNvGrpSpPr/>
          <p:nvPr/>
        </p:nvGrpSpPr>
        <p:grpSpPr>
          <a:xfrm>
            <a:off x="0" y="2514099"/>
            <a:ext cx="9143946" cy="2892790"/>
            <a:chOff x="0" y="2514099"/>
            <a:chExt cx="9143946" cy="2892790"/>
          </a:xfrm>
        </p:grpSpPr>
        <p:sp>
          <p:nvSpPr>
            <p:cNvPr id="1307" name="Google Shape;1307;p24"/>
            <p:cNvSpPr/>
            <p:nvPr/>
          </p:nvSpPr>
          <p:spPr>
            <a:xfrm flipH="1">
              <a:off x="0" y="4696429"/>
              <a:ext cx="9143946" cy="468460"/>
            </a:xfrm>
            <a:custGeom>
              <a:avLst/>
              <a:gdLst/>
              <a:ahLst/>
              <a:cxnLst/>
              <a:rect l="l" t="t" r="r" b="b"/>
              <a:pathLst>
                <a:path w="285726" h="22902" extrusionOk="0">
                  <a:moveTo>
                    <a:pt x="285726" y="0"/>
                  </a:moveTo>
                  <a:cubicBezTo>
                    <a:pt x="260353" y="10172"/>
                    <a:pt x="234980" y="13463"/>
                    <a:pt x="209607" y="13463"/>
                  </a:cubicBezTo>
                  <a:cubicBezTo>
                    <a:pt x="163098" y="13463"/>
                    <a:pt x="116587" y="2406"/>
                    <a:pt x="70075" y="2406"/>
                  </a:cubicBezTo>
                  <a:cubicBezTo>
                    <a:pt x="52699" y="2406"/>
                    <a:pt x="35323" y="3949"/>
                    <a:pt x="17947" y="8188"/>
                  </a:cubicBezTo>
                  <a:cubicBezTo>
                    <a:pt x="11963" y="8156"/>
                    <a:pt x="5984" y="7727"/>
                    <a:pt x="0" y="5300"/>
                  </a:cubicBezTo>
                  <a:lnTo>
                    <a:pt x="0" y="22902"/>
                  </a:lnTo>
                  <a:lnTo>
                    <a:pt x="285726" y="22894"/>
                  </a:lnTo>
                  <a:lnTo>
                    <a:pt x="2857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8" name="Google Shape;1308;p24"/>
            <p:cNvGrpSpPr/>
            <p:nvPr/>
          </p:nvGrpSpPr>
          <p:grpSpPr>
            <a:xfrm>
              <a:off x="7933513" y="2514099"/>
              <a:ext cx="1083882" cy="2892790"/>
              <a:chOff x="7933513" y="2514099"/>
              <a:chExt cx="1083882" cy="2892790"/>
            </a:xfrm>
          </p:grpSpPr>
          <p:sp>
            <p:nvSpPr>
              <p:cNvPr id="1309" name="Google Shape;1309;p24"/>
              <p:cNvSpPr/>
              <p:nvPr/>
            </p:nvSpPr>
            <p:spPr>
              <a:xfrm>
                <a:off x="8299766" y="3470393"/>
                <a:ext cx="262509" cy="1583523"/>
              </a:xfrm>
              <a:custGeom>
                <a:avLst/>
                <a:gdLst/>
                <a:ahLst/>
                <a:cxnLst/>
                <a:rect l="l" t="t" r="r" b="b"/>
                <a:pathLst>
                  <a:path w="6324" h="38148" extrusionOk="0">
                    <a:moveTo>
                      <a:pt x="2321" y="1"/>
                    </a:moveTo>
                    <a:cubicBezTo>
                      <a:pt x="2213" y="1"/>
                      <a:pt x="2103" y="31"/>
                      <a:pt x="1998" y="98"/>
                    </a:cubicBezTo>
                    <a:cubicBezTo>
                      <a:pt x="1624" y="327"/>
                      <a:pt x="1672" y="966"/>
                      <a:pt x="1865" y="1303"/>
                    </a:cubicBezTo>
                    <a:cubicBezTo>
                      <a:pt x="2106" y="1737"/>
                      <a:pt x="2636" y="1918"/>
                      <a:pt x="2998" y="2243"/>
                    </a:cubicBezTo>
                    <a:cubicBezTo>
                      <a:pt x="3178" y="2701"/>
                      <a:pt x="3335" y="3171"/>
                      <a:pt x="3480" y="3653"/>
                    </a:cubicBezTo>
                    <a:cubicBezTo>
                      <a:pt x="3121" y="3201"/>
                      <a:pt x="2660" y="2724"/>
                      <a:pt x="2315" y="2724"/>
                    </a:cubicBezTo>
                    <a:cubicBezTo>
                      <a:pt x="2172" y="2724"/>
                      <a:pt x="2049" y="2805"/>
                      <a:pt x="1961" y="3002"/>
                    </a:cubicBezTo>
                    <a:cubicBezTo>
                      <a:pt x="1793" y="3376"/>
                      <a:pt x="2130" y="3906"/>
                      <a:pt x="2383" y="4159"/>
                    </a:cubicBezTo>
                    <a:cubicBezTo>
                      <a:pt x="2708" y="4520"/>
                      <a:pt x="3214" y="4617"/>
                      <a:pt x="3684" y="4677"/>
                    </a:cubicBezTo>
                    <a:cubicBezTo>
                      <a:pt x="3696" y="4689"/>
                      <a:pt x="3721" y="4701"/>
                      <a:pt x="3733" y="4713"/>
                    </a:cubicBezTo>
                    <a:cubicBezTo>
                      <a:pt x="3937" y="5677"/>
                      <a:pt x="4046" y="6665"/>
                      <a:pt x="4070" y="7665"/>
                    </a:cubicBezTo>
                    <a:lnTo>
                      <a:pt x="4070" y="8364"/>
                    </a:lnTo>
                    <a:cubicBezTo>
                      <a:pt x="3890" y="7910"/>
                      <a:pt x="3622" y="7472"/>
                      <a:pt x="3306" y="7472"/>
                    </a:cubicBezTo>
                    <a:cubicBezTo>
                      <a:pt x="3218" y="7472"/>
                      <a:pt x="3127" y="7505"/>
                      <a:pt x="3034" y="7581"/>
                    </a:cubicBezTo>
                    <a:cubicBezTo>
                      <a:pt x="2720" y="7822"/>
                      <a:pt x="2901" y="8412"/>
                      <a:pt x="3070" y="8689"/>
                    </a:cubicBezTo>
                    <a:cubicBezTo>
                      <a:pt x="3311" y="9014"/>
                      <a:pt x="3660" y="9268"/>
                      <a:pt x="4058" y="9388"/>
                    </a:cubicBezTo>
                    <a:cubicBezTo>
                      <a:pt x="3998" y="10750"/>
                      <a:pt x="3853" y="12111"/>
                      <a:pt x="3672" y="13473"/>
                    </a:cubicBezTo>
                    <a:cubicBezTo>
                      <a:pt x="3600" y="13111"/>
                      <a:pt x="3455" y="12762"/>
                      <a:pt x="3239" y="12472"/>
                    </a:cubicBezTo>
                    <a:cubicBezTo>
                      <a:pt x="3096" y="12276"/>
                      <a:pt x="2795" y="11988"/>
                      <a:pt x="2516" y="11988"/>
                    </a:cubicBezTo>
                    <a:cubicBezTo>
                      <a:pt x="2418" y="11988"/>
                      <a:pt x="2323" y="12023"/>
                      <a:pt x="2239" y="12111"/>
                    </a:cubicBezTo>
                    <a:cubicBezTo>
                      <a:pt x="1913" y="12460"/>
                      <a:pt x="2275" y="13256"/>
                      <a:pt x="2492" y="13569"/>
                    </a:cubicBezTo>
                    <a:cubicBezTo>
                      <a:pt x="2720" y="13882"/>
                      <a:pt x="3118" y="14171"/>
                      <a:pt x="3528" y="14183"/>
                    </a:cubicBezTo>
                    <a:cubicBezTo>
                      <a:pt x="3540" y="14195"/>
                      <a:pt x="3552" y="14208"/>
                      <a:pt x="3564" y="14220"/>
                    </a:cubicBezTo>
                    <a:cubicBezTo>
                      <a:pt x="3552" y="14364"/>
                      <a:pt x="3528" y="14509"/>
                      <a:pt x="3504" y="14653"/>
                    </a:cubicBezTo>
                    <a:cubicBezTo>
                      <a:pt x="3371" y="15593"/>
                      <a:pt x="3239" y="16521"/>
                      <a:pt x="3094" y="17461"/>
                    </a:cubicBezTo>
                    <a:cubicBezTo>
                      <a:pt x="3010" y="17135"/>
                      <a:pt x="2877" y="16846"/>
                      <a:pt x="2672" y="16581"/>
                    </a:cubicBezTo>
                    <a:cubicBezTo>
                      <a:pt x="2547" y="16429"/>
                      <a:pt x="2356" y="16324"/>
                      <a:pt x="2177" y="16324"/>
                    </a:cubicBezTo>
                    <a:cubicBezTo>
                      <a:pt x="2030" y="16324"/>
                      <a:pt x="1892" y="16395"/>
                      <a:pt x="1805" y="16569"/>
                    </a:cubicBezTo>
                    <a:cubicBezTo>
                      <a:pt x="1612" y="16967"/>
                      <a:pt x="1829" y="17461"/>
                      <a:pt x="2046" y="17774"/>
                    </a:cubicBezTo>
                    <a:cubicBezTo>
                      <a:pt x="2263" y="18087"/>
                      <a:pt x="2588" y="18316"/>
                      <a:pt x="2949" y="18413"/>
                    </a:cubicBezTo>
                    <a:cubicBezTo>
                      <a:pt x="2757" y="19666"/>
                      <a:pt x="2564" y="20919"/>
                      <a:pt x="2395" y="22172"/>
                    </a:cubicBezTo>
                    <a:cubicBezTo>
                      <a:pt x="2335" y="21907"/>
                      <a:pt x="2239" y="21654"/>
                      <a:pt x="2130" y="21413"/>
                    </a:cubicBezTo>
                    <a:cubicBezTo>
                      <a:pt x="2020" y="21192"/>
                      <a:pt x="1784" y="20954"/>
                      <a:pt x="1541" y="20954"/>
                    </a:cubicBezTo>
                    <a:cubicBezTo>
                      <a:pt x="1439" y="20954"/>
                      <a:pt x="1335" y="20996"/>
                      <a:pt x="1238" y="21099"/>
                    </a:cubicBezTo>
                    <a:cubicBezTo>
                      <a:pt x="913" y="21461"/>
                      <a:pt x="1226" y="22099"/>
                      <a:pt x="1431" y="22437"/>
                    </a:cubicBezTo>
                    <a:cubicBezTo>
                      <a:pt x="1612" y="22738"/>
                      <a:pt x="1901" y="23075"/>
                      <a:pt x="2263" y="23160"/>
                    </a:cubicBezTo>
                    <a:cubicBezTo>
                      <a:pt x="2130" y="24280"/>
                      <a:pt x="2010" y="25401"/>
                      <a:pt x="1913" y="26533"/>
                    </a:cubicBezTo>
                    <a:cubicBezTo>
                      <a:pt x="1817" y="26220"/>
                      <a:pt x="1672" y="25919"/>
                      <a:pt x="1479" y="25666"/>
                    </a:cubicBezTo>
                    <a:cubicBezTo>
                      <a:pt x="1343" y="25487"/>
                      <a:pt x="1081" y="25267"/>
                      <a:pt x="841" y="25267"/>
                    </a:cubicBezTo>
                    <a:cubicBezTo>
                      <a:pt x="741" y="25267"/>
                      <a:pt x="645" y="25305"/>
                      <a:pt x="564" y="25401"/>
                    </a:cubicBezTo>
                    <a:cubicBezTo>
                      <a:pt x="275" y="25738"/>
                      <a:pt x="564" y="26413"/>
                      <a:pt x="781" y="26690"/>
                    </a:cubicBezTo>
                    <a:cubicBezTo>
                      <a:pt x="1034" y="27027"/>
                      <a:pt x="1443" y="27220"/>
                      <a:pt x="1865" y="27220"/>
                    </a:cubicBezTo>
                    <a:cubicBezTo>
                      <a:pt x="1805" y="28039"/>
                      <a:pt x="1769" y="28871"/>
                      <a:pt x="1757" y="29702"/>
                    </a:cubicBezTo>
                    <a:lnTo>
                      <a:pt x="1757" y="30377"/>
                    </a:lnTo>
                    <a:cubicBezTo>
                      <a:pt x="1461" y="29952"/>
                      <a:pt x="1029" y="29432"/>
                      <a:pt x="683" y="29432"/>
                    </a:cubicBezTo>
                    <a:cubicBezTo>
                      <a:pt x="550" y="29432"/>
                      <a:pt x="429" y="29510"/>
                      <a:pt x="335" y="29702"/>
                    </a:cubicBezTo>
                    <a:cubicBezTo>
                      <a:pt x="1" y="30382"/>
                      <a:pt x="1107" y="30968"/>
                      <a:pt x="1738" y="30968"/>
                    </a:cubicBezTo>
                    <a:cubicBezTo>
                      <a:pt x="1744" y="30968"/>
                      <a:pt x="1750" y="30967"/>
                      <a:pt x="1757" y="30967"/>
                    </a:cubicBezTo>
                    <a:cubicBezTo>
                      <a:pt x="1781" y="32100"/>
                      <a:pt x="1841" y="33233"/>
                      <a:pt x="1961" y="34365"/>
                    </a:cubicBezTo>
                    <a:cubicBezTo>
                      <a:pt x="1692" y="34011"/>
                      <a:pt x="1357" y="33663"/>
                      <a:pt x="1090" y="33663"/>
                    </a:cubicBezTo>
                    <a:cubicBezTo>
                      <a:pt x="975" y="33663"/>
                      <a:pt x="872" y="33727"/>
                      <a:pt x="793" y="33883"/>
                    </a:cubicBezTo>
                    <a:cubicBezTo>
                      <a:pt x="636" y="34172"/>
                      <a:pt x="769" y="34690"/>
                      <a:pt x="973" y="34931"/>
                    </a:cubicBezTo>
                    <a:cubicBezTo>
                      <a:pt x="1238" y="35209"/>
                      <a:pt x="1708" y="35281"/>
                      <a:pt x="2094" y="35329"/>
                    </a:cubicBezTo>
                    <a:cubicBezTo>
                      <a:pt x="2214" y="36233"/>
                      <a:pt x="2395" y="37124"/>
                      <a:pt x="2600" y="38004"/>
                    </a:cubicBezTo>
                    <a:cubicBezTo>
                      <a:pt x="2624" y="38104"/>
                      <a:pt x="2701" y="38148"/>
                      <a:pt x="2782" y="38148"/>
                    </a:cubicBezTo>
                    <a:cubicBezTo>
                      <a:pt x="2904" y="38148"/>
                      <a:pt x="3034" y="38048"/>
                      <a:pt x="2998" y="37895"/>
                    </a:cubicBezTo>
                    <a:cubicBezTo>
                      <a:pt x="2781" y="36992"/>
                      <a:pt x="2612" y="36088"/>
                      <a:pt x="2492" y="35172"/>
                    </a:cubicBezTo>
                    <a:lnTo>
                      <a:pt x="2492" y="35172"/>
                    </a:lnTo>
                    <a:cubicBezTo>
                      <a:pt x="2504" y="35178"/>
                      <a:pt x="2519" y="35181"/>
                      <a:pt x="2534" y="35181"/>
                    </a:cubicBezTo>
                    <a:cubicBezTo>
                      <a:pt x="2549" y="35181"/>
                      <a:pt x="2564" y="35178"/>
                      <a:pt x="2576" y="35172"/>
                    </a:cubicBezTo>
                    <a:cubicBezTo>
                      <a:pt x="2961" y="35004"/>
                      <a:pt x="3455" y="34823"/>
                      <a:pt x="3708" y="34461"/>
                    </a:cubicBezTo>
                    <a:cubicBezTo>
                      <a:pt x="3853" y="34245"/>
                      <a:pt x="3901" y="33907"/>
                      <a:pt x="3648" y="33739"/>
                    </a:cubicBezTo>
                    <a:cubicBezTo>
                      <a:pt x="3554" y="33675"/>
                      <a:pt x="3460" y="33647"/>
                      <a:pt x="3367" y="33647"/>
                    </a:cubicBezTo>
                    <a:cubicBezTo>
                      <a:pt x="2985" y="33647"/>
                      <a:pt x="2630" y="34122"/>
                      <a:pt x="2407" y="34558"/>
                    </a:cubicBezTo>
                    <a:cubicBezTo>
                      <a:pt x="2275" y="33341"/>
                      <a:pt x="2190" y="32124"/>
                      <a:pt x="2178" y="30895"/>
                    </a:cubicBezTo>
                    <a:cubicBezTo>
                      <a:pt x="2636" y="30835"/>
                      <a:pt x="3070" y="30630"/>
                      <a:pt x="3395" y="30317"/>
                    </a:cubicBezTo>
                    <a:cubicBezTo>
                      <a:pt x="3624" y="30088"/>
                      <a:pt x="3877" y="29714"/>
                      <a:pt x="3624" y="29413"/>
                    </a:cubicBezTo>
                    <a:cubicBezTo>
                      <a:pt x="3540" y="29313"/>
                      <a:pt x="3429" y="29274"/>
                      <a:pt x="3308" y="29274"/>
                    </a:cubicBezTo>
                    <a:cubicBezTo>
                      <a:pt x="3067" y="29274"/>
                      <a:pt x="2789" y="29429"/>
                      <a:pt x="2612" y="29558"/>
                    </a:cubicBezTo>
                    <a:cubicBezTo>
                      <a:pt x="2431" y="29702"/>
                      <a:pt x="2287" y="29883"/>
                      <a:pt x="2166" y="30088"/>
                    </a:cubicBezTo>
                    <a:cubicBezTo>
                      <a:pt x="2166" y="29136"/>
                      <a:pt x="2202" y="28196"/>
                      <a:pt x="2263" y="27244"/>
                    </a:cubicBezTo>
                    <a:cubicBezTo>
                      <a:pt x="2733" y="27232"/>
                      <a:pt x="3166" y="27064"/>
                      <a:pt x="3516" y="26774"/>
                    </a:cubicBezTo>
                    <a:cubicBezTo>
                      <a:pt x="3793" y="26533"/>
                      <a:pt x="4215" y="26027"/>
                      <a:pt x="3889" y="25666"/>
                    </a:cubicBezTo>
                    <a:cubicBezTo>
                      <a:pt x="3781" y="25554"/>
                      <a:pt x="3654" y="25510"/>
                      <a:pt x="3521" y="25510"/>
                    </a:cubicBezTo>
                    <a:cubicBezTo>
                      <a:pt x="3299" y="25510"/>
                      <a:pt x="3063" y="25634"/>
                      <a:pt x="2889" y="25762"/>
                    </a:cubicBezTo>
                    <a:cubicBezTo>
                      <a:pt x="2660" y="25943"/>
                      <a:pt x="2467" y="26172"/>
                      <a:pt x="2323" y="26425"/>
                    </a:cubicBezTo>
                    <a:cubicBezTo>
                      <a:pt x="2407" y="25329"/>
                      <a:pt x="2528" y="24232"/>
                      <a:pt x="2660" y="23136"/>
                    </a:cubicBezTo>
                    <a:cubicBezTo>
                      <a:pt x="2679" y="23136"/>
                      <a:pt x="2697" y="23136"/>
                      <a:pt x="2716" y="23136"/>
                    </a:cubicBezTo>
                    <a:cubicBezTo>
                      <a:pt x="3179" y="23136"/>
                      <a:pt x="3639" y="22992"/>
                      <a:pt x="4010" y="22702"/>
                    </a:cubicBezTo>
                    <a:cubicBezTo>
                      <a:pt x="4287" y="22485"/>
                      <a:pt x="4600" y="22003"/>
                      <a:pt x="4347" y="21666"/>
                    </a:cubicBezTo>
                    <a:cubicBezTo>
                      <a:pt x="4255" y="21541"/>
                      <a:pt x="4125" y="21494"/>
                      <a:pt x="3986" y="21494"/>
                    </a:cubicBezTo>
                    <a:cubicBezTo>
                      <a:pt x="3762" y="21494"/>
                      <a:pt x="3515" y="21615"/>
                      <a:pt x="3359" y="21726"/>
                    </a:cubicBezTo>
                    <a:cubicBezTo>
                      <a:pt x="3130" y="21907"/>
                      <a:pt x="2913" y="22136"/>
                      <a:pt x="2757" y="22389"/>
                    </a:cubicBezTo>
                    <a:cubicBezTo>
                      <a:pt x="2925" y="21075"/>
                      <a:pt x="3106" y="19774"/>
                      <a:pt x="3311" y="18473"/>
                    </a:cubicBezTo>
                    <a:cubicBezTo>
                      <a:pt x="3817" y="18340"/>
                      <a:pt x="4335" y="18172"/>
                      <a:pt x="4709" y="17786"/>
                    </a:cubicBezTo>
                    <a:cubicBezTo>
                      <a:pt x="4962" y="17557"/>
                      <a:pt x="5251" y="17123"/>
                      <a:pt x="4913" y="16822"/>
                    </a:cubicBezTo>
                    <a:cubicBezTo>
                      <a:pt x="4803" y="16720"/>
                      <a:pt x="4683" y="16680"/>
                      <a:pt x="4562" y="16680"/>
                    </a:cubicBezTo>
                    <a:cubicBezTo>
                      <a:pt x="4325" y="16680"/>
                      <a:pt x="4084" y="16831"/>
                      <a:pt x="3901" y="16967"/>
                    </a:cubicBezTo>
                    <a:cubicBezTo>
                      <a:pt x="3745" y="17099"/>
                      <a:pt x="3588" y="17244"/>
                      <a:pt x="3467" y="17412"/>
                    </a:cubicBezTo>
                    <a:cubicBezTo>
                      <a:pt x="3600" y="16545"/>
                      <a:pt x="3721" y="15677"/>
                      <a:pt x="3853" y="14810"/>
                    </a:cubicBezTo>
                    <a:cubicBezTo>
                      <a:pt x="3889" y="14557"/>
                      <a:pt x="3913" y="14304"/>
                      <a:pt x="3949" y="14051"/>
                    </a:cubicBezTo>
                    <a:cubicBezTo>
                      <a:pt x="4431" y="13967"/>
                      <a:pt x="4865" y="13750"/>
                      <a:pt x="5215" y="13424"/>
                    </a:cubicBezTo>
                    <a:cubicBezTo>
                      <a:pt x="5468" y="13171"/>
                      <a:pt x="5684" y="12750"/>
                      <a:pt x="5395" y="12448"/>
                    </a:cubicBezTo>
                    <a:cubicBezTo>
                      <a:pt x="5290" y="12343"/>
                      <a:pt x="5157" y="12300"/>
                      <a:pt x="5020" y="12300"/>
                    </a:cubicBezTo>
                    <a:cubicBezTo>
                      <a:pt x="4812" y="12300"/>
                      <a:pt x="4591" y="12397"/>
                      <a:pt x="4431" y="12521"/>
                    </a:cubicBezTo>
                    <a:cubicBezTo>
                      <a:pt x="4311" y="12605"/>
                      <a:pt x="4215" y="12713"/>
                      <a:pt x="4130" y="12822"/>
                    </a:cubicBezTo>
                    <a:cubicBezTo>
                      <a:pt x="4263" y="11677"/>
                      <a:pt x="4371" y="10533"/>
                      <a:pt x="4419" y="9388"/>
                    </a:cubicBezTo>
                    <a:cubicBezTo>
                      <a:pt x="4974" y="9207"/>
                      <a:pt x="6323" y="8316"/>
                      <a:pt x="5564" y="7629"/>
                    </a:cubicBezTo>
                    <a:cubicBezTo>
                      <a:pt x="5463" y="7537"/>
                      <a:pt x="5350" y="7499"/>
                      <a:pt x="5236" y="7499"/>
                    </a:cubicBezTo>
                    <a:cubicBezTo>
                      <a:pt x="5035" y="7499"/>
                      <a:pt x="4830" y="7616"/>
                      <a:pt x="4684" y="7761"/>
                    </a:cubicBezTo>
                    <a:cubicBezTo>
                      <a:pt x="4576" y="7858"/>
                      <a:pt x="4492" y="7966"/>
                      <a:pt x="4431" y="8099"/>
                    </a:cubicBezTo>
                    <a:lnTo>
                      <a:pt x="4431" y="8002"/>
                    </a:lnTo>
                    <a:cubicBezTo>
                      <a:pt x="4419" y="6834"/>
                      <a:pt x="4299" y="5665"/>
                      <a:pt x="4058" y="4520"/>
                    </a:cubicBezTo>
                    <a:cubicBezTo>
                      <a:pt x="4371" y="4219"/>
                      <a:pt x="4600" y="3858"/>
                      <a:pt x="4745" y="3448"/>
                    </a:cubicBezTo>
                    <a:cubicBezTo>
                      <a:pt x="4865" y="3111"/>
                      <a:pt x="4937" y="2580"/>
                      <a:pt x="4564" y="2376"/>
                    </a:cubicBezTo>
                    <a:cubicBezTo>
                      <a:pt x="4467" y="2323"/>
                      <a:pt x="4381" y="2299"/>
                      <a:pt x="4304" y="2299"/>
                    </a:cubicBezTo>
                    <a:cubicBezTo>
                      <a:pt x="3946" y="2299"/>
                      <a:pt x="3806" y="2827"/>
                      <a:pt x="3757" y="3364"/>
                    </a:cubicBezTo>
                    <a:cubicBezTo>
                      <a:pt x="3612" y="2894"/>
                      <a:pt x="3431" y="2424"/>
                      <a:pt x="3214" y="1978"/>
                    </a:cubicBezTo>
                    <a:cubicBezTo>
                      <a:pt x="3275" y="1472"/>
                      <a:pt x="3275" y="870"/>
                      <a:pt x="3010" y="436"/>
                    </a:cubicBezTo>
                    <a:cubicBezTo>
                      <a:pt x="2863" y="193"/>
                      <a:pt x="2597" y="1"/>
                      <a:pt x="2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4"/>
              <p:cNvSpPr/>
              <p:nvPr/>
            </p:nvSpPr>
            <p:spPr>
              <a:xfrm>
                <a:off x="8585239" y="2514099"/>
                <a:ext cx="299121" cy="2892790"/>
              </a:xfrm>
              <a:custGeom>
                <a:avLst/>
                <a:gdLst/>
                <a:ahLst/>
                <a:cxnLst/>
                <a:rect l="l" t="t" r="r" b="b"/>
                <a:pathLst>
                  <a:path w="7206" h="69689" extrusionOk="0">
                    <a:moveTo>
                      <a:pt x="927" y="0"/>
                    </a:moveTo>
                    <a:cubicBezTo>
                      <a:pt x="861" y="0"/>
                      <a:pt x="797" y="12"/>
                      <a:pt x="735" y="38"/>
                    </a:cubicBezTo>
                    <a:cubicBezTo>
                      <a:pt x="289" y="219"/>
                      <a:pt x="530" y="966"/>
                      <a:pt x="699" y="1255"/>
                    </a:cubicBezTo>
                    <a:cubicBezTo>
                      <a:pt x="1000" y="1821"/>
                      <a:pt x="1579" y="2134"/>
                      <a:pt x="2121" y="2436"/>
                    </a:cubicBezTo>
                    <a:cubicBezTo>
                      <a:pt x="2567" y="3327"/>
                      <a:pt x="2952" y="4243"/>
                      <a:pt x="3290" y="5183"/>
                    </a:cubicBezTo>
                    <a:cubicBezTo>
                      <a:pt x="3012" y="4824"/>
                      <a:pt x="2614" y="4460"/>
                      <a:pt x="2239" y="4460"/>
                    </a:cubicBezTo>
                    <a:cubicBezTo>
                      <a:pt x="2060" y="4460"/>
                      <a:pt x="1887" y="4543"/>
                      <a:pt x="1735" y="4749"/>
                    </a:cubicBezTo>
                    <a:cubicBezTo>
                      <a:pt x="1157" y="5532"/>
                      <a:pt x="2868" y="5857"/>
                      <a:pt x="3543" y="5918"/>
                    </a:cubicBezTo>
                    <a:cubicBezTo>
                      <a:pt x="3687" y="6376"/>
                      <a:pt x="3832" y="6858"/>
                      <a:pt x="3952" y="7327"/>
                    </a:cubicBezTo>
                    <a:cubicBezTo>
                      <a:pt x="4097" y="7906"/>
                      <a:pt x="4217" y="8472"/>
                      <a:pt x="4326" y="9050"/>
                    </a:cubicBezTo>
                    <a:cubicBezTo>
                      <a:pt x="4242" y="8966"/>
                      <a:pt x="4157" y="8882"/>
                      <a:pt x="4061" y="8821"/>
                    </a:cubicBezTo>
                    <a:cubicBezTo>
                      <a:pt x="3875" y="8682"/>
                      <a:pt x="3537" y="8470"/>
                      <a:pt x="3249" y="8470"/>
                    </a:cubicBezTo>
                    <a:cubicBezTo>
                      <a:pt x="3164" y="8470"/>
                      <a:pt x="3084" y="8488"/>
                      <a:pt x="3013" y="8532"/>
                    </a:cubicBezTo>
                    <a:cubicBezTo>
                      <a:pt x="2747" y="8689"/>
                      <a:pt x="2832" y="9026"/>
                      <a:pt x="2988" y="9243"/>
                    </a:cubicBezTo>
                    <a:cubicBezTo>
                      <a:pt x="3314" y="9689"/>
                      <a:pt x="3964" y="9689"/>
                      <a:pt x="4422" y="9906"/>
                    </a:cubicBezTo>
                    <a:cubicBezTo>
                      <a:pt x="4434" y="9906"/>
                      <a:pt x="4446" y="9918"/>
                      <a:pt x="4470" y="9918"/>
                    </a:cubicBezTo>
                    <a:cubicBezTo>
                      <a:pt x="4687" y="11376"/>
                      <a:pt x="4808" y="12834"/>
                      <a:pt x="4832" y="14316"/>
                    </a:cubicBezTo>
                    <a:cubicBezTo>
                      <a:pt x="4760" y="14171"/>
                      <a:pt x="4663" y="14027"/>
                      <a:pt x="4567" y="13894"/>
                    </a:cubicBezTo>
                    <a:cubicBezTo>
                      <a:pt x="4440" y="13718"/>
                      <a:pt x="4089" y="13390"/>
                      <a:pt x="3801" y="13390"/>
                    </a:cubicBezTo>
                    <a:cubicBezTo>
                      <a:pt x="3735" y="13390"/>
                      <a:pt x="3671" y="13408"/>
                      <a:pt x="3615" y="13448"/>
                    </a:cubicBezTo>
                    <a:cubicBezTo>
                      <a:pt x="3314" y="13653"/>
                      <a:pt x="3555" y="14207"/>
                      <a:pt x="3699" y="14436"/>
                    </a:cubicBezTo>
                    <a:cubicBezTo>
                      <a:pt x="3976" y="14870"/>
                      <a:pt x="4362" y="15231"/>
                      <a:pt x="4832" y="15460"/>
                    </a:cubicBezTo>
                    <a:cubicBezTo>
                      <a:pt x="4832" y="16762"/>
                      <a:pt x="4760" y="18063"/>
                      <a:pt x="4639" y="19376"/>
                    </a:cubicBezTo>
                    <a:cubicBezTo>
                      <a:pt x="4434" y="18800"/>
                      <a:pt x="4126" y="18256"/>
                      <a:pt x="3728" y="18256"/>
                    </a:cubicBezTo>
                    <a:cubicBezTo>
                      <a:pt x="3635" y="18256"/>
                      <a:pt x="3537" y="18286"/>
                      <a:pt x="3434" y="18352"/>
                    </a:cubicBezTo>
                    <a:cubicBezTo>
                      <a:pt x="2663" y="18870"/>
                      <a:pt x="4013" y="20099"/>
                      <a:pt x="4531" y="20473"/>
                    </a:cubicBezTo>
                    <a:cubicBezTo>
                      <a:pt x="4386" y="21918"/>
                      <a:pt x="4181" y="23352"/>
                      <a:pt x="3976" y="24786"/>
                    </a:cubicBezTo>
                    <a:cubicBezTo>
                      <a:pt x="3830" y="24238"/>
                      <a:pt x="3579" y="23722"/>
                      <a:pt x="3200" y="23722"/>
                    </a:cubicBezTo>
                    <a:cubicBezTo>
                      <a:pt x="3112" y="23722"/>
                      <a:pt x="3018" y="23749"/>
                      <a:pt x="2916" y="23810"/>
                    </a:cubicBezTo>
                    <a:cubicBezTo>
                      <a:pt x="2133" y="24268"/>
                      <a:pt x="3290" y="25533"/>
                      <a:pt x="3796" y="26015"/>
                    </a:cubicBezTo>
                    <a:lnTo>
                      <a:pt x="3410" y="28485"/>
                    </a:lnTo>
                    <a:lnTo>
                      <a:pt x="3109" y="30497"/>
                    </a:lnTo>
                    <a:cubicBezTo>
                      <a:pt x="3013" y="30244"/>
                      <a:pt x="2904" y="30003"/>
                      <a:pt x="2747" y="29786"/>
                    </a:cubicBezTo>
                    <a:cubicBezTo>
                      <a:pt x="2611" y="29566"/>
                      <a:pt x="2373" y="29143"/>
                      <a:pt x="2075" y="29143"/>
                    </a:cubicBezTo>
                    <a:cubicBezTo>
                      <a:pt x="2031" y="29143"/>
                      <a:pt x="1986" y="29152"/>
                      <a:pt x="1940" y="29172"/>
                    </a:cubicBezTo>
                    <a:cubicBezTo>
                      <a:pt x="1555" y="29328"/>
                      <a:pt x="1675" y="29979"/>
                      <a:pt x="1771" y="30280"/>
                    </a:cubicBezTo>
                    <a:cubicBezTo>
                      <a:pt x="1988" y="30895"/>
                      <a:pt x="2470" y="31377"/>
                      <a:pt x="2928" y="31835"/>
                    </a:cubicBezTo>
                    <a:cubicBezTo>
                      <a:pt x="2759" y="33039"/>
                      <a:pt x="2627" y="34256"/>
                      <a:pt x="2494" y="35461"/>
                    </a:cubicBezTo>
                    <a:cubicBezTo>
                      <a:pt x="2422" y="35220"/>
                      <a:pt x="2302" y="35003"/>
                      <a:pt x="2169" y="34811"/>
                    </a:cubicBezTo>
                    <a:cubicBezTo>
                      <a:pt x="2021" y="34613"/>
                      <a:pt x="1752" y="34375"/>
                      <a:pt x="1480" y="34375"/>
                    </a:cubicBezTo>
                    <a:cubicBezTo>
                      <a:pt x="1420" y="34375"/>
                      <a:pt x="1360" y="34387"/>
                      <a:pt x="1302" y="34413"/>
                    </a:cubicBezTo>
                    <a:cubicBezTo>
                      <a:pt x="386" y="34835"/>
                      <a:pt x="1952" y="36678"/>
                      <a:pt x="2350" y="37076"/>
                    </a:cubicBezTo>
                    <a:cubicBezTo>
                      <a:pt x="2229" y="38413"/>
                      <a:pt x="2157" y="39763"/>
                      <a:pt x="2097" y="41124"/>
                    </a:cubicBezTo>
                    <a:cubicBezTo>
                      <a:pt x="1988" y="40883"/>
                      <a:pt x="1844" y="40654"/>
                      <a:pt x="1663" y="40449"/>
                    </a:cubicBezTo>
                    <a:cubicBezTo>
                      <a:pt x="1498" y="40248"/>
                      <a:pt x="1167" y="39950"/>
                      <a:pt x="848" y="39950"/>
                    </a:cubicBezTo>
                    <a:cubicBezTo>
                      <a:pt x="747" y="39950"/>
                      <a:pt x="647" y="39979"/>
                      <a:pt x="555" y="40052"/>
                    </a:cubicBezTo>
                    <a:cubicBezTo>
                      <a:pt x="181" y="40341"/>
                      <a:pt x="530" y="41040"/>
                      <a:pt x="723" y="41329"/>
                    </a:cubicBezTo>
                    <a:cubicBezTo>
                      <a:pt x="1073" y="41811"/>
                      <a:pt x="1531" y="42209"/>
                      <a:pt x="2061" y="42474"/>
                    </a:cubicBezTo>
                    <a:cubicBezTo>
                      <a:pt x="2025" y="44124"/>
                      <a:pt x="2037" y="45763"/>
                      <a:pt x="2097" y="47402"/>
                    </a:cubicBezTo>
                    <a:cubicBezTo>
                      <a:pt x="1807" y="46812"/>
                      <a:pt x="1407" y="46209"/>
                      <a:pt x="1001" y="46209"/>
                    </a:cubicBezTo>
                    <a:cubicBezTo>
                      <a:pt x="868" y="46209"/>
                      <a:pt x="734" y="46274"/>
                      <a:pt x="603" y="46426"/>
                    </a:cubicBezTo>
                    <a:cubicBezTo>
                      <a:pt x="0" y="47149"/>
                      <a:pt x="1434" y="48366"/>
                      <a:pt x="2145" y="48667"/>
                    </a:cubicBezTo>
                    <a:cubicBezTo>
                      <a:pt x="2217" y="50245"/>
                      <a:pt x="2338" y="51811"/>
                      <a:pt x="2506" y="53378"/>
                    </a:cubicBezTo>
                    <a:cubicBezTo>
                      <a:pt x="2386" y="53221"/>
                      <a:pt x="2253" y="53077"/>
                      <a:pt x="2097" y="52956"/>
                    </a:cubicBezTo>
                    <a:cubicBezTo>
                      <a:pt x="1909" y="52793"/>
                      <a:pt x="1599" y="52576"/>
                      <a:pt x="1318" y="52576"/>
                    </a:cubicBezTo>
                    <a:cubicBezTo>
                      <a:pt x="1204" y="52576"/>
                      <a:pt x="1095" y="52612"/>
                      <a:pt x="1000" y="52703"/>
                    </a:cubicBezTo>
                    <a:cubicBezTo>
                      <a:pt x="241" y="53450"/>
                      <a:pt x="2025" y="54727"/>
                      <a:pt x="2699" y="55185"/>
                    </a:cubicBezTo>
                    <a:cubicBezTo>
                      <a:pt x="2916" y="56884"/>
                      <a:pt x="3169" y="58571"/>
                      <a:pt x="3482" y="60258"/>
                    </a:cubicBezTo>
                    <a:cubicBezTo>
                      <a:pt x="3314" y="60113"/>
                      <a:pt x="3133" y="59993"/>
                      <a:pt x="2940" y="59896"/>
                    </a:cubicBezTo>
                    <a:cubicBezTo>
                      <a:pt x="2742" y="59801"/>
                      <a:pt x="2480" y="59687"/>
                      <a:pt x="2235" y="59687"/>
                    </a:cubicBezTo>
                    <a:cubicBezTo>
                      <a:pt x="2079" y="59687"/>
                      <a:pt x="1930" y="59733"/>
                      <a:pt x="1808" y="59860"/>
                    </a:cubicBezTo>
                    <a:cubicBezTo>
                      <a:pt x="1482" y="60185"/>
                      <a:pt x="1711" y="60643"/>
                      <a:pt x="2000" y="60884"/>
                    </a:cubicBezTo>
                    <a:cubicBezTo>
                      <a:pt x="2494" y="61270"/>
                      <a:pt x="3097" y="61475"/>
                      <a:pt x="3711" y="61475"/>
                    </a:cubicBezTo>
                    <a:cubicBezTo>
                      <a:pt x="4013" y="62945"/>
                      <a:pt x="4338" y="64414"/>
                      <a:pt x="4699" y="65884"/>
                    </a:cubicBezTo>
                    <a:cubicBezTo>
                      <a:pt x="4591" y="65776"/>
                      <a:pt x="4482" y="65692"/>
                      <a:pt x="4350" y="65607"/>
                    </a:cubicBezTo>
                    <a:cubicBezTo>
                      <a:pt x="4174" y="65496"/>
                      <a:pt x="3840" y="65292"/>
                      <a:pt x="3570" y="65292"/>
                    </a:cubicBezTo>
                    <a:cubicBezTo>
                      <a:pt x="3489" y="65292"/>
                      <a:pt x="3414" y="65310"/>
                      <a:pt x="3350" y="65354"/>
                    </a:cubicBezTo>
                    <a:cubicBezTo>
                      <a:pt x="3025" y="65583"/>
                      <a:pt x="3241" y="66053"/>
                      <a:pt x="3458" y="66258"/>
                    </a:cubicBezTo>
                    <a:cubicBezTo>
                      <a:pt x="3820" y="66607"/>
                      <a:pt x="4458" y="66764"/>
                      <a:pt x="4976" y="66933"/>
                    </a:cubicBezTo>
                    <a:cubicBezTo>
                      <a:pt x="5205" y="67776"/>
                      <a:pt x="5446" y="68632"/>
                      <a:pt x="5699" y="69475"/>
                    </a:cubicBezTo>
                    <a:cubicBezTo>
                      <a:pt x="5743" y="69624"/>
                      <a:pt x="5863" y="69689"/>
                      <a:pt x="5985" y="69689"/>
                    </a:cubicBezTo>
                    <a:cubicBezTo>
                      <a:pt x="6168" y="69689"/>
                      <a:pt x="6355" y="69543"/>
                      <a:pt x="6290" y="69318"/>
                    </a:cubicBezTo>
                    <a:cubicBezTo>
                      <a:pt x="6061" y="68571"/>
                      <a:pt x="5856" y="67812"/>
                      <a:pt x="5651" y="67065"/>
                    </a:cubicBezTo>
                    <a:cubicBezTo>
                      <a:pt x="6314" y="66656"/>
                      <a:pt x="7206" y="65089"/>
                      <a:pt x="6495" y="64547"/>
                    </a:cubicBezTo>
                    <a:cubicBezTo>
                      <a:pt x="6355" y="64443"/>
                      <a:pt x="6229" y="64397"/>
                      <a:pt x="6116" y="64397"/>
                    </a:cubicBezTo>
                    <a:cubicBezTo>
                      <a:pt x="5688" y="64397"/>
                      <a:pt x="5433" y="65045"/>
                      <a:pt x="5290" y="65692"/>
                    </a:cubicBezTo>
                    <a:cubicBezTo>
                      <a:pt x="4928" y="64258"/>
                      <a:pt x="4603" y="62812"/>
                      <a:pt x="4314" y="61366"/>
                    </a:cubicBezTo>
                    <a:cubicBezTo>
                      <a:pt x="4748" y="61294"/>
                      <a:pt x="5157" y="61077"/>
                      <a:pt x="5458" y="60740"/>
                    </a:cubicBezTo>
                    <a:cubicBezTo>
                      <a:pt x="5687" y="60462"/>
                      <a:pt x="5868" y="59968"/>
                      <a:pt x="5579" y="59655"/>
                    </a:cubicBezTo>
                    <a:cubicBezTo>
                      <a:pt x="5452" y="59523"/>
                      <a:pt x="5324" y="59466"/>
                      <a:pt x="5198" y="59466"/>
                    </a:cubicBezTo>
                    <a:cubicBezTo>
                      <a:pt x="4785" y="59466"/>
                      <a:pt x="4397" y="60072"/>
                      <a:pt x="4157" y="60607"/>
                    </a:cubicBezTo>
                    <a:cubicBezTo>
                      <a:pt x="3808" y="58764"/>
                      <a:pt x="3507" y="56908"/>
                      <a:pt x="3266" y="55041"/>
                    </a:cubicBezTo>
                    <a:cubicBezTo>
                      <a:pt x="3928" y="54739"/>
                      <a:pt x="5302" y="53775"/>
                      <a:pt x="4555" y="53004"/>
                    </a:cubicBezTo>
                    <a:cubicBezTo>
                      <a:pt x="4445" y="52886"/>
                      <a:pt x="4329" y="52835"/>
                      <a:pt x="4212" y="52835"/>
                    </a:cubicBezTo>
                    <a:cubicBezTo>
                      <a:pt x="3816" y="52835"/>
                      <a:pt x="3403" y="53420"/>
                      <a:pt x="3133" y="53968"/>
                    </a:cubicBezTo>
                    <a:cubicBezTo>
                      <a:pt x="3121" y="53872"/>
                      <a:pt x="3109" y="53775"/>
                      <a:pt x="3097" y="53691"/>
                    </a:cubicBezTo>
                    <a:cubicBezTo>
                      <a:pt x="2916" y="52040"/>
                      <a:pt x="2772" y="50378"/>
                      <a:pt x="2675" y="48727"/>
                    </a:cubicBezTo>
                    <a:cubicBezTo>
                      <a:pt x="3507" y="48594"/>
                      <a:pt x="4940" y="47667"/>
                      <a:pt x="4350" y="46751"/>
                    </a:cubicBezTo>
                    <a:cubicBezTo>
                      <a:pt x="4211" y="46533"/>
                      <a:pt x="4056" y="46443"/>
                      <a:pt x="3894" y="46443"/>
                    </a:cubicBezTo>
                    <a:cubicBezTo>
                      <a:pt x="3440" y="46443"/>
                      <a:pt x="2938" y="47161"/>
                      <a:pt x="2627" y="47775"/>
                    </a:cubicBezTo>
                    <a:cubicBezTo>
                      <a:pt x="2543" y="46052"/>
                      <a:pt x="2519" y="44317"/>
                      <a:pt x="2543" y="42594"/>
                    </a:cubicBezTo>
                    <a:cubicBezTo>
                      <a:pt x="2567" y="42546"/>
                      <a:pt x="2567" y="42498"/>
                      <a:pt x="2543" y="42450"/>
                    </a:cubicBezTo>
                    <a:cubicBezTo>
                      <a:pt x="2543" y="42425"/>
                      <a:pt x="2519" y="42413"/>
                      <a:pt x="2543" y="42377"/>
                    </a:cubicBezTo>
                    <a:cubicBezTo>
                      <a:pt x="2555" y="42341"/>
                      <a:pt x="2579" y="42305"/>
                      <a:pt x="2591" y="42269"/>
                    </a:cubicBezTo>
                    <a:cubicBezTo>
                      <a:pt x="3109" y="42112"/>
                      <a:pt x="3711" y="41883"/>
                      <a:pt x="4073" y="41510"/>
                    </a:cubicBezTo>
                    <a:cubicBezTo>
                      <a:pt x="4266" y="41305"/>
                      <a:pt x="4531" y="40859"/>
                      <a:pt x="4314" y="40582"/>
                    </a:cubicBezTo>
                    <a:cubicBezTo>
                      <a:pt x="4202" y="40438"/>
                      <a:pt x="4075" y="40376"/>
                      <a:pt x="3940" y="40376"/>
                    </a:cubicBezTo>
                    <a:cubicBezTo>
                      <a:pt x="3468" y="40376"/>
                      <a:pt x="2902" y="41133"/>
                      <a:pt x="2555" y="41715"/>
                    </a:cubicBezTo>
                    <a:cubicBezTo>
                      <a:pt x="2567" y="41064"/>
                      <a:pt x="2591" y="40401"/>
                      <a:pt x="2627" y="39739"/>
                    </a:cubicBezTo>
                    <a:cubicBezTo>
                      <a:pt x="2663" y="38811"/>
                      <a:pt x="2735" y="37871"/>
                      <a:pt x="2820" y="36943"/>
                    </a:cubicBezTo>
                    <a:cubicBezTo>
                      <a:pt x="2863" y="36945"/>
                      <a:pt x="2906" y="36946"/>
                      <a:pt x="2950" y="36946"/>
                    </a:cubicBezTo>
                    <a:cubicBezTo>
                      <a:pt x="3405" y="36946"/>
                      <a:pt x="3875" y="36826"/>
                      <a:pt x="4205" y="36485"/>
                    </a:cubicBezTo>
                    <a:cubicBezTo>
                      <a:pt x="4446" y="36232"/>
                      <a:pt x="4663" y="35775"/>
                      <a:pt x="4410" y="35461"/>
                    </a:cubicBezTo>
                    <a:cubicBezTo>
                      <a:pt x="4287" y="35300"/>
                      <a:pt x="4139" y="35234"/>
                      <a:pt x="3980" y="35234"/>
                    </a:cubicBezTo>
                    <a:cubicBezTo>
                      <a:pt x="3627" y="35234"/>
                      <a:pt x="3220" y="35562"/>
                      <a:pt x="2904" y="35919"/>
                    </a:cubicBezTo>
                    <a:cubicBezTo>
                      <a:pt x="3049" y="34546"/>
                      <a:pt x="3205" y="33172"/>
                      <a:pt x="3398" y="31798"/>
                    </a:cubicBezTo>
                    <a:cubicBezTo>
                      <a:pt x="3423" y="31799"/>
                      <a:pt x="3448" y="31800"/>
                      <a:pt x="3475" y="31800"/>
                    </a:cubicBezTo>
                    <a:cubicBezTo>
                      <a:pt x="4184" y="31800"/>
                      <a:pt x="5616" y="31488"/>
                      <a:pt x="5314" y="30594"/>
                    </a:cubicBezTo>
                    <a:cubicBezTo>
                      <a:pt x="5239" y="30374"/>
                      <a:pt x="5100" y="30287"/>
                      <a:pt x="4926" y="30287"/>
                    </a:cubicBezTo>
                    <a:cubicBezTo>
                      <a:pt x="4509" y="30287"/>
                      <a:pt x="3891" y="30789"/>
                      <a:pt x="3482" y="31172"/>
                    </a:cubicBezTo>
                    <a:cubicBezTo>
                      <a:pt x="3723" y="29437"/>
                      <a:pt x="3976" y="27714"/>
                      <a:pt x="4229" y="25991"/>
                    </a:cubicBezTo>
                    <a:cubicBezTo>
                      <a:pt x="4289" y="26001"/>
                      <a:pt x="4357" y="26006"/>
                      <a:pt x="4430" y="26006"/>
                    </a:cubicBezTo>
                    <a:cubicBezTo>
                      <a:pt x="5127" y="26006"/>
                      <a:pt x="6331" y="25549"/>
                      <a:pt x="6037" y="24786"/>
                    </a:cubicBezTo>
                    <a:cubicBezTo>
                      <a:pt x="5958" y="24575"/>
                      <a:pt x="5825" y="24490"/>
                      <a:pt x="5663" y="24490"/>
                    </a:cubicBezTo>
                    <a:cubicBezTo>
                      <a:pt x="5277" y="24490"/>
                      <a:pt x="4724" y="24966"/>
                      <a:pt x="4326" y="25364"/>
                    </a:cubicBezTo>
                    <a:cubicBezTo>
                      <a:pt x="4326" y="25328"/>
                      <a:pt x="4338" y="25304"/>
                      <a:pt x="4338" y="25280"/>
                    </a:cubicBezTo>
                    <a:cubicBezTo>
                      <a:pt x="4567" y="23738"/>
                      <a:pt x="4772" y="22184"/>
                      <a:pt x="4928" y="20629"/>
                    </a:cubicBezTo>
                    <a:cubicBezTo>
                      <a:pt x="4962" y="20631"/>
                      <a:pt x="4998" y="20632"/>
                      <a:pt x="5035" y="20632"/>
                    </a:cubicBezTo>
                    <a:cubicBezTo>
                      <a:pt x="5704" y="20632"/>
                      <a:pt x="6893" y="20320"/>
                      <a:pt x="6687" y="19533"/>
                    </a:cubicBezTo>
                    <a:cubicBezTo>
                      <a:pt x="6615" y="19260"/>
                      <a:pt x="6478" y="19154"/>
                      <a:pt x="6307" y="19154"/>
                    </a:cubicBezTo>
                    <a:cubicBezTo>
                      <a:pt x="5912" y="19154"/>
                      <a:pt x="5338" y="19724"/>
                      <a:pt x="4976" y="20111"/>
                    </a:cubicBezTo>
                    <a:cubicBezTo>
                      <a:pt x="5121" y="18557"/>
                      <a:pt x="5205" y="16991"/>
                      <a:pt x="5205" y="15424"/>
                    </a:cubicBezTo>
                    <a:cubicBezTo>
                      <a:pt x="5273" y="15434"/>
                      <a:pt x="5340" y="15439"/>
                      <a:pt x="5407" y="15439"/>
                    </a:cubicBezTo>
                    <a:cubicBezTo>
                      <a:pt x="5762" y="15439"/>
                      <a:pt x="6111" y="15308"/>
                      <a:pt x="6374" y="15075"/>
                    </a:cubicBezTo>
                    <a:cubicBezTo>
                      <a:pt x="6639" y="14846"/>
                      <a:pt x="7013" y="14328"/>
                      <a:pt x="6832" y="13954"/>
                    </a:cubicBezTo>
                    <a:cubicBezTo>
                      <a:pt x="6739" y="13765"/>
                      <a:pt x="6619" y="13688"/>
                      <a:pt x="6483" y="13688"/>
                    </a:cubicBezTo>
                    <a:cubicBezTo>
                      <a:pt x="6075" y="13688"/>
                      <a:pt x="5531" y="14396"/>
                      <a:pt x="5205" y="14894"/>
                    </a:cubicBezTo>
                    <a:cubicBezTo>
                      <a:pt x="5205" y="13894"/>
                      <a:pt x="5157" y="12894"/>
                      <a:pt x="5061" y="11882"/>
                    </a:cubicBezTo>
                    <a:cubicBezTo>
                      <a:pt x="5001" y="11267"/>
                      <a:pt x="4916" y="10641"/>
                      <a:pt x="4832" y="10002"/>
                    </a:cubicBezTo>
                    <a:cubicBezTo>
                      <a:pt x="5290" y="9918"/>
                      <a:pt x="5760" y="9689"/>
                      <a:pt x="6001" y="9279"/>
                    </a:cubicBezTo>
                    <a:cubicBezTo>
                      <a:pt x="6181" y="8966"/>
                      <a:pt x="6278" y="8376"/>
                      <a:pt x="5977" y="8086"/>
                    </a:cubicBezTo>
                    <a:cubicBezTo>
                      <a:pt x="5921" y="8033"/>
                      <a:pt x="5864" y="8008"/>
                      <a:pt x="5806" y="8008"/>
                    </a:cubicBezTo>
                    <a:cubicBezTo>
                      <a:pt x="5425" y="8008"/>
                      <a:pt x="5012" y="9062"/>
                      <a:pt x="4772" y="9617"/>
                    </a:cubicBezTo>
                    <a:cubicBezTo>
                      <a:pt x="4555" y="8279"/>
                      <a:pt x="4242" y="6966"/>
                      <a:pt x="3820" y="5677"/>
                    </a:cubicBezTo>
                    <a:cubicBezTo>
                      <a:pt x="4193" y="5376"/>
                      <a:pt x="4458" y="4966"/>
                      <a:pt x="4591" y="4508"/>
                    </a:cubicBezTo>
                    <a:cubicBezTo>
                      <a:pt x="4675" y="4207"/>
                      <a:pt x="4736" y="3616"/>
                      <a:pt x="4374" y="3436"/>
                    </a:cubicBezTo>
                    <a:cubicBezTo>
                      <a:pt x="4320" y="3409"/>
                      <a:pt x="4269" y="3397"/>
                      <a:pt x="4221" y="3397"/>
                    </a:cubicBezTo>
                    <a:cubicBezTo>
                      <a:pt x="3944" y="3397"/>
                      <a:pt x="3755" y="3788"/>
                      <a:pt x="3663" y="4014"/>
                    </a:cubicBezTo>
                    <a:cubicBezTo>
                      <a:pt x="3567" y="4243"/>
                      <a:pt x="3507" y="4472"/>
                      <a:pt x="3482" y="4713"/>
                    </a:cubicBezTo>
                    <a:cubicBezTo>
                      <a:pt x="3169" y="3881"/>
                      <a:pt x="2796" y="3074"/>
                      <a:pt x="2374" y="2303"/>
                    </a:cubicBezTo>
                    <a:cubicBezTo>
                      <a:pt x="2326" y="1713"/>
                      <a:pt x="2193" y="1050"/>
                      <a:pt x="1844" y="580"/>
                    </a:cubicBezTo>
                    <a:cubicBezTo>
                      <a:pt x="1671" y="346"/>
                      <a:pt x="1283" y="0"/>
                      <a:pt x="9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4"/>
              <p:cNvSpPr/>
              <p:nvPr/>
            </p:nvSpPr>
            <p:spPr>
              <a:xfrm>
                <a:off x="8411681" y="4253212"/>
                <a:ext cx="605714" cy="910729"/>
              </a:xfrm>
              <a:custGeom>
                <a:avLst/>
                <a:gdLst/>
                <a:ahLst/>
                <a:cxnLst/>
                <a:rect l="l" t="t" r="r" b="b"/>
                <a:pathLst>
                  <a:path w="14592" h="21940" extrusionOk="0">
                    <a:moveTo>
                      <a:pt x="3868" y="0"/>
                    </a:moveTo>
                    <a:lnTo>
                      <a:pt x="3868" y="0"/>
                    </a:lnTo>
                    <a:cubicBezTo>
                      <a:pt x="4808" y="1302"/>
                      <a:pt x="5278" y="2880"/>
                      <a:pt x="5218" y="4495"/>
                    </a:cubicBezTo>
                    <a:cubicBezTo>
                      <a:pt x="5145" y="5989"/>
                      <a:pt x="4615" y="7446"/>
                      <a:pt x="4699" y="8928"/>
                    </a:cubicBezTo>
                    <a:cubicBezTo>
                      <a:pt x="4820" y="11290"/>
                      <a:pt x="6446" y="13423"/>
                      <a:pt x="6326" y="15772"/>
                    </a:cubicBezTo>
                    <a:cubicBezTo>
                      <a:pt x="6242" y="17302"/>
                      <a:pt x="5422" y="18808"/>
                      <a:pt x="5748" y="20315"/>
                    </a:cubicBezTo>
                    <a:cubicBezTo>
                      <a:pt x="4724" y="18218"/>
                      <a:pt x="5434" y="15483"/>
                      <a:pt x="4073" y="13591"/>
                    </a:cubicBezTo>
                    <a:cubicBezTo>
                      <a:pt x="3326" y="12567"/>
                      <a:pt x="2085" y="11977"/>
                      <a:pt x="1386" y="10904"/>
                    </a:cubicBezTo>
                    <a:cubicBezTo>
                      <a:pt x="579" y="9651"/>
                      <a:pt x="699" y="8025"/>
                      <a:pt x="1000" y="6555"/>
                    </a:cubicBezTo>
                    <a:lnTo>
                      <a:pt x="1000" y="6555"/>
                    </a:lnTo>
                    <a:cubicBezTo>
                      <a:pt x="157" y="7483"/>
                      <a:pt x="0" y="8832"/>
                      <a:pt x="0" y="10085"/>
                    </a:cubicBezTo>
                    <a:cubicBezTo>
                      <a:pt x="12" y="10700"/>
                      <a:pt x="49" y="11338"/>
                      <a:pt x="314" y="11892"/>
                    </a:cubicBezTo>
                    <a:cubicBezTo>
                      <a:pt x="687" y="12664"/>
                      <a:pt x="1446" y="13182"/>
                      <a:pt x="2025" y="13808"/>
                    </a:cubicBezTo>
                    <a:cubicBezTo>
                      <a:pt x="2844" y="14700"/>
                      <a:pt x="3314" y="15844"/>
                      <a:pt x="3386" y="17049"/>
                    </a:cubicBezTo>
                    <a:cubicBezTo>
                      <a:pt x="3434" y="18134"/>
                      <a:pt x="2868" y="19664"/>
                      <a:pt x="3254" y="20700"/>
                    </a:cubicBezTo>
                    <a:cubicBezTo>
                      <a:pt x="3579" y="21556"/>
                      <a:pt x="4230" y="21519"/>
                      <a:pt x="5085" y="21640"/>
                    </a:cubicBezTo>
                    <a:cubicBezTo>
                      <a:pt x="6340" y="21840"/>
                      <a:pt x="7604" y="21940"/>
                      <a:pt x="8867" y="21940"/>
                    </a:cubicBezTo>
                    <a:cubicBezTo>
                      <a:pt x="10186" y="21940"/>
                      <a:pt x="11503" y="21831"/>
                      <a:pt x="12808" y="21616"/>
                    </a:cubicBezTo>
                    <a:cubicBezTo>
                      <a:pt x="12929" y="21604"/>
                      <a:pt x="13037" y="21568"/>
                      <a:pt x="13146" y="21495"/>
                    </a:cubicBezTo>
                    <a:cubicBezTo>
                      <a:pt x="13338" y="21339"/>
                      <a:pt x="13290" y="21037"/>
                      <a:pt x="13266" y="20797"/>
                    </a:cubicBezTo>
                    <a:cubicBezTo>
                      <a:pt x="13097" y="19375"/>
                      <a:pt x="13832" y="18025"/>
                      <a:pt x="14073" y="16616"/>
                    </a:cubicBezTo>
                    <a:cubicBezTo>
                      <a:pt x="14592" y="13471"/>
                      <a:pt x="12628" y="10435"/>
                      <a:pt x="12567" y="7242"/>
                    </a:cubicBezTo>
                    <a:lnTo>
                      <a:pt x="12567" y="7242"/>
                    </a:lnTo>
                    <a:cubicBezTo>
                      <a:pt x="11495" y="10206"/>
                      <a:pt x="13122" y="13531"/>
                      <a:pt x="12471" y="16616"/>
                    </a:cubicBezTo>
                    <a:cubicBezTo>
                      <a:pt x="12206" y="17881"/>
                      <a:pt x="11567" y="19037"/>
                      <a:pt x="10929" y="20170"/>
                    </a:cubicBezTo>
                    <a:cubicBezTo>
                      <a:pt x="10399" y="18519"/>
                      <a:pt x="11290" y="16772"/>
                      <a:pt x="11399" y="15037"/>
                    </a:cubicBezTo>
                    <a:cubicBezTo>
                      <a:pt x="11483" y="13350"/>
                      <a:pt x="10832" y="11688"/>
                      <a:pt x="10880" y="10001"/>
                    </a:cubicBezTo>
                    <a:cubicBezTo>
                      <a:pt x="10929" y="8591"/>
                      <a:pt x="11447" y="7254"/>
                      <a:pt x="12362" y="6193"/>
                    </a:cubicBezTo>
                    <a:lnTo>
                      <a:pt x="12362" y="6193"/>
                    </a:lnTo>
                    <a:cubicBezTo>
                      <a:pt x="10603" y="7157"/>
                      <a:pt x="9507" y="9001"/>
                      <a:pt x="9507" y="11013"/>
                    </a:cubicBezTo>
                    <a:cubicBezTo>
                      <a:pt x="9519" y="12170"/>
                      <a:pt x="9905" y="13314"/>
                      <a:pt x="9880" y="14471"/>
                    </a:cubicBezTo>
                    <a:cubicBezTo>
                      <a:pt x="9832" y="16363"/>
                      <a:pt x="8700" y="18158"/>
                      <a:pt x="8929" y="20025"/>
                    </a:cubicBezTo>
                    <a:cubicBezTo>
                      <a:pt x="8314" y="19242"/>
                      <a:pt x="8278" y="18158"/>
                      <a:pt x="8410" y="17170"/>
                    </a:cubicBezTo>
                    <a:cubicBezTo>
                      <a:pt x="8555" y="16182"/>
                      <a:pt x="8832" y="15194"/>
                      <a:pt x="8784" y="14206"/>
                    </a:cubicBezTo>
                    <a:cubicBezTo>
                      <a:pt x="8676" y="12483"/>
                      <a:pt x="7567" y="10977"/>
                      <a:pt x="7157" y="9302"/>
                    </a:cubicBezTo>
                    <a:cubicBezTo>
                      <a:pt x="6724" y="7567"/>
                      <a:pt x="7073" y="5736"/>
                      <a:pt x="6880" y="3952"/>
                    </a:cubicBezTo>
                    <a:cubicBezTo>
                      <a:pt x="6675" y="2169"/>
                      <a:pt x="5639" y="229"/>
                      <a:pt x="38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4"/>
              <p:cNvSpPr/>
              <p:nvPr/>
            </p:nvSpPr>
            <p:spPr>
              <a:xfrm>
                <a:off x="7933513" y="4614816"/>
                <a:ext cx="648718" cy="583215"/>
              </a:xfrm>
              <a:custGeom>
                <a:avLst/>
                <a:gdLst/>
                <a:ahLst/>
                <a:cxnLst/>
                <a:rect l="l" t="t" r="r" b="b"/>
                <a:pathLst>
                  <a:path w="15628" h="14050" extrusionOk="0">
                    <a:moveTo>
                      <a:pt x="7013" y="1"/>
                    </a:moveTo>
                    <a:cubicBezTo>
                      <a:pt x="6519" y="25"/>
                      <a:pt x="6073" y="278"/>
                      <a:pt x="5784" y="687"/>
                    </a:cubicBezTo>
                    <a:cubicBezTo>
                      <a:pt x="5519" y="1097"/>
                      <a:pt x="5326" y="1555"/>
                      <a:pt x="5242" y="2037"/>
                    </a:cubicBezTo>
                    <a:cubicBezTo>
                      <a:pt x="4760" y="4169"/>
                      <a:pt x="4989" y="6398"/>
                      <a:pt x="5893" y="8387"/>
                    </a:cubicBezTo>
                    <a:cubicBezTo>
                      <a:pt x="6471" y="9652"/>
                      <a:pt x="7338" y="10893"/>
                      <a:pt x="7254" y="12290"/>
                    </a:cubicBezTo>
                    <a:cubicBezTo>
                      <a:pt x="6218" y="11604"/>
                      <a:pt x="6302" y="10037"/>
                      <a:pt x="5555" y="9037"/>
                    </a:cubicBezTo>
                    <a:cubicBezTo>
                      <a:pt x="5049" y="8350"/>
                      <a:pt x="4206" y="8013"/>
                      <a:pt x="3567" y="7435"/>
                    </a:cubicBezTo>
                    <a:cubicBezTo>
                      <a:pt x="3182" y="7109"/>
                      <a:pt x="2892" y="6688"/>
                      <a:pt x="2507" y="6350"/>
                    </a:cubicBezTo>
                    <a:cubicBezTo>
                      <a:pt x="2183" y="6068"/>
                      <a:pt x="1767" y="5840"/>
                      <a:pt x="1340" y="5840"/>
                    </a:cubicBezTo>
                    <a:cubicBezTo>
                      <a:pt x="1276" y="5840"/>
                      <a:pt x="1210" y="5845"/>
                      <a:pt x="1145" y="5856"/>
                    </a:cubicBezTo>
                    <a:cubicBezTo>
                      <a:pt x="422" y="5989"/>
                      <a:pt x="1" y="6832"/>
                      <a:pt x="133" y="7543"/>
                    </a:cubicBezTo>
                    <a:cubicBezTo>
                      <a:pt x="266" y="8254"/>
                      <a:pt x="820" y="8832"/>
                      <a:pt x="1447" y="9206"/>
                    </a:cubicBezTo>
                    <a:cubicBezTo>
                      <a:pt x="2061" y="9591"/>
                      <a:pt x="2760" y="9820"/>
                      <a:pt x="3423" y="10134"/>
                    </a:cubicBezTo>
                    <a:cubicBezTo>
                      <a:pt x="4459" y="10628"/>
                      <a:pt x="5387" y="11351"/>
                      <a:pt x="6134" y="12242"/>
                    </a:cubicBezTo>
                    <a:cubicBezTo>
                      <a:pt x="6555" y="12748"/>
                      <a:pt x="6784" y="13351"/>
                      <a:pt x="7230" y="13712"/>
                    </a:cubicBezTo>
                    <a:cubicBezTo>
                      <a:pt x="7326" y="13796"/>
                      <a:pt x="7435" y="13857"/>
                      <a:pt x="7543" y="13905"/>
                    </a:cubicBezTo>
                    <a:cubicBezTo>
                      <a:pt x="7700" y="13977"/>
                      <a:pt x="7869" y="14025"/>
                      <a:pt x="8037" y="14037"/>
                    </a:cubicBezTo>
                    <a:cubicBezTo>
                      <a:pt x="8085" y="14049"/>
                      <a:pt x="8146" y="14049"/>
                      <a:pt x="8206" y="14049"/>
                    </a:cubicBezTo>
                    <a:cubicBezTo>
                      <a:pt x="8399" y="14049"/>
                      <a:pt x="8591" y="14025"/>
                      <a:pt x="8784" y="13977"/>
                    </a:cubicBezTo>
                    <a:lnTo>
                      <a:pt x="8929" y="13941"/>
                    </a:lnTo>
                    <a:cubicBezTo>
                      <a:pt x="9013" y="13917"/>
                      <a:pt x="9086" y="13893"/>
                      <a:pt x="9170" y="13857"/>
                    </a:cubicBezTo>
                    <a:cubicBezTo>
                      <a:pt x="9266" y="13821"/>
                      <a:pt x="9351" y="13772"/>
                      <a:pt x="9435" y="13736"/>
                    </a:cubicBezTo>
                    <a:cubicBezTo>
                      <a:pt x="9676" y="13604"/>
                      <a:pt x="9893" y="13447"/>
                      <a:pt x="10098" y="13254"/>
                    </a:cubicBezTo>
                    <a:cubicBezTo>
                      <a:pt x="10411" y="12977"/>
                      <a:pt x="10676" y="12652"/>
                      <a:pt x="11001" y="12399"/>
                    </a:cubicBezTo>
                    <a:cubicBezTo>
                      <a:pt x="11640" y="11905"/>
                      <a:pt x="12447" y="11700"/>
                      <a:pt x="13218" y="11459"/>
                    </a:cubicBezTo>
                    <a:cubicBezTo>
                      <a:pt x="13989" y="11206"/>
                      <a:pt x="14785" y="10844"/>
                      <a:pt x="15206" y="10158"/>
                    </a:cubicBezTo>
                    <a:cubicBezTo>
                      <a:pt x="15628" y="9471"/>
                      <a:pt x="15471" y="8374"/>
                      <a:pt x="14712" y="8085"/>
                    </a:cubicBezTo>
                    <a:cubicBezTo>
                      <a:pt x="14574" y="8033"/>
                      <a:pt x="14430" y="8010"/>
                      <a:pt x="14283" y="8010"/>
                    </a:cubicBezTo>
                    <a:cubicBezTo>
                      <a:pt x="13994" y="8010"/>
                      <a:pt x="13699" y="8098"/>
                      <a:pt x="13435" y="8218"/>
                    </a:cubicBezTo>
                    <a:cubicBezTo>
                      <a:pt x="11809" y="8953"/>
                      <a:pt x="10941" y="10724"/>
                      <a:pt x="10158" y="12326"/>
                    </a:cubicBezTo>
                    <a:cubicBezTo>
                      <a:pt x="10095" y="12479"/>
                      <a:pt x="9932" y="12645"/>
                      <a:pt x="9798" y="12645"/>
                    </a:cubicBezTo>
                    <a:cubicBezTo>
                      <a:pt x="9752" y="12645"/>
                      <a:pt x="9710" y="12626"/>
                      <a:pt x="9676" y="12580"/>
                    </a:cubicBezTo>
                    <a:cubicBezTo>
                      <a:pt x="10086" y="11471"/>
                      <a:pt x="10495" y="10350"/>
                      <a:pt x="10905" y="9230"/>
                    </a:cubicBezTo>
                    <a:cubicBezTo>
                      <a:pt x="11134" y="8603"/>
                      <a:pt x="11375" y="7965"/>
                      <a:pt x="11809" y="7459"/>
                    </a:cubicBezTo>
                    <a:cubicBezTo>
                      <a:pt x="12170" y="7037"/>
                      <a:pt x="12652" y="6712"/>
                      <a:pt x="12929" y="6242"/>
                    </a:cubicBezTo>
                    <a:cubicBezTo>
                      <a:pt x="13303" y="5591"/>
                      <a:pt x="13206" y="4736"/>
                      <a:pt x="12833" y="4085"/>
                    </a:cubicBezTo>
                    <a:cubicBezTo>
                      <a:pt x="12580" y="3615"/>
                      <a:pt x="12158" y="3206"/>
                      <a:pt x="11628" y="3133"/>
                    </a:cubicBezTo>
                    <a:cubicBezTo>
                      <a:pt x="11569" y="3125"/>
                      <a:pt x="11510" y="3121"/>
                      <a:pt x="11453" y="3121"/>
                    </a:cubicBezTo>
                    <a:cubicBezTo>
                      <a:pt x="10685" y="3121"/>
                      <a:pt x="10038" y="3839"/>
                      <a:pt x="9724" y="4567"/>
                    </a:cubicBezTo>
                    <a:cubicBezTo>
                      <a:pt x="8760" y="6868"/>
                      <a:pt x="9724" y="9579"/>
                      <a:pt x="9061" y="11989"/>
                    </a:cubicBezTo>
                    <a:cubicBezTo>
                      <a:pt x="9001" y="12242"/>
                      <a:pt x="8869" y="12531"/>
                      <a:pt x="8616" y="12555"/>
                    </a:cubicBezTo>
                    <a:cubicBezTo>
                      <a:pt x="8607" y="12556"/>
                      <a:pt x="8598" y="12556"/>
                      <a:pt x="8590" y="12556"/>
                    </a:cubicBezTo>
                    <a:cubicBezTo>
                      <a:pt x="8235" y="12556"/>
                      <a:pt x="8098" y="12077"/>
                      <a:pt x="8122" y="11712"/>
                    </a:cubicBezTo>
                    <a:cubicBezTo>
                      <a:pt x="8170" y="10399"/>
                      <a:pt x="8543" y="9085"/>
                      <a:pt x="8338" y="7784"/>
                    </a:cubicBezTo>
                    <a:cubicBezTo>
                      <a:pt x="8230" y="7133"/>
                      <a:pt x="7989" y="6507"/>
                      <a:pt x="8013" y="5856"/>
                    </a:cubicBezTo>
                    <a:cubicBezTo>
                      <a:pt x="8049" y="5061"/>
                      <a:pt x="8471" y="4338"/>
                      <a:pt x="8664" y="3567"/>
                    </a:cubicBezTo>
                    <a:cubicBezTo>
                      <a:pt x="8820" y="2892"/>
                      <a:pt x="8808" y="2193"/>
                      <a:pt x="8616" y="1531"/>
                    </a:cubicBezTo>
                    <a:cubicBezTo>
                      <a:pt x="8399" y="772"/>
                      <a:pt x="7808" y="1"/>
                      <a:pt x="70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4"/>
              <p:cNvSpPr/>
              <p:nvPr/>
            </p:nvSpPr>
            <p:spPr>
              <a:xfrm>
                <a:off x="8298147" y="4787918"/>
                <a:ext cx="119549" cy="407628"/>
              </a:xfrm>
              <a:custGeom>
                <a:avLst/>
                <a:gdLst/>
                <a:ahLst/>
                <a:cxnLst/>
                <a:rect l="l" t="t" r="r" b="b"/>
                <a:pathLst>
                  <a:path w="2880" h="9820" extrusionOk="0">
                    <a:moveTo>
                      <a:pt x="2691" y="1"/>
                    </a:moveTo>
                    <a:cubicBezTo>
                      <a:pt x="2678" y="1"/>
                      <a:pt x="2663" y="10"/>
                      <a:pt x="2663" y="24"/>
                    </a:cubicBezTo>
                    <a:cubicBezTo>
                      <a:pt x="2615" y="530"/>
                      <a:pt x="2494" y="1036"/>
                      <a:pt x="2278" y="1494"/>
                    </a:cubicBezTo>
                    <a:cubicBezTo>
                      <a:pt x="2121" y="1855"/>
                      <a:pt x="1940" y="2204"/>
                      <a:pt x="1796" y="2578"/>
                    </a:cubicBezTo>
                    <a:cubicBezTo>
                      <a:pt x="1458" y="3518"/>
                      <a:pt x="1446" y="4530"/>
                      <a:pt x="1205" y="5494"/>
                    </a:cubicBezTo>
                    <a:cubicBezTo>
                      <a:pt x="844" y="6940"/>
                      <a:pt x="494" y="8410"/>
                      <a:pt x="0" y="9819"/>
                    </a:cubicBezTo>
                    <a:lnTo>
                      <a:pt x="157" y="9783"/>
                    </a:lnTo>
                    <a:cubicBezTo>
                      <a:pt x="651" y="8373"/>
                      <a:pt x="976" y="6891"/>
                      <a:pt x="1326" y="5458"/>
                    </a:cubicBezTo>
                    <a:cubicBezTo>
                      <a:pt x="1567" y="4458"/>
                      <a:pt x="1615" y="3397"/>
                      <a:pt x="2000" y="2445"/>
                    </a:cubicBezTo>
                    <a:cubicBezTo>
                      <a:pt x="2302" y="1686"/>
                      <a:pt x="2880" y="867"/>
                      <a:pt x="2711" y="24"/>
                    </a:cubicBezTo>
                    <a:cubicBezTo>
                      <a:pt x="2711" y="7"/>
                      <a:pt x="2701" y="1"/>
                      <a:pt x="2691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4"/>
              <p:cNvSpPr/>
              <p:nvPr/>
            </p:nvSpPr>
            <p:spPr>
              <a:xfrm>
                <a:off x="8209604" y="4684015"/>
                <a:ext cx="64548" cy="514018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2383" extrusionOk="0">
                    <a:moveTo>
                      <a:pt x="192" y="1"/>
                    </a:moveTo>
                    <a:cubicBezTo>
                      <a:pt x="175" y="1"/>
                      <a:pt x="157" y="13"/>
                      <a:pt x="157" y="32"/>
                    </a:cubicBezTo>
                    <a:cubicBezTo>
                      <a:pt x="205" y="1189"/>
                      <a:pt x="37" y="2346"/>
                      <a:pt x="13" y="3503"/>
                    </a:cubicBezTo>
                    <a:cubicBezTo>
                      <a:pt x="1" y="4033"/>
                      <a:pt x="49" y="4575"/>
                      <a:pt x="169" y="5105"/>
                    </a:cubicBezTo>
                    <a:cubicBezTo>
                      <a:pt x="314" y="5707"/>
                      <a:pt x="591" y="6274"/>
                      <a:pt x="724" y="6888"/>
                    </a:cubicBezTo>
                    <a:cubicBezTo>
                      <a:pt x="977" y="8069"/>
                      <a:pt x="760" y="9286"/>
                      <a:pt x="989" y="10479"/>
                    </a:cubicBezTo>
                    <a:cubicBezTo>
                      <a:pt x="1109" y="11057"/>
                      <a:pt x="1254" y="11623"/>
                      <a:pt x="1350" y="12202"/>
                    </a:cubicBezTo>
                    <a:cubicBezTo>
                      <a:pt x="1362" y="12262"/>
                      <a:pt x="1374" y="12310"/>
                      <a:pt x="1386" y="12370"/>
                    </a:cubicBezTo>
                    <a:cubicBezTo>
                      <a:pt x="1434" y="12382"/>
                      <a:pt x="1495" y="12382"/>
                      <a:pt x="1555" y="12382"/>
                    </a:cubicBezTo>
                    <a:cubicBezTo>
                      <a:pt x="1459" y="11828"/>
                      <a:pt x="1302" y="11286"/>
                      <a:pt x="1181" y="10780"/>
                    </a:cubicBezTo>
                    <a:cubicBezTo>
                      <a:pt x="928" y="9563"/>
                      <a:pt x="1109" y="8334"/>
                      <a:pt x="928" y="7117"/>
                    </a:cubicBezTo>
                    <a:cubicBezTo>
                      <a:pt x="832" y="6503"/>
                      <a:pt x="579" y="5936"/>
                      <a:pt x="410" y="5334"/>
                    </a:cubicBezTo>
                    <a:cubicBezTo>
                      <a:pt x="242" y="4731"/>
                      <a:pt x="181" y="4117"/>
                      <a:pt x="205" y="3503"/>
                    </a:cubicBezTo>
                    <a:cubicBezTo>
                      <a:pt x="230" y="2346"/>
                      <a:pt x="483" y="1177"/>
                      <a:pt x="230" y="32"/>
                    </a:cubicBezTo>
                    <a:cubicBezTo>
                      <a:pt x="224" y="10"/>
                      <a:pt x="208" y="1"/>
                      <a:pt x="192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4"/>
              <p:cNvSpPr/>
              <p:nvPr/>
            </p:nvSpPr>
            <p:spPr>
              <a:xfrm>
                <a:off x="8009229" y="4926981"/>
                <a:ext cx="237935" cy="265041"/>
              </a:xfrm>
              <a:custGeom>
                <a:avLst/>
                <a:gdLst/>
                <a:ahLst/>
                <a:cxnLst/>
                <a:rect l="l" t="t" r="r" b="b"/>
                <a:pathLst>
                  <a:path w="5732" h="6385" extrusionOk="0">
                    <a:moveTo>
                      <a:pt x="54" y="0"/>
                    </a:moveTo>
                    <a:cubicBezTo>
                      <a:pt x="28" y="0"/>
                      <a:pt x="1" y="23"/>
                      <a:pt x="8" y="59"/>
                    </a:cubicBezTo>
                    <a:cubicBezTo>
                      <a:pt x="165" y="746"/>
                      <a:pt x="695" y="1180"/>
                      <a:pt x="1273" y="1517"/>
                    </a:cubicBezTo>
                    <a:cubicBezTo>
                      <a:pt x="1659" y="1710"/>
                      <a:pt x="2032" y="1927"/>
                      <a:pt x="2394" y="2168"/>
                    </a:cubicBezTo>
                    <a:cubicBezTo>
                      <a:pt x="2779" y="2445"/>
                      <a:pt x="3117" y="2770"/>
                      <a:pt x="3430" y="3132"/>
                    </a:cubicBezTo>
                    <a:cubicBezTo>
                      <a:pt x="4237" y="4059"/>
                      <a:pt x="5008" y="5060"/>
                      <a:pt x="5418" y="6192"/>
                    </a:cubicBezTo>
                    <a:cubicBezTo>
                      <a:pt x="5502" y="6276"/>
                      <a:pt x="5611" y="6337"/>
                      <a:pt x="5731" y="6385"/>
                    </a:cubicBezTo>
                    <a:cubicBezTo>
                      <a:pt x="5382" y="5349"/>
                      <a:pt x="4647" y="4397"/>
                      <a:pt x="3972" y="3578"/>
                    </a:cubicBezTo>
                    <a:cubicBezTo>
                      <a:pt x="3454" y="2939"/>
                      <a:pt x="2912" y="2300"/>
                      <a:pt x="2201" y="1867"/>
                    </a:cubicBezTo>
                    <a:cubicBezTo>
                      <a:pt x="1406" y="1385"/>
                      <a:pt x="370" y="1023"/>
                      <a:pt x="92" y="35"/>
                    </a:cubicBezTo>
                    <a:cubicBezTo>
                      <a:pt x="88" y="11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4"/>
              <p:cNvSpPr/>
              <p:nvPr/>
            </p:nvSpPr>
            <p:spPr>
              <a:xfrm>
                <a:off x="8314627" y="5003154"/>
                <a:ext cx="216433" cy="186878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4502" extrusionOk="0">
                    <a:moveTo>
                      <a:pt x="5183" y="1"/>
                    </a:moveTo>
                    <a:cubicBezTo>
                      <a:pt x="5179" y="1"/>
                      <a:pt x="5174" y="3"/>
                      <a:pt x="5170" y="7"/>
                    </a:cubicBezTo>
                    <a:cubicBezTo>
                      <a:pt x="3808" y="851"/>
                      <a:pt x="2519" y="1815"/>
                      <a:pt x="1326" y="2899"/>
                    </a:cubicBezTo>
                    <a:cubicBezTo>
                      <a:pt x="808" y="3369"/>
                      <a:pt x="302" y="3863"/>
                      <a:pt x="1" y="4502"/>
                    </a:cubicBezTo>
                    <a:cubicBezTo>
                      <a:pt x="85" y="4466"/>
                      <a:pt x="170" y="4429"/>
                      <a:pt x="254" y="4381"/>
                    </a:cubicBezTo>
                    <a:cubicBezTo>
                      <a:pt x="567" y="3803"/>
                      <a:pt x="1037" y="3357"/>
                      <a:pt x="1531" y="2911"/>
                    </a:cubicBezTo>
                    <a:cubicBezTo>
                      <a:pt x="2700" y="1887"/>
                      <a:pt x="3941" y="959"/>
                      <a:pt x="5194" y="56"/>
                    </a:cubicBezTo>
                    <a:cubicBezTo>
                      <a:pt x="5213" y="36"/>
                      <a:pt x="5201" y="1"/>
                      <a:pt x="5183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7" name="Google Shape;1317;p24"/>
            <p:cNvGrpSpPr/>
            <p:nvPr/>
          </p:nvGrpSpPr>
          <p:grpSpPr>
            <a:xfrm>
              <a:off x="33524" y="3470402"/>
              <a:ext cx="1947221" cy="1761050"/>
              <a:chOff x="33524" y="3470402"/>
              <a:chExt cx="1947221" cy="1761050"/>
            </a:xfrm>
          </p:grpSpPr>
          <p:sp>
            <p:nvSpPr>
              <p:cNvPr id="1318" name="Google Shape;1318;p24"/>
              <p:cNvSpPr/>
              <p:nvPr/>
            </p:nvSpPr>
            <p:spPr>
              <a:xfrm>
                <a:off x="190916" y="3470402"/>
                <a:ext cx="605729" cy="1761050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12217" extrusionOk="0">
                    <a:moveTo>
                      <a:pt x="1793" y="0"/>
                    </a:moveTo>
                    <a:cubicBezTo>
                      <a:pt x="1728" y="0"/>
                      <a:pt x="1662" y="27"/>
                      <a:pt x="1618" y="77"/>
                    </a:cubicBezTo>
                    <a:cubicBezTo>
                      <a:pt x="1541" y="162"/>
                      <a:pt x="1489" y="273"/>
                      <a:pt x="1472" y="385"/>
                    </a:cubicBezTo>
                    <a:cubicBezTo>
                      <a:pt x="1412" y="710"/>
                      <a:pt x="1446" y="1043"/>
                      <a:pt x="1575" y="1351"/>
                    </a:cubicBezTo>
                    <a:lnTo>
                      <a:pt x="1558" y="1360"/>
                    </a:lnTo>
                    <a:cubicBezTo>
                      <a:pt x="1472" y="1257"/>
                      <a:pt x="1352" y="1180"/>
                      <a:pt x="1215" y="1146"/>
                    </a:cubicBezTo>
                    <a:cubicBezTo>
                      <a:pt x="1098" y="1120"/>
                      <a:pt x="980" y="1109"/>
                      <a:pt x="863" y="1109"/>
                    </a:cubicBezTo>
                    <a:cubicBezTo>
                      <a:pt x="826" y="1109"/>
                      <a:pt x="790" y="1110"/>
                      <a:pt x="754" y="1112"/>
                    </a:cubicBezTo>
                    <a:cubicBezTo>
                      <a:pt x="531" y="1112"/>
                      <a:pt x="300" y="1137"/>
                      <a:pt x="112" y="1266"/>
                    </a:cubicBezTo>
                    <a:cubicBezTo>
                      <a:pt x="69" y="1291"/>
                      <a:pt x="26" y="1334"/>
                      <a:pt x="9" y="1386"/>
                    </a:cubicBezTo>
                    <a:cubicBezTo>
                      <a:pt x="1" y="1420"/>
                      <a:pt x="1" y="1463"/>
                      <a:pt x="9" y="1497"/>
                    </a:cubicBezTo>
                    <a:cubicBezTo>
                      <a:pt x="52" y="1617"/>
                      <a:pt x="163" y="1711"/>
                      <a:pt x="292" y="1736"/>
                    </a:cubicBezTo>
                    <a:cubicBezTo>
                      <a:pt x="351" y="1752"/>
                      <a:pt x="413" y="1759"/>
                      <a:pt x="474" y="1759"/>
                    </a:cubicBezTo>
                    <a:cubicBezTo>
                      <a:pt x="545" y="1759"/>
                      <a:pt x="616" y="1750"/>
                      <a:pt x="685" y="1736"/>
                    </a:cubicBezTo>
                    <a:cubicBezTo>
                      <a:pt x="899" y="1694"/>
                      <a:pt x="1104" y="1634"/>
                      <a:pt x="1310" y="1548"/>
                    </a:cubicBezTo>
                    <a:cubicBezTo>
                      <a:pt x="1387" y="1514"/>
                      <a:pt x="1464" y="1463"/>
                      <a:pt x="1541" y="1411"/>
                    </a:cubicBezTo>
                    <a:cubicBezTo>
                      <a:pt x="1541" y="1411"/>
                      <a:pt x="1541" y="1420"/>
                      <a:pt x="1549" y="1420"/>
                    </a:cubicBezTo>
                    <a:cubicBezTo>
                      <a:pt x="1968" y="1779"/>
                      <a:pt x="2293" y="2233"/>
                      <a:pt x="2490" y="2754"/>
                    </a:cubicBezTo>
                    <a:cubicBezTo>
                      <a:pt x="2456" y="2712"/>
                      <a:pt x="2405" y="2677"/>
                      <a:pt x="2362" y="2643"/>
                    </a:cubicBezTo>
                    <a:cubicBezTo>
                      <a:pt x="2225" y="2558"/>
                      <a:pt x="2080" y="2498"/>
                      <a:pt x="1934" y="2455"/>
                    </a:cubicBezTo>
                    <a:cubicBezTo>
                      <a:pt x="1787" y="2408"/>
                      <a:pt x="1635" y="2369"/>
                      <a:pt x="1485" y="2369"/>
                    </a:cubicBezTo>
                    <a:cubicBezTo>
                      <a:pt x="1417" y="2369"/>
                      <a:pt x="1350" y="2377"/>
                      <a:pt x="1284" y="2395"/>
                    </a:cubicBezTo>
                    <a:cubicBezTo>
                      <a:pt x="1224" y="2404"/>
                      <a:pt x="1181" y="2429"/>
                      <a:pt x="1147" y="2472"/>
                    </a:cubicBezTo>
                    <a:cubicBezTo>
                      <a:pt x="1121" y="2506"/>
                      <a:pt x="1113" y="2540"/>
                      <a:pt x="1113" y="2575"/>
                    </a:cubicBezTo>
                    <a:cubicBezTo>
                      <a:pt x="1113" y="2712"/>
                      <a:pt x="1181" y="2831"/>
                      <a:pt x="1301" y="2900"/>
                    </a:cubicBezTo>
                    <a:cubicBezTo>
                      <a:pt x="1412" y="2968"/>
                      <a:pt x="1541" y="3011"/>
                      <a:pt x="1669" y="3028"/>
                    </a:cubicBezTo>
                    <a:cubicBezTo>
                      <a:pt x="1811" y="3051"/>
                      <a:pt x="1958" y="3062"/>
                      <a:pt x="2103" y="3062"/>
                    </a:cubicBezTo>
                    <a:cubicBezTo>
                      <a:pt x="2176" y="3062"/>
                      <a:pt x="2248" y="3059"/>
                      <a:pt x="2319" y="3054"/>
                    </a:cubicBezTo>
                    <a:cubicBezTo>
                      <a:pt x="2413" y="3045"/>
                      <a:pt x="2499" y="3028"/>
                      <a:pt x="2576" y="3002"/>
                    </a:cubicBezTo>
                    <a:cubicBezTo>
                      <a:pt x="2747" y="3550"/>
                      <a:pt x="2849" y="4123"/>
                      <a:pt x="2867" y="4696"/>
                    </a:cubicBezTo>
                    <a:cubicBezTo>
                      <a:pt x="2858" y="4679"/>
                      <a:pt x="2841" y="4671"/>
                      <a:pt x="2832" y="4654"/>
                    </a:cubicBezTo>
                    <a:cubicBezTo>
                      <a:pt x="2730" y="4542"/>
                      <a:pt x="2601" y="4448"/>
                      <a:pt x="2473" y="4371"/>
                    </a:cubicBezTo>
                    <a:cubicBezTo>
                      <a:pt x="2285" y="4251"/>
                      <a:pt x="2080" y="4140"/>
                      <a:pt x="1857" y="4140"/>
                    </a:cubicBezTo>
                    <a:cubicBezTo>
                      <a:pt x="1797" y="4140"/>
                      <a:pt x="1746" y="4157"/>
                      <a:pt x="1703" y="4192"/>
                    </a:cubicBezTo>
                    <a:cubicBezTo>
                      <a:pt x="1677" y="4217"/>
                      <a:pt x="1660" y="4243"/>
                      <a:pt x="1643" y="4277"/>
                    </a:cubicBezTo>
                    <a:cubicBezTo>
                      <a:pt x="1618" y="4414"/>
                      <a:pt x="1652" y="4551"/>
                      <a:pt x="1746" y="4645"/>
                    </a:cubicBezTo>
                    <a:cubicBezTo>
                      <a:pt x="1831" y="4739"/>
                      <a:pt x="1943" y="4808"/>
                      <a:pt x="2062" y="4859"/>
                    </a:cubicBezTo>
                    <a:cubicBezTo>
                      <a:pt x="2268" y="4944"/>
                      <a:pt x="2473" y="5004"/>
                      <a:pt x="2687" y="5047"/>
                    </a:cubicBezTo>
                    <a:cubicBezTo>
                      <a:pt x="2755" y="5056"/>
                      <a:pt x="2815" y="5064"/>
                      <a:pt x="2875" y="5064"/>
                    </a:cubicBezTo>
                    <a:cubicBezTo>
                      <a:pt x="2884" y="5697"/>
                      <a:pt x="2849" y="6322"/>
                      <a:pt x="2815" y="6886"/>
                    </a:cubicBezTo>
                    <a:lnTo>
                      <a:pt x="2815" y="6921"/>
                    </a:lnTo>
                    <a:cubicBezTo>
                      <a:pt x="2790" y="6878"/>
                      <a:pt x="2764" y="6835"/>
                      <a:pt x="2738" y="6801"/>
                    </a:cubicBezTo>
                    <a:cubicBezTo>
                      <a:pt x="2644" y="6681"/>
                      <a:pt x="2524" y="6570"/>
                      <a:pt x="2396" y="6484"/>
                    </a:cubicBezTo>
                    <a:cubicBezTo>
                      <a:pt x="2216" y="6356"/>
                      <a:pt x="2020" y="6228"/>
                      <a:pt x="1806" y="6211"/>
                    </a:cubicBezTo>
                    <a:cubicBezTo>
                      <a:pt x="1746" y="6211"/>
                      <a:pt x="1695" y="6219"/>
                      <a:pt x="1643" y="6253"/>
                    </a:cubicBezTo>
                    <a:cubicBezTo>
                      <a:pt x="1618" y="6270"/>
                      <a:pt x="1592" y="6305"/>
                      <a:pt x="1583" y="6339"/>
                    </a:cubicBezTo>
                    <a:cubicBezTo>
                      <a:pt x="1541" y="6459"/>
                      <a:pt x="1566" y="6604"/>
                      <a:pt x="1652" y="6707"/>
                    </a:cubicBezTo>
                    <a:cubicBezTo>
                      <a:pt x="1737" y="6801"/>
                      <a:pt x="1840" y="6886"/>
                      <a:pt x="1960" y="6938"/>
                    </a:cubicBezTo>
                    <a:cubicBezTo>
                      <a:pt x="2157" y="7040"/>
                      <a:pt x="2362" y="7126"/>
                      <a:pt x="2567" y="7177"/>
                    </a:cubicBezTo>
                    <a:cubicBezTo>
                      <a:pt x="2644" y="7194"/>
                      <a:pt x="2721" y="7211"/>
                      <a:pt x="2790" y="7211"/>
                    </a:cubicBezTo>
                    <a:cubicBezTo>
                      <a:pt x="2747" y="7836"/>
                      <a:pt x="2695" y="8460"/>
                      <a:pt x="2670" y="9085"/>
                    </a:cubicBezTo>
                    <a:cubicBezTo>
                      <a:pt x="2542" y="8717"/>
                      <a:pt x="2293" y="8401"/>
                      <a:pt x="1977" y="8170"/>
                    </a:cubicBezTo>
                    <a:cubicBezTo>
                      <a:pt x="1925" y="8132"/>
                      <a:pt x="1866" y="8108"/>
                      <a:pt x="1801" y="8108"/>
                    </a:cubicBezTo>
                    <a:cubicBezTo>
                      <a:pt x="1791" y="8108"/>
                      <a:pt x="1782" y="8109"/>
                      <a:pt x="1772" y="8110"/>
                    </a:cubicBezTo>
                    <a:cubicBezTo>
                      <a:pt x="1677" y="8144"/>
                      <a:pt x="1643" y="8264"/>
                      <a:pt x="1643" y="8366"/>
                    </a:cubicBezTo>
                    <a:cubicBezTo>
                      <a:pt x="1652" y="8563"/>
                      <a:pt x="1729" y="8760"/>
                      <a:pt x="1849" y="8914"/>
                    </a:cubicBezTo>
                    <a:cubicBezTo>
                      <a:pt x="1968" y="9076"/>
                      <a:pt x="2114" y="9205"/>
                      <a:pt x="2285" y="9307"/>
                    </a:cubicBezTo>
                    <a:cubicBezTo>
                      <a:pt x="2405" y="9393"/>
                      <a:pt x="2533" y="9453"/>
                      <a:pt x="2670" y="9487"/>
                    </a:cubicBezTo>
                    <a:lnTo>
                      <a:pt x="2670" y="9855"/>
                    </a:lnTo>
                    <a:cubicBezTo>
                      <a:pt x="2670" y="10317"/>
                      <a:pt x="2730" y="10762"/>
                      <a:pt x="2849" y="11198"/>
                    </a:cubicBezTo>
                    <a:cubicBezTo>
                      <a:pt x="2636" y="10950"/>
                      <a:pt x="2353" y="10762"/>
                      <a:pt x="2037" y="10650"/>
                    </a:cubicBezTo>
                    <a:cubicBezTo>
                      <a:pt x="2003" y="10638"/>
                      <a:pt x="1966" y="10631"/>
                      <a:pt x="1930" y="10631"/>
                    </a:cubicBezTo>
                    <a:cubicBezTo>
                      <a:pt x="1893" y="10631"/>
                      <a:pt x="1857" y="10638"/>
                      <a:pt x="1823" y="10650"/>
                    </a:cubicBezTo>
                    <a:cubicBezTo>
                      <a:pt x="1737" y="10710"/>
                      <a:pt x="1737" y="10839"/>
                      <a:pt x="1772" y="10933"/>
                    </a:cubicBezTo>
                    <a:cubicBezTo>
                      <a:pt x="1840" y="11121"/>
                      <a:pt x="1960" y="11284"/>
                      <a:pt x="2122" y="11403"/>
                    </a:cubicBezTo>
                    <a:cubicBezTo>
                      <a:pt x="2276" y="11523"/>
                      <a:pt x="2465" y="11609"/>
                      <a:pt x="2653" y="11660"/>
                    </a:cubicBezTo>
                    <a:cubicBezTo>
                      <a:pt x="2772" y="11697"/>
                      <a:pt x="2891" y="11721"/>
                      <a:pt x="3010" y="11721"/>
                    </a:cubicBezTo>
                    <a:cubicBezTo>
                      <a:pt x="3028" y="11721"/>
                      <a:pt x="3046" y="11721"/>
                      <a:pt x="3063" y="11720"/>
                    </a:cubicBezTo>
                    <a:cubicBezTo>
                      <a:pt x="3166" y="11900"/>
                      <a:pt x="3294" y="12062"/>
                      <a:pt x="3457" y="12190"/>
                    </a:cubicBezTo>
                    <a:cubicBezTo>
                      <a:pt x="3479" y="12209"/>
                      <a:pt x="3506" y="12217"/>
                      <a:pt x="3532" y="12217"/>
                    </a:cubicBezTo>
                    <a:cubicBezTo>
                      <a:pt x="3616" y="12217"/>
                      <a:pt x="3697" y="12136"/>
                      <a:pt x="3645" y="12045"/>
                    </a:cubicBezTo>
                    <a:cubicBezTo>
                      <a:pt x="3551" y="11891"/>
                      <a:pt x="3457" y="11746"/>
                      <a:pt x="3371" y="11600"/>
                    </a:cubicBezTo>
                    <a:cubicBezTo>
                      <a:pt x="3594" y="11446"/>
                      <a:pt x="3791" y="11258"/>
                      <a:pt x="3953" y="11035"/>
                    </a:cubicBezTo>
                    <a:cubicBezTo>
                      <a:pt x="4141" y="10779"/>
                      <a:pt x="4201" y="10445"/>
                      <a:pt x="4116" y="10137"/>
                    </a:cubicBezTo>
                    <a:cubicBezTo>
                      <a:pt x="4107" y="10112"/>
                      <a:pt x="4090" y="10077"/>
                      <a:pt x="4064" y="10060"/>
                    </a:cubicBezTo>
                    <a:cubicBezTo>
                      <a:pt x="4039" y="10052"/>
                      <a:pt x="4013" y="10052"/>
                      <a:pt x="3987" y="10052"/>
                    </a:cubicBezTo>
                    <a:cubicBezTo>
                      <a:pt x="3816" y="10077"/>
                      <a:pt x="3662" y="10163"/>
                      <a:pt x="3568" y="10308"/>
                    </a:cubicBezTo>
                    <a:cubicBezTo>
                      <a:pt x="3465" y="10445"/>
                      <a:pt x="3397" y="10599"/>
                      <a:pt x="3354" y="10762"/>
                    </a:cubicBezTo>
                    <a:cubicBezTo>
                      <a:pt x="3311" y="10950"/>
                      <a:pt x="3269" y="11138"/>
                      <a:pt x="3252" y="11326"/>
                    </a:cubicBezTo>
                    <a:cubicBezTo>
                      <a:pt x="3166" y="11164"/>
                      <a:pt x="3106" y="10993"/>
                      <a:pt x="3055" y="10822"/>
                    </a:cubicBezTo>
                    <a:cubicBezTo>
                      <a:pt x="2961" y="10385"/>
                      <a:pt x="2918" y="9932"/>
                      <a:pt x="2926" y="9487"/>
                    </a:cubicBezTo>
                    <a:lnTo>
                      <a:pt x="2995" y="9470"/>
                    </a:lnTo>
                    <a:cubicBezTo>
                      <a:pt x="3260" y="9384"/>
                      <a:pt x="3508" y="9256"/>
                      <a:pt x="3731" y="9085"/>
                    </a:cubicBezTo>
                    <a:cubicBezTo>
                      <a:pt x="3979" y="8880"/>
                      <a:pt x="4124" y="8580"/>
                      <a:pt x="4116" y="8255"/>
                    </a:cubicBezTo>
                    <a:cubicBezTo>
                      <a:pt x="4116" y="8221"/>
                      <a:pt x="4107" y="8187"/>
                      <a:pt x="4090" y="8161"/>
                    </a:cubicBezTo>
                    <a:cubicBezTo>
                      <a:pt x="4064" y="8152"/>
                      <a:pt x="4047" y="8135"/>
                      <a:pt x="4021" y="8135"/>
                    </a:cubicBezTo>
                    <a:cubicBezTo>
                      <a:pt x="3989" y="8131"/>
                      <a:pt x="3957" y="8128"/>
                      <a:pt x="3925" y="8128"/>
                    </a:cubicBezTo>
                    <a:cubicBezTo>
                      <a:pt x="3787" y="8128"/>
                      <a:pt x="3654" y="8173"/>
                      <a:pt x="3542" y="8264"/>
                    </a:cubicBezTo>
                    <a:cubicBezTo>
                      <a:pt x="3414" y="8366"/>
                      <a:pt x="3303" y="8495"/>
                      <a:pt x="3217" y="8640"/>
                    </a:cubicBezTo>
                    <a:cubicBezTo>
                      <a:pt x="3106" y="8820"/>
                      <a:pt x="3012" y="8999"/>
                      <a:pt x="2935" y="9188"/>
                    </a:cubicBezTo>
                    <a:cubicBezTo>
                      <a:pt x="2961" y="8529"/>
                      <a:pt x="3012" y="7870"/>
                      <a:pt x="3055" y="7211"/>
                    </a:cubicBezTo>
                    <a:cubicBezTo>
                      <a:pt x="3440" y="7160"/>
                      <a:pt x="3782" y="6921"/>
                      <a:pt x="3962" y="6570"/>
                    </a:cubicBezTo>
                    <a:cubicBezTo>
                      <a:pt x="3996" y="6510"/>
                      <a:pt x="4013" y="6442"/>
                      <a:pt x="4004" y="6373"/>
                    </a:cubicBezTo>
                    <a:cubicBezTo>
                      <a:pt x="3972" y="6268"/>
                      <a:pt x="3871" y="6201"/>
                      <a:pt x="3759" y="6201"/>
                    </a:cubicBezTo>
                    <a:cubicBezTo>
                      <a:pt x="3753" y="6201"/>
                      <a:pt x="3746" y="6201"/>
                      <a:pt x="3739" y="6202"/>
                    </a:cubicBezTo>
                    <a:cubicBezTo>
                      <a:pt x="3628" y="6228"/>
                      <a:pt x="3517" y="6279"/>
                      <a:pt x="3440" y="6365"/>
                    </a:cubicBezTo>
                    <a:cubicBezTo>
                      <a:pt x="3294" y="6484"/>
                      <a:pt x="3175" y="6638"/>
                      <a:pt x="3080" y="6801"/>
                    </a:cubicBezTo>
                    <a:cubicBezTo>
                      <a:pt x="3089" y="6578"/>
                      <a:pt x="3106" y="6339"/>
                      <a:pt x="3106" y="6108"/>
                    </a:cubicBezTo>
                    <a:cubicBezTo>
                      <a:pt x="3123" y="5766"/>
                      <a:pt x="3123" y="5415"/>
                      <a:pt x="3106" y="5064"/>
                    </a:cubicBezTo>
                    <a:cubicBezTo>
                      <a:pt x="3525" y="5004"/>
                      <a:pt x="3876" y="4731"/>
                      <a:pt x="4039" y="4346"/>
                    </a:cubicBezTo>
                    <a:cubicBezTo>
                      <a:pt x="4064" y="4277"/>
                      <a:pt x="4073" y="4209"/>
                      <a:pt x="4064" y="4140"/>
                    </a:cubicBezTo>
                    <a:cubicBezTo>
                      <a:pt x="4021" y="4046"/>
                      <a:pt x="3935" y="3989"/>
                      <a:pt x="3837" y="3989"/>
                    </a:cubicBezTo>
                    <a:cubicBezTo>
                      <a:pt x="3819" y="3989"/>
                      <a:pt x="3800" y="3991"/>
                      <a:pt x="3782" y="3995"/>
                    </a:cubicBezTo>
                    <a:cubicBezTo>
                      <a:pt x="3671" y="4020"/>
                      <a:pt x="3568" y="4089"/>
                      <a:pt x="3500" y="4174"/>
                    </a:cubicBezTo>
                    <a:cubicBezTo>
                      <a:pt x="3320" y="4354"/>
                      <a:pt x="3183" y="4577"/>
                      <a:pt x="3098" y="4816"/>
                    </a:cubicBezTo>
                    <a:cubicBezTo>
                      <a:pt x="3063" y="4251"/>
                      <a:pt x="2978" y="3687"/>
                      <a:pt x="2832" y="3148"/>
                    </a:cubicBezTo>
                    <a:cubicBezTo>
                      <a:pt x="2815" y="3079"/>
                      <a:pt x="2798" y="3011"/>
                      <a:pt x="2772" y="2943"/>
                    </a:cubicBezTo>
                    <a:cubicBezTo>
                      <a:pt x="3132" y="2771"/>
                      <a:pt x="3380" y="2429"/>
                      <a:pt x="3431" y="2036"/>
                    </a:cubicBezTo>
                    <a:cubicBezTo>
                      <a:pt x="3448" y="1967"/>
                      <a:pt x="3440" y="1899"/>
                      <a:pt x="3406" y="1830"/>
                    </a:cubicBezTo>
                    <a:cubicBezTo>
                      <a:pt x="3360" y="1768"/>
                      <a:pt x="3289" y="1736"/>
                      <a:pt x="3216" y="1736"/>
                    </a:cubicBezTo>
                    <a:cubicBezTo>
                      <a:pt x="3179" y="1736"/>
                      <a:pt x="3141" y="1745"/>
                      <a:pt x="3106" y="1762"/>
                    </a:cubicBezTo>
                    <a:cubicBezTo>
                      <a:pt x="3003" y="1822"/>
                      <a:pt x="2918" y="1907"/>
                      <a:pt x="2867" y="2010"/>
                    </a:cubicBezTo>
                    <a:cubicBezTo>
                      <a:pt x="2764" y="2198"/>
                      <a:pt x="2687" y="2404"/>
                      <a:pt x="2653" y="2617"/>
                    </a:cubicBezTo>
                    <a:cubicBezTo>
                      <a:pt x="2447" y="2096"/>
                      <a:pt x="2131" y="1591"/>
                      <a:pt x="1626" y="1360"/>
                    </a:cubicBezTo>
                    <a:cubicBezTo>
                      <a:pt x="1951" y="1078"/>
                      <a:pt x="2097" y="650"/>
                      <a:pt x="2020" y="231"/>
                    </a:cubicBezTo>
                    <a:cubicBezTo>
                      <a:pt x="2011" y="154"/>
                      <a:pt x="1977" y="94"/>
                      <a:pt x="1926" y="42"/>
                    </a:cubicBezTo>
                    <a:cubicBezTo>
                      <a:pt x="1886" y="14"/>
                      <a:pt x="1840" y="0"/>
                      <a:pt x="1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4"/>
              <p:cNvSpPr/>
              <p:nvPr/>
            </p:nvSpPr>
            <p:spPr>
              <a:xfrm>
                <a:off x="33524" y="4014553"/>
                <a:ext cx="479657" cy="1194087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10224" extrusionOk="0">
                    <a:moveTo>
                      <a:pt x="2454" y="1"/>
                    </a:moveTo>
                    <a:cubicBezTo>
                      <a:pt x="2283" y="1"/>
                      <a:pt x="2135" y="127"/>
                      <a:pt x="2113" y="303"/>
                    </a:cubicBezTo>
                    <a:cubicBezTo>
                      <a:pt x="2070" y="705"/>
                      <a:pt x="2652" y="790"/>
                      <a:pt x="2712" y="1158"/>
                    </a:cubicBezTo>
                    <a:cubicBezTo>
                      <a:pt x="2532" y="1492"/>
                      <a:pt x="2412" y="1851"/>
                      <a:pt x="2353" y="2227"/>
                    </a:cubicBezTo>
                    <a:cubicBezTo>
                      <a:pt x="2316" y="1871"/>
                      <a:pt x="2182" y="1489"/>
                      <a:pt x="1873" y="1489"/>
                    </a:cubicBezTo>
                    <a:cubicBezTo>
                      <a:pt x="1826" y="1489"/>
                      <a:pt x="1775" y="1498"/>
                      <a:pt x="1720" y="1517"/>
                    </a:cubicBezTo>
                    <a:cubicBezTo>
                      <a:pt x="1574" y="1569"/>
                      <a:pt x="1412" y="1757"/>
                      <a:pt x="1489" y="1928"/>
                    </a:cubicBezTo>
                    <a:cubicBezTo>
                      <a:pt x="1540" y="2031"/>
                      <a:pt x="1694" y="2091"/>
                      <a:pt x="1788" y="2142"/>
                    </a:cubicBezTo>
                    <a:cubicBezTo>
                      <a:pt x="1985" y="2253"/>
                      <a:pt x="2241" y="2356"/>
                      <a:pt x="2310" y="2587"/>
                    </a:cubicBezTo>
                    <a:cubicBezTo>
                      <a:pt x="2293" y="2766"/>
                      <a:pt x="2284" y="2946"/>
                      <a:pt x="2293" y="3126"/>
                    </a:cubicBezTo>
                    <a:cubicBezTo>
                      <a:pt x="2293" y="3186"/>
                      <a:pt x="2293" y="3254"/>
                      <a:pt x="2293" y="3314"/>
                    </a:cubicBezTo>
                    <a:cubicBezTo>
                      <a:pt x="2250" y="3228"/>
                      <a:pt x="2173" y="3160"/>
                      <a:pt x="2096" y="3100"/>
                    </a:cubicBezTo>
                    <a:cubicBezTo>
                      <a:pt x="1982" y="3031"/>
                      <a:pt x="1830" y="2987"/>
                      <a:pt x="1683" y="2987"/>
                    </a:cubicBezTo>
                    <a:cubicBezTo>
                      <a:pt x="1555" y="2987"/>
                      <a:pt x="1430" y="3021"/>
                      <a:pt x="1335" y="3100"/>
                    </a:cubicBezTo>
                    <a:cubicBezTo>
                      <a:pt x="1206" y="3194"/>
                      <a:pt x="1061" y="3511"/>
                      <a:pt x="1172" y="3656"/>
                    </a:cubicBezTo>
                    <a:cubicBezTo>
                      <a:pt x="1212" y="3710"/>
                      <a:pt x="1268" y="3724"/>
                      <a:pt x="1327" y="3724"/>
                    </a:cubicBezTo>
                    <a:cubicBezTo>
                      <a:pt x="1382" y="3724"/>
                      <a:pt x="1439" y="3712"/>
                      <a:pt x="1489" y="3707"/>
                    </a:cubicBezTo>
                    <a:cubicBezTo>
                      <a:pt x="1599" y="3701"/>
                      <a:pt x="1729" y="3683"/>
                      <a:pt x="1854" y="3683"/>
                    </a:cubicBezTo>
                    <a:cubicBezTo>
                      <a:pt x="2041" y="3683"/>
                      <a:pt x="2218" y="3722"/>
                      <a:pt x="2310" y="3896"/>
                    </a:cubicBezTo>
                    <a:cubicBezTo>
                      <a:pt x="2310" y="3904"/>
                      <a:pt x="2318" y="3913"/>
                      <a:pt x="2335" y="3921"/>
                    </a:cubicBezTo>
                    <a:cubicBezTo>
                      <a:pt x="2344" y="4092"/>
                      <a:pt x="2353" y="4264"/>
                      <a:pt x="2344" y="4435"/>
                    </a:cubicBezTo>
                    <a:cubicBezTo>
                      <a:pt x="2344" y="4666"/>
                      <a:pt x="2318" y="4888"/>
                      <a:pt x="2276" y="5119"/>
                    </a:cubicBezTo>
                    <a:cubicBezTo>
                      <a:pt x="2241" y="5008"/>
                      <a:pt x="2190" y="4905"/>
                      <a:pt x="2130" y="4820"/>
                    </a:cubicBezTo>
                    <a:cubicBezTo>
                      <a:pt x="1972" y="4616"/>
                      <a:pt x="1718" y="4457"/>
                      <a:pt x="1457" y="4457"/>
                    </a:cubicBezTo>
                    <a:cubicBezTo>
                      <a:pt x="1379" y="4457"/>
                      <a:pt x="1300" y="4471"/>
                      <a:pt x="1223" y="4503"/>
                    </a:cubicBezTo>
                    <a:cubicBezTo>
                      <a:pt x="1035" y="4589"/>
                      <a:pt x="796" y="4871"/>
                      <a:pt x="967" y="5076"/>
                    </a:cubicBezTo>
                    <a:cubicBezTo>
                      <a:pt x="1061" y="5187"/>
                      <a:pt x="1223" y="5187"/>
                      <a:pt x="1352" y="5196"/>
                    </a:cubicBezTo>
                    <a:cubicBezTo>
                      <a:pt x="1643" y="5213"/>
                      <a:pt x="2096" y="5136"/>
                      <a:pt x="2190" y="5504"/>
                    </a:cubicBezTo>
                    <a:cubicBezTo>
                      <a:pt x="2173" y="5581"/>
                      <a:pt x="2156" y="5649"/>
                      <a:pt x="2130" y="5718"/>
                    </a:cubicBezTo>
                    <a:cubicBezTo>
                      <a:pt x="2053" y="6009"/>
                      <a:pt x="1951" y="6300"/>
                      <a:pt x="1848" y="6608"/>
                    </a:cubicBezTo>
                    <a:cubicBezTo>
                      <a:pt x="1784" y="6259"/>
                      <a:pt x="1525" y="5952"/>
                      <a:pt x="1173" y="5952"/>
                    </a:cubicBezTo>
                    <a:cubicBezTo>
                      <a:pt x="1102" y="5952"/>
                      <a:pt x="1027" y="5964"/>
                      <a:pt x="950" y="5992"/>
                    </a:cubicBezTo>
                    <a:cubicBezTo>
                      <a:pt x="753" y="6069"/>
                      <a:pt x="505" y="6351"/>
                      <a:pt x="676" y="6556"/>
                    </a:cubicBezTo>
                    <a:cubicBezTo>
                      <a:pt x="723" y="6612"/>
                      <a:pt x="787" y="6625"/>
                      <a:pt x="854" y="6625"/>
                    </a:cubicBezTo>
                    <a:cubicBezTo>
                      <a:pt x="910" y="6625"/>
                      <a:pt x="967" y="6616"/>
                      <a:pt x="1018" y="6616"/>
                    </a:cubicBezTo>
                    <a:cubicBezTo>
                      <a:pt x="1275" y="6616"/>
                      <a:pt x="1625" y="6642"/>
                      <a:pt x="1745" y="6898"/>
                    </a:cubicBezTo>
                    <a:cubicBezTo>
                      <a:pt x="1617" y="7258"/>
                      <a:pt x="1514" y="7634"/>
                      <a:pt x="1420" y="8011"/>
                    </a:cubicBezTo>
                    <a:cubicBezTo>
                      <a:pt x="1386" y="7882"/>
                      <a:pt x="1309" y="7762"/>
                      <a:pt x="1206" y="7677"/>
                    </a:cubicBezTo>
                    <a:cubicBezTo>
                      <a:pt x="1079" y="7562"/>
                      <a:pt x="919" y="7505"/>
                      <a:pt x="759" y="7505"/>
                    </a:cubicBezTo>
                    <a:cubicBezTo>
                      <a:pt x="609" y="7505"/>
                      <a:pt x="458" y="7556"/>
                      <a:pt x="334" y="7660"/>
                    </a:cubicBezTo>
                    <a:cubicBezTo>
                      <a:pt x="188" y="7797"/>
                      <a:pt x="0" y="8147"/>
                      <a:pt x="214" y="8310"/>
                    </a:cubicBezTo>
                    <a:cubicBezTo>
                      <a:pt x="252" y="8338"/>
                      <a:pt x="291" y="8349"/>
                      <a:pt x="330" y="8349"/>
                    </a:cubicBezTo>
                    <a:cubicBezTo>
                      <a:pt x="397" y="8349"/>
                      <a:pt x="465" y="8317"/>
                      <a:pt x="530" y="8284"/>
                    </a:cubicBezTo>
                    <a:cubicBezTo>
                      <a:pt x="708" y="8196"/>
                      <a:pt x="870" y="8116"/>
                      <a:pt x="1026" y="8116"/>
                    </a:cubicBezTo>
                    <a:cubicBezTo>
                      <a:pt x="1141" y="8116"/>
                      <a:pt x="1251" y="8159"/>
                      <a:pt x="1360" y="8276"/>
                    </a:cubicBezTo>
                    <a:cubicBezTo>
                      <a:pt x="1258" y="8917"/>
                      <a:pt x="1266" y="9559"/>
                      <a:pt x="1566" y="10166"/>
                    </a:cubicBezTo>
                    <a:cubicBezTo>
                      <a:pt x="1586" y="10207"/>
                      <a:pt x="1622" y="10224"/>
                      <a:pt x="1660" y="10224"/>
                    </a:cubicBezTo>
                    <a:cubicBezTo>
                      <a:pt x="1735" y="10224"/>
                      <a:pt x="1813" y="10157"/>
                      <a:pt x="1779" y="10072"/>
                    </a:cubicBezTo>
                    <a:cubicBezTo>
                      <a:pt x="1566" y="9525"/>
                      <a:pt x="1506" y="8926"/>
                      <a:pt x="1608" y="8353"/>
                    </a:cubicBezTo>
                    <a:cubicBezTo>
                      <a:pt x="1693" y="8278"/>
                      <a:pt x="1787" y="8246"/>
                      <a:pt x="1883" y="8246"/>
                    </a:cubicBezTo>
                    <a:cubicBezTo>
                      <a:pt x="2050" y="8246"/>
                      <a:pt x="2222" y="8342"/>
                      <a:pt x="2353" y="8473"/>
                    </a:cubicBezTo>
                    <a:cubicBezTo>
                      <a:pt x="2455" y="8575"/>
                      <a:pt x="2541" y="8695"/>
                      <a:pt x="2686" y="8704"/>
                    </a:cubicBezTo>
                    <a:cubicBezTo>
                      <a:pt x="2694" y="8704"/>
                      <a:pt x="2701" y="8704"/>
                      <a:pt x="2709" y="8704"/>
                    </a:cubicBezTo>
                    <a:cubicBezTo>
                      <a:pt x="2992" y="8704"/>
                      <a:pt x="3111" y="8389"/>
                      <a:pt x="3011" y="8156"/>
                    </a:cubicBezTo>
                    <a:cubicBezTo>
                      <a:pt x="2904" y="7898"/>
                      <a:pt x="2634" y="7784"/>
                      <a:pt x="2369" y="7784"/>
                    </a:cubicBezTo>
                    <a:cubicBezTo>
                      <a:pt x="2317" y="7784"/>
                      <a:pt x="2266" y="7788"/>
                      <a:pt x="2216" y="7797"/>
                    </a:cubicBezTo>
                    <a:cubicBezTo>
                      <a:pt x="2002" y="7822"/>
                      <a:pt x="1805" y="7925"/>
                      <a:pt x="1651" y="8088"/>
                    </a:cubicBezTo>
                    <a:cubicBezTo>
                      <a:pt x="1745" y="7668"/>
                      <a:pt x="1856" y="7258"/>
                      <a:pt x="2002" y="6856"/>
                    </a:cubicBezTo>
                    <a:cubicBezTo>
                      <a:pt x="2022" y="6849"/>
                      <a:pt x="2044" y="6846"/>
                      <a:pt x="2068" y="6846"/>
                    </a:cubicBezTo>
                    <a:cubicBezTo>
                      <a:pt x="2327" y="6846"/>
                      <a:pt x="2747" y="7221"/>
                      <a:pt x="3001" y="7221"/>
                    </a:cubicBezTo>
                    <a:cubicBezTo>
                      <a:pt x="3020" y="7221"/>
                      <a:pt x="3037" y="7219"/>
                      <a:pt x="3054" y="7215"/>
                    </a:cubicBezTo>
                    <a:cubicBezTo>
                      <a:pt x="3268" y="7147"/>
                      <a:pt x="3379" y="6898"/>
                      <a:pt x="3268" y="6693"/>
                    </a:cubicBezTo>
                    <a:cubicBezTo>
                      <a:pt x="3163" y="6476"/>
                      <a:pt x="2908" y="6390"/>
                      <a:pt x="2673" y="6390"/>
                    </a:cubicBezTo>
                    <a:cubicBezTo>
                      <a:pt x="2622" y="6390"/>
                      <a:pt x="2571" y="6395"/>
                      <a:pt x="2524" y="6402"/>
                    </a:cubicBezTo>
                    <a:cubicBezTo>
                      <a:pt x="2361" y="6428"/>
                      <a:pt x="2207" y="6496"/>
                      <a:pt x="2079" y="6608"/>
                    </a:cubicBezTo>
                    <a:cubicBezTo>
                      <a:pt x="2182" y="6274"/>
                      <a:pt x="2293" y="5940"/>
                      <a:pt x="2378" y="5607"/>
                    </a:cubicBezTo>
                    <a:cubicBezTo>
                      <a:pt x="2387" y="5555"/>
                      <a:pt x="2404" y="5504"/>
                      <a:pt x="2412" y="5453"/>
                    </a:cubicBezTo>
                    <a:cubicBezTo>
                      <a:pt x="2479" y="5402"/>
                      <a:pt x="2560" y="5382"/>
                      <a:pt x="2646" y="5382"/>
                    </a:cubicBezTo>
                    <a:cubicBezTo>
                      <a:pt x="2848" y="5382"/>
                      <a:pt x="3081" y="5492"/>
                      <a:pt x="3225" y="5564"/>
                    </a:cubicBezTo>
                    <a:cubicBezTo>
                      <a:pt x="3278" y="5601"/>
                      <a:pt x="3342" y="5622"/>
                      <a:pt x="3404" y="5622"/>
                    </a:cubicBezTo>
                    <a:cubicBezTo>
                      <a:pt x="3443" y="5622"/>
                      <a:pt x="3481" y="5614"/>
                      <a:pt x="3516" y="5598"/>
                    </a:cubicBezTo>
                    <a:cubicBezTo>
                      <a:pt x="3738" y="5478"/>
                      <a:pt x="3721" y="5170"/>
                      <a:pt x="3593" y="4999"/>
                    </a:cubicBezTo>
                    <a:cubicBezTo>
                      <a:pt x="3464" y="4837"/>
                      <a:pt x="3312" y="4771"/>
                      <a:pt x="3158" y="4771"/>
                    </a:cubicBezTo>
                    <a:cubicBezTo>
                      <a:pt x="2904" y="4771"/>
                      <a:pt x="2641" y="4950"/>
                      <a:pt x="2455" y="5179"/>
                    </a:cubicBezTo>
                    <a:cubicBezTo>
                      <a:pt x="2507" y="4734"/>
                      <a:pt x="2515" y="4289"/>
                      <a:pt x="2481" y="3844"/>
                    </a:cubicBezTo>
                    <a:cubicBezTo>
                      <a:pt x="2586" y="3719"/>
                      <a:pt x="2725" y="3697"/>
                      <a:pt x="2870" y="3697"/>
                    </a:cubicBezTo>
                    <a:cubicBezTo>
                      <a:pt x="2948" y="3697"/>
                      <a:pt x="3028" y="3703"/>
                      <a:pt x="3106" y="3703"/>
                    </a:cubicBezTo>
                    <a:cubicBezTo>
                      <a:pt x="3248" y="3703"/>
                      <a:pt x="3382" y="3682"/>
                      <a:pt x="3482" y="3562"/>
                    </a:cubicBezTo>
                    <a:cubicBezTo>
                      <a:pt x="3627" y="3382"/>
                      <a:pt x="3490" y="3134"/>
                      <a:pt x="3319" y="3040"/>
                    </a:cubicBezTo>
                    <a:cubicBezTo>
                      <a:pt x="3233" y="2997"/>
                      <a:pt x="3141" y="2976"/>
                      <a:pt x="3049" y="2976"/>
                    </a:cubicBezTo>
                    <a:cubicBezTo>
                      <a:pt x="2905" y="2976"/>
                      <a:pt x="2762" y="3029"/>
                      <a:pt x="2652" y="3134"/>
                    </a:cubicBezTo>
                    <a:cubicBezTo>
                      <a:pt x="2558" y="3220"/>
                      <a:pt x="2489" y="3331"/>
                      <a:pt x="2447" y="3442"/>
                    </a:cubicBezTo>
                    <a:cubicBezTo>
                      <a:pt x="2447" y="3408"/>
                      <a:pt x="2447" y="3365"/>
                      <a:pt x="2438" y="3323"/>
                    </a:cubicBezTo>
                    <a:cubicBezTo>
                      <a:pt x="2421" y="3066"/>
                      <a:pt x="2421" y="2809"/>
                      <a:pt x="2438" y="2561"/>
                    </a:cubicBezTo>
                    <a:cubicBezTo>
                      <a:pt x="2511" y="2504"/>
                      <a:pt x="2613" y="2487"/>
                      <a:pt x="2723" y="2487"/>
                    </a:cubicBezTo>
                    <a:cubicBezTo>
                      <a:pt x="2894" y="2487"/>
                      <a:pt x="3083" y="2530"/>
                      <a:pt x="3208" y="2535"/>
                    </a:cubicBezTo>
                    <a:cubicBezTo>
                      <a:pt x="3257" y="2538"/>
                      <a:pt x="3312" y="2542"/>
                      <a:pt x="3368" y="2542"/>
                    </a:cubicBezTo>
                    <a:cubicBezTo>
                      <a:pt x="3481" y="2542"/>
                      <a:pt x="3599" y="2527"/>
                      <a:pt x="3679" y="2458"/>
                    </a:cubicBezTo>
                    <a:cubicBezTo>
                      <a:pt x="3867" y="2304"/>
                      <a:pt x="3738" y="2031"/>
                      <a:pt x="3567" y="1911"/>
                    </a:cubicBezTo>
                    <a:cubicBezTo>
                      <a:pt x="3460" y="1829"/>
                      <a:pt x="3334" y="1794"/>
                      <a:pt x="3206" y="1794"/>
                    </a:cubicBezTo>
                    <a:cubicBezTo>
                      <a:pt x="3040" y="1794"/>
                      <a:pt x="2869" y="1853"/>
                      <a:pt x="2729" y="1945"/>
                    </a:cubicBezTo>
                    <a:cubicBezTo>
                      <a:pt x="2626" y="2014"/>
                      <a:pt x="2541" y="2108"/>
                      <a:pt x="2481" y="2210"/>
                    </a:cubicBezTo>
                    <a:cubicBezTo>
                      <a:pt x="2489" y="2168"/>
                      <a:pt x="2498" y="2116"/>
                      <a:pt x="2507" y="2074"/>
                    </a:cubicBezTo>
                    <a:cubicBezTo>
                      <a:pt x="2575" y="1791"/>
                      <a:pt x="2661" y="1509"/>
                      <a:pt x="2763" y="1235"/>
                    </a:cubicBezTo>
                    <a:lnTo>
                      <a:pt x="2789" y="1201"/>
                    </a:lnTo>
                    <a:cubicBezTo>
                      <a:pt x="2837" y="1192"/>
                      <a:pt x="2883" y="1188"/>
                      <a:pt x="2929" y="1188"/>
                    </a:cubicBezTo>
                    <a:cubicBezTo>
                      <a:pt x="3144" y="1188"/>
                      <a:pt x="3340" y="1272"/>
                      <a:pt x="3559" y="1286"/>
                    </a:cubicBezTo>
                    <a:cubicBezTo>
                      <a:pt x="3582" y="1290"/>
                      <a:pt x="3605" y="1292"/>
                      <a:pt x="3627" y="1292"/>
                    </a:cubicBezTo>
                    <a:cubicBezTo>
                      <a:pt x="3713" y="1292"/>
                      <a:pt x="3792" y="1267"/>
                      <a:pt x="3867" y="1227"/>
                    </a:cubicBezTo>
                    <a:cubicBezTo>
                      <a:pt x="4046" y="1115"/>
                      <a:pt x="4106" y="867"/>
                      <a:pt x="3987" y="688"/>
                    </a:cubicBezTo>
                    <a:cubicBezTo>
                      <a:pt x="3902" y="561"/>
                      <a:pt x="3772" y="514"/>
                      <a:pt x="3636" y="514"/>
                    </a:cubicBezTo>
                    <a:cubicBezTo>
                      <a:pt x="3522" y="514"/>
                      <a:pt x="3403" y="547"/>
                      <a:pt x="3302" y="594"/>
                    </a:cubicBezTo>
                    <a:cubicBezTo>
                      <a:pt x="3165" y="653"/>
                      <a:pt x="3037" y="748"/>
                      <a:pt x="2934" y="867"/>
                    </a:cubicBezTo>
                    <a:cubicBezTo>
                      <a:pt x="2951" y="782"/>
                      <a:pt x="2960" y="696"/>
                      <a:pt x="2951" y="611"/>
                    </a:cubicBezTo>
                    <a:cubicBezTo>
                      <a:pt x="2934" y="371"/>
                      <a:pt x="2797" y="80"/>
                      <a:pt x="2541" y="12"/>
                    </a:cubicBezTo>
                    <a:cubicBezTo>
                      <a:pt x="2511" y="4"/>
                      <a:pt x="2482" y="1"/>
                      <a:pt x="2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4"/>
              <p:cNvSpPr/>
              <p:nvPr/>
            </p:nvSpPr>
            <p:spPr>
              <a:xfrm>
                <a:off x="513175" y="4014556"/>
                <a:ext cx="880235" cy="1194077"/>
              </a:xfrm>
              <a:custGeom>
                <a:avLst/>
                <a:gdLst/>
                <a:ahLst/>
                <a:cxnLst/>
                <a:rect l="l" t="t" r="r" b="b"/>
                <a:pathLst>
                  <a:path w="11432" h="15508" extrusionOk="0">
                    <a:moveTo>
                      <a:pt x="2272" y="0"/>
                    </a:moveTo>
                    <a:cubicBezTo>
                      <a:pt x="2227" y="0"/>
                      <a:pt x="2182" y="25"/>
                      <a:pt x="2167" y="78"/>
                    </a:cubicBezTo>
                    <a:cubicBezTo>
                      <a:pt x="2021" y="617"/>
                      <a:pt x="2004" y="1173"/>
                      <a:pt x="2124" y="1720"/>
                    </a:cubicBezTo>
                    <a:cubicBezTo>
                      <a:pt x="1979" y="1609"/>
                      <a:pt x="1842" y="1489"/>
                      <a:pt x="1696" y="1361"/>
                    </a:cubicBezTo>
                    <a:cubicBezTo>
                      <a:pt x="1388" y="1096"/>
                      <a:pt x="1132" y="762"/>
                      <a:pt x="944" y="403"/>
                    </a:cubicBezTo>
                    <a:cubicBezTo>
                      <a:pt x="923" y="370"/>
                      <a:pt x="892" y="356"/>
                      <a:pt x="861" y="356"/>
                    </a:cubicBezTo>
                    <a:cubicBezTo>
                      <a:pt x="804" y="356"/>
                      <a:pt x="747" y="407"/>
                      <a:pt x="764" y="480"/>
                    </a:cubicBezTo>
                    <a:cubicBezTo>
                      <a:pt x="901" y="890"/>
                      <a:pt x="1123" y="1267"/>
                      <a:pt x="1414" y="1583"/>
                    </a:cubicBezTo>
                    <a:cubicBezTo>
                      <a:pt x="1568" y="1746"/>
                      <a:pt x="1739" y="1891"/>
                      <a:pt x="1919" y="2028"/>
                    </a:cubicBezTo>
                    <a:cubicBezTo>
                      <a:pt x="1996" y="2097"/>
                      <a:pt x="2090" y="2156"/>
                      <a:pt x="2175" y="2208"/>
                    </a:cubicBezTo>
                    <a:cubicBezTo>
                      <a:pt x="2101" y="2217"/>
                      <a:pt x="2026" y="2221"/>
                      <a:pt x="1952" y="2221"/>
                    </a:cubicBezTo>
                    <a:cubicBezTo>
                      <a:pt x="1674" y="2221"/>
                      <a:pt x="1398" y="2160"/>
                      <a:pt x="1149" y="2045"/>
                    </a:cubicBezTo>
                    <a:cubicBezTo>
                      <a:pt x="1003" y="1977"/>
                      <a:pt x="867" y="1900"/>
                      <a:pt x="738" y="1814"/>
                    </a:cubicBezTo>
                    <a:cubicBezTo>
                      <a:pt x="593" y="1729"/>
                      <a:pt x="336" y="1609"/>
                      <a:pt x="242" y="1472"/>
                    </a:cubicBezTo>
                    <a:cubicBezTo>
                      <a:pt x="218" y="1433"/>
                      <a:pt x="179" y="1416"/>
                      <a:pt x="141" y="1416"/>
                    </a:cubicBezTo>
                    <a:cubicBezTo>
                      <a:pt x="70" y="1416"/>
                      <a:pt x="0" y="1474"/>
                      <a:pt x="28" y="1558"/>
                    </a:cubicBezTo>
                    <a:cubicBezTo>
                      <a:pt x="148" y="1925"/>
                      <a:pt x="695" y="2199"/>
                      <a:pt x="1021" y="2353"/>
                    </a:cubicBezTo>
                    <a:cubicBezTo>
                      <a:pt x="1309" y="2486"/>
                      <a:pt x="1617" y="2568"/>
                      <a:pt x="1926" y="2568"/>
                    </a:cubicBezTo>
                    <a:cubicBezTo>
                      <a:pt x="2075" y="2568"/>
                      <a:pt x="2225" y="2549"/>
                      <a:pt x="2372" y="2507"/>
                    </a:cubicBezTo>
                    <a:cubicBezTo>
                      <a:pt x="2458" y="2695"/>
                      <a:pt x="2552" y="2875"/>
                      <a:pt x="2655" y="3055"/>
                    </a:cubicBezTo>
                    <a:cubicBezTo>
                      <a:pt x="2954" y="3525"/>
                      <a:pt x="3296" y="3979"/>
                      <a:pt x="3664" y="4398"/>
                    </a:cubicBezTo>
                    <a:cubicBezTo>
                      <a:pt x="3134" y="4398"/>
                      <a:pt x="2612" y="4287"/>
                      <a:pt x="2133" y="4090"/>
                    </a:cubicBezTo>
                    <a:cubicBezTo>
                      <a:pt x="1551" y="3833"/>
                      <a:pt x="1046" y="3423"/>
                      <a:pt x="670" y="2909"/>
                    </a:cubicBezTo>
                    <a:cubicBezTo>
                      <a:pt x="643" y="2862"/>
                      <a:pt x="603" y="2842"/>
                      <a:pt x="562" y="2842"/>
                    </a:cubicBezTo>
                    <a:cubicBezTo>
                      <a:pt x="471" y="2842"/>
                      <a:pt x="380" y="2940"/>
                      <a:pt x="439" y="3046"/>
                    </a:cubicBezTo>
                    <a:cubicBezTo>
                      <a:pt x="721" y="3568"/>
                      <a:pt x="1132" y="4004"/>
                      <a:pt x="1637" y="4304"/>
                    </a:cubicBezTo>
                    <a:cubicBezTo>
                      <a:pt x="1491" y="4304"/>
                      <a:pt x="1346" y="4287"/>
                      <a:pt x="1217" y="4278"/>
                    </a:cubicBezTo>
                    <a:cubicBezTo>
                      <a:pt x="909" y="4269"/>
                      <a:pt x="601" y="4210"/>
                      <a:pt x="302" y="4107"/>
                    </a:cubicBezTo>
                    <a:cubicBezTo>
                      <a:pt x="290" y="4103"/>
                      <a:pt x="278" y="4101"/>
                      <a:pt x="266" y="4101"/>
                    </a:cubicBezTo>
                    <a:cubicBezTo>
                      <a:pt x="159" y="4101"/>
                      <a:pt x="100" y="4268"/>
                      <a:pt x="208" y="4329"/>
                    </a:cubicBezTo>
                    <a:cubicBezTo>
                      <a:pt x="533" y="4509"/>
                      <a:pt x="892" y="4620"/>
                      <a:pt x="1269" y="4654"/>
                    </a:cubicBezTo>
                    <a:cubicBezTo>
                      <a:pt x="1390" y="4667"/>
                      <a:pt x="1543" y="4690"/>
                      <a:pt x="1693" y="4690"/>
                    </a:cubicBezTo>
                    <a:cubicBezTo>
                      <a:pt x="1862" y="4690"/>
                      <a:pt x="2028" y="4660"/>
                      <a:pt x="2141" y="4552"/>
                    </a:cubicBezTo>
                    <a:cubicBezTo>
                      <a:pt x="2520" y="4701"/>
                      <a:pt x="2930" y="4796"/>
                      <a:pt x="3340" y="4796"/>
                    </a:cubicBezTo>
                    <a:cubicBezTo>
                      <a:pt x="3540" y="4796"/>
                      <a:pt x="3741" y="4774"/>
                      <a:pt x="3938" y="4723"/>
                    </a:cubicBezTo>
                    <a:cubicBezTo>
                      <a:pt x="4169" y="4997"/>
                      <a:pt x="4400" y="5270"/>
                      <a:pt x="4614" y="5553"/>
                    </a:cubicBezTo>
                    <a:cubicBezTo>
                      <a:pt x="5247" y="6400"/>
                      <a:pt x="5794" y="7315"/>
                      <a:pt x="6085" y="8333"/>
                    </a:cubicBezTo>
                    <a:cubicBezTo>
                      <a:pt x="6102" y="8393"/>
                      <a:pt x="6128" y="8461"/>
                      <a:pt x="6145" y="8521"/>
                    </a:cubicBezTo>
                    <a:cubicBezTo>
                      <a:pt x="5563" y="8453"/>
                      <a:pt x="4990" y="8333"/>
                      <a:pt x="4434" y="8162"/>
                    </a:cubicBezTo>
                    <a:cubicBezTo>
                      <a:pt x="4391" y="7187"/>
                      <a:pt x="4075" y="6246"/>
                      <a:pt x="3365" y="5553"/>
                    </a:cubicBezTo>
                    <a:cubicBezTo>
                      <a:pt x="3340" y="5526"/>
                      <a:pt x="3313" y="5515"/>
                      <a:pt x="3287" y="5515"/>
                    </a:cubicBezTo>
                    <a:cubicBezTo>
                      <a:pt x="3203" y="5515"/>
                      <a:pt x="3130" y="5630"/>
                      <a:pt x="3202" y="5715"/>
                    </a:cubicBezTo>
                    <a:cubicBezTo>
                      <a:pt x="3767" y="6357"/>
                      <a:pt x="3886" y="7212"/>
                      <a:pt x="4015" y="8017"/>
                    </a:cubicBezTo>
                    <a:cubicBezTo>
                      <a:pt x="3946" y="7991"/>
                      <a:pt x="3878" y="7965"/>
                      <a:pt x="3809" y="7940"/>
                    </a:cubicBezTo>
                    <a:cubicBezTo>
                      <a:pt x="3407" y="7777"/>
                      <a:pt x="3022" y="7580"/>
                      <a:pt x="2663" y="7341"/>
                    </a:cubicBezTo>
                    <a:cubicBezTo>
                      <a:pt x="2304" y="7118"/>
                      <a:pt x="1910" y="6879"/>
                      <a:pt x="1611" y="6579"/>
                    </a:cubicBezTo>
                    <a:cubicBezTo>
                      <a:pt x="1587" y="6555"/>
                      <a:pt x="1558" y="6544"/>
                      <a:pt x="1530" y="6544"/>
                    </a:cubicBezTo>
                    <a:cubicBezTo>
                      <a:pt x="1461" y="6544"/>
                      <a:pt x="1396" y="6611"/>
                      <a:pt x="1414" y="6690"/>
                    </a:cubicBezTo>
                    <a:cubicBezTo>
                      <a:pt x="1534" y="7075"/>
                      <a:pt x="1953" y="7341"/>
                      <a:pt x="2270" y="7563"/>
                    </a:cubicBezTo>
                    <a:cubicBezTo>
                      <a:pt x="2406" y="7657"/>
                      <a:pt x="2543" y="7743"/>
                      <a:pt x="2680" y="7828"/>
                    </a:cubicBezTo>
                    <a:cubicBezTo>
                      <a:pt x="2535" y="7820"/>
                      <a:pt x="2398" y="7803"/>
                      <a:pt x="2252" y="7786"/>
                    </a:cubicBezTo>
                    <a:cubicBezTo>
                      <a:pt x="1936" y="7743"/>
                      <a:pt x="1611" y="7683"/>
                      <a:pt x="1294" y="7606"/>
                    </a:cubicBezTo>
                    <a:cubicBezTo>
                      <a:pt x="1286" y="7604"/>
                      <a:pt x="1278" y="7604"/>
                      <a:pt x="1270" y="7604"/>
                    </a:cubicBezTo>
                    <a:cubicBezTo>
                      <a:pt x="1146" y="7604"/>
                      <a:pt x="1063" y="7781"/>
                      <a:pt x="1192" y="7845"/>
                    </a:cubicBezTo>
                    <a:cubicBezTo>
                      <a:pt x="1534" y="7999"/>
                      <a:pt x="1902" y="8102"/>
                      <a:pt x="2278" y="8145"/>
                    </a:cubicBezTo>
                    <a:cubicBezTo>
                      <a:pt x="2431" y="8168"/>
                      <a:pt x="2613" y="8199"/>
                      <a:pt x="2788" y="8199"/>
                    </a:cubicBezTo>
                    <a:cubicBezTo>
                      <a:pt x="2936" y="8199"/>
                      <a:pt x="3081" y="8177"/>
                      <a:pt x="3202" y="8111"/>
                    </a:cubicBezTo>
                    <a:cubicBezTo>
                      <a:pt x="3322" y="8170"/>
                      <a:pt x="3450" y="8222"/>
                      <a:pt x="3570" y="8282"/>
                    </a:cubicBezTo>
                    <a:cubicBezTo>
                      <a:pt x="4408" y="8641"/>
                      <a:pt x="5307" y="8838"/>
                      <a:pt x="6213" y="8838"/>
                    </a:cubicBezTo>
                    <a:cubicBezTo>
                      <a:pt x="6384" y="9745"/>
                      <a:pt x="6393" y="10669"/>
                      <a:pt x="6248" y="11584"/>
                    </a:cubicBezTo>
                    <a:cubicBezTo>
                      <a:pt x="6136" y="12285"/>
                      <a:pt x="5965" y="12987"/>
                      <a:pt x="5734" y="13663"/>
                    </a:cubicBezTo>
                    <a:cubicBezTo>
                      <a:pt x="5435" y="12995"/>
                      <a:pt x="5195" y="12311"/>
                      <a:pt x="5024" y="11601"/>
                    </a:cubicBezTo>
                    <a:cubicBezTo>
                      <a:pt x="4922" y="11173"/>
                      <a:pt x="4845" y="10746"/>
                      <a:pt x="4793" y="10309"/>
                    </a:cubicBezTo>
                    <a:cubicBezTo>
                      <a:pt x="4733" y="9881"/>
                      <a:pt x="4742" y="9428"/>
                      <a:pt x="4656" y="9000"/>
                    </a:cubicBezTo>
                    <a:cubicBezTo>
                      <a:pt x="4639" y="8945"/>
                      <a:pt x="4588" y="8917"/>
                      <a:pt x="4537" y="8917"/>
                    </a:cubicBezTo>
                    <a:cubicBezTo>
                      <a:pt x="4485" y="8917"/>
                      <a:pt x="4434" y="8945"/>
                      <a:pt x="4417" y="9000"/>
                    </a:cubicBezTo>
                    <a:cubicBezTo>
                      <a:pt x="4306" y="9454"/>
                      <a:pt x="4348" y="9941"/>
                      <a:pt x="4391" y="10403"/>
                    </a:cubicBezTo>
                    <a:cubicBezTo>
                      <a:pt x="4417" y="10694"/>
                      <a:pt x="4460" y="10976"/>
                      <a:pt x="4502" y="11259"/>
                    </a:cubicBezTo>
                    <a:cubicBezTo>
                      <a:pt x="4331" y="11088"/>
                      <a:pt x="4160" y="10925"/>
                      <a:pt x="3998" y="10737"/>
                    </a:cubicBezTo>
                    <a:cubicBezTo>
                      <a:pt x="3852" y="10583"/>
                      <a:pt x="3724" y="10420"/>
                      <a:pt x="3604" y="10249"/>
                    </a:cubicBezTo>
                    <a:cubicBezTo>
                      <a:pt x="3510" y="10087"/>
                      <a:pt x="3390" y="9941"/>
                      <a:pt x="3262" y="9804"/>
                    </a:cubicBezTo>
                    <a:cubicBezTo>
                      <a:pt x="3248" y="9793"/>
                      <a:pt x="3229" y="9787"/>
                      <a:pt x="3210" y="9787"/>
                    </a:cubicBezTo>
                    <a:cubicBezTo>
                      <a:pt x="3173" y="9787"/>
                      <a:pt x="3136" y="9810"/>
                      <a:pt x="3142" y="9856"/>
                    </a:cubicBezTo>
                    <a:cubicBezTo>
                      <a:pt x="3168" y="10249"/>
                      <a:pt x="3467" y="10660"/>
                      <a:pt x="3690" y="10968"/>
                    </a:cubicBezTo>
                    <a:cubicBezTo>
                      <a:pt x="3938" y="11336"/>
                      <a:pt x="4254" y="11644"/>
                      <a:pt x="4614" y="11892"/>
                    </a:cubicBezTo>
                    <a:lnTo>
                      <a:pt x="4639" y="11900"/>
                    </a:lnTo>
                    <a:cubicBezTo>
                      <a:pt x="4691" y="12114"/>
                      <a:pt x="4742" y="12328"/>
                      <a:pt x="4810" y="12533"/>
                    </a:cubicBezTo>
                    <a:cubicBezTo>
                      <a:pt x="4425" y="12414"/>
                      <a:pt x="4066" y="12243"/>
                      <a:pt x="3732" y="12020"/>
                    </a:cubicBezTo>
                    <a:cubicBezTo>
                      <a:pt x="3527" y="11892"/>
                      <a:pt x="3339" y="11746"/>
                      <a:pt x="3159" y="11584"/>
                    </a:cubicBezTo>
                    <a:cubicBezTo>
                      <a:pt x="2988" y="11430"/>
                      <a:pt x="2826" y="11242"/>
                      <a:pt x="2629" y="11113"/>
                    </a:cubicBezTo>
                    <a:cubicBezTo>
                      <a:pt x="2615" y="11107"/>
                      <a:pt x="2601" y="11104"/>
                      <a:pt x="2587" y="11104"/>
                    </a:cubicBezTo>
                    <a:cubicBezTo>
                      <a:pt x="2528" y="11104"/>
                      <a:pt x="2471" y="11156"/>
                      <a:pt x="2492" y="11225"/>
                    </a:cubicBezTo>
                    <a:cubicBezTo>
                      <a:pt x="2620" y="11687"/>
                      <a:pt x="3117" y="12080"/>
                      <a:pt x="3493" y="12337"/>
                    </a:cubicBezTo>
                    <a:cubicBezTo>
                      <a:pt x="3938" y="12645"/>
                      <a:pt x="4434" y="12876"/>
                      <a:pt x="4964" y="13004"/>
                    </a:cubicBezTo>
                    <a:cubicBezTo>
                      <a:pt x="5110" y="13432"/>
                      <a:pt x="5298" y="13851"/>
                      <a:pt x="5520" y="14253"/>
                    </a:cubicBezTo>
                    <a:cubicBezTo>
                      <a:pt x="5401" y="14570"/>
                      <a:pt x="5272" y="14886"/>
                      <a:pt x="5144" y="15194"/>
                    </a:cubicBezTo>
                    <a:cubicBezTo>
                      <a:pt x="5056" y="15370"/>
                      <a:pt x="5202" y="15508"/>
                      <a:pt x="5344" y="15508"/>
                    </a:cubicBezTo>
                    <a:cubicBezTo>
                      <a:pt x="5423" y="15508"/>
                      <a:pt x="5501" y="15466"/>
                      <a:pt x="5538" y="15365"/>
                    </a:cubicBezTo>
                    <a:cubicBezTo>
                      <a:pt x="5811" y="14724"/>
                      <a:pt x="6051" y="14065"/>
                      <a:pt x="6256" y="13398"/>
                    </a:cubicBezTo>
                    <a:cubicBezTo>
                      <a:pt x="6667" y="13261"/>
                      <a:pt x="7060" y="13055"/>
                      <a:pt x="7420" y="12807"/>
                    </a:cubicBezTo>
                    <a:cubicBezTo>
                      <a:pt x="7826" y="12945"/>
                      <a:pt x="8255" y="13022"/>
                      <a:pt x="8686" y="13022"/>
                    </a:cubicBezTo>
                    <a:cubicBezTo>
                      <a:pt x="8709" y="13022"/>
                      <a:pt x="8731" y="13022"/>
                      <a:pt x="8754" y="13021"/>
                    </a:cubicBezTo>
                    <a:cubicBezTo>
                      <a:pt x="9225" y="13021"/>
                      <a:pt x="9635" y="12893"/>
                      <a:pt x="10080" y="12773"/>
                    </a:cubicBezTo>
                    <a:cubicBezTo>
                      <a:pt x="10169" y="12749"/>
                      <a:pt x="10136" y="12618"/>
                      <a:pt x="10053" y="12618"/>
                    </a:cubicBezTo>
                    <a:cubicBezTo>
                      <a:pt x="10048" y="12618"/>
                      <a:pt x="10043" y="12618"/>
                      <a:pt x="10037" y="12619"/>
                    </a:cubicBezTo>
                    <a:cubicBezTo>
                      <a:pt x="9833" y="12656"/>
                      <a:pt x="9624" y="12673"/>
                      <a:pt x="9412" y="12673"/>
                    </a:cubicBezTo>
                    <a:cubicBezTo>
                      <a:pt x="8895" y="12673"/>
                      <a:pt x="8365" y="12575"/>
                      <a:pt x="7873" y="12448"/>
                    </a:cubicBezTo>
                    <a:cubicBezTo>
                      <a:pt x="8258" y="12106"/>
                      <a:pt x="8592" y="11704"/>
                      <a:pt x="8874" y="11267"/>
                    </a:cubicBezTo>
                    <a:cubicBezTo>
                      <a:pt x="9028" y="11036"/>
                      <a:pt x="9173" y="10788"/>
                      <a:pt x="9293" y="10532"/>
                    </a:cubicBezTo>
                    <a:cubicBezTo>
                      <a:pt x="9473" y="10497"/>
                      <a:pt x="9644" y="10438"/>
                      <a:pt x="9806" y="10343"/>
                    </a:cubicBezTo>
                    <a:cubicBezTo>
                      <a:pt x="10046" y="10224"/>
                      <a:pt x="10285" y="10078"/>
                      <a:pt x="10499" y="9907"/>
                    </a:cubicBezTo>
                    <a:cubicBezTo>
                      <a:pt x="10876" y="9608"/>
                      <a:pt x="11312" y="9146"/>
                      <a:pt x="11432" y="8667"/>
                    </a:cubicBezTo>
                    <a:cubicBezTo>
                      <a:pt x="11432" y="8613"/>
                      <a:pt x="11390" y="8580"/>
                      <a:pt x="11347" y="8580"/>
                    </a:cubicBezTo>
                    <a:cubicBezTo>
                      <a:pt x="11329" y="8580"/>
                      <a:pt x="11310" y="8586"/>
                      <a:pt x="11295" y="8598"/>
                    </a:cubicBezTo>
                    <a:cubicBezTo>
                      <a:pt x="11132" y="8761"/>
                      <a:pt x="11021" y="8958"/>
                      <a:pt x="10867" y="9129"/>
                    </a:cubicBezTo>
                    <a:cubicBezTo>
                      <a:pt x="10696" y="9317"/>
                      <a:pt x="10508" y="9488"/>
                      <a:pt x="10311" y="9642"/>
                    </a:cubicBezTo>
                    <a:cubicBezTo>
                      <a:pt x="10123" y="9787"/>
                      <a:pt x="9926" y="9916"/>
                      <a:pt x="9712" y="10018"/>
                    </a:cubicBezTo>
                    <a:cubicBezTo>
                      <a:pt x="9644" y="10053"/>
                      <a:pt x="9575" y="10078"/>
                      <a:pt x="9507" y="10104"/>
                    </a:cubicBezTo>
                    <a:cubicBezTo>
                      <a:pt x="9584" y="9924"/>
                      <a:pt x="9652" y="9745"/>
                      <a:pt x="9721" y="9556"/>
                    </a:cubicBezTo>
                    <a:cubicBezTo>
                      <a:pt x="9935" y="8949"/>
                      <a:pt x="10149" y="8282"/>
                      <a:pt x="10191" y="7632"/>
                    </a:cubicBezTo>
                    <a:cubicBezTo>
                      <a:pt x="10191" y="7617"/>
                      <a:pt x="10177" y="7607"/>
                      <a:pt x="10161" y="7607"/>
                    </a:cubicBezTo>
                    <a:cubicBezTo>
                      <a:pt x="10150" y="7607"/>
                      <a:pt x="10139" y="7612"/>
                      <a:pt x="10132" y="7623"/>
                    </a:cubicBezTo>
                    <a:cubicBezTo>
                      <a:pt x="9858" y="8136"/>
                      <a:pt x="9687" y="8718"/>
                      <a:pt x="9456" y="9257"/>
                    </a:cubicBezTo>
                    <a:cubicBezTo>
                      <a:pt x="9225" y="9839"/>
                      <a:pt x="8934" y="10395"/>
                      <a:pt x="8592" y="10917"/>
                    </a:cubicBezTo>
                    <a:cubicBezTo>
                      <a:pt x="8438" y="11156"/>
                      <a:pt x="8258" y="11387"/>
                      <a:pt x="8070" y="11601"/>
                    </a:cubicBezTo>
                    <a:cubicBezTo>
                      <a:pt x="8044" y="10848"/>
                      <a:pt x="8104" y="10087"/>
                      <a:pt x="8241" y="9343"/>
                    </a:cubicBezTo>
                    <a:cubicBezTo>
                      <a:pt x="8326" y="8906"/>
                      <a:pt x="8438" y="8478"/>
                      <a:pt x="8575" y="8059"/>
                    </a:cubicBezTo>
                    <a:cubicBezTo>
                      <a:pt x="8720" y="7623"/>
                      <a:pt x="8942" y="7178"/>
                      <a:pt x="9045" y="6733"/>
                    </a:cubicBezTo>
                    <a:cubicBezTo>
                      <a:pt x="9058" y="6683"/>
                      <a:pt x="9014" y="6637"/>
                      <a:pt x="8970" y="6637"/>
                    </a:cubicBezTo>
                    <a:cubicBezTo>
                      <a:pt x="8955" y="6637"/>
                      <a:pt x="8939" y="6643"/>
                      <a:pt x="8925" y="6656"/>
                    </a:cubicBezTo>
                    <a:cubicBezTo>
                      <a:pt x="8626" y="6990"/>
                      <a:pt x="8438" y="7469"/>
                      <a:pt x="8284" y="7880"/>
                    </a:cubicBezTo>
                    <a:cubicBezTo>
                      <a:pt x="8155" y="8213"/>
                      <a:pt x="8053" y="8547"/>
                      <a:pt x="7967" y="8889"/>
                    </a:cubicBezTo>
                    <a:cubicBezTo>
                      <a:pt x="7822" y="8658"/>
                      <a:pt x="7710" y="8410"/>
                      <a:pt x="7633" y="8145"/>
                    </a:cubicBezTo>
                    <a:cubicBezTo>
                      <a:pt x="7582" y="7965"/>
                      <a:pt x="7539" y="7777"/>
                      <a:pt x="7514" y="7589"/>
                    </a:cubicBezTo>
                    <a:cubicBezTo>
                      <a:pt x="7488" y="7435"/>
                      <a:pt x="7497" y="7264"/>
                      <a:pt x="7411" y="7127"/>
                    </a:cubicBezTo>
                    <a:cubicBezTo>
                      <a:pt x="7401" y="7112"/>
                      <a:pt x="7382" y="7103"/>
                      <a:pt x="7365" y="7103"/>
                    </a:cubicBezTo>
                    <a:cubicBezTo>
                      <a:pt x="7353" y="7103"/>
                      <a:pt x="7341" y="7107"/>
                      <a:pt x="7334" y="7118"/>
                    </a:cubicBezTo>
                    <a:cubicBezTo>
                      <a:pt x="7095" y="7358"/>
                      <a:pt x="7180" y="7905"/>
                      <a:pt x="7240" y="8205"/>
                    </a:cubicBezTo>
                    <a:cubicBezTo>
                      <a:pt x="7334" y="8641"/>
                      <a:pt x="7522" y="9052"/>
                      <a:pt x="7796" y="9402"/>
                    </a:cubicBezTo>
                    <a:cubicBezTo>
                      <a:pt x="7813" y="9419"/>
                      <a:pt x="7822" y="9437"/>
                      <a:pt x="7839" y="9445"/>
                    </a:cubicBezTo>
                    <a:cubicBezTo>
                      <a:pt x="7676" y="10284"/>
                      <a:pt x="7625" y="11139"/>
                      <a:pt x="7702" y="11986"/>
                    </a:cubicBezTo>
                    <a:cubicBezTo>
                      <a:pt x="7326" y="12345"/>
                      <a:pt x="6889" y="12636"/>
                      <a:pt x="6419" y="12841"/>
                    </a:cubicBezTo>
                    <a:cubicBezTo>
                      <a:pt x="6744" y="11584"/>
                      <a:pt x="6881" y="10275"/>
                      <a:pt x="6667" y="8975"/>
                    </a:cubicBezTo>
                    <a:cubicBezTo>
                      <a:pt x="6615" y="8667"/>
                      <a:pt x="6538" y="8359"/>
                      <a:pt x="6436" y="8051"/>
                    </a:cubicBezTo>
                    <a:cubicBezTo>
                      <a:pt x="6547" y="7478"/>
                      <a:pt x="6615" y="6904"/>
                      <a:pt x="6761" y="6331"/>
                    </a:cubicBezTo>
                    <a:cubicBezTo>
                      <a:pt x="6804" y="6160"/>
                      <a:pt x="6846" y="5980"/>
                      <a:pt x="6898" y="5809"/>
                    </a:cubicBezTo>
                    <a:cubicBezTo>
                      <a:pt x="7189" y="5767"/>
                      <a:pt x="7462" y="5664"/>
                      <a:pt x="7710" y="5510"/>
                    </a:cubicBezTo>
                    <a:cubicBezTo>
                      <a:pt x="7905" y="5549"/>
                      <a:pt x="8102" y="5569"/>
                      <a:pt x="8298" y="5569"/>
                    </a:cubicBezTo>
                    <a:cubicBezTo>
                      <a:pt x="8825" y="5569"/>
                      <a:pt x="9345" y="5430"/>
                      <a:pt x="9806" y="5168"/>
                    </a:cubicBezTo>
                    <a:cubicBezTo>
                      <a:pt x="9867" y="5137"/>
                      <a:pt x="9840" y="5052"/>
                      <a:pt x="9785" y="5052"/>
                    </a:cubicBezTo>
                    <a:cubicBezTo>
                      <a:pt x="9778" y="5052"/>
                      <a:pt x="9771" y="5054"/>
                      <a:pt x="9764" y="5057"/>
                    </a:cubicBezTo>
                    <a:cubicBezTo>
                      <a:pt x="9376" y="5121"/>
                      <a:pt x="8984" y="5152"/>
                      <a:pt x="8590" y="5152"/>
                    </a:cubicBezTo>
                    <a:cubicBezTo>
                      <a:pt x="8462" y="5152"/>
                      <a:pt x="8335" y="5148"/>
                      <a:pt x="8207" y="5142"/>
                    </a:cubicBezTo>
                    <a:cubicBezTo>
                      <a:pt x="8249" y="5108"/>
                      <a:pt x="8292" y="5074"/>
                      <a:pt x="8335" y="5039"/>
                    </a:cubicBezTo>
                    <a:cubicBezTo>
                      <a:pt x="8557" y="4834"/>
                      <a:pt x="8763" y="4612"/>
                      <a:pt x="8942" y="4372"/>
                    </a:cubicBezTo>
                    <a:cubicBezTo>
                      <a:pt x="9156" y="4090"/>
                      <a:pt x="9310" y="3773"/>
                      <a:pt x="9498" y="3474"/>
                    </a:cubicBezTo>
                    <a:cubicBezTo>
                      <a:pt x="9537" y="3422"/>
                      <a:pt x="9483" y="3356"/>
                      <a:pt x="9433" y="3356"/>
                    </a:cubicBezTo>
                    <a:cubicBezTo>
                      <a:pt x="9416" y="3356"/>
                      <a:pt x="9400" y="3363"/>
                      <a:pt x="9387" y="3380"/>
                    </a:cubicBezTo>
                    <a:cubicBezTo>
                      <a:pt x="9011" y="3850"/>
                      <a:pt x="8600" y="4278"/>
                      <a:pt x="8147" y="4663"/>
                    </a:cubicBezTo>
                    <a:cubicBezTo>
                      <a:pt x="7941" y="4843"/>
                      <a:pt x="7719" y="5005"/>
                      <a:pt x="7479" y="5142"/>
                    </a:cubicBezTo>
                    <a:cubicBezTo>
                      <a:pt x="7343" y="5211"/>
                      <a:pt x="7197" y="5279"/>
                      <a:pt x="7052" y="5330"/>
                    </a:cubicBezTo>
                    <a:cubicBezTo>
                      <a:pt x="7129" y="5091"/>
                      <a:pt x="7206" y="4851"/>
                      <a:pt x="7300" y="4620"/>
                    </a:cubicBezTo>
                    <a:cubicBezTo>
                      <a:pt x="7728" y="3534"/>
                      <a:pt x="8275" y="2396"/>
                      <a:pt x="8977" y="1446"/>
                    </a:cubicBezTo>
                    <a:cubicBezTo>
                      <a:pt x="9016" y="1394"/>
                      <a:pt x="8950" y="1321"/>
                      <a:pt x="8889" y="1321"/>
                    </a:cubicBezTo>
                    <a:cubicBezTo>
                      <a:pt x="8871" y="1321"/>
                      <a:pt x="8854" y="1328"/>
                      <a:pt x="8840" y="1344"/>
                    </a:cubicBezTo>
                    <a:cubicBezTo>
                      <a:pt x="8463" y="1797"/>
                      <a:pt x="8113" y="2276"/>
                      <a:pt x="7779" y="2772"/>
                    </a:cubicBezTo>
                    <a:lnTo>
                      <a:pt x="7770" y="2789"/>
                    </a:lnTo>
                    <a:cubicBezTo>
                      <a:pt x="7753" y="2208"/>
                      <a:pt x="7770" y="1617"/>
                      <a:pt x="8001" y="1079"/>
                    </a:cubicBezTo>
                    <a:cubicBezTo>
                      <a:pt x="8036" y="1003"/>
                      <a:pt x="7976" y="935"/>
                      <a:pt x="7917" y="935"/>
                    </a:cubicBezTo>
                    <a:cubicBezTo>
                      <a:pt x="7890" y="935"/>
                      <a:pt x="7864" y="949"/>
                      <a:pt x="7847" y="984"/>
                    </a:cubicBezTo>
                    <a:cubicBezTo>
                      <a:pt x="7488" y="1694"/>
                      <a:pt x="7223" y="2490"/>
                      <a:pt x="7462" y="3294"/>
                    </a:cubicBezTo>
                    <a:cubicBezTo>
                      <a:pt x="7462" y="3303"/>
                      <a:pt x="7462" y="3311"/>
                      <a:pt x="7471" y="3320"/>
                    </a:cubicBezTo>
                    <a:cubicBezTo>
                      <a:pt x="7360" y="3534"/>
                      <a:pt x="7249" y="3748"/>
                      <a:pt x="7146" y="3970"/>
                    </a:cubicBezTo>
                    <a:cubicBezTo>
                      <a:pt x="7060" y="3739"/>
                      <a:pt x="7000" y="3500"/>
                      <a:pt x="6949" y="3260"/>
                    </a:cubicBezTo>
                    <a:cubicBezTo>
                      <a:pt x="6881" y="2875"/>
                      <a:pt x="6906" y="2490"/>
                      <a:pt x="6838" y="2114"/>
                    </a:cubicBezTo>
                    <a:cubicBezTo>
                      <a:pt x="6824" y="2061"/>
                      <a:pt x="6777" y="2032"/>
                      <a:pt x="6728" y="2032"/>
                    </a:cubicBezTo>
                    <a:cubicBezTo>
                      <a:pt x="6690" y="2032"/>
                      <a:pt x="6650" y="2050"/>
                      <a:pt x="6624" y="2088"/>
                    </a:cubicBezTo>
                    <a:cubicBezTo>
                      <a:pt x="6479" y="2447"/>
                      <a:pt x="6504" y="2892"/>
                      <a:pt x="6556" y="3269"/>
                    </a:cubicBezTo>
                    <a:cubicBezTo>
                      <a:pt x="6598" y="3696"/>
                      <a:pt x="6727" y="4107"/>
                      <a:pt x="6932" y="4483"/>
                    </a:cubicBezTo>
                    <a:cubicBezTo>
                      <a:pt x="6787" y="4834"/>
                      <a:pt x="6650" y="5202"/>
                      <a:pt x="6530" y="5578"/>
                    </a:cubicBezTo>
                    <a:cubicBezTo>
                      <a:pt x="6265" y="5176"/>
                      <a:pt x="6034" y="4714"/>
                      <a:pt x="5982" y="4235"/>
                    </a:cubicBezTo>
                    <a:cubicBezTo>
                      <a:pt x="5974" y="4157"/>
                      <a:pt x="5912" y="4117"/>
                      <a:pt x="5854" y="4117"/>
                    </a:cubicBezTo>
                    <a:cubicBezTo>
                      <a:pt x="5797" y="4117"/>
                      <a:pt x="5743" y="4155"/>
                      <a:pt x="5743" y="4235"/>
                    </a:cubicBezTo>
                    <a:cubicBezTo>
                      <a:pt x="5760" y="4920"/>
                      <a:pt x="5897" y="5510"/>
                      <a:pt x="6342" y="6049"/>
                    </a:cubicBezTo>
                    <a:cubicBezTo>
                      <a:pt x="6350" y="6057"/>
                      <a:pt x="6367" y="6066"/>
                      <a:pt x="6376" y="6075"/>
                    </a:cubicBezTo>
                    <a:cubicBezTo>
                      <a:pt x="6273" y="6468"/>
                      <a:pt x="6188" y="6862"/>
                      <a:pt x="6128" y="7255"/>
                    </a:cubicBezTo>
                    <a:cubicBezTo>
                      <a:pt x="5572" y="6049"/>
                      <a:pt x="4716" y="5005"/>
                      <a:pt x="3861" y="3970"/>
                    </a:cubicBezTo>
                    <a:cubicBezTo>
                      <a:pt x="4152" y="3867"/>
                      <a:pt x="4391" y="3568"/>
                      <a:pt x="4554" y="3320"/>
                    </a:cubicBezTo>
                    <a:cubicBezTo>
                      <a:pt x="4708" y="3072"/>
                      <a:pt x="4981" y="2653"/>
                      <a:pt x="4827" y="2353"/>
                    </a:cubicBezTo>
                    <a:cubicBezTo>
                      <a:pt x="4815" y="2328"/>
                      <a:pt x="4789" y="2315"/>
                      <a:pt x="4762" y="2315"/>
                    </a:cubicBezTo>
                    <a:cubicBezTo>
                      <a:pt x="4736" y="2315"/>
                      <a:pt x="4708" y="2328"/>
                      <a:pt x="4691" y="2353"/>
                    </a:cubicBezTo>
                    <a:cubicBezTo>
                      <a:pt x="4545" y="2601"/>
                      <a:pt x="4417" y="2858"/>
                      <a:pt x="4254" y="3097"/>
                    </a:cubicBezTo>
                    <a:cubicBezTo>
                      <a:pt x="4169" y="3217"/>
                      <a:pt x="4066" y="3328"/>
                      <a:pt x="3955" y="3431"/>
                    </a:cubicBezTo>
                    <a:cubicBezTo>
                      <a:pt x="3852" y="3525"/>
                      <a:pt x="3732" y="3594"/>
                      <a:pt x="3638" y="3688"/>
                    </a:cubicBezTo>
                    <a:lnTo>
                      <a:pt x="3596" y="3636"/>
                    </a:lnTo>
                    <a:cubicBezTo>
                      <a:pt x="3527" y="3559"/>
                      <a:pt x="3467" y="3474"/>
                      <a:pt x="3399" y="3388"/>
                    </a:cubicBezTo>
                    <a:cubicBezTo>
                      <a:pt x="3921" y="2507"/>
                      <a:pt x="4075" y="1558"/>
                      <a:pt x="3963" y="540"/>
                    </a:cubicBezTo>
                    <a:cubicBezTo>
                      <a:pt x="3959" y="479"/>
                      <a:pt x="3910" y="446"/>
                      <a:pt x="3864" y="446"/>
                    </a:cubicBezTo>
                    <a:cubicBezTo>
                      <a:pt x="3819" y="446"/>
                      <a:pt x="3775" y="476"/>
                      <a:pt x="3775" y="540"/>
                    </a:cubicBezTo>
                    <a:cubicBezTo>
                      <a:pt x="3809" y="1395"/>
                      <a:pt x="3553" y="2285"/>
                      <a:pt x="3142" y="3038"/>
                    </a:cubicBezTo>
                    <a:cubicBezTo>
                      <a:pt x="2928" y="2730"/>
                      <a:pt x="2757" y="2405"/>
                      <a:pt x="2620" y="2054"/>
                    </a:cubicBezTo>
                    <a:cubicBezTo>
                      <a:pt x="2406" y="1429"/>
                      <a:pt x="2321" y="771"/>
                      <a:pt x="2381" y="112"/>
                    </a:cubicBezTo>
                    <a:cubicBezTo>
                      <a:pt x="2386" y="40"/>
                      <a:pt x="2329" y="0"/>
                      <a:pt x="22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4"/>
              <p:cNvSpPr/>
              <p:nvPr/>
            </p:nvSpPr>
            <p:spPr>
              <a:xfrm>
                <a:off x="1204687" y="4446963"/>
                <a:ext cx="776058" cy="761659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9892" extrusionOk="0">
                    <a:moveTo>
                      <a:pt x="3722" y="1"/>
                    </a:moveTo>
                    <a:lnTo>
                      <a:pt x="3722" y="1"/>
                    </a:lnTo>
                    <a:cubicBezTo>
                      <a:pt x="3063" y="1045"/>
                      <a:pt x="2858" y="2319"/>
                      <a:pt x="3166" y="3517"/>
                    </a:cubicBezTo>
                    <a:cubicBezTo>
                      <a:pt x="3243" y="3748"/>
                      <a:pt x="3294" y="3988"/>
                      <a:pt x="3320" y="4227"/>
                    </a:cubicBezTo>
                    <a:cubicBezTo>
                      <a:pt x="3363" y="4706"/>
                      <a:pt x="3149" y="5202"/>
                      <a:pt x="3320" y="5647"/>
                    </a:cubicBezTo>
                    <a:cubicBezTo>
                      <a:pt x="3431" y="5921"/>
                      <a:pt x="3671" y="6126"/>
                      <a:pt x="3748" y="6409"/>
                    </a:cubicBezTo>
                    <a:cubicBezTo>
                      <a:pt x="3841" y="6721"/>
                      <a:pt x="3701" y="7050"/>
                      <a:pt x="3667" y="7377"/>
                    </a:cubicBezTo>
                    <a:lnTo>
                      <a:pt x="3667" y="7377"/>
                    </a:lnTo>
                    <a:cubicBezTo>
                      <a:pt x="3624" y="7044"/>
                      <a:pt x="3447" y="6738"/>
                      <a:pt x="3166" y="6537"/>
                    </a:cubicBezTo>
                    <a:cubicBezTo>
                      <a:pt x="3003" y="6426"/>
                      <a:pt x="2807" y="6349"/>
                      <a:pt x="2687" y="6186"/>
                    </a:cubicBezTo>
                    <a:cubicBezTo>
                      <a:pt x="2507" y="5972"/>
                      <a:pt x="2516" y="5656"/>
                      <a:pt x="2456" y="5382"/>
                    </a:cubicBezTo>
                    <a:cubicBezTo>
                      <a:pt x="2387" y="5031"/>
                      <a:pt x="2208" y="4723"/>
                      <a:pt x="1951" y="4484"/>
                    </a:cubicBezTo>
                    <a:cubicBezTo>
                      <a:pt x="1652" y="4219"/>
                      <a:pt x="1267" y="4056"/>
                      <a:pt x="984" y="3782"/>
                    </a:cubicBezTo>
                    <a:cubicBezTo>
                      <a:pt x="702" y="3500"/>
                      <a:pt x="548" y="3012"/>
                      <a:pt x="822" y="2721"/>
                    </a:cubicBezTo>
                    <a:lnTo>
                      <a:pt x="822" y="2721"/>
                    </a:lnTo>
                    <a:cubicBezTo>
                      <a:pt x="155" y="3235"/>
                      <a:pt x="1" y="4296"/>
                      <a:pt x="497" y="4980"/>
                    </a:cubicBezTo>
                    <a:cubicBezTo>
                      <a:pt x="685" y="5219"/>
                      <a:pt x="942" y="5433"/>
                      <a:pt x="1027" y="5724"/>
                    </a:cubicBezTo>
                    <a:cubicBezTo>
                      <a:pt x="1113" y="6049"/>
                      <a:pt x="976" y="6391"/>
                      <a:pt x="1036" y="6717"/>
                    </a:cubicBezTo>
                    <a:cubicBezTo>
                      <a:pt x="1138" y="7273"/>
                      <a:pt x="1746" y="7555"/>
                      <a:pt x="2250" y="7820"/>
                    </a:cubicBezTo>
                    <a:cubicBezTo>
                      <a:pt x="2635" y="8017"/>
                      <a:pt x="3063" y="8351"/>
                      <a:pt x="3149" y="8804"/>
                    </a:cubicBezTo>
                    <a:cubicBezTo>
                      <a:pt x="3234" y="9257"/>
                      <a:pt x="3055" y="9531"/>
                      <a:pt x="3628" y="9762"/>
                    </a:cubicBezTo>
                    <a:cubicBezTo>
                      <a:pt x="3887" y="9848"/>
                      <a:pt x="4160" y="9891"/>
                      <a:pt x="4428" y="9891"/>
                    </a:cubicBezTo>
                    <a:cubicBezTo>
                      <a:pt x="4452" y="9891"/>
                      <a:pt x="4476" y="9891"/>
                      <a:pt x="4500" y="9890"/>
                    </a:cubicBezTo>
                    <a:cubicBezTo>
                      <a:pt x="5279" y="9890"/>
                      <a:pt x="6049" y="9839"/>
                      <a:pt x="6810" y="9728"/>
                    </a:cubicBezTo>
                    <a:cubicBezTo>
                      <a:pt x="6921" y="9719"/>
                      <a:pt x="7033" y="9685"/>
                      <a:pt x="7135" y="9625"/>
                    </a:cubicBezTo>
                    <a:cubicBezTo>
                      <a:pt x="7204" y="9557"/>
                      <a:pt x="7264" y="9488"/>
                      <a:pt x="7306" y="9411"/>
                    </a:cubicBezTo>
                    <a:cubicBezTo>
                      <a:pt x="7914" y="8479"/>
                      <a:pt x="8855" y="7717"/>
                      <a:pt x="9103" y="6640"/>
                    </a:cubicBezTo>
                    <a:cubicBezTo>
                      <a:pt x="9240" y="6032"/>
                      <a:pt x="9137" y="5391"/>
                      <a:pt x="9214" y="4775"/>
                    </a:cubicBezTo>
                    <a:cubicBezTo>
                      <a:pt x="9317" y="3970"/>
                      <a:pt x="9702" y="3226"/>
                      <a:pt x="10078" y="2516"/>
                    </a:cubicBezTo>
                    <a:lnTo>
                      <a:pt x="10078" y="2516"/>
                    </a:lnTo>
                    <a:cubicBezTo>
                      <a:pt x="8804" y="3226"/>
                      <a:pt x="7939" y="4501"/>
                      <a:pt x="7751" y="5947"/>
                    </a:cubicBezTo>
                    <a:cubicBezTo>
                      <a:pt x="7700" y="6349"/>
                      <a:pt x="7700" y="6776"/>
                      <a:pt x="7486" y="7127"/>
                    </a:cubicBezTo>
                    <a:cubicBezTo>
                      <a:pt x="7256" y="7513"/>
                      <a:pt x="6780" y="7758"/>
                      <a:pt x="6603" y="8157"/>
                    </a:cubicBezTo>
                    <a:lnTo>
                      <a:pt x="6603" y="8157"/>
                    </a:lnTo>
                    <a:cubicBezTo>
                      <a:pt x="6791" y="7536"/>
                      <a:pt x="6984" y="6909"/>
                      <a:pt x="7170" y="6289"/>
                    </a:cubicBezTo>
                    <a:cubicBezTo>
                      <a:pt x="7272" y="6006"/>
                      <a:pt x="7324" y="5716"/>
                      <a:pt x="7324" y="5416"/>
                    </a:cubicBezTo>
                    <a:cubicBezTo>
                      <a:pt x="7306" y="4997"/>
                      <a:pt x="7093" y="4612"/>
                      <a:pt x="7024" y="4201"/>
                    </a:cubicBezTo>
                    <a:cubicBezTo>
                      <a:pt x="6947" y="3739"/>
                      <a:pt x="7041" y="3252"/>
                      <a:pt x="6939" y="2798"/>
                    </a:cubicBezTo>
                    <a:cubicBezTo>
                      <a:pt x="6887" y="2585"/>
                      <a:pt x="6785" y="2379"/>
                      <a:pt x="6725" y="2165"/>
                    </a:cubicBezTo>
                    <a:cubicBezTo>
                      <a:pt x="6536" y="1515"/>
                      <a:pt x="6682" y="822"/>
                      <a:pt x="6827" y="164"/>
                    </a:cubicBezTo>
                    <a:lnTo>
                      <a:pt x="6827" y="164"/>
                    </a:lnTo>
                    <a:cubicBezTo>
                      <a:pt x="5835" y="1113"/>
                      <a:pt x="5638" y="2610"/>
                      <a:pt x="5501" y="3988"/>
                    </a:cubicBezTo>
                    <a:cubicBezTo>
                      <a:pt x="5467" y="4270"/>
                      <a:pt x="5459" y="4552"/>
                      <a:pt x="5476" y="4834"/>
                    </a:cubicBezTo>
                    <a:cubicBezTo>
                      <a:pt x="5527" y="5237"/>
                      <a:pt x="5698" y="5639"/>
                      <a:pt x="5630" y="6041"/>
                    </a:cubicBezTo>
                    <a:cubicBezTo>
                      <a:pt x="5536" y="6571"/>
                      <a:pt x="5014" y="6982"/>
                      <a:pt x="4988" y="7521"/>
                    </a:cubicBezTo>
                    <a:cubicBezTo>
                      <a:pt x="4697" y="6973"/>
                      <a:pt x="5125" y="6306"/>
                      <a:pt x="5048" y="5690"/>
                    </a:cubicBezTo>
                    <a:cubicBezTo>
                      <a:pt x="4988" y="5219"/>
                      <a:pt x="4654" y="4826"/>
                      <a:pt x="4560" y="4364"/>
                    </a:cubicBezTo>
                    <a:cubicBezTo>
                      <a:pt x="4449" y="3782"/>
                      <a:pt x="4740" y="3166"/>
                      <a:pt x="4552" y="2602"/>
                    </a:cubicBezTo>
                    <a:cubicBezTo>
                      <a:pt x="4415" y="2225"/>
                      <a:pt x="4090" y="1951"/>
                      <a:pt x="3910" y="1592"/>
                    </a:cubicBezTo>
                    <a:cubicBezTo>
                      <a:pt x="3653" y="1113"/>
                      <a:pt x="3688" y="540"/>
                      <a:pt x="37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4"/>
              <p:cNvSpPr/>
              <p:nvPr/>
            </p:nvSpPr>
            <p:spPr>
              <a:xfrm>
                <a:off x="1454311" y="4562150"/>
                <a:ext cx="91011" cy="514189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6678" extrusionOk="0">
                    <a:moveTo>
                      <a:pt x="212" y="1"/>
                    </a:moveTo>
                    <a:cubicBezTo>
                      <a:pt x="202" y="1"/>
                      <a:pt x="192" y="6"/>
                      <a:pt x="189" y="19"/>
                    </a:cubicBezTo>
                    <a:cubicBezTo>
                      <a:pt x="1" y="541"/>
                      <a:pt x="163" y="994"/>
                      <a:pt x="420" y="1456"/>
                    </a:cubicBezTo>
                    <a:cubicBezTo>
                      <a:pt x="591" y="1756"/>
                      <a:pt x="677" y="2098"/>
                      <a:pt x="668" y="2440"/>
                    </a:cubicBezTo>
                    <a:cubicBezTo>
                      <a:pt x="660" y="2748"/>
                      <a:pt x="583" y="3056"/>
                      <a:pt x="591" y="3364"/>
                    </a:cubicBezTo>
                    <a:cubicBezTo>
                      <a:pt x="608" y="3612"/>
                      <a:pt x="685" y="3852"/>
                      <a:pt x="805" y="4074"/>
                    </a:cubicBezTo>
                    <a:cubicBezTo>
                      <a:pt x="950" y="4357"/>
                      <a:pt x="1027" y="4673"/>
                      <a:pt x="1019" y="4990"/>
                    </a:cubicBezTo>
                    <a:cubicBezTo>
                      <a:pt x="1010" y="5520"/>
                      <a:pt x="805" y="6119"/>
                      <a:pt x="993" y="6641"/>
                    </a:cubicBezTo>
                    <a:cubicBezTo>
                      <a:pt x="1001" y="6664"/>
                      <a:pt x="1026" y="6677"/>
                      <a:pt x="1049" y="6677"/>
                    </a:cubicBezTo>
                    <a:cubicBezTo>
                      <a:pt x="1076" y="6677"/>
                      <a:pt x="1100" y="6660"/>
                      <a:pt x="1096" y="6624"/>
                    </a:cubicBezTo>
                    <a:cubicBezTo>
                      <a:pt x="1070" y="6350"/>
                      <a:pt x="1070" y="6067"/>
                      <a:pt x="1096" y="5794"/>
                    </a:cubicBezTo>
                    <a:cubicBezTo>
                      <a:pt x="1122" y="5520"/>
                      <a:pt x="1164" y="5255"/>
                      <a:pt x="1164" y="4990"/>
                    </a:cubicBezTo>
                    <a:cubicBezTo>
                      <a:pt x="1181" y="4741"/>
                      <a:pt x="1147" y="4493"/>
                      <a:pt x="1062" y="4262"/>
                    </a:cubicBezTo>
                    <a:cubicBezTo>
                      <a:pt x="950" y="3972"/>
                      <a:pt x="771" y="3723"/>
                      <a:pt x="754" y="3407"/>
                    </a:cubicBezTo>
                    <a:cubicBezTo>
                      <a:pt x="719" y="2842"/>
                      <a:pt x="916" y="2329"/>
                      <a:pt x="737" y="1773"/>
                    </a:cubicBezTo>
                    <a:cubicBezTo>
                      <a:pt x="651" y="1499"/>
                      <a:pt x="471" y="1277"/>
                      <a:pt x="360" y="1020"/>
                    </a:cubicBezTo>
                    <a:cubicBezTo>
                      <a:pt x="223" y="704"/>
                      <a:pt x="181" y="361"/>
                      <a:pt x="249" y="36"/>
                    </a:cubicBezTo>
                    <a:cubicBezTo>
                      <a:pt x="249" y="15"/>
                      <a:pt x="229" y="1"/>
                      <a:pt x="212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4"/>
              <p:cNvSpPr/>
              <p:nvPr/>
            </p:nvSpPr>
            <p:spPr>
              <a:xfrm>
                <a:off x="1638950" y="4580090"/>
                <a:ext cx="74303" cy="50972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620" extrusionOk="0">
                    <a:moveTo>
                      <a:pt x="648" y="1"/>
                    </a:moveTo>
                    <a:cubicBezTo>
                      <a:pt x="635" y="1"/>
                      <a:pt x="621" y="8"/>
                      <a:pt x="614" y="26"/>
                    </a:cubicBezTo>
                    <a:cubicBezTo>
                      <a:pt x="417" y="513"/>
                      <a:pt x="349" y="1052"/>
                      <a:pt x="426" y="1574"/>
                    </a:cubicBezTo>
                    <a:cubicBezTo>
                      <a:pt x="503" y="2122"/>
                      <a:pt x="742" y="2626"/>
                      <a:pt x="802" y="3182"/>
                    </a:cubicBezTo>
                    <a:cubicBezTo>
                      <a:pt x="854" y="3747"/>
                      <a:pt x="674" y="4312"/>
                      <a:pt x="512" y="4851"/>
                    </a:cubicBezTo>
                    <a:cubicBezTo>
                      <a:pt x="349" y="5390"/>
                      <a:pt x="127" y="5963"/>
                      <a:pt x="15" y="6536"/>
                    </a:cubicBezTo>
                    <a:cubicBezTo>
                      <a:pt x="0" y="6587"/>
                      <a:pt x="39" y="6620"/>
                      <a:pt x="77" y="6620"/>
                    </a:cubicBezTo>
                    <a:cubicBezTo>
                      <a:pt x="103" y="6620"/>
                      <a:pt x="128" y="6605"/>
                      <a:pt x="135" y="6570"/>
                    </a:cubicBezTo>
                    <a:cubicBezTo>
                      <a:pt x="349" y="6031"/>
                      <a:pt x="486" y="5441"/>
                      <a:pt x="648" y="4885"/>
                    </a:cubicBezTo>
                    <a:cubicBezTo>
                      <a:pt x="802" y="4389"/>
                      <a:pt x="965" y="3875"/>
                      <a:pt x="948" y="3354"/>
                    </a:cubicBezTo>
                    <a:cubicBezTo>
                      <a:pt x="939" y="2832"/>
                      <a:pt x="734" y="2353"/>
                      <a:pt x="614" y="1865"/>
                    </a:cubicBezTo>
                    <a:cubicBezTo>
                      <a:pt x="460" y="1241"/>
                      <a:pt x="563" y="659"/>
                      <a:pt x="683" y="43"/>
                    </a:cubicBezTo>
                    <a:cubicBezTo>
                      <a:pt x="688" y="17"/>
                      <a:pt x="668" y="1"/>
                      <a:pt x="648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4"/>
              <p:cNvSpPr/>
              <p:nvPr/>
            </p:nvSpPr>
            <p:spPr>
              <a:xfrm>
                <a:off x="1752982" y="4727692"/>
                <a:ext cx="167393" cy="374978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870" extrusionOk="0">
                    <a:moveTo>
                      <a:pt x="2121" y="0"/>
                    </a:moveTo>
                    <a:cubicBezTo>
                      <a:pt x="2114" y="0"/>
                      <a:pt x="2107" y="2"/>
                      <a:pt x="2102" y="8"/>
                    </a:cubicBezTo>
                    <a:cubicBezTo>
                      <a:pt x="1845" y="290"/>
                      <a:pt x="1657" y="624"/>
                      <a:pt x="1537" y="992"/>
                    </a:cubicBezTo>
                    <a:cubicBezTo>
                      <a:pt x="1409" y="1402"/>
                      <a:pt x="1409" y="1804"/>
                      <a:pt x="1392" y="2232"/>
                    </a:cubicBezTo>
                    <a:cubicBezTo>
                      <a:pt x="1357" y="3225"/>
                      <a:pt x="647" y="4020"/>
                      <a:pt x="40" y="4747"/>
                    </a:cubicBezTo>
                    <a:cubicBezTo>
                      <a:pt x="0" y="4800"/>
                      <a:pt x="48" y="4869"/>
                      <a:pt x="99" y="4869"/>
                    </a:cubicBezTo>
                    <a:cubicBezTo>
                      <a:pt x="114" y="4869"/>
                      <a:pt x="129" y="4863"/>
                      <a:pt x="143" y="4850"/>
                    </a:cubicBezTo>
                    <a:cubicBezTo>
                      <a:pt x="434" y="4516"/>
                      <a:pt x="707" y="4166"/>
                      <a:pt x="947" y="3798"/>
                    </a:cubicBezTo>
                    <a:cubicBezTo>
                      <a:pt x="1186" y="3438"/>
                      <a:pt x="1426" y="3053"/>
                      <a:pt x="1494" y="2626"/>
                    </a:cubicBezTo>
                    <a:cubicBezTo>
                      <a:pt x="1563" y="2198"/>
                      <a:pt x="1503" y="1727"/>
                      <a:pt x="1597" y="1274"/>
                    </a:cubicBezTo>
                    <a:cubicBezTo>
                      <a:pt x="1700" y="838"/>
                      <a:pt x="1888" y="427"/>
                      <a:pt x="2153" y="59"/>
                    </a:cubicBezTo>
                    <a:cubicBezTo>
                      <a:pt x="2173" y="32"/>
                      <a:pt x="2146" y="0"/>
                      <a:pt x="2121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4"/>
              <p:cNvSpPr/>
              <p:nvPr/>
            </p:nvSpPr>
            <p:spPr>
              <a:xfrm>
                <a:off x="1261357" y="4771041"/>
                <a:ext cx="227297" cy="332937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4324" extrusionOk="0">
                    <a:moveTo>
                      <a:pt x="52" y="1"/>
                    </a:moveTo>
                    <a:cubicBezTo>
                      <a:pt x="0" y="1"/>
                      <a:pt x="0" y="69"/>
                      <a:pt x="43" y="78"/>
                    </a:cubicBezTo>
                    <a:cubicBezTo>
                      <a:pt x="514" y="266"/>
                      <a:pt x="839" y="600"/>
                      <a:pt x="950" y="1113"/>
                    </a:cubicBezTo>
                    <a:cubicBezTo>
                      <a:pt x="1053" y="1549"/>
                      <a:pt x="864" y="2028"/>
                      <a:pt x="1018" y="2448"/>
                    </a:cubicBezTo>
                    <a:cubicBezTo>
                      <a:pt x="1326" y="3277"/>
                      <a:pt x="2798" y="3269"/>
                      <a:pt x="2781" y="4253"/>
                    </a:cubicBezTo>
                    <a:cubicBezTo>
                      <a:pt x="2781" y="4300"/>
                      <a:pt x="2817" y="4323"/>
                      <a:pt x="2853" y="4323"/>
                    </a:cubicBezTo>
                    <a:cubicBezTo>
                      <a:pt x="2890" y="4323"/>
                      <a:pt x="2926" y="4300"/>
                      <a:pt x="2926" y="4253"/>
                    </a:cubicBezTo>
                    <a:cubicBezTo>
                      <a:pt x="2952" y="3089"/>
                      <a:pt x="1164" y="3226"/>
                      <a:pt x="1112" y="2123"/>
                    </a:cubicBezTo>
                    <a:cubicBezTo>
                      <a:pt x="1104" y="1866"/>
                      <a:pt x="1164" y="1609"/>
                      <a:pt x="1138" y="1344"/>
                    </a:cubicBezTo>
                    <a:cubicBezTo>
                      <a:pt x="1121" y="1139"/>
                      <a:pt x="1070" y="933"/>
                      <a:pt x="984" y="737"/>
                    </a:cubicBezTo>
                    <a:cubicBezTo>
                      <a:pt x="813" y="377"/>
                      <a:pt x="471" y="35"/>
                      <a:pt x="52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6" name="Google Shape;1326;p24"/>
          <p:cNvGrpSpPr/>
          <p:nvPr/>
        </p:nvGrpSpPr>
        <p:grpSpPr>
          <a:xfrm>
            <a:off x="228525" y="78035"/>
            <a:ext cx="8664268" cy="2892600"/>
            <a:chOff x="228525" y="78035"/>
            <a:chExt cx="8664268" cy="2892600"/>
          </a:xfrm>
        </p:grpSpPr>
        <p:grpSp>
          <p:nvGrpSpPr>
            <p:cNvPr id="1327" name="Google Shape;1327;p24"/>
            <p:cNvGrpSpPr/>
            <p:nvPr/>
          </p:nvGrpSpPr>
          <p:grpSpPr>
            <a:xfrm>
              <a:off x="8354201" y="239188"/>
              <a:ext cx="485003" cy="303174"/>
              <a:chOff x="3062401" y="1475650"/>
              <a:chExt cx="485003" cy="303174"/>
            </a:xfrm>
          </p:grpSpPr>
          <p:sp>
            <p:nvSpPr>
              <p:cNvPr id="1328" name="Google Shape;1328;p24"/>
              <p:cNvSpPr/>
              <p:nvPr/>
            </p:nvSpPr>
            <p:spPr>
              <a:xfrm>
                <a:off x="3062401" y="1652568"/>
                <a:ext cx="456602" cy="126256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2365" extrusionOk="0">
                    <a:moveTo>
                      <a:pt x="5802" y="1"/>
                    </a:moveTo>
                    <a:cubicBezTo>
                      <a:pt x="5662" y="1"/>
                      <a:pt x="5505" y="89"/>
                      <a:pt x="5446" y="219"/>
                    </a:cubicBezTo>
                    <a:cubicBezTo>
                      <a:pt x="5229" y="762"/>
                      <a:pt x="4964" y="1436"/>
                      <a:pt x="4350" y="1629"/>
                    </a:cubicBezTo>
                    <a:cubicBezTo>
                      <a:pt x="4260" y="1655"/>
                      <a:pt x="4178" y="1666"/>
                      <a:pt x="4104" y="1666"/>
                    </a:cubicBezTo>
                    <a:cubicBezTo>
                      <a:pt x="3547" y="1666"/>
                      <a:pt x="3392" y="1008"/>
                      <a:pt x="3350" y="508"/>
                    </a:cubicBezTo>
                    <a:cubicBezTo>
                      <a:pt x="3336" y="335"/>
                      <a:pt x="3175" y="226"/>
                      <a:pt x="3029" y="226"/>
                    </a:cubicBezTo>
                    <a:cubicBezTo>
                      <a:pt x="2921" y="226"/>
                      <a:pt x="2821" y="286"/>
                      <a:pt x="2795" y="424"/>
                    </a:cubicBezTo>
                    <a:cubicBezTo>
                      <a:pt x="2699" y="978"/>
                      <a:pt x="2386" y="1569"/>
                      <a:pt x="1783" y="1689"/>
                    </a:cubicBezTo>
                    <a:cubicBezTo>
                      <a:pt x="1718" y="1703"/>
                      <a:pt x="1654" y="1709"/>
                      <a:pt x="1592" y="1709"/>
                    </a:cubicBezTo>
                    <a:cubicBezTo>
                      <a:pt x="1103" y="1709"/>
                      <a:pt x="762" y="1303"/>
                      <a:pt x="687" y="822"/>
                    </a:cubicBezTo>
                    <a:cubicBezTo>
                      <a:pt x="669" y="698"/>
                      <a:pt x="569" y="641"/>
                      <a:pt x="463" y="641"/>
                    </a:cubicBezTo>
                    <a:cubicBezTo>
                      <a:pt x="352" y="641"/>
                      <a:pt x="236" y="704"/>
                      <a:pt x="205" y="822"/>
                    </a:cubicBezTo>
                    <a:cubicBezTo>
                      <a:pt x="0" y="1665"/>
                      <a:pt x="844" y="2364"/>
                      <a:pt x="1639" y="2364"/>
                    </a:cubicBezTo>
                    <a:cubicBezTo>
                      <a:pt x="2241" y="2364"/>
                      <a:pt x="2711" y="1978"/>
                      <a:pt x="3000" y="1496"/>
                    </a:cubicBezTo>
                    <a:cubicBezTo>
                      <a:pt x="3193" y="1942"/>
                      <a:pt x="3530" y="2280"/>
                      <a:pt x="4145" y="2280"/>
                    </a:cubicBezTo>
                    <a:cubicBezTo>
                      <a:pt x="4880" y="2268"/>
                      <a:pt x="5338" y="1798"/>
                      <a:pt x="5651" y="1219"/>
                    </a:cubicBezTo>
                    <a:cubicBezTo>
                      <a:pt x="5844" y="1701"/>
                      <a:pt x="6145" y="2111"/>
                      <a:pt x="6723" y="2195"/>
                    </a:cubicBezTo>
                    <a:cubicBezTo>
                      <a:pt x="6801" y="2208"/>
                      <a:pt x="6877" y="2214"/>
                      <a:pt x="6950" y="2214"/>
                    </a:cubicBezTo>
                    <a:cubicBezTo>
                      <a:pt x="7766" y="2214"/>
                      <a:pt x="8318" y="1452"/>
                      <a:pt x="8495" y="689"/>
                    </a:cubicBezTo>
                    <a:cubicBezTo>
                      <a:pt x="8552" y="458"/>
                      <a:pt x="8359" y="305"/>
                      <a:pt x="8174" y="305"/>
                    </a:cubicBezTo>
                    <a:cubicBezTo>
                      <a:pt x="8051" y="305"/>
                      <a:pt x="7931" y="373"/>
                      <a:pt x="7892" y="533"/>
                    </a:cubicBezTo>
                    <a:cubicBezTo>
                      <a:pt x="7794" y="964"/>
                      <a:pt x="7425" y="1594"/>
                      <a:pt x="6934" y="1594"/>
                    </a:cubicBezTo>
                    <a:cubicBezTo>
                      <a:pt x="6822" y="1594"/>
                      <a:pt x="6703" y="1561"/>
                      <a:pt x="6579" y="1484"/>
                    </a:cubicBezTo>
                    <a:cubicBezTo>
                      <a:pt x="6193" y="1243"/>
                      <a:pt x="6109" y="629"/>
                      <a:pt x="6049" y="219"/>
                    </a:cubicBezTo>
                    <a:cubicBezTo>
                      <a:pt x="6027" y="64"/>
                      <a:pt x="5921" y="1"/>
                      <a:pt x="5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4"/>
              <p:cNvSpPr/>
              <p:nvPr/>
            </p:nvSpPr>
            <p:spPr>
              <a:xfrm>
                <a:off x="3134845" y="1475650"/>
                <a:ext cx="412559" cy="104528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958" extrusionOk="0">
                    <a:moveTo>
                      <a:pt x="2771" y="0"/>
                    </a:moveTo>
                    <a:cubicBezTo>
                      <a:pt x="2610" y="0"/>
                      <a:pt x="2444" y="106"/>
                      <a:pt x="2451" y="292"/>
                    </a:cubicBezTo>
                    <a:cubicBezTo>
                      <a:pt x="2485" y="804"/>
                      <a:pt x="2162" y="1270"/>
                      <a:pt x="1641" y="1270"/>
                    </a:cubicBezTo>
                    <a:cubicBezTo>
                      <a:pt x="1622" y="1270"/>
                      <a:pt x="1603" y="1269"/>
                      <a:pt x="1583" y="1268"/>
                    </a:cubicBezTo>
                    <a:cubicBezTo>
                      <a:pt x="981" y="1232"/>
                      <a:pt x="896" y="714"/>
                      <a:pt x="583" y="316"/>
                    </a:cubicBezTo>
                    <a:cubicBezTo>
                      <a:pt x="551" y="263"/>
                      <a:pt x="496" y="238"/>
                      <a:pt x="441" y="238"/>
                    </a:cubicBezTo>
                    <a:cubicBezTo>
                      <a:pt x="371" y="238"/>
                      <a:pt x="302" y="278"/>
                      <a:pt x="282" y="352"/>
                    </a:cubicBezTo>
                    <a:cubicBezTo>
                      <a:pt x="1" y="1183"/>
                      <a:pt x="902" y="1957"/>
                      <a:pt x="1671" y="1957"/>
                    </a:cubicBezTo>
                    <a:cubicBezTo>
                      <a:pt x="1694" y="1957"/>
                      <a:pt x="1717" y="1956"/>
                      <a:pt x="1740" y="1955"/>
                    </a:cubicBezTo>
                    <a:cubicBezTo>
                      <a:pt x="2210" y="1931"/>
                      <a:pt x="2619" y="1678"/>
                      <a:pt x="2860" y="1280"/>
                    </a:cubicBezTo>
                    <a:cubicBezTo>
                      <a:pt x="3121" y="1688"/>
                      <a:pt x="3572" y="1946"/>
                      <a:pt x="4055" y="1946"/>
                    </a:cubicBezTo>
                    <a:cubicBezTo>
                      <a:pt x="4087" y="1946"/>
                      <a:pt x="4118" y="1945"/>
                      <a:pt x="4149" y="1943"/>
                    </a:cubicBezTo>
                    <a:cubicBezTo>
                      <a:pt x="4668" y="1907"/>
                      <a:pt x="5017" y="1581"/>
                      <a:pt x="5270" y="1184"/>
                    </a:cubicBezTo>
                    <a:cubicBezTo>
                      <a:pt x="5487" y="1557"/>
                      <a:pt x="5872" y="1798"/>
                      <a:pt x="6294" y="1822"/>
                    </a:cubicBezTo>
                    <a:cubicBezTo>
                      <a:pt x="6301" y="1823"/>
                      <a:pt x="6308" y="1823"/>
                      <a:pt x="6314" y="1823"/>
                    </a:cubicBezTo>
                    <a:cubicBezTo>
                      <a:pt x="7065" y="1823"/>
                      <a:pt x="7727" y="1153"/>
                      <a:pt x="7632" y="413"/>
                    </a:cubicBezTo>
                    <a:cubicBezTo>
                      <a:pt x="7620" y="256"/>
                      <a:pt x="7499" y="178"/>
                      <a:pt x="7379" y="178"/>
                    </a:cubicBezTo>
                    <a:cubicBezTo>
                      <a:pt x="7258" y="178"/>
                      <a:pt x="7138" y="256"/>
                      <a:pt x="7126" y="413"/>
                    </a:cubicBezTo>
                    <a:cubicBezTo>
                      <a:pt x="7079" y="795"/>
                      <a:pt x="6788" y="1210"/>
                      <a:pt x="6359" y="1210"/>
                    </a:cubicBezTo>
                    <a:cubicBezTo>
                      <a:pt x="6342" y="1210"/>
                      <a:pt x="6324" y="1209"/>
                      <a:pt x="6306" y="1208"/>
                    </a:cubicBezTo>
                    <a:cubicBezTo>
                      <a:pt x="5860" y="1172"/>
                      <a:pt x="5631" y="714"/>
                      <a:pt x="5680" y="304"/>
                    </a:cubicBezTo>
                    <a:cubicBezTo>
                      <a:pt x="5705" y="107"/>
                      <a:pt x="5569" y="17"/>
                      <a:pt x="5418" y="17"/>
                    </a:cubicBezTo>
                    <a:cubicBezTo>
                      <a:pt x="5282" y="17"/>
                      <a:pt x="5134" y="89"/>
                      <a:pt x="5077" y="220"/>
                    </a:cubicBezTo>
                    <a:cubicBezTo>
                      <a:pt x="4909" y="618"/>
                      <a:pt x="4680" y="1184"/>
                      <a:pt x="4222" y="1304"/>
                    </a:cubicBezTo>
                    <a:cubicBezTo>
                      <a:pt x="4155" y="1321"/>
                      <a:pt x="4091" y="1329"/>
                      <a:pt x="4029" y="1329"/>
                    </a:cubicBezTo>
                    <a:cubicBezTo>
                      <a:pt x="3480" y="1329"/>
                      <a:pt x="3140" y="697"/>
                      <a:pt x="3053" y="220"/>
                    </a:cubicBezTo>
                    <a:cubicBezTo>
                      <a:pt x="3026" y="69"/>
                      <a:pt x="2900" y="0"/>
                      <a:pt x="27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0" name="Google Shape;1330;p24"/>
            <p:cNvGrpSpPr/>
            <p:nvPr/>
          </p:nvGrpSpPr>
          <p:grpSpPr>
            <a:xfrm>
              <a:off x="228534" y="1502198"/>
              <a:ext cx="587929" cy="273118"/>
              <a:chOff x="-427916" y="-141852"/>
              <a:chExt cx="587929" cy="273118"/>
            </a:xfrm>
          </p:grpSpPr>
          <p:sp>
            <p:nvSpPr>
              <p:cNvPr id="1331" name="Google Shape;1331;p24"/>
              <p:cNvSpPr/>
              <p:nvPr/>
            </p:nvSpPr>
            <p:spPr>
              <a:xfrm>
                <a:off x="-427916" y="10349"/>
                <a:ext cx="522906" cy="120917"/>
              </a:xfrm>
              <a:custGeom>
                <a:avLst/>
                <a:gdLst/>
                <a:ahLst/>
                <a:cxnLst/>
                <a:rect l="l" t="t" r="r" b="b"/>
                <a:pathLst>
                  <a:path w="9795" h="2265" extrusionOk="0">
                    <a:moveTo>
                      <a:pt x="6403" y="0"/>
                    </a:moveTo>
                    <a:cubicBezTo>
                      <a:pt x="6298" y="0"/>
                      <a:pt x="6194" y="47"/>
                      <a:pt x="6146" y="143"/>
                    </a:cubicBezTo>
                    <a:cubicBezTo>
                      <a:pt x="5905" y="624"/>
                      <a:pt x="5579" y="1287"/>
                      <a:pt x="5025" y="1444"/>
                    </a:cubicBezTo>
                    <a:cubicBezTo>
                      <a:pt x="4942" y="1469"/>
                      <a:pt x="4862" y="1481"/>
                      <a:pt x="4784" y="1481"/>
                    </a:cubicBezTo>
                    <a:cubicBezTo>
                      <a:pt x="4268" y="1481"/>
                      <a:pt x="3891" y="961"/>
                      <a:pt x="3796" y="468"/>
                    </a:cubicBezTo>
                    <a:cubicBezTo>
                      <a:pt x="3763" y="321"/>
                      <a:pt x="3622" y="244"/>
                      <a:pt x="3480" y="244"/>
                    </a:cubicBezTo>
                    <a:cubicBezTo>
                      <a:pt x="3367" y="244"/>
                      <a:pt x="3253" y="294"/>
                      <a:pt x="3194" y="396"/>
                    </a:cubicBezTo>
                    <a:cubicBezTo>
                      <a:pt x="2873" y="971"/>
                      <a:pt x="2480" y="1628"/>
                      <a:pt x="1774" y="1628"/>
                    </a:cubicBezTo>
                    <a:cubicBezTo>
                      <a:pt x="1711" y="1628"/>
                      <a:pt x="1647" y="1623"/>
                      <a:pt x="1579" y="1612"/>
                    </a:cubicBezTo>
                    <a:cubicBezTo>
                      <a:pt x="1278" y="1564"/>
                      <a:pt x="1001" y="1420"/>
                      <a:pt x="784" y="1203"/>
                    </a:cubicBezTo>
                    <a:cubicBezTo>
                      <a:pt x="639" y="1058"/>
                      <a:pt x="531" y="817"/>
                      <a:pt x="314" y="757"/>
                    </a:cubicBezTo>
                    <a:cubicBezTo>
                      <a:pt x="304" y="754"/>
                      <a:pt x="295" y="752"/>
                      <a:pt x="285" y="752"/>
                    </a:cubicBezTo>
                    <a:cubicBezTo>
                      <a:pt x="260" y="752"/>
                      <a:pt x="239" y="763"/>
                      <a:pt x="230" y="781"/>
                    </a:cubicBezTo>
                    <a:cubicBezTo>
                      <a:pt x="1" y="1034"/>
                      <a:pt x="242" y="1420"/>
                      <a:pt x="423" y="1637"/>
                    </a:cubicBezTo>
                    <a:cubicBezTo>
                      <a:pt x="712" y="1950"/>
                      <a:pt x="1097" y="2167"/>
                      <a:pt x="1519" y="2239"/>
                    </a:cubicBezTo>
                    <a:cubicBezTo>
                      <a:pt x="1622" y="2257"/>
                      <a:pt x="1722" y="2265"/>
                      <a:pt x="1818" y="2265"/>
                    </a:cubicBezTo>
                    <a:cubicBezTo>
                      <a:pt x="2515" y="2265"/>
                      <a:pt x="3019" y="1826"/>
                      <a:pt x="3411" y="1275"/>
                    </a:cubicBezTo>
                    <a:cubicBezTo>
                      <a:pt x="3698" y="1759"/>
                      <a:pt x="4195" y="2121"/>
                      <a:pt x="4785" y="2121"/>
                    </a:cubicBezTo>
                    <a:cubicBezTo>
                      <a:pt x="4813" y="2121"/>
                      <a:pt x="4840" y="2120"/>
                      <a:pt x="4869" y="2119"/>
                    </a:cubicBezTo>
                    <a:cubicBezTo>
                      <a:pt x="5543" y="2070"/>
                      <a:pt x="6001" y="1576"/>
                      <a:pt x="6338" y="1022"/>
                    </a:cubicBezTo>
                    <a:cubicBezTo>
                      <a:pt x="6664" y="1625"/>
                      <a:pt x="7230" y="2082"/>
                      <a:pt x="7941" y="2094"/>
                    </a:cubicBezTo>
                    <a:cubicBezTo>
                      <a:pt x="7947" y="2095"/>
                      <a:pt x="7954" y="2095"/>
                      <a:pt x="7960" y="2095"/>
                    </a:cubicBezTo>
                    <a:cubicBezTo>
                      <a:pt x="8672" y="2095"/>
                      <a:pt x="9794" y="1424"/>
                      <a:pt x="9531" y="588"/>
                    </a:cubicBezTo>
                    <a:cubicBezTo>
                      <a:pt x="9497" y="479"/>
                      <a:pt x="9401" y="420"/>
                      <a:pt x="9305" y="420"/>
                    </a:cubicBezTo>
                    <a:cubicBezTo>
                      <a:pt x="9231" y="420"/>
                      <a:pt x="9157" y="455"/>
                      <a:pt x="9110" y="528"/>
                    </a:cubicBezTo>
                    <a:cubicBezTo>
                      <a:pt x="8977" y="769"/>
                      <a:pt x="8929" y="1010"/>
                      <a:pt x="8724" y="1215"/>
                    </a:cubicBezTo>
                    <a:cubicBezTo>
                      <a:pt x="8507" y="1409"/>
                      <a:pt x="8224" y="1517"/>
                      <a:pt x="7938" y="1517"/>
                    </a:cubicBezTo>
                    <a:cubicBezTo>
                      <a:pt x="7923" y="1517"/>
                      <a:pt x="7908" y="1517"/>
                      <a:pt x="7893" y="1516"/>
                    </a:cubicBezTo>
                    <a:cubicBezTo>
                      <a:pt x="7218" y="1456"/>
                      <a:pt x="6796" y="829"/>
                      <a:pt x="6688" y="215"/>
                    </a:cubicBezTo>
                    <a:cubicBezTo>
                      <a:pt x="6668" y="74"/>
                      <a:pt x="6535" y="0"/>
                      <a:pt x="6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4"/>
              <p:cNvSpPr/>
              <p:nvPr/>
            </p:nvSpPr>
            <p:spPr>
              <a:xfrm>
                <a:off x="-300485" y="-141852"/>
                <a:ext cx="460499" cy="105168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970" extrusionOk="0">
                    <a:moveTo>
                      <a:pt x="6016" y="0"/>
                    </a:moveTo>
                    <a:cubicBezTo>
                      <a:pt x="5936" y="0"/>
                      <a:pt x="5855" y="41"/>
                      <a:pt x="5807" y="126"/>
                    </a:cubicBezTo>
                    <a:cubicBezTo>
                      <a:pt x="5590" y="584"/>
                      <a:pt x="5325" y="1174"/>
                      <a:pt x="4747" y="1234"/>
                    </a:cubicBezTo>
                    <a:cubicBezTo>
                      <a:pt x="4712" y="1238"/>
                      <a:pt x="4678" y="1239"/>
                      <a:pt x="4644" y="1239"/>
                    </a:cubicBezTo>
                    <a:cubicBezTo>
                      <a:pt x="4073" y="1239"/>
                      <a:pt x="3678" y="769"/>
                      <a:pt x="3542" y="234"/>
                    </a:cubicBezTo>
                    <a:cubicBezTo>
                      <a:pt x="3508" y="98"/>
                      <a:pt x="3412" y="39"/>
                      <a:pt x="3310" y="39"/>
                    </a:cubicBezTo>
                    <a:cubicBezTo>
                      <a:pt x="3196" y="39"/>
                      <a:pt x="3075" y="113"/>
                      <a:pt x="3024" y="234"/>
                    </a:cubicBezTo>
                    <a:cubicBezTo>
                      <a:pt x="2807" y="752"/>
                      <a:pt x="2373" y="1259"/>
                      <a:pt x="1795" y="1367"/>
                    </a:cubicBezTo>
                    <a:cubicBezTo>
                      <a:pt x="1736" y="1378"/>
                      <a:pt x="1676" y="1384"/>
                      <a:pt x="1617" y="1384"/>
                    </a:cubicBezTo>
                    <a:cubicBezTo>
                      <a:pt x="1102" y="1384"/>
                      <a:pt x="585" y="980"/>
                      <a:pt x="542" y="451"/>
                    </a:cubicBezTo>
                    <a:cubicBezTo>
                      <a:pt x="542" y="295"/>
                      <a:pt x="424" y="216"/>
                      <a:pt x="307" y="216"/>
                    </a:cubicBezTo>
                    <a:cubicBezTo>
                      <a:pt x="189" y="216"/>
                      <a:pt x="72" y="295"/>
                      <a:pt x="72" y="451"/>
                    </a:cubicBezTo>
                    <a:cubicBezTo>
                      <a:pt x="0" y="1299"/>
                      <a:pt x="793" y="1970"/>
                      <a:pt x="1616" y="1970"/>
                    </a:cubicBezTo>
                    <a:cubicBezTo>
                      <a:pt x="1623" y="1970"/>
                      <a:pt x="1631" y="1970"/>
                      <a:pt x="1638" y="1969"/>
                    </a:cubicBezTo>
                    <a:cubicBezTo>
                      <a:pt x="2337" y="1957"/>
                      <a:pt x="2903" y="1499"/>
                      <a:pt x="3265" y="933"/>
                    </a:cubicBezTo>
                    <a:cubicBezTo>
                      <a:pt x="3530" y="1415"/>
                      <a:pt x="4024" y="1728"/>
                      <a:pt x="4578" y="1765"/>
                    </a:cubicBezTo>
                    <a:cubicBezTo>
                      <a:pt x="4606" y="1766"/>
                      <a:pt x="4633" y="1767"/>
                      <a:pt x="4659" y="1767"/>
                    </a:cubicBezTo>
                    <a:cubicBezTo>
                      <a:pt x="5298" y="1767"/>
                      <a:pt x="5699" y="1358"/>
                      <a:pt x="6000" y="849"/>
                    </a:cubicBezTo>
                    <a:cubicBezTo>
                      <a:pt x="6280" y="1305"/>
                      <a:pt x="6745" y="1525"/>
                      <a:pt x="7210" y="1525"/>
                    </a:cubicBezTo>
                    <a:cubicBezTo>
                      <a:pt x="7765" y="1525"/>
                      <a:pt x="8318" y="1211"/>
                      <a:pt x="8554" y="608"/>
                    </a:cubicBezTo>
                    <a:cubicBezTo>
                      <a:pt x="8626" y="432"/>
                      <a:pt x="8460" y="294"/>
                      <a:pt x="8301" y="294"/>
                    </a:cubicBezTo>
                    <a:cubicBezTo>
                      <a:pt x="8220" y="294"/>
                      <a:pt x="8141" y="330"/>
                      <a:pt x="8096" y="415"/>
                    </a:cubicBezTo>
                    <a:cubicBezTo>
                      <a:pt x="7892" y="802"/>
                      <a:pt x="7524" y="997"/>
                      <a:pt x="7169" y="997"/>
                    </a:cubicBezTo>
                    <a:cubicBezTo>
                      <a:pt x="6751" y="997"/>
                      <a:pt x="6351" y="727"/>
                      <a:pt x="6253" y="186"/>
                    </a:cubicBezTo>
                    <a:cubicBezTo>
                      <a:pt x="6219" y="65"/>
                      <a:pt x="6118" y="0"/>
                      <a:pt x="60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3" name="Google Shape;1333;p24"/>
            <p:cNvGrpSpPr/>
            <p:nvPr/>
          </p:nvGrpSpPr>
          <p:grpSpPr>
            <a:xfrm>
              <a:off x="2100976" y="78035"/>
              <a:ext cx="523013" cy="299276"/>
              <a:chOff x="-2051299" y="2124935"/>
              <a:chExt cx="523013" cy="299276"/>
            </a:xfrm>
          </p:grpSpPr>
          <p:sp>
            <p:nvSpPr>
              <p:cNvPr id="1334" name="Google Shape;1334;p24"/>
              <p:cNvSpPr/>
              <p:nvPr/>
            </p:nvSpPr>
            <p:spPr>
              <a:xfrm>
                <a:off x="-1968712" y="2124935"/>
                <a:ext cx="341984" cy="119636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2241" extrusionOk="0">
                    <a:moveTo>
                      <a:pt x="3533" y="1"/>
                    </a:moveTo>
                    <a:cubicBezTo>
                      <a:pt x="3395" y="1"/>
                      <a:pt x="3246" y="87"/>
                      <a:pt x="3189" y="227"/>
                    </a:cubicBezTo>
                    <a:cubicBezTo>
                      <a:pt x="2948" y="806"/>
                      <a:pt x="2634" y="1492"/>
                      <a:pt x="1923" y="1553"/>
                    </a:cubicBezTo>
                    <a:cubicBezTo>
                      <a:pt x="1908" y="1553"/>
                      <a:pt x="1892" y="1554"/>
                      <a:pt x="1876" y="1554"/>
                    </a:cubicBezTo>
                    <a:cubicBezTo>
                      <a:pt x="1579" y="1554"/>
                      <a:pt x="1286" y="1446"/>
                      <a:pt x="1080" y="1251"/>
                    </a:cubicBezTo>
                    <a:cubicBezTo>
                      <a:pt x="887" y="1071"/>
                      <a:pt x="803" y="842"/>
                      <a:pt x="610" y="685"/>
                    </a:cubicBezTo>
                    <a:cubicBezTo>
                      <a:pt x="570" y="645"/>
                      <a:pt x="519" y="626"/>
                      <a:pt x="469" y="626"/>
                    </a:cubicBezTo>
                    <a:cubicBezTo>
                      <a:pt x="385" y="626"/>
                      <a:pt x="303" y="679"/>
                      <a:pt x="273" y="769"/>
                    </a:cubicBezTo>
                    <a:cubicBezTo>
                      <a:pt x="1" y="1609"/>
                      <a:pt x="1157" y="2240"/>
                      <a:pt x="1860" y="2240"/>
                    </a:cubicBezTo>
                    <a:cubicBezTo>
                      <a:pt x="1874" y="2240"/>
                      <a:pt x="1887" y="2240"/>
                      <a:pt x="1899" y="2239"/>
                    </a:cubicBezTo>
                    <a:cubicBezTo>
                      <a:pt x="2695" y="2203"/>
                      <a:pt x="3177" y="1697"/>
                      <a:pt x="3502" y="1083"/>
                    </a:cubicBezTo>
                    <a:cubicBezTo>
                      <a:pt x="3815" y="1541"/>
                      <a:pt x="4333" y="1842"/>
                      <a:pt x="4899" y="1878"/>
                    </a:cubicBezTo>
                    <a:cubicBezTo>
                      <a:pt x="4915" y="1878"/>
                      <a:pt x="4930" y="1879"/>
                      <a:pt x="4946" y="1879"/>
                    </a:cubicBezTo>
                    <a:cubicBezTo>
                      <a:pt x="5711" y="1879"/>
                      <a:pt x="6406" y="1296"/>
                      <a:pt x="6406" y="504"/>
                    </a:cubicBezTo>
                    <a:cubicBezTo>
                      <a:pt x="6406" y="298"/>
                      <a:pt x="6265" y="201"/>
                      <a:pt x="6115" y="201"/>
                    </a:cubicBezTo>
                    <a:cubicBezTo>
                      <a:pt x="5958" y="201"/>
                      <a:pt x="5792" y="307"/>
                      <a:pt x="5767" y="504"/>
                    </a:cubicBezTo>
                    <a:cubicBezTo>
                      <a:pt x="5717" y="928"/>
                      <a:pt x="5353" y="1226"/>
                      <a:pt x="4946" y="1226"/>
                    </a:cubicBezTo>
                    <a:cubicBezTo>
                      <a:pt x="4867" y="1226"/>
                      <a:pt x="4787" y="1215"/>
                      <a:pt x="4707" y="1191"/>
                    </a:cubicBezTo>
                    <a:cubicBezTo>
                      <a:pt x="4249" y="1071"/>
                      <a:pt x="3899" y="697"/>
                      <a:pt x="3803" y="227"/>
                    </a:cubicBezTo>
                    <a:cubicBezTo>
                      <a:pt x="3769" y="69"/>
                      <a:pt x="3655" y="1"/>
                      <a:pt x="3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4"/>
              <p:cNvSpPr/>
              <p:nvPr/>
            </p:nvSpPr>
            <p:spPr>
              <a:xfrm>
                <a:off x="-2051299" y="2282902"/>
                <a:ext cx="523013" cy="141310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2647" extrusionOk="0">
                    <a:moveTo>
                      <a:pt x="9465" y="0"/>
                    </a:moveTo>
                    <a:cubicBezTo>
                      <a:pt x="9299" y="0"/>
                      <a:pt x="9133" y="106"/>
                      <a:pt x="9133" y="317"/>
                    </a:cubicBezTo>
                    <a:cubicBezTo>
                      <a:pt x="9121" y="1001"/>
                      <a:pt x="8602" y="1362"/>
                      <a:pt x="8081" y="1362"/>
                    </a:cubicBezTo>
                    <a:cubicBezTo>
                      <a:pt x="7620" y="1362"/>
                      <a:pt x="7156" y="1079"/>
                      <a:pt x="7037" y="485"/>
                    </a:cubicBezTo>
                    <a:cubicBezTo>
                      <a:pt x="7008" y="343"/>
                      <a:pt x="6902" y="281"/>
                      <a:pt x="6787" y="281"/>
                    </a:cubicBezTo>
                    <a:cubicBezTo>
                      <a:pt x="6659" y="281"/>
                      <a:pt x="6521" y="358"/>
                      <a:pt x="6471" y="485"/>
                    </a:cubicBezTo>
                    <a:cubicBezTo>
                      <a:pt x="6254" y="1112"/>
                      <a:pt x="5820" y="1835"/>
                      <a:pt x="5133" y="2003"/>
                    </a:cubicBezTo>
                    <a:cubicBezTo>
                      <a:pt x="5040" y="2027"/>
                      <a:pt x="4949" y="2038"/>
                      <a:pt x="4859" y="2038"/>
                    </a:cubicBezTo>
                    <a:cubicBezTo>
                      <a:pt x="4217" y="2038"/>
                      <a:pt x="3690" y="1465"/>
                      <a:pt x="3711" y="799"/>
                    </a:cubicBezTo>
                    <a:cubicBezTo>
                      <a:pt x="3718" y="617"/>
                      <a:pt x="3556" y="510"/>
                      <a:pt x="3401" y="510"/>
                    </a:cubicBezTo>
                    <a:cubicBezTo>
                      <a:pt x="3278" y="510"/>
                      <a:pt x="3160" y="577"/>
                      <a:pt x="3133" y="726"/>
                    </a:cubicBezTo>
                    <a:cubicBezTo>
                      <a:pt x="3013" y="1341"/>
                      <a:pt x="2627" y="1967"/>
                      <a:pt x="1928" y="2003"/>
                    </a:cubicBezTo>
                    <a:cubicBezTo>
                      <a:pt x="1906" y="2004"/>
                      <a:pt x="1883" y="2005"/>
                      <a:pt x="1862" y="2005"/>
                    </a:cubicBezTo>
                    <a:cubicBezTo>
                      <a:pt x="1160" y="2005"/>
                      <a:pt x="1012" y="1443"/>
                      <a:pt x="988" y="859"/>
                    </a:cubicBezTo>
                    <a:cubicBezTo>
                      <a:pt x="988" y="736"/>
                      <a:pt x="889" y="653"/>
                      <a:pt x="783" y="653"/>
                    </a:cubicBezTo>
                    <a:cubicBezTo>
                      <a:pt x="733" y="653"/>
                      <a:pt x="682" y="671"/>
                      <a:pt x="639" y="714"/>
                    </a:cubicBezTo>
                    <a:cubicBezTo>
                      <a:pt x="0" y="1437"/>
                      <a:pt x="808" y="2473"/>
                      <a:pt x="1579" y="2618"/>
                    </a:cubicBezTo>
                    <a:cubicBezTo>
                      <a:pt x="1684" y="2638"/>
                      <a:pt x="1787" y="2647"/>
                      <a:pt x="1887" y="2647"/>
                    </a:cubicBezTo>
                    <a:cubicBezTo>
                      <a:pt x="2522" y="2647"/>
                      <a:pt x="3051" y="2269"/>
                      <a:pt x="3374" y="1738"/>
                    </a:cubicBezTo>
                    <a:cubicBezTo>
                      <a:pt x="3677" y="2286"/>
                      <a:pt x="4250" y="2619"/>
                      <a:pt x="4875" y="2619"/>
                    </a:cubicBezTo>
                    <a:cubicBezTo>
                      <a:pt x="4897" y="2619"/>
                      <a:pt x="4919" y="2619"/>
                      <a:pt x="4940" y="2618"/>
                    </a:cubicBezTo>
                    <a:cubicBezTo>
                      <a:pt x="5760" y="2582"/>
                      <a:pt x="6374" y="1979"/>
                      <a:pt x="6748" y="1280"/>
                    </a:cubicBezTo>
                    <a:cubicBezTo>
                      <a:pt x="7061" y="1761"/>
                      <a:pt x="7591" y="2045"/>
                      <a:pt x="8157" y="2045"/>
                    </a:cubicBezTo>
                    <a:cubicBezTo>
                      <a:pt x="8201" y="2045"/>
                      <a:pt x="8246" y="2043"/>
                      <a:pt x="8290" y="2040"/>
                    </a:cubicBezTo>
                    <a:cubicBezTo>
                      <a:pt x="9157" y="1943"/>
                      <a:pt x="9772" y="1160"/>
                      <a:pt x="9796" y="317"/>
                    </a:cubicBezTo>
                    <a:cubicBezTo>
                      <a:pt x="9796" y="106"/>
                      <a:pt x="9630" y="0"/>
                      <a:pt x="94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6" name="Google Shape;1336;p24"/>
            <p:cNvGrpSpPr/>
            <p:nvPr/>
          </p:nvGrpSpPr>
          <p:grpSpPr>
            <a:xfrm>
              <a:off x="8576273" y="1801733"/>
              <a:ext cx="316520" cy="280805"/>
              <a:chOff x="973073" y="2327408"/>
              <a:chExt cx="316520" cy="280805"/>
            </a:xfrm>
          </p:grpSpPr>
          <p:sp>
            <p:nvSpPr>
              <p:cNvPr id="1337" name="Google Shape;1337;p24"/>
              <p:cNvSpPr/>
              <p:nvPr/>
            </p:nvSpPr>
            <p:spPr>
              <a:xfrm>
                <a:off x="973073" y="2453824"/>
                <a:ext cx="155083" cy="15438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892" extrusionOk="0">
                    <a:moveTo>
                      <a:pt x="1499" y="1"/>
                    </a:moveTo>
                    <a:cubicBezTo>
                      <a:pt x="1417" y="1"/>
                      <a:pt x="1334" y="10"/>
                      <a:pt x="1254" y="30"/>
                    </a:cubicBezTo>
                    <a:cubicBezTo>
                      <a:pt x="1133" y="30"/>
                      <a:pt x="1001" y="66"/>
                      <a:pt x="892" y="127"/>
                    </a:cubicBezTo>
                    <a:cubicBezTo>
                      <a:pt x="772" y="163"/>
                      <a:pt x="663" y="223"/>
                      <a:pt x="579" y="307"/>
                    </a:cubicBezTo>
                    <a:cubicBezTo>
                      <a:pt x="470" y="380"/>
                      <a:pt x="374" y="464"/>
                      <a:pt x="314" y="573"/>
                    </a:cubicBezTo>
                    <a:cubicBezTo>
                      <a:pt x="229" y="657"/>
                      <a:pt x="169" y="765"/>
                      <a:pt x="133" y="886"/>
                    </a:cubicBezTo>
                    <a:cubicBezTo>
                      <a:pt x="49" y="1054"/>
                      <a:pt x="1" y="1247"/>
                      <a:pt x="13" y="1440"/>
                    </a:cubicBezTo>
                    <a:cubicBezTo>
                      <a:pt x="25" y="1573"/>
                      <a:pt x="49" y="1705"/>
                      <a:pt x="61" y="1826"/>
                    </a:cubicBezTo>
                    <a:lnTo>
                      <a:pt x="205" y="2175"/>
                    </a:lnTo>
                    <a:lnTo>
                      <a:pt x="434" y="2464"/>
                    </a:lnTo>
                    <a:lnTo>
                      <a:pt x="723" y="2693"/>
                    </a:lnTo>
                    <a:lnTo>
                      <a:pt x="1073" y="2838"/>
                    </a:lnTo>
                    <a:cubicBezTo>
                      <a:pt x="1178" y="2873"/>
                      <a:pt x="1292" y="2892"/>
                      <a:pt x="1406" y="2892"/>
                    </a:cubicBezTo>
                    <a:cubicBezTo>
                      <a:pt x="1488" y="2892"/>
                      <a:pt x="1571" y="2882"/>
                      <a:pt x="1651" y="2862"/>
                    </a:cubicBezTo>
                    <a:cubicBezTo>
                      <a:pt x="1772" y="2862"/>
                      <a:pt x="1904" y="2826"/>
                      <a:pt x="2013" y="2765"/>
                    </a:cubicBezTo>
                    <a:cubicBezTo>
                      <a:pt x="2193" y="2705"/>
                      <a:pt x="2350" y="2609"/>
                      <a:pt x="2471" y="2464"/>
                    </a:cubicBezTo>
                    <a:lnTo>
                      <a:pt x="2483" y="2452"/>
                    </a:lnTo>
                    <a:cubicBezTo>
                      <a:pt x="2736" y="2175"/>
                      <a:pt x="2880" y="1814"/>
                      <a:pt x="2904" y="1440"/>
                    </a:cubicBezTo>
                    <a:lnTo>
                      <a:pt x="2844" y="1079"/>
                    </a:lnTo>
                    <a:cubicBezTo>
                      <a:pt x="2784" y="838"/>
                      <a:pt x="2651" y="621"/>
                      <a:pt x="2483" y="452"/>
                    </a:cubicBezTo>
                    <a:lnTo>
                      <a:pt x="2471" y="428"/>
                    </a:lnTo>
                    <a:lnTo>
                      <a:pt x="2169" y="211"/>
                    </a:lnTo>
                    <a:lnTo>
                      <a:pt x="1832" y="54"/>
                    </a:lnTo>
                    <a:cubicBezTo>
                      <a:pt x="1727" y="19"/>
                      <a:pt x="1613" y="1"/>
                      <a:pt x="14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4"/>
              <p:cNvSpPr/>
              <p:nvPr/>
            </p:nvSpPr>
            <p:spPr>
              <a:xfrm>
                <a:off x="1075359" y="2327408"/>
                <a:ext cx="119049" cy="119049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230" extrusionOk="0">
                    <a:moveTo>
                      <a:pt x="1115" y="1"/>
                    </a:moveTo>
                    <a:cubicBezTo>
                      <a:pt x="829" y="1"/>
                      <a:pt x="543" y="109"/>
                      <a:pt x="326" y="326"/>
                    </a:cubicBezTo>
                    <a:cubicBezTo>
                      <a:pt x="229" y="422"/>
                      <a:pt x="145" y="543"/>
                      <a:pt x="97" y="675"/>
                    </a:cubicBezTo>
                    <a:cubicBezTo>
                      <a:pt x="36" y="820"/>
                      <a:pt x="0" y="965"/>
                      <a:pt x="12" y="1121"/>
                    </a:cubicBezTo>
                    <a:cubicBezTo>
                      <a:pt x="12" y="1410"/>
                      <a:pt x="133" y="1687"/>
                      <a:pt x="338" y="1904"/>
                    </a:cubicBezTo>
                    <a:cubicBezTo>
                      <a:pt x="543" y="2097"/>
                      <a:pt x="832" y="2218"/>
                      <a:pt x="1121" y="2230"/>
                    </a:cubicBezTo>
                    <a:cubicBezTo>
                      <a:pt x="1410" y="2218"/>
                      <a:pt x="1699" y="2109"/>
                      <a:pt x="1904" y="1904"/>
                    </a:cubicBezTo>
                    <a:cubicBezTo>
                      <a:pt x="2012" y="1796"/>
                      <a:pt x="2085" y="1675"/>
                      <a:pt x="2133" y="1543"/>
                    </a:cubicBezTo>
                    <a:cubicBezTo>
                      <a:pt x="2205" y="1410"/>
                      <a:pt x="2229" y="1266"/>
                      <a:pt x="2229" y="1109"/>
                    </a:cubicBezTo>
                    <a:cubicBezTo>
                      <a:pt x="2229" y="820"/>
                      <a:pt x="2109" y="531"/>
                      <a:pt x="1904" y="326"/>
                    </a:cubicBezTo>
                    <a:cubicBezTo>
                      <a:pt x="1687" y="109"/>
                      <a:pt x="1401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24"/>
              <p:cNvSpPr/>
              <p:nvPr/>
            </p:nvSpPr>
            <p:spPr>
              <a:xfrm>
                <a:off x="1189176" y="2472135"/>
                <a:ext cx="100417" cy="7788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459" extrusionOk="0">
                    <a:moveTo>
                      <a:pt x="941" y="1"/>
                    </a:moveTo>
                    <a:cubicBezTo>
                      <a:pt x="1" y="1"/>
                      <a:pt x="1" y="1458"/>
                      <a:pt x="941" y="1458"/>
                    </a:cubicBezTo>
                    <a:cubicBezTo>
                      <a:pt x="1881" y="1458"/>
                      <a:pt x="1881" y="1"/>
                      <a:pt x="9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0" name="Google Shape;1340;p24"/>
            <p:cNvGrpSpPr/>
            <p:nvPr/>
          </p:nvGrpSpPr>
          <p:grpSpPr>
            <a:xfrm>
              <a:off x="5510968" y="88777"/>
              <a:ext cx="398014" cy="291534"/>
              <a:chOff x="320593" y="2321915"/>
              <a:chExt cx="398014" cy="291534"/>
            </a:xfrm>
          </p:grpSpPr>
          <p:sp>
            <p:nvSpPr>
              <p:cNvPr id="1341" name="Google Shape;1341;p24"/>
              <p:cNvSpPr/>
              <p:nvPr/>
            </p:nvSpPr>
            <p:spPr>
              <a:xfrm rot="-7480925">
                <a:off x="346757" y="2455051"/>
                <a:ext cx="131915" cy="13277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487" extrusionOk="0">
                    <a:moveTo>
                      <a:pt x="1235" y="0"/>
                    </a:moveTo>
                    <a:cubicBezTo>
                      <a:pt x="1181" y="0"/>
                      <a:pt x="1127" y="9"/>
                      <a:pt x="1073" y="27"/>
                    </a:cubicBezTo>
                    <a:cubicBezTo>
                      <a:pt x="964" y="27"/>
                      <a:pt x="856" y="51"/>
                      <a:pt x="760" y="111"/>
                    </a:cubicBezTo>
                    <a:cubicBezTo>
                      <a:pt x="615" y="160"/>
                      <a:pt x="470" y="244"/>
                      <a:pt x="362" y="365"/>
                    </a:cubicBezTo>
                    <a:lnTo>
                      <a:pt x="169" y="618"/>
                    </a:lnTo>
                    <a:cubicBezTo>
                      <a:pt x="133" y="714"/>
                      <a:pt x="85" y="810"/>
                      <a:pt x="49" y="919"/>
                    </a:cubicBezTo>
                    <a:lnTo>
                      <a:pt x="0" y="1244"/>
                    </a:lnTo>
                    <a:lnTo>
                      <a:pt x="49" y="1569"/>
                    </a:lnTo>
                    <a:cubicBezTo>
                      <a:pt x="85" y="1666"/>
                      <a:pt x="133" y="1762"/>
                      <a:pt x="169" y="1871"/>
                    </a:cubicBezTo>
                    <a:cubicBezTo>
                      <a:pt x="241" y="2015"/>
                      <a:pt x="350" y="2136"/>
                      <a:pt x="494" y="2220"/>
                    </a:cubicBezTo>
                    <a:cubicBezTo>
                      <a:pt x="567" y="2292"/>
                      <a:pt x="663" y="2353"/>
                      <a:pt x="760" y="2377"/>
                    </a:cubicBezTo>
                    <a:cubicBezTo>
                      <a:pt x="889" y="2441"/>
                      <a:pt x="1038" y="2487"/>
                      <a:pt x="1189" y="2487"/>
                    </a:cubicBezTo>
                    <a:cubicBezTo>
                      <a:pt x="1207" y="2487"/>
                      <a:pt x="1224" y="2486"/>
                      <a:pt x="1241" y="2485"/>
                    </a:cubicBezTo>
                    <a:lnTo>
                      <a:pt x="1254" y="2485"/>
                    </a:lnTo>
                    <a:cubicBezTo>
                      <a:pt x="1579" y="2473"/>
                      <a:pt x="1880" y="2341"/>
                      <a:pt x="2121" y="2124"/>
                    </a:cubicBezTo>
                    <a:lnTo>
                      <a:pt x="2302" y="1883"/>
                    </a:lnTo>
                    <a:cubicBezTo>
                      <a:pt x="2410" y="1690"/>
                      <a:pt x="2470" y="1485"/>
                      <a:pt x="2470" y="1268"/>
                    </a:cubicBezTo>
                    <a:lnTo>
                      <a:pt x="2470" y="1256"/>
                    </a:lnTo>
                    <a:cubicBezTo>
                      <a:pt x="2458" y="1136"/>
                      <a:pt x="2446" y="1027"/>
                      <a:pt x="2434" y="919"/>
                    </a:cubicBezTo>
                    <a:cubicBezTo>
                      <a:pt x="2386" y="810"/>
                      <a:pt x="2350" y="714"/>
                      <a:pt x="2302" y="618"/>
                    </a:cubicBezTo>
                    <a:cubicBezTo>
                      <a:pt x="2230" y="473"/>
                      <a:pt x="2121" y="352"/>
                      <a:pt x="1989" y="268"/>
                    </a:cubicBezTo>
                    <a:cubicBezTo>
                      <a:pt x="1916" y="196"/>
                      <a:pt x="1820" y="136"/>
                      <a:pt x="1711" y="111"/>
                    </a:cubicBezTo>
                    <a:cubicBezTo>
                      <a:pt x="1615" y="51"/>
                      <a:pt x="1507" y="27"/>
                      <a:pt x="1398" y="27"/>
                    </a:cubicBezTo>
                    <a:cubicBezTo>
                      <a:pt x="1344" y="9"/>
                      <a:pt x="1290" y="0"/>
                      <a:pt x="1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24"/>
              <p:cNvSpPr/>
              <p:nvPr/>
            </p:nvSpPr>
            <p:spPr>
              <a:xfrm rot="-7480925">
                <a:off x="564353" y="2440531"/>
                <a:ext cx="139603" cy="108799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038" extrusionOk="0">
                    <a:moveTo>
                      <a:pt x="1302" y="1"/>
                    </a:moveTo>
                    <a:cubicBezTo>
                      <a:pt x="0" y="1"/>
                      <a:pt x="0" y="2037"/>
                      <a:pt x="1302" y="2037"/>
                    </a:cubicBezTo>
                    <a:cubicBezTo>
                      <a:pt x="2615" y="2037"/>
                      <a:pt x="2615" y="1"/>
                      <a:pt x="13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24"/>
              <p:cNvSpPr/>
              <p:nvPr/>
            </p:nvSpPr>
            <p:spPr>
              <a:xfrm rot="-7480925">
                <a:off x="436977" y="2342949"/>
                <a:ext cx="97855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669" extrusionOk="0">
                    <a:moveTo>
                      <a:pt x="917" y="0"/>
                    </a:moveTo>
                    <a:cubicBezTo>
                      <a:pt x="703" y="0"/>
                      <a:pt x="489" y="81"/>
                      <a:pt x="326" y="244"/>
                    </a:cubicBezTo>
                    <a:cubicBezTo>
                      <a:pt x="1" y="569"/>
                      <a:pt x="1" y="1099"/>
                      <a:pt x="326" y="1425"/>
                    </a:cubicBezTo>
                    <a:cubicBezTo>
                      <a:pt x="489" y="1587"/>
                      <a:pt x="703" y="1669"/>
                      <a:pt x="917" y="1669"/>
                    </a:cubicBezTo>
                    <a:cubicBezTo>
                      <a:pt x="1131" y="1669"/>
                      <a:pt x="1344" y="1587"/>
                      <a:pt x="1507" y="1425"/>
                    </a:cubicBezTo>
                    <a:cubicBezTo>
                      <a:pt x="1832" y="1099"/>
                      <a:pt x="1832" y="569"/>
                      <a:pt x="1507" y="244"/>
                    </a:cubicBezTo>
                    <a:cubicBezTo>
                      <a:pt x="1344" y="81"/>
                      <a:pt x="1131" y="0"/>
                      <a:pt x="9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4" name="Google Shape;1344;p24"/>
            <p:cNvGrpSpPr/>
            <p:nvPr/>
          </p:nvGrpSpPr>
          <p:grpSpPr>
            <a:xfrm>
              <a:off x="228525" y="2650432"/>
              <a:ext cx="299170" cy="320203"/>
              <a:chOff x="52250" y="3352882"/>
              <a:chExt cx="299170" cy="320203"/>
            </a:xfrm>
          </p:grpSpPr>
          <p:sp>
            <p:nvSpPr>
              <p:cNvPr id="1345" name="Google Shape;1345;p24"/>
              <p:cNvSpPr/>
              <p:nvPr/>
            </p:nvSpPr>
            <p:spPr>
              <a:xfrm>
                <a:off x="52250" y="3431198"/>
                <a:ext cx="176277" cy="136399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555" extrusionOk="0">
                    <a:moveTo>
                      <a:pt x="1651" y="0"/>
                    </a:moveTo>
                    <a:cubicBezTo>
                      <a:pt x="0" y="0"/>
                      <a:pt x="0" y="2555"/>
                      <a:pt x="1651" y="2555"/>
                    </a:cubicBezTo>
                    <a:cubicBezTo>
                      <a:pt x="3302" y="2555"/>
                      <a:pt x="3290" y="0"/>
                      <a:pt x="16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24"/>
              <p:cNvSpPr/>
              <p:nvPr/>
            </p:nvSpPr>
            <p:spPr>
              <a:xfrm>
                <a:off x="246518" y="3352882"/>
                <a:ext cx="104902" cy="95719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793" extrusionOk="0">
                    <a:moveTo>
                      <a:pt x="982" y="0"/>
                    </a:moveTo>
                    <a:cubicBezTo>
                      <a:pt x="753" y="0"/>
                      <a:pt x="524" y="88"/>
                      <a:pt x="350" y="262"/>
                    </a:cubicBezTo>
                    <a:cubicBezTo>
                      <a:pt x="0" y="612"/>
                      <a:pt x="0" y="1178"/>
                      <a:pt x="350" y="1528"/>
                    </a:cubicBezTo>
                    <a:cubicBezTo>
                      <a:pt x="518" y="1696"/>
                      <a:pt x="747" y="1793"/>
                      <a:pt x="976" y="1793"/>
                    </a:cubicBezTo>
                    <a:cubicBezTo>
                      <a:pt x="1217" y="1793"/>
                      <a:pt x="1446" y="1696"/>
                      <a:pt x="1615" y="1528"/>
                    </a:cubicBezTo>
                    <a:cubicBezTo>
                      <a:pt x="1964" y="1178"/>
                      <a:pt x="1964" y="612"/>
                      <a:pt x="1615" y="262"/>
                    </a:cubicBezTo>
                    <a:cubicBezTo>
                      <a:pt x="1440" y="88"/>
                      <a:pt x="1211" y="0"/>
                      <a:pt x="9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24"/>
              <p:cNvSpPr/>
              <p:nvPr/>
            </p:nvSpPr>
            <p:spPr>
              <a:xfrm>
                <a:off x="213046" y="3550994"/>
                <a:ext cx="122252" cy="122091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287" extrusionOk="0">
                    <a:moveTo>
                      <a:pt x="1145" y="0"/>
                    </a:moveTo>
                    <a:cubicBezTo>
                      <a:pt x="853" y="0"/>
                      <a:pt x="561" y="112"/>
                      <a:pt x="338" y="335"/>
                    </a:cubicBezTo>
                    <a:cubicBezTo>
                      <a:pt x="133" y="552"/>
                      <a:pt x="13" y="841"/>
                      <a:pt x="1" y="1142"/>
                    </a:cubicBezTo>
                    <a:cubicBezTo>
                      <a:pt x="1" y="1443"/>
                      <a:pt x="121" y="1732"/>
                      <a:pt x="338" y="1949"/>
                    </a:cubicBezTo>
                    <a:cubicBezTo>
                      <a:pt x="555" y="2166"/>
                      <a:pt x="844" y="2287"/>
                      <a:pt x="1145" y="2287"/>
                    </a:cubicBezTo>
                    <a:cubicBezTo>
                      <a:pt x="1446" y="2287"/>
                      <a:pt x="1736" y="2166"/>
                      <a:pt x="1952" y="1949"/>
                    </a:cubicBezTo>
                    <a:cubicBezTo>
                      <a:pt x="2157" y="1732"/>
                      <a:pt x="2278" y="1443"/>
                      <a:pt x="2290" y="1142"/>
                    </a:cubicBezTo>
                    <a:cubicBezTo>
                      <a:pt x="2290" y="841"/>
                      <a:pt x="2169" y="552"/>
                      <a:pt x="1952" y="335"/>
                    </a:cubicBezTo>
                    <a:cubicBezTo>
                      <a:pt x="1730" y="112"/>
                      <a:pt x="1437" y="0"/>
                      <a:pt x="11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8" name="Google Shape;1348;p24"/>
            <p:cNvGrpSpPr/>
            <p:nvPr/>
          </p:nvGrpSpPr>
          <p:grpSpPr>
            <a:xfrm>
              <a:off x="513082" y="176894"/>
              <a:ext cx="345455" cy="282247"/>
              <a:chOff x="3265732" y="4584619"/>
              <a:chExt cx="345455" cy="282247"/>
            </a:xfrm>
          </p:grpSpPr>
          <p:sp>
            <p:nvSpPr>
              <p:cNvPr id="1349" name="Google Shape;1349;p24"/>
              <p:cNvSpPr/>
              <p:nvPr/>
            </p:nvSpPr>
            <p:spPr>
              <a:xfrm>
                <a:off x="3265732" y="4720804"/>
                <a:ext cx="188502" cy="146061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36" extrusionOk="0">
                    <a:moveTo>
                      <a:pt x="1771" y="1"/>
                    </a:moveTo>
                    <a:cubicBezTo>
                      <a:pt x="0" y="1"/>
                      <a:pt x="0" y="2736"/>
                      <a:pt x="1771" y="2736"/>
                    </a:cubicBezTo>
                    <a:cubicBezTo>
                      <a:pt x="3530" y="2736"/>
                      <a:pt x="3530" y="1"/>
                      <a:pt x="1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4"/>
              <p:cNvSpPr/>
              <p:nvPr/>
            </p:nvSpPr>
            <p:spPr>
              <a:xfrm>
                <a:off x="3467047" y="4584619"/>
                <a:ext cx="144139" cy="134584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2521" extrusionOk="0">
                    <a:moveTo>
                      <a:pt x="1386" y="1"/>
                    </a:moveTo>
                    <a:cubicBezTo>
                      <a:pt x="1279" y="1"/>
                      <a:pt x="1169" y="15"/>
                      <a:pt x="1061" y="46"/>
                    </a:cubicBezTo>
                    <a:cubicBezTo>
                      <a:pt x="374" y="238"/>
                      <a:pt x="0" y="973"/>
                      <a:pt x="253" y="1636"/>
                    </a:cubicBezTo>
                    <a:cubicBezTo>
                      <a:pt x="362" y="2046"/>
                      <a:pt x="675" y="2359"/>
                      <a:pt x="1085" y="2479"/>
                    </a:cubicBezTo>
                    <a:lnTo>
                      <a:pt x="1121" y="2479"/>
                    </a:lnTo>
                    <a:cubicBezTo>
                      <a:pt x="1216" y="2507"/>
                      <a:pt x="1314" y="2521"/>
                      <a:pt x="1414" y="2521"/>
                    </a:cubicBezTo>
                    <a:cubicBezTo>
                      <a:pt x="1617" y="2521"/>
                      <a:pt x="1822" y="2464"/>
                      <a:pt x="2000" y="2359"/>
                    </a:cubicBezTo>
                    <a:cubicBezTo>
                      <a:pt x="2470" y="2082"/>
                      <a:pt x="2699" y="1528"/>
                      <a:pt x="2567" y="997"/>
                    </a:cubicBezTo>
                    <a:cubicBezTo>
                      <a:pt x="2465" y="409"/>
                      <a:pt x="1954" y="1"/>
                      <a:pt x="1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4"/>
              <p:cNvSpPr/>
              <p:nvPr/>
            </p:nvSpPr>
            <p:spPr>
              <a:xfrm>
                <a:off x="3509488" y="4776645"/>
                <a:ext cx="97161" cy="8845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57" extrusionOk="0">
                    <a:moveTo>
                      <a:pt x="910" y="0"/>
                    </a:moveTo>
                    <a:cubicBezTo>
                      <a:pt x="699" y="0"/>
                      <a:pt x="489" y="81"/>
                      <a:pt x="326" y="244"/>
                    </a:cubicBezTo>
                    <a:cubicBezTo>
                      <a:pt x="1" y="569"/>
                      <a:pt x="1" y="1087"/>
                      <a:pt x="326" y="1413"/>
                    </a:cubicBezTo>
                    <a:cubicBezTo>
                      <a:pt x="489" y="1575"/>
                      <a:pt x="699" y="1657"/>
                      <a:pt x="910" y="1657"/>
                    </a:cubicBezTo>
                    <a:cubicBezTo>
                      <a:pt x="1121" y="1657"/>
                      <a:pt x="1332" y="1575"/>
                      <a:pt x="1495" y="1413"/>
                    </a:cubicBezTo>
                    <a:cubicBezTo>
                      <a:pt x="1820" y="1087"/>
                      <a:pt x="1820" y="569"/>
                      <a:pt x="1495" y="244"/>
                    </a:cubicBezTo>
                    <a:cubicBezTo>
                      <a:pt x="1332" y="81"/>
                      <a:pt x="1121" y="0"/>
                      <a:pt x="9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gradFill>
          <a:gsLst>
            <a:gs pos="0">
              <a:srgbClr val="FFFFFF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3" name="Google Shape;1353;p25"/>
          <p:cNvGrpSpPr/>
          <p:nvPr/>
        </p:nvGrpSpPr>
        <p:grpSpPr>
          <a:xfrm>
            <a:off x="0" y="2514099"/>
            <a:ext cx="9143946" cy="2892790"/>
            <a:chOff x="0" y="2514099"/>
            <a:chExt cx="9143946" cy="2892790"/>
          </a:xfrm>
        </p:grpSpPr>
        <p:sp>
          <p:nvSpPr>
            <p:cNvPr id="1354" name="Google Shape;1354;p25"/>
            <p:cNvSpPr/>
            <p:nvPr/>
          </p:nvSpPr>
          <p:spPr>
            <a:xfrm flipH="1">
              <a:off x="0" y="4696429"/>
              <a:ext cx="9143946" cy="468460"/>
            </a:xfrm>
            <a:custGeom>
              <a:avLst/>
              <a:gdLst/>
              <a:ahLst/>
              <a:cxnLst/>
              <a:rect l="l" t="t" r="r" b="b"/>
              <a:pathLst>
                <a:path w="285726" h="22902" extrusionOk="0">
                  <a:moveTo>
                    <a:pt x="285726" y="0"/>
                  </a:moveTo>
                  <a:cubicBezTo>
                    <a:pt x="260353" y="10172"/>
                    <a:pt x="234980" y="13463"/>
                    <a:pt x="209607" y="13463"/>
                  </a:cubicBezTo>
                  <a:cubicBezTo>
                    <a:pt x="163098" y="13463"/>
                    <a:pt x="116587" y="2406"/>
                    <a:pt x="70075" y="2406"/>
                  </a:cubicBezTo>
                  <a:cubicBezTo>
                    <a:pt x="52699" y="2406"/>
                    <a:pt x="35323" y="3949"/>
                    <a:pt x="17947" y="8188"/>
                  </a:cubicBezTo>
                  <a:cubicBezTo>
                    <a:pt x="11963" y="8156"/>
                    <a:pt x="5984" y="7727"/>
                    <a:pt x="0" y="5300"/>
                  </a:cubicBezTo>
                  <a:lnTo>
                    <a:pt x="0" y="22902"/>
                  </a:lnTo>
                  <a:lnTo>
                    <a:pt x="285726" y="22894"/>
                  </a:lnTo>
                  <a:lnTo>
                    <a:pt x="2857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5" name="Google Shape;1355;p25"/>
            <p:cNvGrpSpPr/>
            <p:nvPr/>
          </p:nvGrpSpPr>
          <p:grpSpPr>
            <a:xfrm>
              <a:off x="7933513" y="2514099"/>
              <a:ext cx="1083882" cy="2892790"/>
              <a:chOff x="7933513" y="2514099"/>
              <a:chExt cx="1083882" cy="2892790"/>
            </a:xfrm>
          </p:grpSpPr>
          <p:sp>
            <p:nvSpPr>
              <p:cNvPr id="1356" name="Google Shape;1356;p25"/>
              <p:cNvSpPr/>
              <p:nvPr/>
            </p:nvSpPr>
            <p:spPr>
              <a:xfrm>
                <a:off x="8299766" y="3470393"/>
                <a:ext cx="262509" cy="1583523"/>
              </a:xfrm>
              <a:custGeom>
                <a:avLst/>
                <a:gdLst/>
                <a:ahLst/>
                <a:cxnLst/>
                <a:rect l="l" t="t" r="r" b="b"/>
                <a:pathLst>
                  <a:path w="6324" h="38148" extrusionOk="0">
                    <a:moveTo>
                      <a:pt x="2321" y="1"/>
                    </a:moveTo>
                    <a:cubicBezTo>
                      <a:pt x="2213" y="1"/>
                      <a:pt x="2103" y="31"/>
                      <a:pt x="1998" y="98"/>
                    </a:cubicBezTo>
                    <a:cubicBezTo>
                      <a:pt x="1624" y="327"/>
                      <a:pt x="1672" y="966"/>
                      <a:pt x="1865" y="1303"/>
                    </a:cubicBezTo>
                    <a:cubicBezTo>
                      <a:pt x="2106" y="1737"/>
                      <a:pt x="2636" y="1918"/>
                      <a:pt x="2998" y="2243"/>
                    </a:cubicBezTo>
                    <a:cubicBezTo>
                      <a:pt x="3178" y="2701"/>
                      <a:pt x="3335" y="3171"/>
                      <a:pt x="3480" y="3653"/>
                    </a:cubicBezTo>
                    <a:cubicBezTo>
                      <a:pt x="3121" y="3201"/>
                      <a:pt x="2660" y="2724"/>
                      <a:pt x="2315" y="2724"/>
                    </a:cubicBezTo>
                    <a:cubicBezTo>
                      <a:pt x="2172" y="2724"/>
                      <a:pt x="2049" y="2805"/>
                      <a:pt x="1961" y="3002"/>
                    </a:cubicBezTo>
                    <a:cubicBezTo>
                      <a:pt x="1793" y="3376"/>
                      <a:pt x="2130" y="3906"/>
                      <a:pt x="2383" y="4159"/>
                    </a:cubicBezTo>
                    <a:cubicBezTo>
                      <a:pt x="2708" y="4520"/>
                      <a:pt x="3214" y="4617"/>
                      <a:pt x="3684" y="4677"/>
                    </a:cubicBezTo>
                    <a:cubicBezTo>
                      <a:pt x="3696" y="4689"/>
                      <a:pt x="3721" y="4701"/>
                      <a:pt x="3733" y="4713"/>
                    </a:cubicBezTo>
                    <a:cubicBezTo>
                      <a:pt x="3937" y="5677"/>
                      <a:pt x="4046" y="6665"/>
                      <a:pt x="4070" y="7665"/>
                    </a:cubicBezTo>
                    <a:lnTo>
                      <a:pt x="4070" y="8364"/>
                    </a:lnTo>
                    <a:cubicBezTo>
                      <a:pt x="3890" y="7910"/>
                      <a:pt x="3622" y="7472"/>
                      <a:pt x="3306" y="7472"/>
                    </a:cubicBezTo>
                    <a:cubicBezTo>
                      <a:pt x="3218" y="7472"/>
                      <a:pt x="3127" y="7505"/>
                      <a:pt x="3034" y="7581"/>
                    </a:cubicBezTo>
                    <a:cubicBezTo>
                      <a:pt x="2720" y="7822"/>
                      <a:pt x="2901" y="8412"/>
                      <a:pt x="3070" y="8689"/>
                    </a:cubicBezTo>
                    <a:cubicBezTo>
                      <a:pt x="3311" y="9014"/>
                      <a:pt x="3660" y="9268"/>
                      <a:pt x="4058" y="9388"/>
                    </a:cubicBezTo>
                    <a:cubicBezTo>
                      <a:pt x="3998" y="10750"/>
                      <a:pt x="3853" y="12111"/>
                      <a:pt x="3672" y="13473"/>
                    </a:cubicBezTo>
                    <a:cubicBezTo>
                      <a:pt x="3600" y="13111"/>
                      <a:pt x="3455" y="12762"/>
                      <a:pt x="3239" y="12472"/>
                    </a:cubicBezTo>
                    <a:cubicBezTo>
                      <a:pt x="3096" y="12276"/>
                      <a:pt x="2795" y="11988"/>
                      <a:pt x="2516" y="11988"/>
                    </a:cubicBezTo>
                    <a:cubicBezTo>
                      <a:pt x="2418" y="11988"/>
                      <a:pt x="2323" y="12023"/>
                      <a:pt x="2239" y="12111"/>
                    </a:cubicBezTo>
                    <a:cubicBezTo>
                      <a:pt x="1913" y="12460"/>
                      <a:pt x="2275" y="13256"/>
                      <a:pt x="2492" y="13569"/>
                    </a:cubicBezTo>
                    <a:cubicBezTo>
                      <a:pt x="2720" y="13882"/>
                      <a:pt x="3118" y="14171"/>
                      <a:pt x="3528" y="14183"/>
                    </a:cubicBezTo>
                    <a:cubicBezTo>
                      <a:pt x="3540" y="14195"/>
                      <a:pt x="3552" y="14208"/>
                      <a:pt x="3564" y="14220"/>
                    </a:cubicBezTo>
                    <a:cubicBezTo>
                      <a:pt x="3552" y="14364"/>
                      <a:pt x="3528" y="14509"/>
                      <a:pt x="3504" y="14653"/>
                    </a:cubicBezTo>
                    <a:cubicBezTo>
                      <a:pt x="3371" y="15593"/>
                      <a:pt x="3239" y="16521"/>
                      <a:pt x="3094" y="17461"/>
                    </a:cubicBezTo>
                    <a:cubicBezTo>
                      <a:pt x="3010" y="17135"/>
                      <a:pt x="2877" y="16846"/>
                      <a:pt x="2672" y="16581"/>
                    </a:cubicBezTo>
                    <a:cubicBezTo>
                      <a:pt x="2547" y="16429"/>
                      <a:pt x="2356" y="16324"/>
                      <a:pt x="2177" y="16324"/>
                    </a:cubicBezTo>
                    <a:cubicBezTo>
                      <a:pt x="2030" y="16324"/>
                      <a:pt x="1892" y="16395"/>
                      <a:pt x="1805" y="16569"/>
                    </a:cubicBezTo>
                    <a:cubicBezTo>
                      <a:pt x="1612" y="16967"/>
                      <a:pt x="1829" y="17461"/>
                      <a:pt x="2046" y="17774"/>
                    </a:cubicBezTo>
                    <a:cubicBezTo>
                      <a:pt x="2263" y="18087"/>
                      <a:pt x="2588" y="18316"/>
                      <a:pt x="2949" y="18413"/>
                    </a:cubicBezTo>
                    <a:cubicBezTo>
                      <a:pt x="2757" y="19666"/>
                      <a:pt x="2564" y="20919"/>
                      <a:pt x="2395" y="22172"/>
                    </a:cubicBezTo>
                    <a:cubicBezTo>
                      <a:pt x="2335" y="21907"/>
                      <a:pt x="2239" y="21654"/>
                      <a:pt x="2130" y="21413"/>
                    </a:cubicBezTo>
                    <a:cubicBezTo>
                      <a:pt x="2020" y="21192"/>
                      <a:pt x="1784" y="20954"/>
                      <a:pt x="1541" y="20954"/>
                    </a:cubicBezTo>
                    <a:cubicBezTo>
                      <a:pt x="1439" y="20954"/>
                      <a:pt x="1335" y="20996"/>
                      <a:pt x="1238" y="21099"/>
                    </a:cubicBezTo>
                    <a:cubicBezTo>
                      <a:pt x="913" y="21461"/>
                      <a:pt x="1226" y="22099"/>
                      <a:pt x="1431" y="22437"/>
                    </a:cubicBezTo>
                    <a:cubicBezTo>
                      <a:pt x="1612" y="22738"/>
                      <a:pt x="1901" y="23075"/>
                      <a:pt x="2263" y="23160"/>
                    </a:cubicBezTo>
                    <a:cubicBezTo>
                      <a:pt x="2130" y="24280"/>
                      <a:pt x="2010" y="25401"/>
                      <a:pt x="1913" y="26533"/>
                    </a:cubicBezTo>
                    <a:cubicBezTo>
                      <a:pt x="1817" y="26220"/>
                      <a:pt x="1672" y="25919"/>
                      <a:pt x="1479" y="25666"/>
                    </a:cubicBezTo>
                    <a:cubicBezTo>
                      <a:pt x="1343" y="25487"/>
                      <a:pt x="1081" y="25267"/>
                      <a:pt x="841" y="25267"/>
                    </a:cubicBezTo>
                    <a:cubicBezTo>
                      <a:pt x="741" y="25267"/>
                      <a:pt x="645" y="25305"/>
                      <a:pt x="564" y="25401"/>
                    </a:cubicBezTo>
                    <a:cubicBezTo>
                      <a:pt x="275" y="25738"/>
                      <a:pt x="564" y="26413"/>
                      <a:pt x="781" y="26690"/>
                    </a:cubicBezTo>
                    <a:cubicBezTo>
                      <a:pt x="1034" y="27027"/>
                      <a:pt x="1443" y="27220"/>
                      <a:pt x="1865" y="27220"/>
                    </a:cubicBezTo>
                    <a:cubicBezTo>
                      <a:pt x="1805" y="28039"/>
                      <a:pt x="1769" y="28871"/>
                      <a:pt x="1757" y="29702"/>
                    </a:cubicBezTo>
                    <a:lnTo>
                      <a:pt x="1757" y="30377"/>
                    </a:lnTo>
                    <a:cubicBezTo>
                      <a:pt x="1461" y="29952"/>
                      <a:pt x="1029" y="29432"/>
                      <a:pt x="683" y="29432"/>
                    </a:cubicBezTo>
                    <a:cubicBezTo>
                      <a:pt x="550" y="29432"/>
                      <a:pt x="429" y="29510"/>
                      <a:pt x="335" y="29702"/>
                    </a:cubicBezTo>
                    <a:cubicBezTo>
                      <a:pt x="1" y="30382"/>
                      <a:pt x="1107" y="30968"/>
                      <a:pt x="1738" y="30968"/>
                    </a:cubicBezTo>
                    <a:cubicBezTo>
                      <a:pt x="1744" y="30968"/>
                      <a:pt x="1750" y="30967"/>
                      <a:pt x="1757" y="30967"/>
                    </a:cubicBezTo>
                    <a:cubicBezTo>
                      <a:pt x="1781" y="32100"/>
                      <a:pt x="1841" y="33233"/>
                      <a:pt x="1961" y="34365"/>
                    </a:cubicBezTo>
                    <a:cubicBezTo>
                      <a:pt x="1692" y="34011"/>
                      <a:pt x="1357" y="33663"/>
                      <a:pt x="1090" y="33663"/>
                    </a:cubicBezTo>
                    <a:cubicBezTo>
                      <a:pt x="975" y="33663"/>
                      <a:pt x="872" y="33727"/>
                      <a:pt x="793" y="33883"/>
                    </a:cubicBezTo>
                    <a:cubicBezTo>
                      <a:pt x="636" y="34172"/>
                      <a:pt x="769" y="34690"/>
                      <a:pt x="973" y="34931"/>
                    </a:cubicBezTo>
                    <a:cubicBezTo>
                      <a:pt x="1238" y="35209"/>
                      <a:pt x="1708" y="35281"/>
                      <a:pt x="2094" y="35329"/>
                    </a:cubicBezTo>
                    <a:cubicBezTo>
                      <a:pt x="2214" y="36233"/>
                      <a:pt x="2395" y="37124"/>
                      <a:pt x="2600" y="38004"/>
                    </a:cubicBezTo>
                    <a:cubicBezTo>
                      <a:pt x="2624" y="38104"/>
                      <a:pt x="2701" y="38148"/>
                      <a:pt x="2782" y="38148"/>
                    </a:cubicBezTo>
                    <a:cubicBezTo>
                      <a:pt x="2904" y="38148"/>
                      <a:pt x="3034" y="38048"/>
                      <a:pt x="2998" y="37895"/>
                    </a:cubicBezTo>
                    <a:cubicBezTo>
                      <a:pt x="2781" y="36992"/>
                      <a:pt x="2612" y="36088"/>
                      <a:pt x="2492" y="35172"/>
                    </a:cubicBezTo>
                    <a:lnTo>
                      <a:pt x="2492" y="35172"/>
                    </a:lnTo>
                    <a:cubicBezTo>
                      <a:pt x="2504" y="35178"/>
                      <a:pt x="2519" y="35181"/>
                      <a:pt x="2534" y="35181"/>
                    </a:cubicBezTo>
                    <a:cubicBezTo>
                      <a:pt x="2549" y="35181"/>
                      <a:pt x="2564" y="35178"/>
                      <a:pt x="2576" y="35172"/>
                    </a:cubicBezTo>
                    <a:cubicBezTo>
                      <a:pt x="2961" y="35004"/>
                      <a:pt x="3455" y="34823"/>
                      <a:pt x="3708" y="34461"/>
                    </a:cubicBezTo>
                    <a:cubicBezTo>
                      <a:pt x="3853" y="34245"/>
                      <a:pt x="3901" y="33907"/>
                      <a:pt x="3648" y="33739"/>
                    </a:cubicBezTo>
                    <a:cubicBezTo>
                      <a:pt x="3554" y="33675"/>
                      <a:pt x="3460" y="33647"/>
                      <a:pt x="3367" y="33647"/>
                    </a:cubicBezTo>
                    <a:cubicBezTo>
                      <a:pt x="2985" y="33647"/>
                      <a:pt x="2630" y="34122"/>
                      <a:pt x="2407" y="34558"/>
                    </a:cubicBezTo>
                    <a:cubicBezTo>
                      <a:pt x="2275" y="33341"/>
                      <a:pt x="2190" y="32124"/>
                      <a:pt x="2178" y="30895"/>
                    </a:cubicBezTo>
                    <a:cubicBezTo>
                      <a:pt x="2636" y="30835"/>
                      <a:pt x="3070" y="30630"/>
                      <a:pt x="3395" y="30317"/>
                    </a:cubicBezTo>
                    <a:cubicBezTo>
                      <a:pt x="3624" y="30088"/>
                      <a:pt x="3877" y="29714"/>
                      <a:pt x="3624" y="29413"/>
                    </a:cubicBezTo>
                    <a:cubicBezTo>
                      <a:pt x="3540" y="29313"/>
                      <a:pt x="3429" y="29274"/>
                      <a:pt x="3308" y="29274"/>
                    </a:cubicBezTo>
                    <a:cubicBezTo>
                      <a:pt x="3067" y="29274"/>
                      <a:pt x="2789" y="29429"/>
                      <a:pt x="2612" y="29558"/>
                    </a:cubicBezTo>
                    <a:cubicBezTo>
                      <a:pt x="2431" y="29702"/>
                      <a:pt x="2287" y="29883"/>
                      <a:pt x="2166" y="30088"/>
                    </a:cubicBezTo>
                    <a:cubicBezTo>
                      <a:pt x="2166" y="29136"/>
                      <a:pt x="2202" y="28196"/>
                      <a:pt x="2263" y="27244"/>
                    </a:cubicBezTo>
                    <a:cubicBezTo>
                      <a:pt x="2733" y="27232"/>
                      <a:pt x="3166" y="27064"/>
                      <a:pt x="3516" y="26774"/>
                    </a:cubicBezTo>
                    <a:cubicBezTo>
                      <a:pt x="3793" y="26533"/>
                      <a:pt x="4215" y="26027"/>
                      <a:pt x="3889" y="25666"/>
                    </a:cubicBezTo>
                    <a:cubicBezTo>
                      <a:pt x="3781" y="25554"/>
                      <a:pt x="3654" y="25510"/>
                      <a:pt x="3521" y="25510"/>
                    </a:cubicBezTo>
                    <a:cubicBezTo>
                      <a:pt x="3299" y="25510"/>
                      <a:pt x="3063" y="25634"/>
                      <a:pt x="2889" y="25762"/>
                    </a:cubicBezTo>
                    <a:cubicBezTo>
                      <a:pt x="2660" y="25943"/>
                      <a:pt x="2467" y="26172"/>
                      <a:pt x="2323" y="26425"/>
                    </a:cubicBezTo>
                    <a:cubicBezTo>
                      <a:pt x="2407" y="25329"/>
                      <a:pt x="2528" y="24232"/>
                      <a:pt x="2660" y="23136"/>
                    </a:cubicBezTo>
                    <a:cubicBezTo>
                      <a:pt x="2679" y="23136"/>
                      <a:pt x="2697" y="23136"/>
                      <a:pt x="2716" y="23136"/>
                    </a:cubicBezTo>
                    <a:cubicBezTo>
                      <a:pt x="3179" y="23136"/>
                      <a:pt x="3639" y="22992"/>
                      <a:pt x="4010" y="22702"/>
                    </a:cubicBezTo>
                    <a:cubicBezTo>
                      <a:pt x="4287" y="22485"/>
                      <a:pt x="4600" y="22003"/>
                      <a:pt x="4347" y="21666"/>
                    </a:cubicBezTo>
                    <a:cubicBezTo>
                      <a:pt x="4255" y="21541"/>
                      <a:pt x="4125" y="21494"/>
                      <a:pt x="3986" y="21494"/>
                    </a:cubicBezTo>
                    <a:cubicBezTo>
                      <a:pt x="3762" y="21494"/>
                      <a:pt x="3515" y="21615"/>
                      <a:pt x="3359" y="21726"/>
                    </a:cubicBezTo>
                    <a:cubicBezTo>
                      <a:pt x="3130" y="21907"/>
                      <a:pt x="2913" y="22136"/>
                      <a:pt x="2757" y="22389"/>
                    </a:cubicBezTo>
                    <a:cubicBezTo>
                      <a:pt x="2925" y="21075"/>
                      <a:pt x="3106" y="19774"/>
                      <a:pt x="3311" y="18473"/>
                    </a:cubicBezTo>
                    <a:cubicBezTo>
                      <a:pt x="3817" y="18340"/>
                      <a:pt x="4335" y="18172"/>
                      <a:pt x="4709" y="17786"/>
                    </a:cubicBezTo>
                    <a:cubicBezTo>
                      <a:pt x="4962" y="17557"/>
                      <a:pt x="5251" y="17123"/>
                      <a:pt x="4913" y="16822"/>
                    </a:cubicBezTo>
                    <a:cubicBezTo>
                      <a:pt x="4803" y="16720"/>
                      <a:pt x="4683" y="16680"/>
                      <a:pt x="4562" y="16680"/>
                    </a:cubicBezTo>
                    <a:cubicBezTo>
                      <a:pt x="4325" y="16680"/>
                      <a:pt x="4084" y="16831"/>
                      <a:pt x="3901" y="16967"/>
                    </a:cubicBezTo>
                    <a:cubicBezTo>
                      <a:pt x="3745" y="17099"/>
                      <a:pt x="3588" y="17244"/>
                      <a:pt x="3467" y="17412"/>
                    </a:cubicBezTo>
                    <a:cubicBezTo>
                      <a:pt x="3600" y="16545"/>
                      <a:pt x="3721" y="15677"/>
                      <a:pt x="3853" y="14810"/>
                    </a:cubicBezTo>
                    <a:cubicBezTo>
                      <a:pt x="3889" y="14557"/>
                      <a:pt x="3913" y="14304"/>
                      <a:pt x="3949" y="14051"/>
                    </a:cubicBezTo>
                    <a:cubicBezTo>
                      <a:pt x="4431" y="13967"/>
                      <a:pt x="4865" y="13750"/>
                      <a:pt x="5215" y="13424"/>
                    </a:cubicBezTo>
                    <a:cubicBezTo>
                      <a:pt x="5468" y="13171"/>
                      <a:pt x="5684" y="12750"/>
                      <a:pt x="5395" y="12448"/>
                    </a:cubicBezTo>
                    <a:cubicBezTo>
                      <a:pt x="5290" y="12343"/>
                      <a:pt x="5157" y="12300"/>
                      <a:pt x="5020" y="12300"/>
                    </a:cubicBezTo>
                    <a:cubicBezTo>
                      <a:pt x="4812" y="12300"/>
                      <a:pt x="4591" y="12397"/>
                      <a:pt x="4431" y="12521"/>
                    </a:cubicBezTo>
                    <a:cubicBezTo>
                      <a:pt x="4311" y="12605"/>
                      <a:pt x="4215" y="12713"/>
                      <a:pt x="4130" y="12822"/>
                    </a:cubicBezTo>
                    <a:cubicBezTo>
                      <a:pt x="4263" y="11677"/>
                      <a:pt x="4371" y="10533"/>
                      <a:pt x="4419" y="9388"/>
                    </a:cubicBezTo>
                    <a:cubicBezTo>
                      <a:pt x="4974" y="9207"/>
                      <a:pt x="6323" y="8316"/>
                      <a:pt x="5564" y="7629"/>
                    </a:cubicBezTo>
                    <a:cubicBezTo>
                      <a:pt x="5463" y="7537"/>
                      <a:pt x="5350" y="7499"/>
                      <a:pt x="5236" y="7499"/>
                    </a:cubicBezTo>
                    <a:cubicBezTo>
                      <a:pt x="5035" y="7499"/>
                      <a:pt x="4830" y="7616"/>
                      <a:pt x="4684" y="7761"/>
                    </a:cubicBezTo>
                    <a:cubicBezTo>
                      <a:pt x="4576" y="7858"/>
                      <a:pt x="4492" y="7966"/>
                      <a:pt x="4431" y="8099"/>
                    </a:cubicBezTo>
                    <a:lnTo>
                      <a:pt x="4431" y="8002"/>
                    </a:lnTo>
                    <a:cubicBezTo>
                      <a:pt x="4419" y="6834"/>
                      <a:pt x="4299" y="5665"/>
                      <a:pt x="4058" y="4520"/>
                    </a:cubicBezTo>
                    <a:cubicBezTo>
                      <a:pt x="4371" y="4219"/>
                      <a:pt x="4600" y="3858"/>
                      <a:pt x="4745" y="3448"/>
                    </a:cubicBezTo>
                    <a:cubicBezTo>
                      <a:pt x="4865" y="3111"/>
                      <a:pt x="4937" y="2580"/>
                      <a:pt x="4564" y="2376"/>
                    </a:cubicBezTo>
                    <a:cubicBezTo>
                      <a:pt x="4467" y="2323"/>
                      <a:pt x="4381" y="2299"/>
                      <a:pt x="4304" y="2299"/>
                    </a:cubicBezTo>
                    <a:cubicBezTo>
                      <a:pt x="3946" y="2299"/>
                      <a:pt x="3806" y="2827"/>
                      <a:pt x="3757" y="3364"/>
                    </a:cubicBezTo>
                    <a:cubicBezTo>
                      <a:pt x="3612" y="2894"/>
                      <a:pt x="3431" y="2424"/>
                      <a:pt x="3214" y="1978"/>
                    </a:cubicBezTo>
                    <a:cubicBezTo>
                      <a:pt x="3275" y="1472"/>
                      <a:pt x="3275" y="870"/>
                      <a:pt x="3010" y="436"/>
                    </a:cubicBezTo>
                    <a:cubicBezTo>
                      <a:pt x="2863" y="193"/>
                      <a:pt x="2597" y="1"/>
                      <a:pt x="2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5"/>
              <p:cNvSpPr/>
              <p:nvPr/>
            </p:nvSpPr>
            <p:spPr>
              <a:xfrm>
                <a:off x="8585239" y="2514099"/>
                <a:ext cx="299121" cy="2892790"/>
              </a:xfrm>
              <a:custGeom>
                <a:avLst/>
                <a:gdLst/>
                <a:ahLst/>
                <a:cxnLst/>
                <a:rect l="l" t="t" r="r" b="b"/>
                <a:pathLst>
                  <a:path w="7206" h="69689" extrusionOk="0">
                    <a:moveTo>
                      <a:pt x="927" y="0"/>
                    </a:moveTo>
                    <a:cubicBezTo>
                      <a:pt x="861" y="0"/>
                      <a:pt x="797" y="12"/>
                      <a:pt x="735" y="38"/>
                    </a:cubicBezTo>
                    <a:cubicBezTo>
                      <a:pt x="289" y="219"/>
                      <a:pt x="530" y="966"/>
                      <a:pt x="699" y="1255"/>
                    </a:cubicBezTo>
                    <a:cubicBezTo>
                      <a:pt x="1000" y="1821"/>
                      <a:pt x="1579" y="2134"/>
                      <a:pt x="2121" y="2436"/>
                    </a:cubicBezTo>
                    <a:cubicBezTo>
                      <a:pt x="2567" y="3327"/>
                      <a:pt x="2952" y="4243"/>
                      <a:pt x="3290" y="5183"/>
                    </a:cubicBezTo>
                    <a:cubicBezTo>
                      <a:pt x="3012" y="4824"/>
                      <a:pt x="2614" y="4460"/>
                      <a:pt x="2239" y="4460"/>
                    </a:cubicBezTo>
                    <a:cubicBezTo>
                      <a:pt x="2060" y="4460"/>
                      <a:pt x="1887" y="4543"/>
                      <a:pt x="1735" y="4749"/>
                    </a:cubicBezTo>
                    <a:cubicBezTo>
                      <a:pt x="1157" y="5532"/>
                      <a:pt x="2868" y="5857"/>
                      <a:pt x="3543" y="5918"/>
                    </a:cubicBezTo>
                    <a:cubicBezTo>
                      <a:pt x="3687" y="6376"/>
                      <a:pt x="3832" y="6858"/>
                      <a:pt x="3952" y="7327"/>
                    </a:cubicBezTo>
                    <a:cubicBezTo>
                      <a:pt x="4097" y="7906"/>
                      <a:pt x="4217" y="8472"/>
                      <a:pt x="4326" y="9050"/>
                    </a:cubicBezTo>
                    <a:cubicBezTo>
                      <a:pt x="4242" y="8966"/>
                      <a:pt x="4157" y="8882"/>
                      <a:pt x="4061" y="8821"/>
                    </a:cubicBezTo>
                    <a:cubicBezTo>
                      <a:pt x="3875" y="8682"/>
                      <a:pt x="3537" y="8470"/>
                      <a:pt x="3249" y="8470"/>
                    </a:cubicBezTo>
                    <a:cubicBezTo>
                      <a:pt x="3164" y="8470"/>
                      <a:pt x="3084" y="8488"/>
                      <a:pt x="3013" y="8532"/>
                    </a:cubicBezTo>
                    <a:cubicBezTo>
                      <a:pt x="2747" y="8689"/>
                      <a:pt x="2832" y="9026"/>
                      <a:pt x="2988" y="9243"/>
                    </a:cubicBezTo>
                    <a:cubicBezTo>
                      <a:pt x="3314" y="9689"/>
                      <a:pt x="3964" y="9689"/>
                      <a:pt x="4422" y="9906"/>
                    </a:cubicBezTo>
                    <a:cubicBezTo>
                      <a:pt x="4434" y="9906"/>
                      <a:pt x="4446" y="9918"/>
                      <a:pt x="4470" y="9918"/>
                    </a:cubicBezTo>
                    <a:cubicBezTo>
                      <a:pt x="4687" y="11376"/>
                      <a:pt x="4808" y="12834"/>
                      <a:pt x="4832" y="14316"/>
                    </a:cubicBezTo>
                    <a:cubicBezTo>
                      <a:pt x="4760" y="14171"/>
                      <a:pt x="4663" y="14027"/>
                      <a:pt x="4567" y="13894"/>
                    </a:cubicBezTo>
                    <a:cubicBezTo>
                      <a:pt x="4440" y="13718"/>
                      <a:pt x="4089" y="13390"/>
                      <a:pt x="3801" y="13390"/>
                    </a:cubicBezTo>
                    <a:cubicBezTo>
                      <a:pt x="3735" y="13390"/>
                      <a:pt x="3671" y="13408"/>
                      <a:pt x="3615" y="13448"/>
                    </a:cubicBezTo>
                    <a:cubicBezTo>
                      <a:pt x="3314" y="13653"/>
                      <a:pt x="3555" y="14207"/>
                      <a:pt x="3699" y="14436"/>
                    </a:cubicBezTo>
                    <a:cubicBezTo>
                      <a:pt x="3976" y="14870"/>
                      <a:pt x="4362" y="15231"/>
                      <a:pt x="4832" y="15460"/>
                    </a:cubicBezTo>
                    <a:cubicBezTo>
                      <a:pt x="4832" y="16762"/>
                      <a:pt x="4760" y="18063"/>
                      <a:pt x="4639" y="19376"/>
                    </a:cubicBezTo>
                    <a:cubicBezTo>
                      <a:pt x="4434" y="18800"/>
                      <a:pt x="4126" y="18256"/>
                      <a:pt x="3728" y="18256"/>
                    </a:cubicBezTo>
                    <a:cubicBezTo>
                      <a:pt x="3635" y="18256"/>
                      <a:pt x="3537" y="18286"/>
                      <a:pt x="3434" y="18352"/>
                    </a:cubicBezTo>
                    <a:cubicBezTo>
                      <a:pt x="2663" y="18870"/>
                      <a:pt x="4013" y="20099"/>
                      <a:pt x="4531" y="20473"/>
                    </a:cubicBezTo>
                    <a:cubicBezTo>
                      <a:pt x="4386" y="21918"/>
                      <a:pt x="4181" y="23352"/>
                      <a:pt x="3976" y="24786"/>
                    </a:cubicBezTo>
                    <a:cubicBezTo>
                      <a:pt x="3830" y="24238"/>
                      <a:pt x="3579" y="23722"/>
                      <a:pt x="3200" y="23722"/>
                    </a:cubicBezTo>
                    <a:cubicBezTo>
                      <a:pt x="3112" y="23722"/>
                      <a:pt x="3018" y="23749"/>
                      <a:pt x="2916" y="23810"/>
                    </a:cubicBezTo>
                    <a:cubicBezTo>
                      <a:pt x="2133" y="24268"/>
                      <a:pt x="3290" y="25533"/>
                      <a:pt x="3796" y="26015"/>
                    </a:cubicBezTo>
                    <a:lnTo>
                      <a:pt x="3410" y="28485"/>
                    </a:lnTo>
                    <a:lnTo>
                      <a:pt x="3109" y="30497"/>
                    </a:lnTo>
                    <a:cubicBezTo>
                      <a:pt x="3013" y="30244"/>
                      <a:pt x="2904" y="30003"/>
                      <a:pt x="2747" y="29786"/>
                    </a:cubicBezTo>
                    <a:cubicBezTo>
                      <a:pt x="2611" y="29566"/>
                      <a:pt x="2373" y="29143"/>
                      <a:pt x="2075" y="29143"/>
                    </a:cubicBezTo>
                    <a:cubicBezTo>
                      <a:pt x="2031" y="29143"/>
                      <a:pt x="1986" y="29152"/>
                      <a:pt x="1940" y="29172"/>
                    </a:cubicBezTo>
                    <a:cubicBezTo>
                      <a:pt x="1555" y="29328"/>
                      <a:pt x="1675" y="29979"/>
                      <a:pt x="1771" y="30280"/>
                    </a:cubicBezTo>
                    <a:cubicBezTo>
                      <a:pt x="1988" y="30895"/>
                      <a:pt x="2470" y="31377"/>
                      <a:pt x="2928" y="31835"/>
                    </a:cubicBezTo>
                    <a:cubicBezTo>
                      <a:pt x="2759" y="33039"/>
                      <a:pt x="2627" y="34256"/>
                      <a:pt x="2494" y="35461"/>
                    </a:cubicBezTo>
                    <a:cubicBezTo>
                      <a:pt x="2422" y="35220"/>
                      <a:pt x="2302" y="35003"/>
                      <a:pt x="2169" y="34811"/>
                    </a:cubicBezTo>
                    <a:cubicBezTo>
                      <a:pt x="2021" y="34613"/>
                      <a:pt x="1752" y="34375"/>
                      <a:pt x="1480" y="34375"/>
                    </a:cubicBezTo>
                    <a:cubicBezTo>
                      <a:pt x="1420" y="34375"/>
                      <a:pt x="1360" y="34387"/>
                      <a:pt x="1302" y="34413"/>
                    </a:cubicBezTo>
                    <a:cubicBezTo>
                      <a:pt x="386" y="34835"/>
                      <a:pt x="1952" y="36678"/>
                      <a:pt x="2350" y="37076"/>
                    </a:cubicBezTo>
                    <a:cubicBezTo>
                      <a:pt x="2229" y="38413"/>
                      <a:pt x="2157" y="39763"/>
                      <a:pt x="2097" y="41124"/>
                    </a:cubicBezTo>
                    <a:cubicBezTo>
                      <a:pt x="1988" y="40883"/>
                      <a:pt x="1844" y="40654"/>
                      <a:pt x="1663" y="40449"/>
                    </a:cubicBezTo>
                    <a:cubicBezTo>
                      <a:pt x="1498" y="40248"/>
                      <a:pt x="1167" y="39950"/>
                      <a:pt x="848" y="39950"/>
                    </a:cubicBezTo>
                    <a:cubicBezTo>
                      <a:pt x="747" y="39950"/>
                      <a:pt x="647" y="39979"/>
                      <a:pt x="555" y="40052"/>
                    </a:cubicBezTo>
                    <a:cubicBezTo>
                      <a:pt x="181" y="40341"/>
                      <a:pt x="530" y="41040"/>
                      <a:pt x="723" y="41329"/>
                    </a:cubicBezTo>
                    <a:cubicBezTo>
                      <a:pt x="1073" y="41811"/>
                      <a:pt x="1531" y="42209"/>
                      <a:pt x="2061" y="42474"/>
                    </a:cubicBezTo>
                    <a:cubicBezTo>
                      <a:pt x="2025" y="44124"/>
                      <a:pt x="2037" y="45763"/>
                      <a:pt x="2097" y="47402"/>
                    </a:cubicBezTo>
                    <a:cubicBezTo>
                      <a:pt x="1807" y="46812"/>
                      <a:pt x="1407" y="46209"/>
                      <a:pt x="1001" y="46209"/>
                    </a:cubicBezTo>
                    <a:cubicBezTo>
                      <a:pt x="868" y="46209"/>
                      <a:pt x="734" y="46274"/>
                      <a:pt x="603" y="46426"/>
                    </a:cubicBezTo>
                    <a:cubicBezTo>
                      <a:pt x="0" y="47149"/>
                      <a:pt x="1434" y="48366"/>
                      <a:pt x="2145" y="48667"/>
                    </a:cubicBezTo>
                    <a:cubicBezTo>
                      <a:pt x="2217" y="50245"/>
                      <a:pt x="2338" y="51811"/>
                      <a:pt x="2506" y="53378"/>
                    </a:cubicBezTo>
                    <a:cubicBezTo>
                      <a:pt x="2386" y="53221"/>
                      <a:pt x="2253" y="53077"/>
                      <a:pt x="2097" y="52956"/>
                    </a:cubicBezTo>
                    <a:cubicBezTo>
                      <a:pt x="1909" y="52793"/>
                      <a:pt x="1599" y="52576"/>
                      <a:pt x="1318" y="52576"/>
                    </a:cubicBezTo>
                    <a:cubicBezTo>
                      <a:pt x="1204" y="52576"/>
                      <a:pt x="1095" y="52612"/>
                      <a:pt x="1000" y="52703"/>
                    </a:cubicBezTo>
                    <a:cubicBezTo>
                      <a:pt x="241" y="53450"/>
                      <a:pt x="2025" y="54727"/>
                      <a:pt x="2699" y="55185"/>
                    </a:cubicBezTo>
                    <a:cubicBezTo>
                      <a:pt x="2916" y="56884"/>
                      <a:pt x="3169" y="58571"/>
                      <a:pt x="3482" y="60258"/>
                    </a:cubicBezTo>
                    <a:cubicBezTo>
                      <a:pt x="3314" y="60113"/>
                      <a:pt x="3133" y="59993"/>
                      <a:pt x="2940" y="59896"/>
                    </a:cubicBezTo>
                    <a:cubicBezTo>
                      <a:pt x="2742" y="59801"/>
                      <a:pt x="2480" y="59687"/>
                      <a:pt x="2235" y="59687"/>
                    </a:cubicBezTo>
                    <a:cubicBezTo>
                      <a:pt x="2079" y="59687"/>
                      <a:pt x="1930" y="59733"/>
                      <a:pt x="1808" y="59860"/>
                    </a:cubicBezTo>
                    <a:cubicBezTo>
                      <a:pt x="1482" y="60185"/>
                      <a:pt x="1711" y="60643"/>
                      <a:pt x="2000" y="60884"/>
                    </a:cubicBezTo>
                    <a:cubicBezTo>
                      <a:pt x="2494" y="61270"/>
                      <a:pt x="3097" y="61475"/>
                      <a:pt x="3711" y="61475"/>
                    </a:cubicBezTo>
                    <a:cubicBezTo>
                      <a:pt x="4013" y="62945"/>
                      <a:pt x="4338" y="64414"/>
                      <a:pt x="4699" y="65884"/>
                    </a:cubicBezTo>
                    <a:cubicBezTo>
                      <a:pt x="4591" y="65776"/>
                      <a:pt x="4482" y="65692"/>
                      <a:pt x="4350" y="65607"/>
                    </a:cubicBezTo>
                    <a:cubicBezTo>
                      <a:pt x="4174" y="65496"/>
                      <a:pt x="3840" y="65292"/>
                      <a:pt x="3570" y="65292"/>
                    </a:cubicBezTo>
                    <a:cubicBezTo>
                      <a:pt x="3489" y="65292"/>
                      <a:pt x="3414" y="65310"/>
                      <a:pt x="3350" y="65354"/>
                    </a:cubicBezTo>
                    <a:cubicBezTo>
                      <a:pt x="3025" y="65583"/>
                      <a:pt x="3241" y="66053"/>
                      <a:pt x="3458" y="66258"/>
                    </a:cubicBezTo>
                    <a:cubicBezTo>
                      <a:pt x="3820" y="66607"/>
                      <a:pt x="4458" y="66764"/>
                      <a:pt x="4976" y="66933"/>
                    </a:cubicBezTo>
                    <a:cubicBezTo>
                      <a:pt x="5205" y="67776"/>
                      <a:pt x="5446" y="68632"/>
                      <a:pt x="5699" y="69475"/>
                    </a:cubicBezTo>
                    <a:cubicBezTo>
                      <a:pt x="5743" y="69624"/>
                      <a:pt x="5863" y="69689"/>
                      <a:pt x="5985" y="69689"/>
                    </a:cubicBezTo>
                    <a:cubicBezTo>
                      <a:pt x="6168" y="69689"/>
                      <a:pt x="6355" y="69543"/>
                      <a:pt x="6290" y="69318"/>
                    </a:cubicBezTo>
                    <a:cubicBezTo>
                      <a:pt x="6061" y="68571"/>
                      <a:pt x="5856" y="67812"/>
                      <a:pt x="5651" y="67065"/>
                    </a:cubicBezTo>
                    <a:cubicBezTo>
                      <a:pt x="6314" y="66656"/>
                      <a:pt x="7206" y="65089"/>
                      <a:pt x="6495" y="64547"/>
                    </a:cubicBezTo>
                    <a:cubicBezTo>
                      <a:pt x="6355" y="64443"/>
                      <a:pt x="6229" y="64397"/>
                      <a:pt x="6116" y="64397"/>
                    </a:cubicBezTo>
                    <a:cubicBezTo>
                      <a:pt x="5688" y="64397"/>
                      <a:pt x="5433" y="65045"/>
                      <a:pt x="5290" y="65692"/>
                    </a:cubicBezTo>
                    <a:cubicBezTo>
                      <a:pt x="4928" y="64258"/>
                      <a:pt x="4603" y="62812"/>
                      <a:pt x="4314" y="61366"/>
                    </a:cubicBezTo>
                    <a:cubicBezTo>
                      <a:pt x="4748" y="61294"/>
                      <a:pt x="5157" y="61077"/>
                      <a:pt x="5458" y="60740"/>
                    </a:cubicBezTo>
                    <a:cubicBezTo>
                      <a:pt x="5687" y="60462"/>
                      <a:pt x="5868" y="59968"/>
                      <a:pt x="5579" y="59655"/>
                    </a:cubicBezTo>
                    <a:cubicBezTo>
                      <a:pt x="5452" y="59523"/>
                      <a:pt x="5324" y="59466"/>
                      <a:pt x="5198" y="59466"/>
                    </a:cubicBezTo>
                    <a:cubicBezTo>
                      <a:pt x="4785" y="59466"/>
                      <a:pt x="4397" y="60072"/>
                      <a:pt x="4157" y="60607"/>
                    </a:cubicBezTo>
                    <a:cubicBezTo>
                      <a:pt x="3808" y="58764"/>
                      <a:pt x="3507" y="56908"/>
                      <a:pt x="3266" y="55041"/>
                    </a:cubicBezTo>
                    <a:cubicBezTo>
                      <a:pt x="3928" y="54739"/>
                      <a:pt x="5302" y="53775"/>
                      <a:pt x="4555" y="53004"/>
                    </a:cubicBezTo>
                    <a:cubicBezTo>
                      <a:pt x="4445" y="52886"/>
                      <a:pt x="4329" y="52835"/>
                      <a:pt x="4212" y="52835"/>
                    </a:cubicBezTo>
                    <a:cubicBezTo>
                      <a:pt x="3816" y="52835"/>
                      <a:pt x="3403" y="53420"/>
                      <a:pt x="3133" y="53968"/>
                    </a:cubicBezTo>
                    <a:cubicBezTo>
                      <a:pt x="3121" y="53872"/>
                      <a:pt x="3109" y="53775"/>
                      <a:pt x="3097" y="53691"/>
                    </a:cubicBezTo>
                    <a:cubicBezTo>
                      <a:pt x="2916" y="52040"/>
                      <a:pt x="2772" y="50378"/>
                      <a:pt x="2675" y="48727"/>
                    </a:cubicBezTo>
                    <a:cubicBezTo>
                      <a:pt x="3507" y="48594"/>
                      <a:pt x="4940" y="47667"/>
                      <a:pt x="4350" y="46751"/>
                    </a:cubicBezTo>
                    <a:cubicBezTo>
                      <a:pt x="4211" y="46533"/>
                      <a:pt x="4056" y="46443"/>
                      <a:pt x="3894" y="46443"/>
                    </a:cubicBezTo>
                    <a:cubicBezTo>
                      <a:pt x="3440" y="46443"/>
                      <a:pt x="2938" y="47161"/>
                      <a:pt x="2627" y="47775"/>
                    </a:cubicBezTo>
                    <a:cubicBezTo>
                      <a:pt x="2543" y="46052"/>
                      <a:pt x="2519" y="44317"/>
                      <a:pt x="2543" y="42594"/>
                    </a:cubicBezTo>
                    <a:cubicBezTo>
                      <a:pt x="2567" y="42546"/>
                      <a:pt x="2567" y="42498"/>
                      <a:pt x="2543" y="42450"/>
                    </a:cubicBezTo>
                    <a:cubicBezTo>
                      <a:pt x="2543" y="42425"/>
                      <a:pt x="2519" y="42413"/>
                      <a:pt x="2543" y="42377"/>
                    </a:cubicBezTo>
                    <a:cubicBezTo>
                      <a:pt x="2555" y="42341"/>
                      <a:pt x="2579" y="42305"/>
                      <a:pt x="2591" y="42269"/>
                    </a:cubicBezTo>
                    <a:cubicBezTo>
                      <a:pt x="3109" y="42112"/>
                      <a:pt x="3711" y="41883"/>
                      <a:pt x="4073" y="41510"/>
                    </a:cubicBezTo>
                    <a:cubicBezTo>
                      <a:pt x="4266" y="41305"/>
                      <a:pt x="4531" y="40859"/>
                      <a:pt x="4314" y="40582"/>
                    </a:cubicBezTo>
                    <a:cubicBezTo>
                      <a:pt x="4202" y="40438"/>
                      <a:pt x="4075" y="40376"/>
                      <a:pt x="3940" y="40376"/>
                    </a:cubicBezTo>
                    <a:cubicBezTo>
                      <a:pt x="3468" y="40376"/>
                      <a:pt x="2902" y="41133"/>
                      <a:pt x="2555" y="41715"/>
                    </a:cubicBezTo>
                    <a:cubicBezTo>
                      <a:pt x="2567" y="41064"/>
                      <a:pt x="2591" y="40401"/>
                      <a:pt x="2627" y="39739"/>
                    </a:cubicBezTo>
                    <a:cubicBezTo>
                      <a:pt x="2663" y="38811"/>
                      <a:pt x="2735" y="37871"/>
                      <a:pt x="2820" y="36943"/>
                    </a:cubicBezTo>
                    <a:cubicBezTo>
                      <a:pt x="2863" y="36945"/>
                      <a:pt x="2906" y="36946"/>
                      <a:pt x="2950" y="36946"/>
                    </a:cubicBezTo>
                    <a:cubicBezTo>
                      <a:pt x="3405" y="36946"/>
                      <a:pt x="3875" y="36826"/>
                      <a:pt x="4205" y="36485"/>
                    </a:cubicBezTo>
                    <a:cubicBezTo>
                      <a:pt x="4446" y="36232"/>
                      <a:pt x="4663" y="35775"/>
                      <a:pt x="4410" y="35461"/>
                    </a:cubicBezTo>
                    <a:cubicBezTo>
                      <a:pt x="4287" y="35300"/>
                      <a:pt x="4139" y="35234"/>
                      <a:pt x="3980" y="35234"/>
                    </a:cubicBezTo>
                    <a:cubicBezTo>
                      <a:pt x="3627" y="35234"/>
                      <a:pt x="3220" y="35562"/>
                      <a:pt x="2904" y="35919"/>
                    </a:cubicBezTo>
                    <a:cubicBezTo>
                      <a:pt x="3049" y="34546"/>
                      <a:pt x="3205" y="33172"/>
                      <a:pt x="3398" y="31798"/>
                    </a:cubicBezTo>
                    <a:cubicBezTo>
                      <a:pt x="3423" y="31799"/>
                      <a:pt x="3448" y="31800"/>
                      <a:pt x="3475" y="31800"/>
                    </a:cubicBezTo>
                    <a:cubicBezTo>
                      <a:pt x="4184" y="31800"/>
                      <a:pt x="5616" y="31488"/>
                      <a:pt x="5314" y="30594"/>
                    </a:cubicBezTo>
                    <a:cubicBezTo>
                      <a:pt x="5239" y="30374"/>
                      <a:pt x="5100" y="30287"/>
                      <a:pt x="4926" y="30287"/>
                    </a:cubicBezTo>
                    <a:cubicBezTo>
                      <a:pt x="4509" y="30287"/>
                      <a:pt x="3891" y="30789"/>
                      <a:pt x="3482" y="31172"/>
                    </a:cubicBezTo>
                    <a:cubicBezTo>
                      <a:pt x="3723" y="29437"/>
                      <a:pt x="3976" y="27714"/>
                      <a:pt x="4229" y="25991"/>
                    </a:cubicBezTo>
                    <a:cubicBezTo>
                      <a:pt x="4289" y="26001"/>
                      <a:pt x="4357" y="26006"/>
                      <a:pt x="4430" y="26006"/>
                    </a:cubicBezTo>
                    <a:cubicBezTo>
                      <a:pt x="5127" y="26006"/>
                      <a:pt x="6331" y="25549"/>
                      <a:pt x="6037" y="24786"/>
                    </a:cubicBezTo>
                    <a:cubicBezTo>
                      <a:pt x="5958" y="24575"/>
                      <a:pt x="5825" y="24490"/>
                      <a:pt x="5663" y="24490"/>
                    </a:cubicBezTo>
                    <a:cubicBezTo>
                      <a:pt x="5277" y="24490"/>
                      <a:pt x="4724" y="24966"/>
                      <a:pt x="4326" y="25364"/>
                    </a:cubicBezTo>
                    <a:cubicBezTo>
                      <a:pt x="4326" y="25328"/>
                      <a:pt x="4338" y="25304"/>
                      <a:pt x="4338" y="25280"/>
                    </a:cubicBezTo>
                    <a:cubicBezTo>
                      <a:pt x="4567" y="23738"/>
                      <a:pt x="4772" y="22184"/>
                      <a:pt x="4928" y="20629"/>
                    </a:cubicBezTo>
                    <a:cubicBezTo>
                      <a:pt x="4962" y="20631"/>
                      <a:pt x="4998" y="20632"/>
                      <a:pt x="5035" y="20632"/>
                    </a:cubicBezTo>
                    <a:cubicBezTo>
                      <a:pt x="5704" y="20632"/>
                      <a:pt x="6893" y="20320"/>
                      <a:pt x="6687" y="19533"/>
                    </a:cubicBezTo>
                    <a:cubicBezTo>
                      <a:pt x="6615" y="19260"/>
                      <a:pt x="6478" y="19154"/>
                      <a:pt x="6307" y="19154"/>
                    </a:cubicBezTo>
                    <a:cubicBezTo>
                      <a:pt x="5912" y="19154"/>
                      <a:pt x="5338" y="19724"/>
                      <a:pt x="4976" y="20111"/>
                    </a:cubicBezTo>
                    <a:cubicBezTo>
                      <a:pt x="5121" y="18557"/>
                      <a:pt x="5205" y="16991"/>
                      <a:pt x="5205" y="15424"/>
                    </a:cubicBezTo>
                    <a:cubicBezTo>
                      <a:pt x="5273" y="15434"/>
                      <a:pt x="5340" y="15439"/>
                      <a:pt x="5407" y="15439"/>
                    </a:cubicBezTo>
                    <a:cubicBezTo>
                      <a:pt x="5762" y="15439"/>
                      <a:pt x="6111" y="15308"/>
                      <a:pt x="6374" y="15075"/>
                    </a:cubicBezTo>
                    <a:cubicBezTo>
                      <a:pt x="6639" y="14846"/>
                      <a:pt x="7013" y="14328"/>
                      <a:pt x="6832" y="13954"/>
                    </a:cubicBezTo>
                    <a:cubicBezTo>
                      <a:pt x="6739" y="13765"/>
                      <a:pt x="6619" y="13688"/>
                      <a:pt x="6483" y="13688"/>
                    </a:cubicBezTo>
                    <a:cubicBezTo>
                      <a:pt x="6075" y="13688"/>
                      <a:pt x="5531" y="14396"/>
                      <a:pt x="5205" y="14894"/>
                    </a:cubicBezTo>
                    <a:cubicBezTo>
                      <a:pt x="5205" y="13894"/>
                      <a:pt x="5157" y="12894"/>
                      <a:pt x="5061" y="11882"/>
                    </a:cubicBezTo>
                    <a:cubicBezTo>
                      <a:pt x="5001" y="11267"/>
                      <a:pt x="4916" y="10641"/>
                      <a:pt x="4832" y="10002"/>
                    </a:cubicBezTo>
                    <a:cubicBezTo>
                      <a:pt x="5290" y="9918"/>
                      <a:pt x="5760" y="9689"/>
                      <a:pt x="6001" y="9279"/>
                    </a:cubicBezTo>
                    <a:cubicBezTo>
                      <a:pt x="6181" y="8966"/>
                      <a:pt x="6278" y="8376"/>
                      <a:pt x="5977" y="8086"/>
                    </a:cubicBezTo>
                    <a:cubicBezTo>
                      <a:pt x="5921" y="8033"/>
                      <a:pt x="5864" y="8008"/>
                      <a:pt x="5806" y="8008"/>
                    </a:cubicBezTo>
                    <a:cubicBezTo>
                      <a:pt x="5425" y="8008"/>
                      <a:pt x="5012" y="9062"/>
                      <a:pt x="4772" y="9617"/>
                    </a:cubicBezTo>
                    <a:cubicBezTo>
                      <a:pt x="4555" y="8279"/>
                      <a:pt x="4242" y="6966"/>
                      <a:pt x="3820" y="5677"/>
                    </a:cubicBezTo>
                    <a:cubicBezTo>
                      <a:pt x="4193" y="5376"/>
                      <a:pt x="4458" y="4966"/>
                      <a:pt x="4591" y="4508"/>
                    </a:cubicBezTo>
                    <a:cubicBezTo>
                      <a:pt x="4675" y="4207"/>
                      <a:pt x="4736" y="3616"/>
                      <a:pt x="4374" y="3436"/>
                    </a:cubicBezTo>
                    <a:cubicBezTo>
                      <a:pt x="4320" y="3409"/>
                      <a:pt x="4269" y="3397"/>
                      <a:pt x="4221" y="3397"/>
                    </a:cubicBezTo>
                    <a:cubicBezTo>
                      <a:pt x="3944" y="3397"/>
                      <a:pt x="3755" y="3788"/>
                      <a:pt x="3663" y="4014"/>
                    </a:cubicBezTo>
                    <a:cubicBezTo>
                      <a:pt x="3567" y="4243"/>
                      <a:pt x="3507" y="4472"/>
                      <a:pt x="3482" y="4713"/>
                    </a:cubicBezTo>
                    <a:cubicBezTo>
                      <a:pt x="3169" y="3881"/>
                      <a:pt x="2796" y="3074"/>
                      <a:pt x="2374" y="2303"/>
                    </a:cubicBezTo>
                    <a:cubicBezTo>
                      <a:pt x="2326" y="1713"/>
                      <a:pt x="2193" y="1050"/>
                      <a:pt x="1844" y="580"/>
                    </a:cubicBezTo>
                    <a:cubicBezTo>
                      <a:pt x="1671" y="346"/>
                      <a:pt x="1283" y="0"/>
                      <a:pt x="9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5"/>
              <p:cNvSpPr/>
              <p:nvPr/>
            </p:nvSpPr>
            <p:spPr>
              <a:xfrm>
                <a:off x="8411681" y="4253212"/>
                <a:ext cx="605714" cy="910729"/>
              </a:xfrm>
              <a:custGeom>
                <a:avLst/>
                <a:gdLst/>
                <a:ahLst/>
                <a:cxnLst/>
                <a:rect l="l" t="t" r="r" b="b"/>
                <a:pathLst>
                  <a:path w="14592" h="21940" extrusionOk="0">
                    <a:moveTo>
                      <a:pt x="3868" y="0"/>
                    </a:moveTo>
                    <a:lnTo>
                      <a:pt x="3868" y="0"/>
                    </a:lnTo>
                    <a:cubicBezTo>
                      <a:pt x="4808" y="1302"/>
                      <a:pt x="5278" y="2880"/>
                      <a:pt x="5218" y="4495"/>
                    </a:cubicBezTo>
                    <a:cubicBezTo>
                      <a:pt x="5145" y="5989"/>
                      <a:pt x="4615" y="7446"/>
                      <a:pt x="4699" y="8928"/>
                    </a:cubicBezTo>
                    <a:cubicBezTo>
                      <a:pt x="4820" y="11290"/>
                      <a:pt x="6446" y="13423"/>
                      <a:pt x="6326" y="15772"/>
                    </a:cubicBezTo>
                    <a:cubicBezTo>
                      <a:pt x="6242" y="17302"/>
                      <a:pt x="5422" y="18808"/>
                      <a:pt x="5748" y="20315"/>
                    </a:cubicBezTo>
                    <a:cubicBezTo>
                      <a:pt x="4724" y="18218"/>
                      <a:pt x="5434" y="15483"/>
                      <a:pt x="4073" y="13591"/>
                    </a:cubicBezTo>
                    <a:cubicBezTo>
                      <a:pt x="3326" y="12567"/>
                      <a:pt x="2085" y="11977"/>
                      <a:pt x="1386" y="10904"/>
                    </a:cubicBezTo>
                    <a:cubicBezTo>
                      <a:pt x="579" y="9651"/>
                      <a:pt x="699" y="8025"/>
                      <a:pt x="1000" y="6555"/>
                    </a:cubicBezTo>
                    <a:lnTo>
                      <a:pt x="1000" y="6555"/>
                    </a:lnTo>
                    <a:cubicBezTo>
                      <a:pt x="157" y="7483"/>
                      <a:pt x="0" y="8832"/>
                      <a:pt x="0" y="10085"/>
                    </a:cubicBezTo>
                    <a:cubicBezTo>
                      <a:pt x="12" y="10700"/>
                      <a:pt x="49" y="11338"/>
                      <a:pt x="314" y="11892"/>
                    </a:cubicBezTo>
                    <a:cubicBezTo>
                      <a:pt x="687" y="12664"/>
                      <a:pt x="1446" y="13182"/>
                      <a:pt x="2025" y="13808"/>
                    </a:cubicBezTo>
                    <a:cubicBezTo>
                      <a:pt x="2844" y="14700"/>
                      <a:pt x="3314" y="15844"/>
                      <a:pt x="3386" y="17049"/>
                    </a:cubicBezTo>
                    <a:cubicBezTo>
                      <a:pt x="3434" y="18134"/>
                      <a:pt x="2868" y="19664"/>
                      <a:pt x="3254" y="20700"/>
                    </a:cubicBezTo>
                    <a:cubicBezTo>
                      <a:pt x="3579" y="21556"/>
                      <a:pt x="4230" y="21519"/>
                      <a:pt x="5085" y="21640"/>
                    </a:cubicBezTo>
                    <a:cubicBezTo>
                      <a:pt x="6340" y="21840"/>
                      <a:pt x="7604" y="21940"/>
                      <a:pt x="8867" y="21940"/>
                    </a:cubicBezTo>
                    <a:cubicBezTo>
                      <a:pt x="10186" y="21940"/>
                      <a:pt x="11503" y="21831"/>
                      <a:pt x="12808" y="21616"/>
                    </a:cubicBezTo>
                    <a:cubicBezTo>
                      <a:pt x="12929" y="21604"/>
                      <a:pt x="13037" y="21568"/>
                      <a:pt x="13146" y="21495"/>
                    </a:cubicBezTo>
                    <a:cubicBezTo>
                      <a:pt x="13338" y="21339"/>
                      <a:pt x="13290" y="21037"/>
                      <a:pt x="13266" y="20797"/>
                    </a:cubicBezTo>
                    <a:cubicBezTo>
                      <a:pt x="13097" y="19375"/>
                      <a:pt x="13832" y="18025"/>
                      <a:pt x="14073" y="16616"/>
                    </a:cubicBezTo>
                    <a:cubicBezTo>
                      <a:pt x="14592" y="13471"/>
                      <a:pt x="12628" y="10435"/>
                      <a:pt x="12567" y="7242"/>
                    </a:cubicBezTo>
                    <a:lnTo>
                      <a:pt x="12567" y="7242"/>
                    </a:lnTo>
                    <a:cubicBezTo>
                      <a:pt x="11495" y="10206"/>
                      <a:pt x="13122" y="13531"/>
                      <a:pt x="12471" y="16616"/>
                    </a:cubicBezTo>
                    <a:cubicBezTo>
                      <a:pt x="12206" y="17881"/>
                      <a:pt x="11567" y="19037"/>
                      <a:pt x="10929" y="20170"/>
                    </a:cubicBezTo>
                    <a:cubicBezTo>
                      <a:pt x="10399" y="18519"/>
                      <a:pt x="11290" y="16772"/>
                      <a:pt x="11399" y="15037"/>
                    </a:cubicBezTo>
                    <a:cubicBezTo>
                      <a:pt x="11483" y="13350"/>
                      <a:pt x="10832" y="11688"/>
                      <a:pt x="10880" y="10001"/>
                    </a:cubicBezTo>
                    <a:cubicBezTo>
                      <a:pt x="10929" y="8591"/>
                      <a:pt x="11447" y="7254"/>
                      <a:pt x="12362" y="6193"/>
                    </a:cubicBezTo>
                    <a:lnTo>
                      <a:pt x="12362" y="6193"/>
                    </a:lnTo>
                    <a:cubicBezTo>
                      <a:pt x="10603" y="7157"/>
                      <a:pt x="9507" y="9001"/>
                      <a:pt x="9507" y="11013"/>
                    </a:cubicBezTo>
                    <a:cubicBezTo>
                      <a:pt x="9519" y="12170"/>
                      <a:pt x="9905" y="13314"/>
                      <a:pt x="9880" y="14471"/>
                    </a:cubicBezTo>
                    <a:cubicBezTo>
                      <a:pt x="9832" y="16363"/>
                      <a:pt x="8700" y="18158"/>
                      <a:pt x="8929" y="20025"/>
                    </a:cubicBezTo>
                    <a:cubicBezTo>
                      <a:pt x="8314" y="19242"/>
                      <a:pt x="8278" y="18158"/>
                      <a:pt x="8410" y="17170"/>
                    </a:cubicBezTo>
                    <a:cubicBezTo>
                      <a:pt x="8555" y="16182"/>
                      <a:pt x="8832" y="15194"/>
                      <a:pt x="8784" y="14206"/>
                    </a:cubicBezTo>
                    <a:cubicBezTo>
                      <a:pt x="8676" y="12483"/>
                      <a:pt x="7567" y="10977"/>
                      <a:pt x="7157" y="9302"/>
                    </a:cubicBezTo>
                    <a:cubicBezTo>
                      <a:pt x="6724" y="7567"/>
                      <a:pt x="7073" y="5736"/>
                      <a:pt x="6880" y="3952"/>
                    </a:cubicBezTo>
                    <a:cubicBezTo>
                      <a:pt x="6675" y="2169"/>
                      <a:pt x="5639" y="229"/>
                      <a:pt x="38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5"/>
              <p:cNvSpPr/>
              <p:nvPr/>
            </p:nvSpPr>
            <p:spPr>
              <a:xfrm>
                <a:off x="7933513" y="4614816"/>
                <a:ext cx="648718" cy="583215"/>
              </a:xfrm>
              <a:custGeom>
                <a:avLst/>
                <a:gdLst/>
                <a:ahLst/>
                <a:cxnLst/>
                <a:rect l="l" t="t" r="r" b="b"/>
                <a:pathLst>
                  <a:path w="15628" h="14050" extrusionOk="0">
                    <a:moveTo>
                      <a:pt x="7013" y="1"/>
                    </a:moveTo>
                    <a:cubicBezTo>
                      <a:pt x="6519" y="25"/>
                      <a:pt x="6073" y="278"/>
                      <a:pt x="5784" y="687"/>
                    </a:cubicBezTo>
                    <a:cubicBezTo>
                      <a:pt x="5519" y="1097"/>
                      <a:pt x="5326" y="1555"/>
                      <a:pt x="5242" y="2037"/>
                    </a:cubicBezTo>
                    <a:cubicBezTo>
                      <a:pt x="4760" y="4169"/>
                      <a:pt x="4989" y="6398"/>
                      <a:pt x="5893" y="8387"/>
                    </a:cubicBezTo>
                    <a:cubicBezTo>
                      <a:pt x="6471" y="9652"/>
                      <a:pt x="7338" y="10893"/>
                      <a:pt x="7254" y="12290"/>
                    </a:cubicBezTo>
                    <a:cubicBezTo>
                      <a:pt x="6218" y="11604"/>
                      <a:pt x="6302" y="10037"/>
                      <a:pt x="5555" y="9037"/>
                    </a:cubicBezTo>
                    <a:cubicBezTo>
                      <a:pt x="5049" y="8350"/>
                      <a:pt x="4206" y="8013"/>
                      <a:pt x="3567" y="7435"/>
                    </a:cubicBezTo>
                    <a:cubicBezTo>
                      <a:pt x="3182" y="7109"/>
                      <a:pt x="2892" y="6688"/>
                      <a:pt x="2507" y="6350"/>
                    </a:cubicBezTo>
                    <a:cubicBezTo>
                      <a:pt x="2183" y="6068"/>
                      <a:pt x="1767" y="5840"/>
                      <a:pt x="1340" y="5840"/>
                    </a:cubicBezTo>
                    <a:cubicBezTo>
                      <a:pt x="1276" y="5840"/>
                      <a:pt x="1210" y="5845"/>
                      <a:pt x="1145" y="5856"/>
                    </a:cubicBezTo>
                    <a:cubicBezTo>
                      <a:pt x="422" y="5989"/>
                      <a:pt x="1" y="6832"/>
                      <a:pt x="133" y="7543"/>
                    </a:cubicBezTo>
                    <a:cubicBezTo>
                      <a:pt x="266" y="8254"/>
                      <a:pt x="820" y="8832"/>
                      <a:pt x="1447" y="9206"/>
                    </a:cubicBezTo>
                    <a:cubicBezTo>
                      <a:pt x="2061" y="9591"/>
                      <a:pt x="2760" y="9820"/>
                      <a:pt x="3423" y="10134"/>
                    </a:cubicBezTo>
                    <a:cubicBezTo>
                      <a:pt x="4459" y="10628"/>
                      <a:pt x="5387" y="11351"/>
                      <a:pt x="6134" y="12242"/>
                    </a:cubicBezTo>
                    <a:cubicBezTo>
                      <a:pt x="6555" y="12748"/>
                      <a:pt x="6784" y="13351"/>
                      <a:pt x="7230" y="13712"/>
                    </a:cubicBezTo>
                    <a:cubicBezTo>
                      <a:pt x="7326" y="13796"/>
                      <a:pt x="7435" y="13857"/>
                      <a:pt x="7543" y="13905"/>
                    </a:cubicBezTo>
                    <a:cubicBezTo>
                      <a:pt x="7700" y="13977"/>
                      <a:pt x="7869" y="14025"/>
                      <a:pt x="8037" y="14037"/>
                    </a:cubicBezTo>
                    <a:cubicBezTo>
                      <a:pt x="8085" y="14049"/>
                      <a:pt x="8146" y="14049"/>
                      <a:pt x="8206" y="14049"/>
                    </a:cubicBezTo>
                    <a:cubicBezTo>
                      <a:pt x="8399" y="14049"/>
                      <a:pt x="8591" y="14025"/>
                      <a:pt x="8784" y="13977"/>
                    </a:cubicBezTo>
                    <a:lnTo>
                      <a:pt x="8929" y="13941"/>
                    </a:lnTo>
                    <a:cubicBezTo>
                      <a:pt x="9013" y="13917"/>
                      <a:pt x="9086" y="13893"/>
                      <a:pt x="9170" y="13857"/>
                    </a:cubicBezTo>
                    <a:cubicBezTo>
                      <a:pt x="9266" y="13821"/>
                      <a:pt x="9351" y="13772"/>
                      <a:pt x="9435" y="13736"/>
                    </a:cubicBezTo>
                    <a:cubicBezTo>
                      <a:pt x="9676" y="13604"/>
                      <a:pt x="9893" y="13447"/>
                      <a:pt x="10098" y="13254"/>
                    </a:cubicBezTo>
                    <a:cubicBezTo>
                      <a:pt x="10411" y="12977"/>
                      <a:pt x="10676" y="12652"/>
                      <a:pt x="11001" y="12399"/>
                    </a:cubicBezTo>
                    <a:cubicBezTo>
                      <a:pt x="11640" y="11905"/>
                      <a:pt x="12447" y="11700"/>
                      <a:pt x="13218" y="11459"/>
                    </a:cubicBezTo>
                    <a:cubicBezTo>
                      <a:pt x="13989" y="11206"/>
                      <a:pt x="14785" y="10844"/>
                      <a:pt x="15206" y="10158"/>
                    </a:cubicBezTo>
                    <a:cubicBezTo>
                      <a:pt x="15628" y="9471"/>
                      <a:pt x="15471" y="8374"/>
                      <a:pt x="14712" y="8085"/>
                    </a:cubicBezTo>
                    <a:cubicBezTo>
                      <a:pt x="14574" y="8033"/>
                      <a:pt x="14430" y="8010"/>
                      <a:pt x="14283" y="8010"/>
                    </a:cubicBezTo>
                    <a:cubicBezTo>
                      <a:pt x="13994" y="8010"/>
                      <a:pt x="13699" y="8098"/>
                      <a:pt x="13435" y="8218"/>
                    </a:cubicBezTo>
                    <a:cubicBezTo>
                      <a:pt x="11809" y="8953"/>
                      <a:pt x="10941" y="10724"/>
                      <a:pt x="10158" y="12326"/>
                    </a:cubicBezTo>
                    <a:cubicBezTo>
                      <a:pt x="10095" y="12479"/>
                      <a:pt x="9932" y="12645"/>
                      <a:pt x="9798" y="12645"/>
                    </a:cubicBezTo>
                    <a:cubicBezTo>
                      <a:pt x="9752" y="12645"/>
                      <a:pt x="9710" y="12626"/>
                      <a:pt x="9676" y="12580"/>
                    </a:cubicBezTo>
                    <a:cubicBezTo>
                      <a:pt x="10086" y="11471"/>
                      <a:pt x="10495" y="10350"/>
                      <a:pt x="10905" y="9230"/>
                    </a:cubicBezTo>
                    <a:cubicBezTo>
                      <a:pt x="11134" y="8603"/>
                      <a:pt x="11375" y="7965"/>
                      <a:pt x="11809" y="7459"/>
                    </a:cubicBezTo>
                    <a:cubicBezTo>
                      <a:pt x="12170" y="7037"/>
                      <a:pt x="12652" y="6712"/>
                      <a:pt x="12929" y="6242"/>
                    </a:cubicBezTo>
                    <a:cubicBezTo>
                      <a:pt x="13303" y="5591"/>
                      <a:pt x="13206" y="4736"/>
                      <a:pt x="12833" y="4085"/>
                    </a:cubicBezTo>
                    <a:cubicBezTo>
                      <a:pt x="12580" y="3615"/>
                      <a:pt x="12158" y="3206"/>
                      <a:pt x="11628" y="3133"/>
                    </a:cubicBezTo>
                    <a:cubicBezTo>
                      <a:pt x="11569" y="3125"/>
                      <a:pt x="11510" y="3121"/>
                      <a:pt x="11453" y="3121"/>
                    </a:cubicBezTo>
                    <a:cubicBezTo>
                      <a:pt x="10685" y="3121"/>
                      <a:pt x="10038" y="3839"/>
                      <a:pt x="9724" y="4567"/>
                    </a:cubicBezTo>
                    <a:cubicBezTo>
                      <a:pt x="8760" y="6868"/>
                      <a:pt x="9724" y="9579"/>
                      <a:pt x="9061" y="11989"/>
                    </a:cubicBezTo>
                    <a:cubicBezTo>
                      <a:pt x="9001" y="12242"/>
                      <a:pt x="8869" y="12531"/>
                      <a:pt x="8616" y="12555"/>
                    </a:cubicBezTo>
                    <a:cubicBezTo>
                      <a:pt x="8607" y="12556"/>
                      <a:pt x="8598" y="12556"/>
                      <a:pt x="8590" y="12556"/>
                    </a:cubicBezTo>
                    <a:cubicBezTo>
                      <a:pt x="8235" y="12556"/>
                      <a:pt x="8098" y="12077"/>
                      <a:pt x="8122" y="11712"/>
                    </a:cubicBezTo>
                    <a:cubicBezTo>
                      <a:pt x="8170" y="10399"/>
                      <a:pt x="8543" y="9085"/>
                      <a:pt x="8338" y="7784"/>
                    </a:cubicBezTo>
                    <a:cubicBezTo>
                      <a:pt x="8230" y="7133"/>
                      <a:pt x="7989" y="6507"/>
                      <a:pt x="8013" y="5856"/>
                    </a:cubicBezTo>
                    <a:cubicBezTo>
                      <a:pt x="8049" y="5061"/>
                      <a:pt x="8471" y="4338"/>
                      <a:pt x="8664" y="3567"/>
                    </a:cubicBezTo>
                    <a:cubicBezTo>
                      <a:pt x="8820" y="2892"/>
                      <a:pt x="8808" y="2193"/>
                      <a:pt x="8616" y="1531"/>
                    </a:cubicBezTo>
                    <a:cubicBezTo>
                      <a:pt x="8399" y="772"/>
                      <a:pt x="7808" y="1"/>
                      <a:pt x="70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5"/>
              <p:cNvSpPr/>
              <p:nvPr/>
            </p:nvSpPr>
            <p:spPr>
              <a:xfrm>
                <a:off x="8298147" y="4787918"/>
                <a:ext cx="119549" cy="407628"/>
              </a:xfrm>
              <a:custGeom>
                <a:avLst/>
                <a:gdLst/>
                <a:ahLst/>
                <a:cxnLst/>
                <a:rect l="l" t="t" r="r" b="b"/>
                <a:pathLst>
                  <a:path w="2880" h="9820" extrusionOk="0">
                    <a:moveTo>
                      <a:pt x="2691" y="1"/>
                    </a:moveTo>
                    <a:cubicBezTo>
                      <a:pt x="2678" y="1"/>
                      <a:pt x="2663" y="10"/>
                      <a:pt x="2663" y="24"/>
                    </a:cubicBezTo>
                    <a:cubicBezTo>
                      <a:pt x="2615" y="530"/>
                      <a:pt x="2494" y="1036"/>
                      <a:pt x="2278" y="1494"/>
                    </a:cubicBezTo>
                    <a:cubicBezTo>
                      <a:pt x="2121" y="1855"/>
                      <a:pt x="1940" y="2204"/>
                      <a:pt x="1796" y="2578"/>
                    </a:cubicBezTo>
                    <a:cubicBezTo>
                      <a:pt x="1458" y="3518"/>
                      <a:pt x="1446" y="4530"/>
                      <a:pt x="1205" y="5494"/>
                    </a:cubicBezTo>
                    <a:cubicBezTo>
                      <a:pt x="844" y="6940"/>
                      <a:pt x="494" y="8410"/>
                      <a:pt x="0" y="9819"/>
                    </a:cubicBezTo>
                    <a:lnTo>
                      <a:pt x="157" y="9783"/>
                    </a:lnTo>
                    <a:cubicBezTo>
                      <a:pt x="651" y="8373"/>
                      <a:pt x="976" y="6891"/>
                      <a:pt x="1326" y="5458"/>
                    </a:cubicBezTo>
                    <a:cubicBezTo>
                      <a:pt x="1567" y="4458"/>
                      <a:pt x="1615" y="3397"/>
                      <a:pt x="2000" y="2445"/>
                    </a:cubicBezTo>
                    <a:cubicBezTo>
                      <a:pt x="2302" y="1686"/>
                      <a:pt x="2880" y="867"/>
                      <a:pt x="2711" y="24"/>
                    </a:cubicBezTo>
                    <a:cubicBezTo>
                      <a:pt x="2711" y="7"/>
                      <a:pt x="2701" y="1"/>
                      <a:pt x="2691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5"/>
              <p:cNvSpPr/>
              <p:nvPr/>
            </p:nvSpPr>
            <p:spPr>
              <a:xfrm>
                <a:off x="8209604" y="4684015"/>
                <a:ext cx="64548" cy="514018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2383" extrusionOk="0">
                    <a:moveTo>
                      <a:pt x="192" y="1"/>
                    </a:moveTo>
                    <a:cubicBezTo>
                      <a:pt x="175" y="1"/>
                      <a:pt x="157" y="13"/>
                      <a:pt x="157" y="32"/>
                    </a:cubicBezTo>
                    <a:cubicBezTo>
                      <a:pt x="205" y="1189"/>
                      <a:pt x="37" y="2346"/>
                      <a:pt x="13" y="3503"/>
                    </a:cubicBezTo>
                    <a:cubicBezTo>
                      <a:pt x="1" y="4033"/>
                      <a:pt x="49" y="4575"/>
                      <a:pt x="169" y="5105"/>
                    </a:cubicBezTo>
                    <a:cubicBezTo>
                      <a:pt x="314" y="5707"/>
                      <a:pt x="591" y="6274"/>
                      <a:pt x="724" y="6888"/>
                    </a:cubicBezTo>
                    <a:cubicBezTo>
                      <a:pt x="977" y="8069"/>
                      <a:pt x="760" y="9286"/>
                      <a:pt x="989" y="10479"/>
                    </a:cubicBezTo>
                    <a:cubicBezTo>
                      <a:pt x="1109" y="11057"/>
                      <a:pt x="1254" y="11623"/>
                      <a:pt x="1350" y="12202"/>
                    </a:cubicBezTo>
                    <a:cubicBezTo>
                      <a:pt x="1362" y="12262"/>
                      <a:pt x="1374" y="12310"/>
                      <a:pt x="1386" y="12370"/>
                    </a:cubicBezTo>
                    <a:cubicBezTo>
                      <a:pt x="1434" y="12382"/>
                      <a:pt x="1495" y="12382"/>
                      <a:pt x="1555" y="12382"/>
                    </a:cubicBezTo>
                    <a:cubicBezTo>
                      <a:pt x="1459" y="11828"/>
                      <a:pt x="1302" y="11286"/>
                      <a:pt x="1181" y="10780"/>
                    </a:cubicBezTo>
                    <a:cubicBezTo>
                      <a:pt x="928" y="9563"/>
                      <a:pt x="1109" y="8334"/>
                      <a:pt x="928" y="7117"/>
                    </a:cubicBezTo>
                    <a:cubicBezTo>
                      <a:pt x="832" y="6503"/>
                      <a:pt x="579" y="5936"/>
                      <a:pt x="410" y="5334"/>
                    </a:cubicBezTo>
                    <a:cubicBezTo>
                      <a:pt x="242" y="4731"/>
                      <a:pt x="181" y="4117"/>
                      <a:pt x="205" y="3503"/>
                    </a:cubicBezTo>
                    <a:cubicBezTo>
                      <a:pt x="230" y="2346"/>
                      <a:pt x="483" y="1177"/>
                      <a:pt x="230" y="32"/>
                    </a:cubicBezTo>
                    <a:cubicBezTo>
                      <a:pt x="224" y="10"/>
                      <a:pt x="208" y="1"/>
                      <a:pt x="192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5"/>
              <p:cNvSpPr/>
              <p:nvPr/>
            </p:nvSpPr>
            <p:spPr>
              <a:xfrm>
                <a:off x="8009229" y="4926981"/>
                <a:ext cx="237935" cy="265041"/>
              </a:xfrm>
              <a:custGeom>
                <a:avLst/>
                <a:gdLst/>
                <a:ahLst/>
                <a:cxnLst/>
                <a:rect l="l" t="t" r="r" b="b"/>
                <a:pathLst>
                  <a:path w="5732" h="6385" extrusionOk="0">
                    <a:moveTo>
                      <a:pt x="54" y="0"/>
                    </a:moveTo>
                    <a:cubicBezTo>
                      <a:pt x="28" y="0"/>
                      <a:pt x="1" y="23"/>
                      <a:pt x="8" y="59"/>
                    </a:cubicBezTo>
                    <a:cubicBezTo>
                      <a:pt x="165" y="746"/>
                      <a:pt x="695" y="1180"/>
                      <a:pt x="1273" y="1517"/>
                    </a:cubicBezTo>
                    <a:cubicBezTo>
                      <a:pt x="1659" y="1710"/>
                      <a:pt x="2032" y="1927"/>
                      <a:pt x="2394" y="2168"/>
                    </a:cubicBezTo>
                    <a:cubicBezTo>
                      <a:pt x="2779" y="2445"/>
                      <a:pt x="3117" y="2770"/>
                      <a:pt x="3430" y="3132"/>
                    </a:cubicBezTo>
                    <a:cubicBezTo>
                      <a:pt x="4237" y="4059"/>
                      <a:pt x="5008" y="5060"/>
                      <a:pt x="5418" y="6192"/>
                    </a:cubicBezTo>
                    <a:cubicBezTo>
                      <a:pt x="5502" y="6276"/>
                      <a:pt x="5611" y="6337"/>
                      <a:pt x="5731" y="6385"/>
                    </a:cubicBezTo>
                    <a:cubicBezTo>
                      <a:pt x="5382" y="5349"/>
                      <a:pt x="4647" y="4397"/>
                      <a:pt x="3972" y="3578"/>
                    </a:cubicBezTo>
                    <a:cubicBezTo>
                      <a:pt x="3454" y="2939"/>
                      <a:pt x="2912" y="2300"/>
                      <a:pt x="2201" y="1867"/>
                    </a:cubicBezTo>
                    <a:cubicBezTo>
                      <a:pt x="1406" y="1385"/>
                      <a:pt x="370" y="1023"/>
                      <a:pt x="92" y="35"/>
                    </a:cubicBezTo>
                    <a:cubicBezTo>
                      <a:pt x="88" y="11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5"/>
              <p:cNvSpPr/>
              <p:nvPr/>
            </p:nvSpPr>
            <p:spPr>
              <a:xfrm>
                <a:off x="8314627" y="5003154"/>
                <a:ext cx="216433" cy="186878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4502" extrusionOk="0">
                    <a:moveTo>
                      <a:pt x="5183" y="1"/>
                    </a:moveTo>
                    <a:cubicBezTo>
                      <a:pt x="5179" y="1"/>
                      <a:pt x="5174" y="3"/>
                      <a:pt x="5170" y="7"/>
                    </a:cubicBezTo>
                    <a:cubicBezTo>
                      <a:pt x="3808" y="851"/>
                      <a:pt x="2519" y="1815"/>
                      <a:pt x="1326" y="2899"/>
                    </a:cubicBezTo>
                    <a:cubicBezTo>
                      <a:pt x="808" y="3369"/>
                      <a:pt x="302" y="3863"/>
                      <a:pt x="1" y="4502"/>
                    </a:cubicBezTo>
                    <a:cubicBezTo>
                      <a:pt x="85" y="4466"/>
                      <a:pt x="170" y="4429"/>
                      <a:pt x="254" y="4381"/>
                    </a:cubicBezTo>
                    <a:cubicBezTo>
                      <a:pt x="567" y="3803"/>
                      <a:pt x="1037" y="3357"/>
                      <a:pt x="1531" y="2911"/>
                    </a:cubicBezTo>
                    <a:cubicBezTo>
                      <a:pt x="2700" y="1887"/>
                      <a:pt x="3941" y="959"/>
                      <a:pt x="5194" y="56"/>
                    </a:cubicBezTo>
                    <a:cubicBezTo>
                      <a:pt x="5213" y="36"/>
                      <a:pt x="5201" y="1"/>
                      <a:pt x="5183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5"/>
            <p:cNvGrpSpPr/>
            <p:nvPr/>
          </p:nvGrpSpPr>
          <p:grpSpPr>
            <a:xfrm>
              <a:off x="33524" y="3470402"/>
              <a:ext cx="1947221" cy="1761050"/>
              <a:chOff x="33524" y="3470402"/>
              <a:chExt cx="1947221" cy="1761050"/>
            </a:xfrm>
          </p:grpSpPr>
          <p:sp>
            <p:nvSpPr>
              <p:cNvPr id="1365" name="Google Shape;1365;p25"/>
              <p:cNvSpPr/>
              <p:nvPr/>
            </p:nvSpPr>
            <p:spPr>
              <a:xfrm>
                <a:off x="190916" y="3470402"/>
                <a:ext cx="605729" cy="1761050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12217" extrusionOk="0">
                    <a:moveTo>
                      <a:pt x="1793" y="0"/>
                    </a:moveTo>
                    <a:cubicBezTo>
                      <a:pt x="1728" y="0"/>
                      <a:pt x="1662" y="27"/>
                      <a:pt x="1618" y="77"/>
                    </a:cubicBezTo>
                    <a:cubicBezTo>
                      <a:pt x="1541" y="162"/>
                      <a:pt x="1489" y="273"/>
                      <a:pt x="1472" y="385"/>
                    </a:cubicBezTo>
                    <a:cubicBezTo>
                      <a:pt x="1412" y="710"/>
                      <a:pt x="1446" y="1043"/>
                      <a:pt x="1575" y="1351"/>
                    </a:cubicBezTo>
                    <a:lnTo>
                      <a:pt x="1558" y="1360"/>
                    </a:lnTo>
                    <a:cubicBezTo>
                      <a:pt x="1472" y="1257"/>
                      <a:pt x="1352" y="1180"/>
                      <a:pt x="1215" y="1146"/>
                    </a:cubicBezTo>
                    <a:cubicBezTo>
                      <a:pt x="1098" y="1120"/>
                      <a:pt x="980" y="1109"/>
                      <a:pt x="863" y="1109"/>
                    </a:cubicBezTo>
                    <a:cubicBezTo>
                      <a:pt x="826" y="1109"/>
                      <a:pt x="790" y="1110"/>
                      <a:pt x="754" y="1112"/>
                    </a:cubicBezTo>
                    <a:cubicBezTo>
                      <a:pt x="531" y="1112"/>
                      <a:pt x="300" y="1137"/>
                      <a:pt x="112" y="1266"/>
                    </a:cubicBezTo>
                    <a:cubicBezTo>
                      <a:pt x="69" y="1291"/>
                      <a:pt x="26" y="1334"/>
                      <a:pt x="9" y="1386"/>
                    </a:cubicBezTo>
                    <a:cubicBezTo>
                      <a:pt x="1" y="1420"/>
                      <a:pt x="1" y="1463"/>
                      <a:pt x="9" y="1497"/>
                    </a:cubicBezTo>
                    <a:cubicBezTo>
                      <a:pt x="52" y="1617"/>
                      <a:pt x="163" y="1711"/>
                      <a:pt x="292" y="1736"/>
                    </a:cubicBezTo>
                    <a:cubicBezTo>
                      <a:pt x="351" y="1752"/>
                      <a:pt x="413" y="1759"/>
                      <a:pt x="474" y="1759"/>
                    </a:cubicBezTo>
                    <a:cubicBezTo>
                      <a:pt x="545" y="1759"/>
                      <a:pt x="616" y="1750"/>
                      <a:pt x="685" y="1736"/>
                    </a:cubicBezTo>
                    <a:cubicBezTo>
                      <a:pt x="899" y="1694"/>
                      <a:pt x="1104" y="1634"/>
                      <a:pt x="1310" y="1548"/>
                    </a:cubicBezTo>
                    <a:cubicBezTo>
                      <a:pt x="1387" y="1514"/>
                      <a:pt x="1464" y="1463"/>
                      <a:pt x="1541" y="1411"/>
                    </a:cubicBezTo>
                    <a:cubicBezTo>
                      <a:pt x="1541" y="1411"/>
                      <a:pt x="1541" y="1420"/>
                      <a:pt x="1549" y="1420"/>
                    </a:cubicBezTo>
                    <a:cubicBezTo>
                      <a:pt x="1968" y="1779"/>
                      <a:pt x="2293" y="2233"/>
                      <a:pt x="2490" y="2754"/>
                    </a:cubicBezTo>
                    <a:cubicBezTo>
                      <a:pt x="2456" y="2712"/>
                      <a:pt x="2405" y="2677"/>
                      <a:pt x="2362" y="2643"/>
                    </a:cubicBezTo>
                    <a:cubicBezTo>
                      <a:pt x="2225" y="2558"/>
                      <a:pt x="2080" y="2498"/>
                      <a:pt x="1934" y="2455"/>
                    </a:cubicBezTo>
                    <a:cubicBezTo>
                      <a:pt x="1787" y="2408"/>
                      <a:pt x="1635" y="2369"/>
                      <a:pt x="1485" y="2369"/>
                    </a:cubicBezTo>
                    <a:cubicBezTo>
                      <a:pt x="1417" y="2369"/>
                      <a:pt x="1350" y="2377"/>
                      <a:pt x="1284" y="2395"/>
                    </a:cubicBezTo>
                    <a:cubicBezTo>
                      <a:pt x="1224" y="2404"/>
                      <a:pt x="1181" y="2429"/>
                      <a:pt x="1147" y="2472"/>
                    </a:cubicBezTo>
                    <a:cubicBezTo>
                      <a:pt x="1121" y="2506"/>
                      <a:pt x="1113" y="2540"/>
                      <a:pt x="1113" y="2575"/>
                    </a:cubicBezTo>
                    <a:cubicBezTo>
                      <a:pt x="1113" y="2712"/>
                      <a:pt x="1181" y="2831"/>
                      <a:pt x="1301" y="2900"/>
                    </a:cubicBezTo>
                    <a:cubicBezTo>
                      <a:pt x="1412" y="2968"/>
                      <a:pt x="1541" y="3011"/>
                      <a:pt x="1669" y="3028"/>
                    </a:cubicBezTo>
                    <a:cubicBezTo>
                      <a:pt x="1811" y="3051"/>
                      <a:pt x="1958" y="3062"/>
                      <a:pt x="2103" y="3062"/>
                    </a:cubicBezTo>
                    <a:cubicBezTo>
                      <a:pt x="2176" y="3062"/>
                      <a:pt x="2248" y="3059"/>
                      <a:pt x="2319" y="3054"/>
                    </a:cubicBezTo>
                    <a:cubicBezTo>
                      <a:pt x="2413" y="3045"/>
                      <a:pt x="2499" y="3028"/>
                      <a:pt x="2576" y="3002"/>
                    </a:cubicBezTo>
                    <a:cubicBezTo>
                      <a:pt x="2747" y="3550"/>
                      <a:pt x="2849" y="4123"/>
                      <a:pt x="2867" y="4696"/>
                    </a:cubicBezTo>
                    <a:cubicBezTo>
                      <a:pt x="2858" y="4679"/>
                      <a:pt x="2841" y="4671"/>
                      <a:pt x="2832" y="4654"/>
                    </a:cubicBezTo>
                    <a:cubicBezTo>
                      <a:pt x="2730" y="4542"/>
                      <a:pt x="2601" y="4448"/>
                      <a:pt x="2473" y="4371"/>
                    </a:cubicBezTo>
                    <a:cubicBezTo>
                      <a:pt x="2285" y="4251"/>
                      <a:pt x="2080" y="4140"/>
                      <a:pt x="1857" y="4140"/>
                    </a:cubicBezTo>
                    <a:cubicBezTo>
                      <a:pt x="1797" y="4140"/>
                      <a:pt x="1746" y="4157"/>
                      <a:pt x="1703" y="4192"/>
                    </a:cubicBezTo>
                    <a:cubicBezTo>
                      <a:pt x="1677" y="4217"/>
                      <a:pt x="1660" y="4243"/>
                      <a:pt x="1643" y="4277"/>
                    </a:cubicBezTo>
                    <a:cubicBezTo>
                      <a:pt x="1618" y="4414"/>
                      <a:pt x="1652" y="4551"/>
                      <a:pt x="1746" y="4645"/>
                    </a:cubicBezTo>
                    <a:cubicBezTo>
                      <a:pt x="1831" y="4739"/>
                      <a:pt x="1943" y="4808"/>
                      <a:pt x="2062" y="4859"/>
                    </a:cubicBezTo>
                    <a:cubicBezTo>
                      <a:pt x="2268" y="4944"/>
                      <a:pt x="2473" y="5004"/>
                      <a:pt x="2687" y="5047"/>
                    </a:cubicBezTo>
                    <a:cubicBezTo>
                      <a:pt x="2755" y="5056"/>
                      <a:pt x="2815" y="5064"/>
                      <a:pt x="2875" y="5064"/>
                    </a:cubicBezTo>
                    <a:cubicBezTo>
                      <a:pt x="2884" y="5697"/>
                      <a:pt x="2849" y="6322"/>
                      <a:pt x="2815" y="6886"/>
                    </a:cubicBezTo>
                    <a:lnTo>
                      <a:pt x="2815" y="6921"/>
                    </a:lnTo>
                    <a:cubicBezTo>
                      <a:pt x="2790" y="6878"/>
                      <a:pt x="2764" y="6835"/>
                      <a:pt x="2738" y="6801"/>
                    </a:cubicBezTo>
                    <a:cubicBezTo>
                      <a:pt x="2644" y="6681"/>
                      <a:pt x="2524" y="6570"/>
                      <a:pt x="2396" y="6484"/>
                    </a:cubicBezTo>
                    <a:cubicBezTo>
                      <a:pt x="2216" y="6356"/>
                      <a:pt x="2020" y="6228"/>
                      <a:pt x="1806" y="6211"/>
                    </a:cubicBezTo>
                    <a:cubicBezTo>
                      <a:pt x="1746" y="6211"/>
                      <a:pt x="1695" y="6219"/>
                      <a:pt x="1643" y="6253"/>
                    </a:cubicBezTo>
                    <a:cubicBezTo>
                      <a:pt x="1618" y="6270"/>
                      <a:pt x="1592" y="6305"/>
                      <a:pt x="1583" y="6339"/>
                    </a:cubicBezTo>
                    <a:cubicBezTo>
                      <a:pt x="1541" y="6459"/>
                      <a:pt x="1566" y="6604"/>
                      <a:pt x="1652" y="6707"/>
                    </a:cubicBezTo>
                    <a:cubicBezTo>
                      <a:pt x="1737" y="6801"/>
                      <a:pt x="1840" y="6886"/>
                      <a:pt x="1960" y="6938"/>
                    </a:cubicBezTo>
                    <a:cubicBezTo>
                      <a:pt x="2157" y="7040"/>
                      <a:pt x="2362" y="7126"/>
                      <a:pt x="2567" y="7177"/>
                    </a:cubicBezTo>
                    <a:cubicBezTo>
                      <a:pt x="2644" y="7194"/>
                      <a:pt x="2721" y="7211"/>
                      <a:pt x="2790" y="7211"/>
                    </a:cubicBezTo>
                    <a:cubicBezTo>
                      <a:pt x="2747" y="7836"/>
                      <a:pt x="2695" y="8460"/>
                      <a:pt x="2670" y="9085"/>
                    </a:cubicBezTo>
                    <a:cubicBezTo>
                      <a:pt x="2542" y="8717"/>
                      <a:pt x="2293" y="8401"/>
                      <a:pt x="1977" y="8170"/>
                    </a:cubicBezTo>
                    <a:cubicBezTo>
                      <a:pt x="1925" y="8132"/>
                      <a:pt x="1866" y="8108"/>
                      <a:pt x="1801" y="8108"/>
                    </a:cubicBezTo>
                    <a:cubicBezTo>
                      <a:pt x="1791" y="8108"/>
                      <a:pt x="1782" y="8109"/>
                      <a:pt x="1772" y="8110"/>
                    </a:cubicBezTo>
                    <a:cubicBezTo>
                      <a:pt x="1677" y="8144"/>
                      <a:pt x="1643" y="8264"/>
                      <a:pt x="1643" y="8366"/>
                    </a:cubicBezTo>
                    <a:cubicBezTo>
                      <a:pt x="1652" y="8563"/>
                      <a:pt x="1729" y="8760"/>
                      <a:pt x="1849" y="8914"/>
                    </a:cubicBezTo>
                    <a:cubicBezTo>
                      <a:pt x="1968" y="9076"/>
                      <a:pt x="2114" y="9205"/>
                      <a:pt x="2285" y="9307"/>
                    </a:cubicBezTo>
                    <a:cubicBezTo>
                      <a:pt x="2405" y="9393"/>
                      <a:pt x="2533" y="9453"/>
                      <a:pt x="2670" y="9487"/>
                    </a:cubicBezTo>
                    <a:lnTo>
                      <a:pt x="2670" y="9855"/>
                    </a:lnTo>
                    <a:cubicBezTo>
                      <a:pt x="2670" y="10317"/>
                      <a:pt x="2730" y="10762"/>
                      <a:pt x="2849" y="11198"/>
                    </a:cubicBezTo>
                    <a:cubicBezTo>
                      <a:pt x="2636" y="10950"/>
                      <a:pt x="2353" y="10762"/>
                      <a:pt x="2037" y="10650"/>
                    </a:cubicBezTo>
                    <a:cubicBezTo>
                      <a:pt x="2003" y="10638"/>
                      <a:pt x="1966" y="10631"/>
                      <a:pt x="1930" y="10631"/>
                    </a:cubicBezTo>
                    <a:cubicBezTo>
                      <a:pt x="1893" y="10631"/>
                      <a:pt x="1857" y="10638"/>
                      <a:pt x="1823" y="10650"/>
                    </a:cubicBezTo>
                    <a:cubicBezTo>
                      <a:pt x="1737" y="10710"/>
                      <a:pt x="1737" y="10839"/>
                      <a:pt x="1772" y="10933"/>
                    </a:cubicBezTo>
                    <a:cubicBezTo>
                      <a:pt x="1840" y="11121"/>
                      <a:pt x="1960" y="11284"/>
                      <a:pt x="2122" y="11403"/>
                    </a:cubicBezTo>
                    <a:cubicBezTo>
                      <a:pt x="2276" y="11523"/>
                      <a:pt x="2465" y="11609"/>
                      <a:pt x="2653" y="11660"/>
                    </a:cubicBezTo>
                    <a:cubicBezTo>
                      <a:pt x="2772" y="11697"/>
                      <a:pt x="2891" y="11721"/>
                      <a:pt x="3010" y="11721"/>
                    </a:cubicBezTo>
                    <a:cubicBezTo>
                      <a:pt x="3028" y="11721"/>
                      <a:pt x="3046" y="11721"/>
                      <a:pt x="3063" y="11720"/>
                    </a:cubicBezTo>
                    <a:cubicBezTo>
                      <a:pt x="3166" y="11900"/>
                      <a:pt x="3294" y="12062"/>
                      <a:pt x="3457" y="12190"/>
                    </a:cubicBezTo>
                    <a:cubicBezTo>
                      <a:pt x="3479" y="12209"/>
                      <a:pt x="3506" y="12217"/>
                      <a:pt x="3532" y="12217"/>
                    </a:cubicBezTo>
                    <a:cubicBezTo>
                      <a:pt x="3616" y="12217"/>
                      <a:pt x="3697" y="12136"/>
                      <a:pt x="3645" y="12045"/>
                    </a:cubicBezTo>
                    <a:cubicBezTo>
                      <a:pt x="3551" y="11891"/>
                      <a:pt x="3457" y="11746"/>
                      <a:pt x="3371" y="11600"/>
                    </a:cubicBezTo>
                    <a:cubicBezTo>
                      <a:pt x="3594" y="11446"/>
                      <a:pt x="3791" y="11258"/>
                      <a:pt x="3953" y="11035"/>
                    </a:cubicBezTo>
                    <a:cubicBezTo>
                      <a:pt x="4141" y="10779"/>
                      <a:pt x="4201" y="10445"/>
                      <a:pt x="4116" y="10137"/>
                    </a:cubicBezTo>
                    <a:cubicBezTo>
                      <a:pt x="4107" y="10112"/>
                      <a:pt x="4090" y="10077"/>
                      <a:pt x="4064" y="10060"/>
                    </a:cubicBezTo>
                    <a:cubicBezTo>
                      <a:pt x="4039" y="10052"/>
                      <a:pt x="4013" y="10052"/>
                      <a:pt x="3987" y="10052"/>
                    </a:cubicBezTo>
                    <a:cubicBezTo>
                      <a:pt x="3816" y="10077"/>
                      <a:pt x="3662" y="10163"/>
                      <a:pt x="3568" y="10308"/>
                    </a:cubicBezTo>
                    <a:cubicBezTo>
                      <a:pt x="3465" y="10445"/>
                      <a:pt x="3397" y="10599"/>
                      <a:pt x="3354" y="10762"/>
                    </a:cubicBezTo>
                    <a:cubicBezTo>
                      <a:pt x="3311" y="10950"/>
                      <a:pt x="3269" y="11138"/>
                      <a:pt x="3252" y="11326"/>
                    </a:cubicBezTo>
                    <a:cubicBezTo>
                      <a:pt x="3166" y="11164"/>
                      <a:pt x="3106" y="10993"/>
                      <a:pt x="3055" y="10822"/>
                    </a:cubicBezTo>
                    <a:cubicBezTo>
                      <a:pt x="2961" y="10385"/>
                      <a:pt x="2918" y="9932"/>
                      <a:pt x="2926" y="9487"/>
                    </a:cubicBezTo>
                    <a:lnTo>
                      <a:pt x="2995" y="9470"/>
                    </a:lnTo>
                    <a:cubicBezTo>
                      <a:pt x="3260" y="9384"/>
                      <a:pt x="3508" y="9256"/>
                      <a:pt x="3731" y="9085"/>
                    </a:cubicBezTo>
                    <a:cubicBezTo>
                      <a:pt x="3979" y="8880"/>
                      <a:pt x="4124" y="8580"/>
                      <a:pt x="4116" y="8255"/>
                    </a:cubicBezTo>
                    <a:cubicBezTo>
                      <a:pt x="4116" y="8221"/>
                      <a:pt x="4107" y="8187"/>
                      <a:pt x="4090" y="8161"/>
                    </a:cubicBezTo>
                    <a:cubicBezTo>
                      <a:pt x="4064" y="8152"/>
                      <a:pt x="4047" y="8135"/>
                      <a:pt x="4021" y="8135"/>
                    </a:cubicBezTo>
                    <a:cubicBezTo>
                      <a:pt x="3989" y="8131"/>
                      <a:pt x="3957" y="8128"/>
                      <a:pt x="3925" y="8128"/>
                    </a:cubicBezTo>
                    <a:cubicBezTo>
                      <a:pt x="3787" y="8128"/>
                      <a:pt x="3654" y="8173"/>
                      <a:pt x="3542" y="8264"/>
                    </a:cubicBezTo>
                    <a:cubicBezTo>
                      <a:pt x="3414" y="8366"/>
                      <a:pt x="3303" y="8495"/>
                      <a:pt x="3217" y="8640"/>
                    </a:cubicBezTo>
                    <a:cubicBezTo>
                      <a:pt x="3106" y="8820"/>
                      <a:pt x="3012" y="8999"/>
                      <a:pt x="2935" y="9188"/>
                    </a:cubicBezTo>
                    <a:cubicBezTo>
                      <a:pt x="2961" y="8529"/>
                      <a:pt x="3012" y="7870"/>
                      <a:pt x="3055" y="7211"/>
                    </a:cubicBezTo>
                    <a:cubicBezTo>
                      <a:pt x="3440" y="7160"/>
                      <a:pt x="3782" y="6921"/>
                      <a:pt x="3962" y="6570"/>
                    </a:cubicBezTo>
                    <a:cubicBezTo>
                      <a:pt x="3996" y="6510"/>
                      <a:pt x="4013" y="6442"/>
                      <a:pt x="4004" y="6373"/>
                    </a:cubicBezTo>
                    <a:cubicBezTo>
                      <a:pt x="3972" y="6268"/>
                      <a:pt x="3871" y="6201"/>
                      <a:pt x="3759" y="6201"/>
                    </a:cubicBezTo>
                    <a:cubicBezTo>
                      <a:pt x="3753" y="6201"/>
                      <a:pt x="3746" y="6201"/>
                      <a:pt x="3739" y="6202"/>
                    </a:cubicBezTo>
                    <a:cubicBezTo>
                      <a:pt x="3628" y="6228"/>
                      <a:pt x="3517" y="6279"/>
                      <a:pt x="3440" y="6365"/>
                    </a:cubicBezTo>
                    <a:cubicBezTo>
                      <a:pt x="3294" y="6484"/>
                      <a:pt x="3175" y="6638"/>
                      <a:pt x="3080" y="6801"/>
                    </a:cubicBezTo>
                    <a:cubicBezTo>
                      <a:pt x="3089" y="6578"/>
                      <a:pt x="3106" y="6339"/>
                      <a:pt x="3106" y="6108"/>
                    </a:cubicBezTo>
                    <a:cubicBezTo>
                      <a:pt x="3123" y="5766"/>
                      <a:pt x="3123" y="5415"/>
                      <a:pt x="3106" y="5064"/>
                    </a:cubicBezTo>
                    <a:cubicBezTo>
                      <a:pt x="3525" y="5004"/>
                      <a:pt x="3876" y="4731"/>
                      <a:pt x="4039" y="4346"/>
                    </a:cubicBezTo>
                    <a:cubicBezTo>
                      <a:pt x="4064" y="4277"/>
                      <a:pt x="4073" y="4209"/>
                      <a:pt x="4064" y="4140"/>
                    </a:cubicBezTo>
                    <a:cubicBezTo>
                      <a:pt x="4021" y="4046"/>
                      <a:pt x="3935" y="3989"/>
                      <a:pt x="3837" y="3989"/>
                    </a:cubicBezTo>
                    <a:cubicBezTo>
                      <a:pt x="3819" y="3989"/>
                      <a:pt x="3800" y="3991"/>
                      <a:pt x="3782" y="3995"/>
                    </a:cubicBezTo>
                    <a:cubicBezTo>
                      <a:pt x="3671" y="4020"/>
                      <a:pt x="3568" y="4089"/>
                      <a:pt x="3500" y="4174"/>
                    </a:cubicBezTo>
                    <a:cubicBezTo>
                      <a:pt x="3320" y="4354"/>
                      <a:pt x="3183" y="4577"/>
                      <a:pt x="3098" y="4816"/>
                    </a:cubicBezTo>
                    <a:cubicBezTo>
                      <a:pt x="3063" y="4251"/>
                      <a:pt x="2978" y="3687"/>
                      <a:pt x="2832" y="3148"/>
                    </a:cubicBezTo>
                    <a:cubicBezTo>
                      <a:pt x="2815" y="3079"/>
                      <a:pt x="2798" y="3011"/>
                      <a:pt x="2772" y="2943"/>
                    </a:cubicBezTo>
                    <a:cubicBezTo>
                      <a:pt x="3132" y="2771"/>
                      <a:pt x="3380" y="2429"/>
                      <a:pt x="3431" y="2036"/>
                    </a:cubicBezTo>
                    <a:cubicBezTo>
                      <a:pt x="3448" y="1967"/>
                      <a:pt x="3440" y="1899"/>
                      <a:pt x="3406" y="1830"/>
                    </a:cubicBezTo>
                    <a:cubicBezTo>
                      <a:pt x="3360" y="1768"/>
                      <a:pt x="3289" y="1736"/>
                      <a:pt x="3216" y="1736"/>
                    </a:cubicBezTo>
                    <a:cubicBezTo>
                      <a:pt x="3179" y="1736"/>
                      <a:pt x="3141" y="1745"/>
                      <a:pt x="3106" y="1762"/>
                    </a:cubicBezTo>
                    <a:cubicBezTo>
                      <a:pt x="3003" y="1822"/>
                      <a:pt x="2918" y="1907"/>
                      <a:pt x="2867" y="2010"/>
                    </a:cubicBezTo>
                    <a:cubicBezTo>
                      <a:pt x="2764" y="2198"/>
                      <a:pt x="2687" y="2404"/>
                      <a:pt x="2653" y="2617"/>
                    </a:cubicBezTo>
                    <a:cubicBezTo>
                      <a:pt x="2447" y="2096"/>
                      <a:pt x="2131" y="1591"/>
                      <a:pt x="1626" y="1360"/>
                    </a:cubicBezTo>
                    <a:cubicBezTo>
                      <a:pt x="1951" y="1078"/>
                      <a:pt x="2097" y="650"/>
                      <a:pt x="2020" y="231"/>
                    </a:cubicBezTo>
                    <a:cubicBezTo>
                      <a:pt x="2011" y="154"/>
                      <a:pt x="1977" y="94"/>
                      <a:pt x="1926" y="42"/>
                    </a:cubicBezTo>
                    <a:cubicBezTo>
                      <a:pt x="1886" y="14"/>
                      <a:pt x="1840" y="0"/>
                      <a:pt x="1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5"/>
              <p:cNvSpPr/>
              <p:nvPr/>
            </p:nvSpPr>
            <p:spPr>
              <a:xfrm>
                <a:off x="33524" y="4014553"/>
                <a:ext cx="479657" cy="1194087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10224" extrusionOk="0">
                    <a:moveTo>
                      <a:pt x="2454" y="1"/>
                    </a:moveTo>
                    <a:cubicBezTo>
                      <a:pt x="2283" y="1"/>
                      <a:pt x="2135" y="127"/>
                      <a:pt x="2113" y="303"/>
                    </a:cubicBezTo>
                    <a:cubicBezTo>
                      <a:pt x="2070" y="705"/>
                      <a:pt x="2652" y="790"/>
                      <a:pt x="2712" y="1158"/>
                    </a:cubicBezTo>
                    <a:cubicBezTo>
                      <a:pt x="2532" y="1492"/>
                      <a:pt x="2412" y="1851"/>
                      <a:pt x="2353" y="2227"/>
                    </a:cubicBezTo>
                    <a:cubicBezTo>
                      <a:pt x="2316" y="1871"/>
                      <a:pt x="2182" y="1489"/>
                      <a:pt x="1873" y="1489"/>
                    </a:cubicBezTo>
                    <a:cubicBezTo>
                      <a:pt x="1826" y="1489"/>
                      <a:pt x="1775" y="1498"/>
                      <a:pt x="1720" y="1517"/>
                    </a:cubicBezTo>
                    <a:cubicBezTo>
                      <a:pt x="1574" y="1569"/>
                      <a:pt x="1412" y="1757"/>
                      <a:pt x="1489" y="1928"/>
                    </a:cubicBezTo>
                    <a:cubicBezTo>
                      <a:pt x="1540" y="2031"/>
                      <a:pt x="1694" y="2091"/>
                      <a:pt x="1788" y="2142"/>
                    </a:cubicBezTo>
                    <a:cubicBezTo>
                      <a:pt x="1985" y="2253"/>
                      <a:pt x="2241" y="2356"/>
                      <a:pt x="2310" y="2587"/>
                    </a:cubicBezTo>
                    <a:cubicBezTo>
                      <a:pt x="2293" y="2766"/>
                      <a:pt x="2284" y="2946"/>
                      <a:pt x="2293" y="3126"/>
                    </a:cubicBezTo>
                    <a:cubicBezTo>
                      <a:pt x="2293" y="3186"/>
                      <a:pt x="2293" y="3254"/>
                      <a:pt x="2293" y="3314"/>
                    </a:cubicBezTo>
                    <a:cubicBezTo>
                      <a:pt x="2250" y="3228"/>
                      <a:pt x="2173" y="3160"/>
                      <a:pt x="2096" y="3100"/>
                    </a:cubicBezTo>
                    <a:cubicBezTo>
                      <a:pt x="1982" y="3031"/>
                      <a:pt x="1830" y="2987"/>
                      <a:pt x="1683" y="2987"/>
                    </a:cubicBezTo>
                    <a:cubicBezTo>
                      <a:pt x="1555" y="2987"/>
                      <a:pt x="1430" y="3021"/>
                      <a:pt x="1335" y="3100"/>
                    </a:cubicBezTo>
                    <a:cubicBezTo>
                      <a:pt x="1206" y="3194"/>
                      <a:pt x="1061" y="3511"/>
                      <a:pt x="1172" y="3656"/>
                    </a:cubicBezTo>
                    <a:cubicBezTo>
                      <a:pt x="1212" y="3710"/>
                      <a:pt x="1268" y="3724"/>
                      <a:pt x="1327" y="3724"/>
                    </a:cubicBezTo>
                    <a:cubicBezTo>
                      <a:pt x="1382" y="3724"/>
                      <a:pt x="1439" y="3712"/>
                      <a:pt x="1489" y="3707"/>
                    </a:cubicBezTo>
                    <a:cubicBezTo>
                      <a:pt x="1599" y="3701"/>
                      <a:pt x="1729" y="3683"/>
                      <a:pt x="1854" y="3683"/>
                    </a:cubicBezTo>
                    <a:cubicBezTo>
                      <a:pt x="2041" y="3683"/>
                      <a:pt x="2218" y="3722"/>
                      <a:pt x="2310" y="3896"/>
                    </a:cubicBezTo>
                    <a:cubicBezTo>
                      <a:pt x="2310" y="3904"/>
                      <a:pt x="2318" y="3913"/>
                      <a:pt x="2335" y="3921"/>
                    </a:cubicBezTo>
                    <a:cubicBezTo>
                      <a:pt x="2344" y="4092"/>
                      <a:pt x="2353" y="4264"/>
                      <a:pt x="2344" y="4435"/>
                    </a:cubicBezTo>
                    <a:cubicBezTo>
                      <a:pt x="2344" y="4666"/>
                      <a:pt x="2318" y="4888"/>
                      <a:pt x="2276" y="5119"/>
                    </a:cubicBezTo>
                    <a:cubicBezTo>
                      <a:pt x="2241" y="5008"/>
                      <a:pt x="2190" y="4905"/>
                      <a:pt x="2130" y="4820"/>
                    </a:cubicBezTo>
                    <a:cubicBezTo>
                      <a:pt x="1972" y="4616"/>
                      <a:pt x="1718" y="4457"/>
                      <a:pt x="1457" y="4457"/>
                    </a:cubicBezTo>
                    <a:cubicBezTo>
                      <a:pt x="1379" y="4457"/>
                      <a:pt x="1300" y="4471"/>
                      <a:pt x="1223" y="4503"/>
                    </a:cubicBezTo>
                    <a:cubicBezTo>
                      <a:pt x="1035" y="4589"/>
                      <a:pt x="796" y="4871"/>
                      <a:pt x="967" y="5076"/>
                    </a:cubicBezTo>
                    <a:cubicBezTo>
                      <a:pt x="1061" y="5187"/>
                      <a:pt x="1223" y="5187"/>
                      <a:pt x="1352" y="5196"/>
                    </a:cubicBezTo>
                    <a:cubicBezTo>
                      <a:pt x="1643" y="5213"/>
                      <a:pt x="2096" y="5136"/>
                      <a:pt x="2190" y="5504"/>
                    </a:cubicBezTo>
                    <a:cubicBezTo>
                      <a:pt x="2173" y="5581"/>
                      <a:pt x="2156" y="5649"/>
                      <a:pt x="2130" y="5718"/>
                    </a:cubicBezTo>
                    <a:cubicBezTo>
                      <a:pt x="2053" y="6009"/>
                      <a:pt x="1951" y="6300"/>
                      <a:pt x="1848" y="6608"/>
                    </a:cubicBezTo>
                    <a:cubicBezTo>
                      <a:pt x="1784" y="6259"/>
                      <a:pt x="1525" y="5952"/>
                      <a:pt x="1173" y="5952"/>
                    </a:cubicBezTo>
                    <a:cubicBezTo>
                      <a:pt x="1102" y="5952"/>
                      <a:pt x="1027" y="5964"/>
                      <a:pt x="950" y="5992"/>
                    </a:cubicBezTo>
                    <a:cubicBezTo>
                      <a:pt x="753" y="6069"/>
                      <a:pt x="505" y="6351"/>
                      <a:pt x="676" y="6556"/>
                    </a:cubicBezTo>
                    <a:cubicBezTo>
                      <a:pt x="723" y="6612"/>
                      <a:pt x="787" y="6625"/>
                      <a:pt x="854" y="6625"/>
                    </a:cubicBezTo>
                    <a:cubicBezTo>
                      <a:pt x="910" y="6625"/>
                      <a:pt x="967" y="6616"/>
                      <a:pt x="1018" y="6616"/>
                    </a:cubicBezTo>
                    <a:cubicBezTo>
                      <a:pt x="1275" y="6616"/>
                      <a:pt x="1625" y="6642"/>
                      <a:pt x="1745" y="6898"/>
                    </a:cubicBezTo>
                    <a:cubicBezTo>
                      <a:pt x="1617" y="7258"/>
                      <a:pt x="1514" y="7634"/>
                      <a:pt x="1420" y="8011"/>
                    </a:cubicBezTo>
                    <a:cubicBezTo>
                      <a:pt x="1386" y="7882"/>
                      <a:pt x="1309" y="7762"/>
                      <a:pt x="1206" y="7677"/>
                    </a:cubicBezTo>
                    <a:cubicBezTo>
                      <a:pt x="1079" y="7562"/>
                      <a:pt x="919" y="7505"/>
                      <a:pt x="759" y="7505"/>
                    </a:cubicBezTo>
                    <a:cubicBezTo>
                      <a:pt x="609" y="7505"/>
                      <a:pt x="458" y="7556"/>
                      <a:pt x="334" y="7660"/>
                    </a:cubicBezTo>
                    <a:cubicBezTo>
                      <a:pt x="188" y="7797"/>
                      <a:pt x="0" y="8147"/>
                      <a:pt x="214" y="8310"/>
                    </a:cubicBezTo>
                    <a:cubicBezTo>
                      <a:pt x="252" y="8338"/>
                      <a:pt x="291" y="8349"/>
                      <a:pt x="330" y="8349"/>
                    </a:cubicBezTo>
                    <a:cubicBezTo>
                      <a:pt x="397" y="8349"/>
                      <a:pt x="465" y="8317"/>
                      <a:pt x="530" y="8284"/>
                    </a:cubicBezTo>
                    <a:cubicBezTo>
                      <a:pt x="708" y="8196"/>
                      <a:pt x="870" y="8116"/>
                      <a:pt x="1026" y="8116"/>
                    </a:cubicBezTo>
                    <a:cubicBezTo>
                      <a:pt x="1141" y="8116"/>
                      <a:pt x="1251" y="8159"/>
                      <a:pt x="1360" y="8276"/>
                    </a:cubicBezTo>
                    <a:cubicBezTo>
                      <a:pt x="1258" y="8917"/>
                      <a:pt x="1266" y="9559"/>
                      <a:pt x="1566" y="10166"/>
                    </a:cubicBezTo>
                    <a:cubicBezTo>
                      <a:pt x="1586" y="10207"/>
                      <a:pt x="1622" y="10224"/>
                      <a:pt x="1660" y="10224"/>
                    </a:cubicBezTo>
                    <a:cubicBezTo>
                      <a:pt x="1735" y="10224"/>
                      <a:pt x="1813" y="10157"/>
                      <a:pt x="1779" y="10072"/>
                    </a:cubicBezTo>
                    <a:cubicBezTo>
                      <a:pt x="1566" y="9525"/>
                      <a:pt x="1506" y="8926"/>
                      <a:pt x="1608" y="8353"/>
                    </a:cubicBezTo>
                    <a:cubicBezTo>
                      <a:pt x="1693" y="8278"/>
                      <a:pt x="1787" y="8246"/>
                      <a:pt x="1883" y="8246"/>
                    </a:cubicBezTo>
                    <a:cubicBezTo>
                      <a:pt x="2050" y="8246"/>
                      <a:pt x="2222" y="8342"/>
                      <a:pt x="2353" y="8473"/>
                    </a:cubicBezTo>
                    <a:cubicBezTo>
                      <a:pt x="2455" y="8575"/>
                      <a:pt x="2541" y="8695"/>
                      <a:pt x="2686" y="8704"/>
                    </a:cubicBezTo>
                    <a:cubicBezTo>
                      <a:pt x="2694" y="8704"/>
                      <a:pt x="2701" y="8704"/>
                      <a:pt x="2709" y="8704"/>
                    </a:cubicBezTo>
                    <a:cubicBezTo>
                      <a:pt x="2992" y="8704"/>
                      <a:pt x="3111" y="8389"/>
                      <a:pt x="3011" y="8156"/>
                    </a:cubicBezTo>
                    <a:cubicBezTo>
                      <a:pt x="2904" y="7898"/>
                      <a:pt x="2634" y="7784"/>
                      <a:pt x="2369" y="7784"/>
                    </a:cubicBezTo>
                    <a:cubicBezTo>
                      <a:pt x="2317" y="7784"/>
                      <a:pt x="2266" y="7788"/>
                      <a:pt x="2216" y="7797"/>
                    </a:cubicBezTo>
                    <a:cubicBezTo>
                      <a:pt x="2002" y="7822"/>
                      <a:pt x="1805" y="7925"/>
                      <a:pt x="1651" y="8088"/>
                    </a:cubicBezTo>
                    <a:cubicBezTo>
                      <a:pt x="1745" y="7668"/>
                      <a:pt x="1856" y="7258"/>
                      <a:pt x="2002" y="6856"/>
                    </a:cubicBezTo>
                    <a:cubicBezTo>
                      <a:pt x="2022" y="6849"/>
                      <a:pt x="2044" y="6846"/>
                      <a:pt x="2068" y="6846"/>
                    </a:cubicBezTo>
                    <a:cubicBezTo>
                      <a:pt x="2327" y="6846"/>
                      <a:pt x="2747" y="7221"/>
                      <a:pt x="3001" y="7221"/>
                    </a:cubicBezTo>
                    <a:cubicBezTo>
                      <a:pt x="3020" y="7221"/>
                      <a:pt x="3037" y="7219"/>
                      <a:pt x="3054" y="7215"/>
                    </a:cubicBezTo>
                    <a:cubicBezTo>
                      <a:pt x="3268" y="7147"/>
                      <a:pt x="3379" y="6898"/>
                      <a:pt x="3268" y="6693"/>
                    </a:cubicBezTo>
                    <a:cubicBezTo>
                      <a:pt x="3163" y="6476"/>
                      <a:pt x="2908" y="6390"/>
                      <a:pt x="2673" y="6390"/>
                    </a:cubicBezTo>
                    <a:cubicBezTo>
                      <a:pt x="2622" y="6390"/>
                      <a:pt x="2571" y="6395"/>
                      <a:pt x="2524" y="6402"/>
                    </a:cubicBezTo>
                    <a:cubicBezTo>
                      <a:pt x="2361" y="6428"/>
                      <a:pt x="2207" y="6496"/>
                      <a:pt x="2079" y="6608"/>
                    </a:cubicBezTo>
                    <a:cubicBezTo>
                      <a:pt x="2182" y="6274"/>
                      <a:pt x="2293" y="5940"/>
                      <a:pt x="2378" y="5607"/>
                    </a:cubicBezTo>
                    <a:cubicBezTo>
                      <a:pt x="2387" y="5555"/>
                      <a:pt x="2404" y="5504"/>
                      <a:pt x="2412" y="5453"/>
                    </a:cubicBezTo>
                    <a:cubicBezTo>
                      <a:pt x="2479" y="5402"/>
                      <a:pt x="2560" y="5382"/>
                      <a:pt x="2646" y="5382"/>
                    </a:cubicBezTo>
                    <a:cubicBezTo>
                      <a:pt x="2848" y="5382"/>
                      <a:pt x="3081" y="5492"/>
                      <a:pt x="3225" y="5564"/>
                    </a:cubicBezTo>
                    <a:cubicBezTo>
                      <a:pt x="3278" y="5601"/>
                      <a:pt x="3342" y="5622"/>
                      <a:pt x="3404" y="5622"/>
                    </a:cubicBezTo>
                    <a:cubicBezTo>
                      <a:pt x="3443" y="5622"/>
                      <a:pt x="3481" y="5614"/>
                      <a:pt x="3516" y="5598"/>
                    </a:cubicBezTo>
                    <a:cubicBezTo>
                      <a:pt x="3738" y="5478"/>
                      <a:pt x="3721" y="5170"/>
                      <a:pt x="3593" y="4999"/>
                    </a:cubicBezTo>
                    <a:cubicBezTo>
                      <a:pt x="3464" y="4837"/>
                      <a:pt x="3312" y="4771"/>
                      <a:pt x="3158" y="4771"/>
                    </a:cubicBezTo>
                    <a:cubicBezTo>
                      <a:pt x="2904" y="4771"/>
                      <a:pt x="2641" y="4950"/>
                      <a:pt x="2455" y="5179"/>
                    </a:cubicBezTo>
                    <a:cubicBezTo>
                      <a:pt x="2507" y="4734"/>
                      <a:pt x="2515" y="4289"/>
                      <a:pt x="2481" y="3844"/>
                    </a:cubicBezTo>
                    <a:cubicBezTo>
                      <a:pt x="2586" y="3719"/>
                      <a:pt x="2725" y="3697"/>
                      <a:pt x="2870" y="3697"/>
                    </a:cubicBezTo>
                    <a:cubicBezTo>
                      <a:pt x="2948" y="3697"/>
                      <a:pt x="3028" y="3703"/>
                      <a:pt x="3106" y="3703"/>
                    </a:cubicBezTo>
                    <a:cubicBezTo>
                      <a:pt x="3248" y="3703"/>
                      <a:pt x="3382" y="3682"/>
                      <a:pt x="3482" y="3562"/>
                    </a:cubicBezTo>
                    <a:cubicBezTo>
                      <a:pt x="3627" y="3382"/>
                      <a:pt x="3490" y="3134"/>
                      <a:pt x="3319" y="3040"/>
                    </a:cubicBezTo>
                    <a:cubicBezTo>
                      <a:pt x="3233" y="2997"/>
                      <a:pt x="3141" y="2976"/>
                      <a:pt x="3049" y="2976"/>
                    </a:cubicBezTo>
                    <a:cubicBezTo>
                      <a:pt x="2905" y="2976"/>
                      <a:pt x="2762" y="3029"/>
                      <a:pt x="2652" y="3134"/>
                    </a:cubicBezTo>
                    <a:cubicBezTo>
                      <a:pt x="2558" y="3220"/>
                      <a:pt x="2489" y="3331"/>
                      <a:pt x="2447" y="3442"/>
                    </a:cubicBezTo>
                    <a:cubicBezTo>
                      <a:pt x="2447" y="3408"/>
                      <a:pt x="2447" y="3365"/>
                      <a:pt x="2438" y="3323"/>
                    </a:cubicBezTo>
                    <a:cubicBezTo>
                      <a:pt x="2421" y="3066"/>
                      <a:pt x="2421" y="2809"/>
                      <a:pt x="2438" y="2561"/>
                    </a:cubicBezTo>
                    <a:cubicBezTo>
                      <a:pt x="2511" y="2504"/>
                      <a:pt x="2613" y="2487"/>
                      <a:pt x="2723" y="2487"/>
                    </a:cubicBezTo>
                    <a:cubicBezTo>
                      <a:pt x="2894" y="2487"/>
                      <a:pt x="3083" y="2530"/>
                      <a:pt x="3208" y="2535"/>
                    </a:cubicBezTo>
                    <a:cubicBezTo>
                      <a:pt x="3257" y="2538"/>
                      <a:pt x="3312" y="2542"/>
                      <a:pt x="3368" y="2542"/>
                    </a:cubicBezTo>
                    <a:cubicBezTo>
                      <a:pt x="3481" y="2542"/>
                      <a:pt x="3599" y="2527"/>
                      <a:pt x="3679" y="2458"/>
                    </a:cubicBezTo>
                    <a:cubicBezTo>
                      <a:pt x="3867" y="2304"/>
                      <a:pt x="3738" y="2031"/>
                      <a:pt x="3567" y="1911"/>
                    </a:cubicBezTo>
                    <a:cubicBezTo>
                      <a:pt x="3460" y="1829"/>
                      <a:pt x="3334" y="1794"/>
                      <a:pt x="3206" y="1794"/>
                    </a:cubicBezTo>
                    <a:cubicBezTo>
                      <a:pt x="3040" y="1794"/>
                      <a:pt x="2869" y="1853"/>
                      <a:pt x="2729" y="1945"/>
                    </a:cubicBezTo>
                    <a:cubicBezTo>
                      <a:pt x="2626" y="2014"/>
                      <a:pt x="2541" y="2108"/>
                      <a:pt x="2481" y="2210"/>
                    </a:cubicBezTo>
                    <a:cubicBezTo>
                      <a:pt x="2489" y="2168"/>
                      <a:pt x="2498" y="2116"/>
                      <a:pt x="2507" y="2074"/>
                    </a:cubicBezTo>
                    <a:cubicBezTo>
                      <a:pt x="2575" y="1791"/>
                      <a:pt x="2661" y="1509"/>
                      <a:pt x="2763" y="1235"/>
                    </a:cubicBezTo>
                    <a:lnTo>
                      <a:pt x="2789" y="1201"/>
                    </a:lnTo>
                    <a:cubicBezTo>
                      <a:pt x="2837" y="1192"/>
                      <a:pt x="2883" y="1188"/>
                      <a:pt x="2929" y="1188"/>
                    </a:cubicBezTo>
                    <a:cubicBezTo>
                      <a:pt x="3144" y="1188"/>
                      <a:pt x="3340" y="1272"/>
                      <a:pt x="3559" y="1286"/>
                    </a:cubicBezTo>
                    <a:cubicBezTo>
                      <a:pt x="3582" y="1290"/>
                      <a:pt x="3605" y="1292"/>
                      <a:pt x="3627" y="1292"/>
                    </a:cubicBezTo>
                    <a:cubicBezTo>
                      <a:pt x="3713" y="1292"/>
                      <a:pt x="3792" y="1267"/>
                      <a:pt x="3867" y="1227"/>
                    </a:cubicBezTo>
                    <a:cubicBezTo>
                      <a:pt x="4046" y="1115"/>
                      <a:pt x="4106" y="867"/>
                      <a:pt x="3987" y="688"/>
                    </a:cubicBezTo>
                    <a:cubicBezTo>
                      <a:pt x="3902" y="561"/>
                      <a:pt x="3772" y="514"/>
                      <a:pt x="3636" y="514"/>
                    </a:cubicBezTo>
                    <a:cubicBezTo>
                      <a:pt x="3522" y="514"/>
                      <a:pt x="3403" y="547"/>
                      <a:pt x="3302" y="594"/>
                    </a:cubicBezTo>
                    <a:cubicBezTo>
                      <a:pt x="3165" y="653"/>
                      <a:pt x="3037" y="748"/>
                      <a:pt x="2934" y="867"/>
                    </a:cubicBezTo>
                    <a:cubicBezTo>
                      <a:pt x="2951" y="782"/>
                      <a:pt x="2960" y="696"/>
                      <a:pt x="2951" y="611"/>
                    </a:cubicBezTo>
                    <a:cubicBezTo>
                      <a:pt x="2934" y="371"/>
                      <a:pt x="2797" y="80"/>
                      <a:pt x="2541" y="12"/>
                    </a:cubicBezTo>
                    <a:cubicBezTo>
                      <a:pt x="2511" y="4"/>
                      <a:pt x="2482" y="1"/>
                      <a:pt x="2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5"/>
              <p:cNvSpPr/>
              <p:nvPr/>
            </p:nvSpPr>
            <p:spPr>
              <a:xfrm>
                <a:off x="513175" y="4014556"/>
                <a:ext cx="880235" cy="1194077"/>
              </a:xfrm>
              <a:custGeom>
                <a:avLst/>
                <a:gdLst/>
                <a:ahLst/>
                <a:cxnLst/>
                <a:rect l="l" t="t" r="r" b="b"/>
                <a:pathLst>
                  <a:path w="11432" h="15508" extrusionOk="0">
                    <a:moveTo>
                      <a:pt x="2272" y="0"/>
                    </a:moveTo>
                    <a:cubicBezTo>
                      <a:pt x="2227" y="0"/>
                      <a:pt x="2182" y="25"/>
                      <a:pt x="2167" y="78"/>
                    </a:cubicBezTo>
                    <a:cubicBezTo>
                      <a:pt x="2021" y="617"/>
                      <a:pt x="2004" y="1173"/>
                      <a:pt x="2124" y="1720"/>
                    </a:cubicBezTo>
                    <a:cubicBezTo>
                      <a:pt x="1979" y="1609"/>
                      <a:pt x="1842" y="1489"/>
                      <a:pt x="1696" y="1361"/>
                    </a:cubicBezTo>
                    <a:cubicBezTo>
                      <a:pt x="1388" y="1096"/>
                      <a:pt x="1132" y="762"/>
                      <a:pt x="944" y="403"/>
                    </a:cubicBezTo>
                    <a:cubicBezTo>
                      <a:pt x="923" y="370"/>
                      <a:pt x="892" y="356"/>
                      <a:pt x="861" y="356"/>
                    </a:cubicBezTo>
                    <a:cubicBezTo>
                      <a:pt x="804" y="356"/>
                      <a:pt x="747" y="407"/>
                      <a:pt x="764" y="480"/>
                    </a:cubicBezTo>
                    <a:cubicBezTo>
                      <a:pt x="901" y="890"/>
                      <a:pt x="1123" y="1267"/>
                      <a:pt x="1414" y="1583"/>
                    </a:cubicBezTo>
                    <a:cubicBezTo>
                      <a:pt x="1568" y="1746"/>
                      <a:pt x="1739" y="1891"/>
                      <a:pt x="1919" y="2028"/>
                    </a:cubicBezTo>
                    <a:cubicBezTo>
                      <a:pt x="1996" y="2097"/>
                      <a:pt x="2090" y="2156"/>
                      <a:pt x="2175" y="2208"/>
                    </a:cubicBezTo>
                    <a:cubicBezTo>
                      <a:pt x="2101" y="2217"/>
                      <a:pt x="2026" y="2221"/>
                      <a:pt x="1952" y="2221"/>
                    </a:cubicBezTo>
                    <a:cubicBezTo>
                      <a:pt x="1674" y="2221"/>
                      <a:pt x="1398" y="2160"/>
                      <a:pt x="1149" y="2045"/>
                    </a:cubicBezTo>
                    <a:cubicBezTo>
                      <a:pt x="1003" y="1977"/>
                      <a:pt x="867" y="1900"/>
                      <a:pt x="738" y="1814"/>
                    </a:cubicBezTo>
                    <a:cubicBezTo>
                      <a:pt x="593" y="1729"/>
                      <a:pt x="336" y="1609"/>
                      <a:pt x="242" y="1472"/>
                    </a:cubicBezTo>
                    <a:cubicBezTo>
                      <a:pt x="218" y="1433"/>
                      <a:pt x="179" y="1416"/>
                      <a:pt x="141" y="1416"/>
                    </a:cubicBezTo>
                    <a:cubicBezTo>
                      <a:pt x="70" y="1416"/>
                      <a:pt x="0" y="1474"/>
                      <a:pt x="28" y="1558"/>
                    </a:cubicBezTo>
                    <a:cubicBezTo>
                      <a:pt x="148" y="1925"/>
                      <a:pt x="695" y="2199"/>
                      <a:pt x="1021" y="2353"/>
                    </a:cubicBezTo>
                    <a:cubicBezTo>
                      <a:pt x="1309" y="2486"/>
                      <a:pt x="1617" y="2568"/>
                      <a:pt x="1926" y="2568"/>
                    </a:cubicBezTo>
                    <a:cubicBezTo>
                      <a:pt x="2075" y="2568"/>
                      <a:pt x="2225" y="2549"/>
                      <a:pt x="2372" y="2507"/>
                    </a:cubicBezTo>
                    <a:cubicBezTo>
                      <a:pt x="2458" y="2695"/>
                      <a:pt x="2552" y="2875"/>
                      <a:pt x="2655" y="3055"/>
                    </a:cubicBezTo>
                    <a:cubicBezTo>
                      <a:pt x="2954" y="3525"/>
                      <a:pt x="3296" y="3979"/>
                      <a:pt x="3664" y="4398"/>
                    </a:cubicBezTo>
                    <a:cubicBezTo>
                      <a:pt x="3134" y="4398"/>
                      <a:pt x="2612" y="4287"/>
                      <a:pt x="2133" y="4090"/>
                    </a:cubicBezTo>
                    <a:cubicBezTo>
                      <a:pt x="1551" y="3833"/>
                      <a:pt x="1046" y="3423"/>
                      <a:pt x="670" y="2909"/>
                    </a:cubicBezTo>
                    <a:cubicBezTo>
                      <a:pt x="643" y="2862"/>
                      <a:pt x="603" y="2842"/>
                      <a:pt x="562" y="2842"/>
                    </a:cubicBezTo>
                    <a:cubicBezTo>
                      <a:pt x="471" y="2842"/>
                      <a:pt x="380" y="2940"/>
                      <a:pt x="439" y="3046"/>
                    </a:cubicBezTo>
                    <a:cubicBezTo>
                      <a:pt x="721" y="3568"/>
                      <a:pt x="1132" y="4004"/>
                      <a:pt x="1637" y="4304"/>
                    </a:cubicBezTo>
                    <a:cubicBezTo>
                      <a:pt x="1491" y="4304"/>
                      <a:pt x="1346" y="4287"/>
                      <a:pt x="1217" y="4278"/>
                    </a:cubicBezTo>
                    <a:cubicBezTo>
                      <a:pt x="909" y="4269"/>
                      <a:pt x="601" y="4210"/>
                      <a:pt x="302" y="4107"/>
                    </a:cubicBezTo>
                    <a:cubicBezTo>
                      <a:pt x="290" y="4103"/>
                      <a:pt x="278" y="4101"/>
                      <a:pt x="266" y="4101"/>
                    </a:cubicBezTo>
                    <a:cubicBezTo>
                      <a:pt x="159" y="4101"/>
                      <a:pt x="100" y="4268"/>
                      <a:pt x="208" y="4329"/>
                    </a:cubicBezTo>
                    <a:cubicBezTo>
                      <a:pt x="533" y="4509"/>
                      <a:pt x="892" y="4620"/>
                      <a:pt x="1269" y="4654"/>
                    </a:cubicBezTo>
                    <a:cubicBezTo>
                      <a:pt x="1390" y="4667"/>
                      <a:pt x="1543" y="4690"/>
                      <a:pt x="1693" y="4690"/>
                    </a:cubicBezTo>
                    <a:cubicBezTo>
                      <a:pt x="1862" y="4690"/>
                      <a:pt x="2028" y="4660"/>
                      <a:pt x="2141" y="4552"/>
                    </a:cubicBezTo>
                    <a:cubicBezTo>
                      <a:pt x="2520" y="4701"/>
                      <a:pt x="2930" y="4796"/>
                      <a:pt x="3340" y="4796"/>
                    </a:cubicBezTo>
                    <a:cubicBezTo>
                      <a:pt x="3540" y="4796"/>
                      <a:pt x="3741" y="4774"/>
                      <a:pt x="3938" y="4723"/>
                    </a:cubicBezTo>
                    <a:cubicBezTo>
                      <a:pt x="4169" y="4997"/>
                      <a:pt x="4400" y="5270"/>
                      <a:pt x="4614" y="5553"/>
                    </a:cubicBezTo>
                    <a:cubicBezTo>
                      <a:pt x="5247" y="6400"/>
                      <a:pt x="5794" y="7315"/>
                      <a:pt x="6085" y="8333"/>
                    </a:cubicBezTo>
                    <a:cubicBezTo>
                      <a:pt x="6102" y="8393"/>
                      <a:pt x="6128" y="8461"/>
                      <a:pt x="6145" y="8521"/>
                    </a:cubicBezTo>
                    <a:cubicBezTo>
                      <a:pt x="5563" y="8453"/>
                      <a:pt x="4990" y="8333"/>
                      <a:pt x="4434" y="8162"/>
                    </a:cubicBezTo>
                    <a:cubicBezTo>
                      <a:pt x="4391" y="7187"/>
                      <a:pt x="4075" y="6246"/>
                      <a:pt x="3365" y="5553"/>
                    </a:cubicBezTo>
                    <a:cubicBezTo>
                      <a:pt x="3340" y="5526"/>
                      <a:pt x="3313" y="5515"/>
                      <a:pt x="3287" y="5515"/>
                    </a:cubicBezTo>
                    <a:cubicBezTo>
                      <a:pt x="3203" y="5515"/>
                      <a:pt x="3130" y="5630"/>
                      <a:pt x="3202" y="5715"/>
                    </a:cubicBezTo>
                    <a:cubicBezTo>
                      <a:pt x="3767" y="6357"/>
                      <a:pt x="3886" y="7212"/>
                      <a:pt x="4015" y="8017"/>
                    </a:cubicBezTo>
                    <a:cubicBezTo>
                      <a:pt x="3946" y="7991"/>
                      <a:pt x="3878" y="7965"/>
                      <a:pt x="3809" y="7940"/>
                    </a:cubicBezTo>
                    <a:cubicBezTo>
                      <a:pt x="3407" y="7777"/>
                      <a:pt x="3022" y="7580"/>
                      <a:pt x="2663" y="7341"/>
                    </a:cubicBezTo>
                    <a:cubicBezTo>
                      <a:pt x="2304" y="7118"/>
                      <a:pt x="1910" y="6879"/>
                      <a:pt x="1611" y="6579"/>
                    </a:cubicBezTo>
                    <a:cubicBezTo>
                      <a:pt x="1587" y="6555"/>
                      <a:pt x="1558" y="6544"/>
                      <a:pt x="1530" y="6544"/>
                    </a:cubicBezTo>
                    <a:cubicBezTo>
                      <a:pt x="1461" y="6544"/>
                      <a:pt x="1396" y="6611"/>
                      <a:pt x="1414" y="6690"/>
                    </a:cubicBezTo>
                    <a:cubicBezTo>
                      <a:pt x="1534" y="7075"/>
                      <a:pt x="1953" y="7341"/>
                      <a:pt x="2270" y="7563"/>
                    </a:cubicBezTo>
                    <a:cubicBezTo>
                      <a:pt x="2406" y="7657"/>
                      <a:pt x="2543" y="7743"/>
                      <a:pt x="2680" y="7828"/>
                    </a:cubicBezTo>
                    <a:cubicBezTo>
                      <a:pt x="2535" y="7820"/>
                      <a:pt x="2398" y="7803"/>
                      <a:pt x="2252" y="7786"/>
                    </a:cubicBezTo>
                    <a:cubicBezTo>
                      <a:pt x="1936" y="7743"/>
                      <a:pt x="1611" y="7683"/>
                      <a:pt x="1294" y="7606"/>
                    </a:cubicBezTo>
                    <a:cubicBezTo>
                      <a:pt x="1286" y="7604"/>
                      <a:pt x="1278" y="7604"/>
                      <a:pt x="1270" y="7604"/>
                    </a:cubicBezTo>
                    <a:cubicBezTo>
                      <a:pt x="1146" y="7604"/>
                      <a:pt x="1063" y="7781"/>
                      <a:pt x="1192" y="7845"/>
                    </a:cubicBezTo>
                    <a:cubicBezTo>
                      <a:pt x="1534" y="7999"/>
                      <a:pt x="1902" y="8102"/>
                      <a:pt x="2278" y="8145"/>
                    </a:cubicBezTo>
                    <a:cubicBezTo>
                      <a:pt x="2431" y="8168"/>
                      <a:pt x="2613" y="8199"/>
                      <a:pt x="2788" y="8199"/>
                    </a:cubicBezTo>
                    <a:cubicBezTo>
                      <a:pt x="2936" y="8199"/>
                      <a:pt x="3081" y="8177"/>
                      <a:pt x="3202" y="8111"/>
                    </a:cubicBezTo>
                    <a:cubicBezTo>
                      <a:pt x="3322" y="8170"/>
                      <a:pt x="3450" y="8222"/>
                      <a:pt x="3570" y="8282"/>
                    </a:cubicBezTo>
                    <a:cubicBezTo>
                      <a:pt x="4408" y="8641"/>
                      <a:pt x="5307" y="8838"/>
                      <a:pt x="6213" y="8838"/>
                    </a:cubicBezTo>
                    <a:cubicBezTo>
                      <a:pt x="6384" y="9745"/>
                      <a:pt x="6393" y="10669"/>
                      <a:pt x="6248" y="11584"/>
                    </a:cubicBezTo>
                    <a:cubicBezTo>
                      <a:pt x="6136" y="12285"/>
                      <a:pt x="5965" y="12987"/>
                      <a:pt x="5734" y="13663"/>
                    </a:cubicBezTo>
                    <a:cubicBezTo>
                      <a:pt x="5435" y="12995"/>
                      <a:pt x="5195" y="12311"/>
                      <a:pt x="5024" y="11601"/>
                    </a:cubicBezTo>
                    <a:cubicBezTo>
                      <a:pt x="4922" y="11173"/>
                      <a:pt x="4845" y="10746"/>
                      <a:pt x="4793" y="10309"/>
                    </a:cubicBezTo>
                    <a:cubicBezTo>
                      <a:pt x="4733" y="9881"/>
                      <a:pt x="4742" y="9428"/>
                      <a:pt x="4656" y="9000"/>
                    </a:cubicBezTo>
                    <a:cubicBezTo>
                      <a:pt x="4639" y="8945"/>
                      <a:pt x="4588" y="8917"/>
                      <a:pt x="4537" y="8917"/>
                    </a:cubicBezTo>
                    <a:cubicBezTo>
                      <a:pt x="4485" y="8917"/>
                      <a:pt x="4434" y="8945"/>
                      <a:pt x="4417" y="9000"/>
                    </a:cubicBezTo>
                    <a:cubicBezTo>
                      <a:pt x="4306" y="9454"/>
                      <a:pt x="4348" y="9941"/>
                      <a:pt x="4391" y="10403"/>
                    </a:cubicBezTo>
                    <a:cubicBezTo>
                      <a:pt x="4417" y="10694"/>
                      <a:pt x="4460" y="10976"/>
                      <a:pt x="4502" y="11259"/>
                    </a:cubicBezTo>
                    <a:cubicBezTo>
                      <a:pt x="4331" y="11088"/>
                      <a:pt x="4160" y="10925"/>
                      <a:pt x="3998" y="10737"/>
                    </a:cubicBezTo>
                    <a:cubicBezTo>
                      <a:pt x="3852" y="10583"/>
                      <a:pt x="3724" y="10420"/>
                      <a:pt x="3604" y="10249"/>
                    </a:cubicBezTo>
                    <a:cubicBezTo>
                      <a:pt x="3510" y="10087"/>
                      <a:pt x="3390" y="9941"/>
                      <a:pt x="3262" y="9804"/>
                    </a:cubicBezTo>
                    <a:cubicBezTo>
                      <a:pt x="3248" y="9793"/>
                      <a:pt x="3229" y="9787"/>
                      <a:pt x="3210" y="9787"/>
                    </a:cubicBezTo>
                    <a:cubicBezTo>
                      <a:pt x="3173" y="9787"/>
                      <a:pt x="3136" y="9810"/>
                      <a:pt x="3142" y="9856"/>
                    </a:cubicBezTo>
                    <a:cubicBezTo>
                      <a:pt x="3168" y="10249"/>
                      <a:pt x="3467" y="10660"/>
                      <a:pt x="3690" y="10968"/>
                    </a:cubicBezTo>
                    <a:cubicBezTo>
                      <a:pt x="3938" y="11336"/>
                      <a:pt x="4254" y="11644"/>
                      <a:pt x="4614" y="11892"/>
                    </a:cubicBezTo>
                    <a:lnTo>
                      <a:pt x="4639" y="11900"/>
                    </a:lnTo>
                    <a:cubicBezTo>
                      <a:pt x="4691" y="12114"/>
                      <a:pt x="4742" y="12328"/>
                      <a:pt x="4810" y="12533"/>
                    </a:cubicBezTo>
                    <a:cubicBezTo>
                      <a:pt x="4425" y="12414"/>
                      <a:pt x="4066" y="12243"/>
                      <a:pt x="3732" y="12020"/>
                    </a:cubicBezTo>
                    <a:cubicBezTo>
                      <a:pt x="3527" y="11892"/>
                      <a:pt x="3339" y="11746"/>
                      <a:pt x="3159" y="11584"/>
                    </a:cubicBezTo>
                    <a:cubicBezTo>
                      <a:pt x="2988" y="11430"/>
                      <a:pt x="2826" y="11242"/>
                      <a:pt x="2629" y="11113"/>
                    </a:cubicBezTo>
                    <a:cubicBezTo>
                      <a:pt x="2615" y="11107"/>
                      <a:pt x="2601" y="11104"/>
                      <a:pt x="2587" y="11104"/>
                    </a:cubicBezTo>
                    <a:cubicBezTo>
                      <a:pt x="2528" y="11104"/>
                      <a:pt x="2471" y="11156"/>
                      <a:pt x="2492" y="11225"/>
                    </a:cubicBezTo>
                    <a:cubicBezTo>
                      <a:pt x="2620" y="11687"/>
                      <a:pt x="3117" y="12080"/>
                      <a:pt x="3493" y="12337"/>
                    </a:cubicBezTo>
                    <a:cubicBezTo>
                      <a:pt x="3938" y="12645"/>
                      <a:pt x="4434" y="12876"/>
                      <a:pt x="4964" y="13004"/>
                    </a:cubicBezTo>
                    <a:cubicBezTo>
                      <a:pt x="5110" y="13432"/>
                      <a:pt x="5298" y="13851"/>
                      <a:pt x="5520" y="14253"/>
                    </a:cubicBezTo>
                    <a:cubicBezTo>
                      <a:pt x="5401" y="14570"/>
                      <a:pt x="5272" y="14886"/>
                      <a:pt x="5144" y="15194"/>
                    </a:cubicBezTo>
                    <a:cubicBezTo>
                      <a:pt x="5056" y="15370"/>
                      <a:pt x="5202" y="15508"/>
                      <a:pt x="5344" y="15508"/>
                    </a:cubicBezTo>
                    <a:cubicBezTo>
                      <a:pt x="5423" y="15508"/>
                      <a:pt x="5501" y="15466"/>
                      <a:pt x="5538" y="15365"/>
                    </a:cubicBezTo>
                    <a:cubicBezTo>
                      <a:pt x="5811" y="14724"/>
                      <a:pt x="6051" y="14065"/>
                      <a:pt x="6256" y="13398"/>
                    </a:cubicBezTo>
                    <a:cubicBezTo>
                      <a:pt x="6667" y="13261"/>
                      <a:pt x="7060" y="13055"/>
                      <a:pt x="7420" y="12807"/>
                    </a:cubicBezTo>
                    <a:cubicBezTo>
                      <a:pt x="7826" y="12945"/>
                      <a:pt x="8255" y="13022"/>
                      <a:pt x="8686" y="13022"/>
                    </a:cubicBezTo>
                    <a:cubicBezTo>
                      <a:pt x="8709" y="13022"/>
                      <a:pt x="8731" y="13022"/>
                      <a:pt x="8754" y="13021"/>
                    </a:cubicBezTo>
                    <a:cubicBezTo>
                      <a:pt x="9225" y="13021"/>
                      <a:pt x="9635" y="12893"/>
                      <a:pt x="10080" y="12773"/>
                    </a:cubicBezTo>
                    <a:cubicBezTo>
                      <a:pt x="10169" y="12749"/>
                      <a:pt x="10136" y="12618"/>
                      <a:pt x="10053" y="12618"/>
                    </a:cubicBezTo>
                    <a:cubicBezTo>
                      <a:pt x="10048" y="12618"/>
                      <a:pt x="10043" y="12618"/>
                      <a:pt x="10037" y="12619"/>
                    </a:cubicBezTo>
                    <a:cubicBezTo>
                      <a:pt x="9833" y="12656"/>
                      <a:pt x="9624" y="12673"/>
                      <a:pt x="9412" y="12673"/>
                    </a:cubicBezTo>
                    <a:cubicBezTo>
                      <a:pt x="8895" y="12673"/>
                      <a:pt x="8365" y="12575"/>
                      <a:pt x="7873" y="12448"/>
                    </a:cubicBezTo>
                    <a:cubicBezTo>
                      <a:pt x="8258" y="12106"/>
                      <a:pt x="8592" y="11704"/>
                      <a:pt x="8874" y="11267"/>
                    </a:cubicBezTo>
                    <a:cubicBezTo>
                      <a:pt x="9028" y="11036"/>
                      <a:pt x="9173" y="10788"/>
                      <a:pt x="9293" y="10532"/>
                    </a:cubicBezTo>
                    <a:cubicBezTo>
                      <a:pt x="9473" y="10497"/>
                      <a:pt x="9644" y="10438"/>
                      <a:pt x="9806" y="10343"/>
                    </a:cubicBezTo>
                    <a:cubicBezTo>
                      <a:pt x="10046" y="10224"/>
                      <a:pt x="10285" y="10078"/>
                      <a:pt x="10499" y="9907"/>
                    </a:cubicBezTo>
                    <a:cubicBezTo>
                      <a:pt x="10876" y="9608"/>
                      <a:pt x="11312" y="9146"/>
                      <a:pt x="11432" y="8667"/>
                    </a:cubicBezTo>
                    <a:cubicBezTo>
                      <a:pt x="11432" y="8613"/>
                      <a:pt x="11390" y="8580"/>
                      <a:pt x="11347" y="8580"/>
                    </a:cubicBezTo>
                    <a:cubicBezTo>
                      <a:pt x="11329" y="8580"/>
                      <a:pt x="11310" y="8586"/>
                      <a:pt x="11295" y="8598"/>
                    </a:cubicBezTo>
                    <a:cubicBezTo>
                      <a:pt x="11132" y="8761"/>
                      <a:pt x="11021" y="8958"/>
                      <a:pt x="10867" y="9129"/>
                    </a:cubicBezTo>
                    <a:cubicBezTo>
                      <a:pt x="10696" y="9317"/>
                      <a:pt x="10508" y="9488"/>
                      <a:pt x="10311" y="9642"/>
                    </a:cubicBezTo>
                    <a:cubicBezTo>
                      <a:pt x="10123" y="9787"/>
                      <a:pt x="9926" y="9916"/>
                      <a:pt x="9712" y="10018"/>
                    </a:cubicBezTo>
                    <a:cubicBezTo>
                      <a:pt x="9644" y="10053"/>
                      <a:pt x="9575" y="10078"/>
                      <a:pt x="9507" y="10104"/>
                    </a:cubicBezTo>
                    <a:cubicBezTo>
                      <a:pt x="9584" y="9924"/>
                      <a:pt x="9652" y="9745"/>
                      <a:pt x="9721" y="9556"/>
                    </a:cubicBezTo>
                    <a:cubicBezTo>
                      <a:pt x="9935" y="8949"/>
                      <a:pt x="10149" y="8282"/>
                      <a:pt x="10191" y="7632"/>
                    </a:cubicBezTo>
                    <a:cubicBezTo>
                      <a:pt x="10191" y="7617"/>
                      <a:pt x="10177" y="7607"/>
                      <a:pt x="10161" y="7607"/>
                    </a:cubicBezTo>
                    <a:cubicBezTo>
                      <a:pt x="10150" y="7607"/>
                      <a:pt x="10139" y="7612"/>
                      <a:pt x="10132" y="7623"/>
                    </a:cubicBezTo>
                    <a:cubicBezTo>
                      <a:pt x="9858" y="8136"/>
                      <a:pt x="9687" y="8718"/>
                      <a:pt x="9456" y="9257"/>
                    </a:cubicBezTo>
                    <a:cubicBezTo>
                      <a:pt x="9225" y="9839"/>
                      <a:pt x="8934" y="10395"/>
                      <a:pt x="8592" y="10917"/>
                    </a:cubicBezTo>
                    <a:cubicBezTo>
                      <a:pt x="8438" y="11156"/>
                      <a:pt x="8258" y="11387"/>
                      <a:pt x="8070" y="11601"/>
                    </a:cubicBezTo>
                    <a:cubicBezTo>
                      <a:pt x="8044" y="10848"/>
                      <a:pt x="8104" y="10087"/>
                      <a:pt x="8241" y="9343"/>
                    </a:cubicBezTo>
                    <a:cubicBezTo>
                      <a:pt x="8326" y="8906"/>
                      <a:pt x="8438" y="8478"/>
                      <a:pt x="8575" y="8059"/>
                    </a:cubicBezTo>
                    <a:cubicBezTo>
                      <a:pt x="8720" y="7623"/>
                      <a:pt x="8942" y="7178"/>
                      <a:pt x="9045" y="6733"/>
                    </a:cubicBezTo>
                    <a:cubicBezTo>
                      <a:pt x="9058" y="6683"/>
                      <a:pt x="9014" y="6637"/>
                      <a:pt x="8970" y="6637"/>
                    </a:cubicBezTo>
                    <a:cubicBezTo>
                      <a:pt x="8955" y="6637"/>
                      <a:pt x="8939" y="6643"/>
                      <a:pt x="8925" y="6656"/>
                    </a:cubicBezTo>
                    <a:cubicBezTo>
                      <a:pt x="8626" y="6990"/>
                      <a:pt x="8438" y="7469"/>
                      <a:pt x="8284" y="7880"/>
                    </a:cubicBezTo>
                    <a:cubicBezTo>
                      <a:pt x="8155" y="8213"/>
                      <a:pt x="8053" y="8547"/>
                      <a:pt x="7967" y="8889"/>
                    </a:cubicBezTo>
                    <a:cubicBezTo>
                      <a:pt x="7822" y="8658"/>
                      <a:pt x="7710" y="8410"/>
                      <a:pt x="7633" y="8145"/>
                    </a:cubicBezTo>
                    <a:cubicBezTo>
                      <a:pt x="7582" y="7965"/>
                      <a:pt x="7539" y="7777"/>
                      <a:pt x="7514" y="7589"/>
                    </a:cubicBezTo>
                    <a:cubicBezTo>
                      <a:pt x="7488" y="7435"/>
                      <a:pt x="7497" y="7264"/>
                      <a:pt x="7411" y="7127"/>
                    </a:cubicBezTo>
                    <a:cubicBezTo>
                      <a:pt x="7401" y="7112"/>
                      <a:pt x="7382" y="7103"/>
                      <a:pt x="7365" y="7103"/>
                    </a:cubicBezTo>
                    <a:cubicBezTo>
                      <a:pt x="7353" y="7103"/>
                      <a:pt x="7341" y="7107"/>
                      <a:pt x="7334" y="7118"/>
                    </a:cubicBezTo>
                    <a:cubicBezTo>
                      <a:pt x="7095" y="7358"/>
                      <a:pt x="7180" y="7905"/>
                      <a:pt x="7240" y="8205"/>
                    </a:cubicBezTo>
                    <a:cubicBezTo>
                      <a:pt x="7334" y="8641"/>
                      <a:pt x="7522" y="9052"/>
                      <a:pt x="7796" y="9402"/>
                    </a:cubicBezTo>
                    <a:cubicBezTo>
                      <a:pt x="7813" y="9419"/>
                      <a:pt x="7822" y="9437"/>
                      <a:pt x="7839" y="9445"/>
                    </a:cubicBezTo>
                    <a:cubicBezTo>
                      <a:pt x="7676" y="10284"/>
                      <a:pt x="7625" y="11139"/>
                      <a:pt x="7702" y="11986"/>
                    </a:cubicBezTo>
                    <a:cubicBezTo>
                      <a:pt x="7326" y="12345"/>
                      <a:pt x="6889" y="12636"/>
                      <a:pt x="6419" y="12841"/>
                    </a:cubicBezTo>
                    <a:cubicBezTo>
                      <a:pt x="6744" y="11584"/>
                      <a:pt x="6881" y="10275"/>
                      <a:pt x="6667" y="8975"/>
                    </a:cubicBezTo>
                    <a:cubicBezTo>
                      <a:pt x="6615" y="8667"/>
                      <a:pt x="6538" y="8359"/>
                      <a:pt x="6436" y="8051"/>
                    </a:cubicBezTo>
                    <a:cubicBezTo>
                      <a:pt x="6547" y="7478"/>
                      <a:pt x="6615" y="6904"/>
                      <a:pt x="6761" y="6331"/>
                    </a:cubicBezTo>
                    <a:cubicBezTo>
                      <a:pt x="6804" y="6160"/>
                      <a:pt x="6846" y="5980"/>
                      <a:pt x="6898" y="5809"/>
                    </a:cubicBezTo>
                    <a:cubicBezTo>
                      <a:pt x="7189" y="5767"/>
                      <a:pt x="7462" y="5664"/>
                      <a:pt x="7710" y="5510"/>
                    </a:cubicBezTo>
                    <a:cubicBezTo>
                      <a:pt x="7905" y="5549"/>
                      <a:pt x="8102" y="5569"/>
                      <a:pt x="8298" y="5569"/>
                    </a:cubicBezTo>
                    <a:cubicBezTo>
                      <a:pt x="8825" y="5569"/>
                      <a:pt x="9345" y="5430"/>
                      <a:pt x="9806" y="5168"/>
                    </a:cubicBezTo>
                    <a:cubicBezTo>
                      <a:pt x="9867" y="5137"/>
                      <a:pt x="9840" y="5052"/>
                      <a:pt x="9785" y="5052"/>
                    </a:cubicBezTo>
                    <a:cubicBezTo>
                      <a:pt x="9778" y="5052"/>
                      <a:pt x="9771" y="5054"/>
                      <a:pt x="9764" y="5057"/>
                    </a:cubicBezTo>
                    <a:cubicBezTo>
                      <a:pt x="9376" y="5121"/>
                      <a:pt x="8984" y="5152"/>
                      <a:pt x="8590" y="5152"/>
                    </a:cubicBezTo>
                    <a:cubicBezTo>
                      <a:pt x="8462" y="5152"/>
                      <a:pt x="8335" y="5148"/>
                      <a:pt x="8207" y="5142"/>
                    </a:cubicBezTo>
                    <a:cubicBezTo>
                      <a:pt x="8249" y="5108"/>
                      <a:pt x="8292" y="5074"/>
                      <a:pt x="8335" y="5039"/>
                    </a:cubicBezTo>
                    <a:cubicBezTo>
                      <a:pt x="8557" y="4834"/>
                      <a:pt x="8763" y="4612"/>
                      <a:pt x="8942" y="4372"/>
                    </a:cubicBezTo>
                    <a:cubicBezTo>
                      <a:pt x="9156" y="4090"/>
                      <a:pt x="9310" y="3773"/>
                      <a:pt x="9498" y="3474"/>
                    </a:cubicBezTo>
                    <a:cubicBezTo>
                      <a:pt x="9537" y="3422"/>
                      <a:pt x="9483" y="3356"/>
                      <a:pt x="9433" y="3356"/>
                    </a:cubicBezTo>
                    <a:cubicBezTo>
                      <a:pt x="9416" y="3356"/>
                      <a:pt x="9400" y="3363"/>
                      <a:pt x="9387" y="3380"/>
                    </a:cubicBezTo>
                    <a:cubicBezTo>
                      <a:pt x="9011" y="3850"/>
                      <a:pt x="8600" y="4278"/>
                      <a:pt x="8147" y="4663"/>
                    </a:cubicBezTo>
                    <a:cubicBezTo>
                      <a:pt x="7941" y="4843"/>
                      <a:pt x="7719" y="5005"/>
                      <a:pt x="7479" y="5142"/>
                    </a:cubicBezTo>
                    <a:cubicBezTo>
                      <a:pt x="7343" y="5211"/>
                      <a:pt x="7197" y="5279"/>
                      <a:pt x="7052" y="5330"/>
                    </a:cubicBezTo>
                    <a:cubicBezTo>
                      <a:pt x="7129" y="5091"/>
                      <a:pt x="7206" y="4851"/>
                      <a:pt x="7300" y="4620"/>
                    </a:cubicBezTo>
                    <a:cubicBezTo>
                      <a:pt x="7728" y="3534"/>
                      <a:pt x="8275" y="2396"/>
                      <a:pt x="8977" y="1446"/>
                    </a:cubicBezTo>
                    <a:cubicBezTo>
                      <a:pt x="9016" y="1394"/>
                      <a:pt x="8950" y="1321"/>
                      <a:pt x="8889" y="1321"/>
                    </a:cubicBezTo>
                    <a:cubicBezTo>
                      <a:pt x="8871" y="1321"/>
                      <a:pt x="8854" y="1328"/>
                      <a:pt x="8840" y="1344"/>
                    </a:cubicBezTo>
                    <a:cubicBezTo>
                      <a:pt x="8463" y="1797"/>
                      <a:pt x="8113" y="2276"/>
                      <a:pt x="7779" y="2772"/>
                    </a:cubicBezTo>
                    <a:lnTo>
                      <a:pt x="7770" y="2789"/>
                    </a:lnTo>
                    <a:cubicBezTo>
                      <a:pt x="7753" y="2208"/>
                      <a:pt x="7770" y="1617"/>
                      <a:pt x="8001" y="1079"/>
                    </a:cubicBezTo>
                    <a:cubicBezTo>
                      <a:pt x="8036" y="1003"/>
                      <a:pt x="7976" y="935"/>
                      <a:pt x="7917" y="935"/>
                    </a:cubicBezTo>
                    <a:cubicBezTo>
                      <a:pt x="7890" y="935"/>
                      <a:pt x="7864" y="949"/>
                      <a:pt x="7847" y="984"/>
                    </a:cubicBezTo>
                    <a:cubicBezTo>
                      <a:pt x="7488" y="1694"/>
                      <a:pt x="7223" y="2490"/>
                      <a:pt x="7462" y="3294"/>
                    </a:cubicBezTo>
                    <a:cubicBezTo>
                      <a:pt x="7462" y="3303"/>
                      <a:pt x="7462" y="3311"/>
                      <a:pt x="7471" y="3320"/>
                    </a:cubicBezTo>
                    <a:cubicBezTo>
                      <a:pt x="7360" y="3534"/>
                      <a:pt x="7249" y="3748"/>
                      <a:pt x="7146" y="3970"/>
                    </a:cubicBezTo>
                    <a:cubicBezTo>
                      <a:pt x="7060" y="3739"/>
                      <a:pt x="7000" y="3500"/>
                      <a:pt x="6949" y="3260"/>
                    </a:cubicBezTo>
                    <a:cubicBezTo>
                      <a:pt x="6881" y="2875"/>
                      <a:pt x="6906" y="2490"/>
                      <a:pt x="6838" y="2114"/>
                    </a:cubicBezTo>
                    <a:cubicBezTo>
                      <a:pt x="6824" y="2061"/>
                      <a:pt x="6777" y="2032"/>
                      <a:pt x="6728" y="2032"/>
                    </a:cubicBezTo>
                    <a:cubicBezTo>
                      <a:pt x="6690" y="2032"/>
                      <a:pt x="6650" y="2050"/>
                      <a:pt x="6624" y="2088"/>
                    </a:cubicBezTo>
                    <a:cubicBezTo>
                      <a:pt x="6479" y="2447"/>
                      <a:pt x="6504" y="2892"/>
                      <a:pt x="6556" y="3269"/>
                    </a:cubicBezTo>
                    <a:cubicBezTo>
                      <a:pt x="6598" y="3696"/>
                      <a:pt x="6727" y="4107"/>
                      <a:pt x="6932" y="4483"/>
                    </a:cubicBezTo>
                    <a:cubicBezTo>
                      <a:pt x="6787" y="4834"/>
                      <a:pt x="6650" y="5202"/>
                      <a:pt x="6530" y="5578"/>
                    </a:cubicBezTo>
                    <a:cubicBezTo>
                      <a:pt x="6265" y="5176"/>
                      <a:pt x="6034" y="4714"/>
                      <a:pt x="5982" y="4235"/>
                    </a:cubicBezTo>
                    <a:cubicBezTo>
                      <a:pt x="5974" y="4157"/>
                      <a:pt x="5912" y="4117"/>
                      <a:pt x="5854" y="4117"/>
                    </a:cubicBezTo>
                    <a:cubicBezTo>
                      <a:pt x="5797" y="4117"/>
                      <a:pt x="5743" y="4155"/>
                      <a:pt x="5743" y="4235"/>
                    </a:cubicBezTo>
                    <a:cubicBezTo>
                      <a:pt x="5760" y="4920"/>
                      <a:pt x="5897" y="5510"/>
                      <a:pt x="6342" y="6049"/>
                    </a:cubicBezTo>
                    <a:cubicBezTo>
                      <a:pt x="6350" y="6057"/>
                      <a:pt x="6367" y="6066"/>
                      <a:pt x="6376" y="6075"/>
                    </a:cubicBezTo>
                    <a:cubicBezTo>
                      <a:pt x="6273" y="6468"/>
                      <a:pt x="6188" y="6862"/>
                      <a:pt x="6128" y="7255"/>
                    </a:cubicBezTo>
                    <a:cubicBezTo>
                      <a:pt x="5572" y="6049"/>
                      <a:pt x="4716" y="5005"/>
                      <a:pt x="3861" y="3970"/>
                    </a:cubicBezTo>
                    <a:cubicBezTo>
                      <a:pt x="4152" y="3867"/>
                      <a:pt x="4391" y="3568"/>
                      <a:pt x="4554" y="3320"/>
                    </a:cubicBezTo>
                    <a:cubicBezTo>
                      <a:pt x="4708" y="3072"/>
                      <a:pt x="4981" y="2653"/>
                      <a:pt x="4827" y="2353"/>
                    </a:cubicBezTo>
                    <a:cubicBezTo>
                      <a:pt x="4815" y="2328"/>
                      <a:pt x="4789" y="2315"/>
                      <a:pt x="4762" y="2315"/>
                    </a:cubicBezTo>
                    <a:cubicBezTo>
                      <a:pt x="4736" y="2315"/>
                      <a:pt x="4708" y="2328"/>
                      <a:pt x="4691" y="2353"/>
                    </a:cubicBezTo>
                    <a:cubicBezTo>
                      <a:pt x="4545" y="2601"/>
                      <a:pt x="4417" y="2858"/>
                      <a:pt x="4254" y="3097"/>
                    </a:cubicBezTo>
                    <a:cubicBezTo>
                      <a:pt x="4169" y="3217"/>
                      <a:pt x="4066" y="3328"/>
                      <a:pt x="3955" y="3431"/>
                    </a:cubicBezTo>
                    <a:cubicBezTo>
                      <a:pt x="3852" y="3525"/>
                      <a:pt x="3732" y="3594"/>
                      <a:pt x="3638" y="3688"/>
                    </a:cubicBezTo>
                    <a:lnTo>
                      <a:pt x="3596" y="3636"/>
                    </a:lnTo>
                    <a:cubicBezTo>
                      <a:pt x="3527" y="3559"/>
                      <a:pt x="3467" y="3474"/>
                      <a:pt x="3399" y="3388"/>
                    </a:cubicBezTo>
                    <a:cubicBezTo>
                      <a:pt x="3921" y="2507"/>
                      <a:pt x="4075" y="1558"/>
                      <a:pt x="3963" y="540"/>
                    </a:cubicBezTo>
                    <a:cubicBezTo>
                      <a:pt x="3959" y="479"/>
                      <a:pt x="3910" y="446"/>
                      <a:pt x="3864" y="446"/>
                    </a:cubicBezTo>
                    <a:cubicBezTo>
                      <a:pt x="3819" y="446"/>
                      <a:pt x="3775" y="476"/>
                      <a:pt x="3775" y="540"/>
                    </a:cubicBezTo>
                    <a:cubicBezTo>
                      <a:pt x="3809" y="1395"/>
                      <a:pt x="3553" y="2285"/>
                      <a:pt x="3142" y="3038"/>
                    </a:cubicBezTo>
                    <a:cubicBezTo>
                      <a:pt x="2928" y="2730"/>
                      <a:pt x="2757" y="2405"/>
                      <a:pt x="2620" y="2054"/>
                    </a:cubicBezTo>
                    <a:cubicBezTo>
                      <a:pt x="2406" y="1429"/>
                      <a:pt x="2321" y="771"/>
                      <a:pt x="2381" y="112"/>
                    </a:cubicBezTo>
                    <a:cubicBezTo>
                      <a:pt x="2386" y="40"/>
                      <a:pt x="2329" y="0"/>
                      <a:pt x="22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5"/>
              <p:cNvSpPr/>
              <p:nvPr/>
            </p:nvSpPr>
            <p:spPr>
              <a:xfrm>
                <a:off x="1204687" y="4446963"/>
                <a:ext cx="776058" cy="761659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9892" extrusionOk="0">
                    <a:moveTo>
                      <a:pt x="3722" y="1"/>
                    </a:moveTo>
                    <a:lnTo>
                      <a:pt x="3722" y="1"/>
                    </a:lnTo>
                    <a:cubicBezTo>
                      <a:pt x="3063" y="1045"/>
                      <a:pt x="2858" y="2319"/>
                      <a:pt x="3166" y="3517"/>
                    </a:cubicBezTo>
                    <a:cubicBezTo>
                      <a:pt x="3243" y="3748"/>
                      <a:pt x="3294" y="3988"/>
                      <a:pt x="3320" y="4227"/>
                    </a:cubicBezTo>
                    <a:cubicBezTo>
                      <a:pt x="3363" y="4706"/>
                      <a:pt x="3149" y="5202"/>
                      <a:pt x="3320" y="5647"/>
                    </a:cubicBezTo>
                    <a:cubicBezTo>
                      <a:pt x="3431" y="5921"/>
                      <a:pt x="3671" y="6126"/>
                      <a:pt x="3748" y="6409"/>
                    </a:cubicBezTo>
                    <a:cubicBezTo>
                      <a:pt x="3841" y="6721"/>
                      <a:pt x="3701" y="7050"/>
                      <a:pt x="3667" y="7377"/>
                    </a:cubicBezTo>
                    <a:lnTo>
                      <a:pt x="3667" y="7377"/>
                    </a:lnTo>
                    <a:cubicBezTo>
                      <a:pt x="3624" y="7044"/>
                      <a:pt x="3447" y="6738"/>
                      <a:pt x="3166" y="6537"/>
                    </a:cubicBezTo>
                    <a:cubicBezTo>
                      <a:pt x="3003" y="6426"/>
                      <a:pt x="2807" y="6349"/>
                      <a:pt x="2687" y="6186"/>
                    </a:cubicBezTo>
                    <a:cubicBezTo>
                      <a:pt x="2507" y="5972"/>
                      <a:pt x="2516" y="5656"/>
                      <a:pt x="2456" y="5382"/>
                    </a:cubicBezTo>
                    <a:cubicBezTo>
                      <a:pt x="2387" y="5031"/>
                      <a:pt x="2208" y="4723"/>
                      <a:pt x="1951" y="4484"/>
                    </a:cubicBezTo>
                    <a:cubicBezTo>
                      <a:pt x="1652" y="4219"/>
                      <a:pt x="1267" y="4056"/>
                      <a:pt x="984" y="3782"/>
                    </a:cubicBezTo>
                    <a:cubicBezTo>
                      <a:pt x="702" y="3500"/>
                      <a:pt x="548" y="3012"/>
                      <a:pt x="822" y="2721"/>
                    </a:cubicBezTo>
                    <a:lnTo>
                      <a:pt x="822" y="2721"/>
                    </a:lnTo>
                    <a:cubicBezTo>
                      <a:pt x="155" y="3235"/>
                      <a:pt x="1" y="4296"/>
                      <a:pt x="497" y="4980"/>
                    </a:cubicBezTo>
                    <a:cubicBezTo>
                      <a:pt x="685" y="5219"/>
                      <a:pt x="942" y="5433"/>
                      <a:pt x="1027" y="5724"/>
                    </a:cubicBezTo>
                    <a:cubicBezTo>
                      <a:pt x="1113" y="6049"/>
                      <a:pt x="976" y="6391"/>
                      <a:pt x="1036" y="6717"/>
                    </a:cubicBezTo>
                    <a:cubicBezTo>
                      <a:pt x="1138" y="7273"/>
                      <a:pt x="1746" y="7555"/>
                      <a:pt x="2250" y="7820"/>
                    </a:cubicBezTo>
                    <a:cubicBezTo>
                      <a:pt x="2635" y="8017"/>
                      <a:pt x="3063" y="8351"/>
                      <a:pt x="3149" y="8804"/>
                    </a:cubicBezTo>
                    <a:cubicBezTo>
                      <a:pt x="3234" y="9257"/>
                      <a:pt x="3055" y="9531"/>
                      <a:pt x="3628" y="9762"/>
                    </a:cubicBezTo>
                    <a:cubicBezTo>
                      <a:pt x="3887" y="9848"/>
                      <a:pt x="4160" y="9891"/>
                      <a:pt x="4428" y="9891"/>
                    </a:cubicBezTo>
                    <a:cubicBezTo>
                      <a:pt x="4452" y="9891"/>
                      <a:pt x="4476" y="9891"/>
                      <a:pt x="4500" y="9890"/>
                    </a:cubicBezTo>
                    <a:cubicBezTo>
                      <a:pt x="5279" y="9890"/>
                      <a:pt x="6049" y="9839"/>
                      <a:pt x="6810" y="9728"/>
                    </a:cubicBezTo>
                    <a:cubicBezTo>
                      <a:pt x="6921" y="9719"/>
                      <a:pt x="7033" y="9685"/>
                      <a:pt x="7135" y="9625"/>
                    </a:cubicBezTo>
                    <a:cubicBezTo>
                      <a:pt x="7204" y="9557"/>
                      <a:pt x="7264" y="9488"/>
                      <a:pt x="7306" y="9411"/>
                    </a:cubicBezTo>
                    <a:cubicBezTo>
                      <a:pt x="7914" y="8479"/>
                      <a:pt x="8855" y="7717"/>
                      <a:pt x="9103" y="6640"/>
                    </a:cubicBezTo>
                    <a:cubicBezTo>
                      <a:pt x="9240" y="6032"/>
                      <a:pt x="9137" y="5391"/>
                      <a:pt x="9214" y="4775"/>
                    </a:cubicBezTo>
                    <a:cubicBezTo>
                      <a:pt x="9317" y="3970"/>
                      <a:pt x="9702" y="3226"/>
                      <a:pt x="10078" y="2516"/>
                    </a:cubicBezTo>
                    <a:lnTo>
                      <a:pt x="10078" y="2516"/>
                    </a:lnTo>
                    <a:cubicBezTo>
                      <a:pt x="8804" y="3226"/>
                      <a:pt x="7939" y="4501"/>
                      <a:pt x="7751" y="5947"/>
                    </a:cubicBezTo>
                    <a:cubicBezTo>
                      <a:pt x="7700" y="6349"/>
                      <a:pt x="7700" y="6776"/>
                      <a:pt x="7486" y="7127"/>
                    </a:cubicBezTo>
                    <a:cubicBezTo>
                      <a:pt x="7256" y="7513"/>
                      <a:pt x="6780" y="7758"/>
                      <a:pt x="6603" y="8157"/>
                    </a:cubicBezTo>
                    <a:lnTo>
                      <a:pt x="6603" y="8157"/>
                    </a:lnTo>
                    <a:cubicBezTo>
                      <a:pt x="6791" y="7536"/>
                      <a:pt x="6984" y="6909"/>
                      <a:pt x="7170" y="6289"/>
                    </a:cubicBezTo>
                    <a:cubicBezTo>
                      <a:pt x="7272" y="6006"/>
                      <a:pt x="7324" y="5716"/>
                      <a:pt x="7324" y="5416"/>
                    </a:cubicBezTo>
                    <a:cubicBezTo>
                      <a:pt x="7306" y="4997"/>
                      <a:pt x="7093" y="4612"/>
                      <a:pt x="7024" y="4201"/>
                    </a:cubicBezTo>
                    <a:cubicBezTo>
                      <a:pt x="6947" y="3739"/>
                      <a:pt x="7041" y="3252"/>
                      <a:pt x="6939" y="2798"/>
                    </a:cubicBezTo>
                    <a:cubicBezTo>
                      <a:pt x="6887" y="2585"/>
                      <a:pt x="6785" y="2379"/>
                      <a:pt x="6725" y="2165"/>
                    </a:cubicBezTo>
                    <a:cubicBezTo>
                      <a:pt x="6536" y="1515"/>
                      <a:pt x="6682" y="822"/>
                      <a:pt x="6827" y="164"/>
                    </a:cubicBezTo>
                    <a:lnTo>
                      <a:pt x="6827" y="164"/>
                    </a:lnTo>
                    <a:cubicBezTo>
                      <a:pt x="5835" y="1113"/>
                      <a:pt x="5638" y="2610"/>
                      <a:pt x="5501" y="3988"/>
                    </a:cubicBezTo>
                    <a:cubicBezTo>
                      <a:pt x="5467" y="4270"/>
                      <a:pt x="5459" y="4552"/>
                      <a:pt x="5476" y="4834"/>
                    </a:cubicBezTo>
                    <a:cubicBezTo>
                      <a:pt x="5527" y="5237"/>
                      <a:pt x="5698" y="5639"/>
                      <a:pt x="5630" y="6041"/>
                    </a:cubicBezTo>
                    <a:cubicBezTo>
                      <a:pt x="5536" y="6571"/>
                      <a:pt x="5014" y="6982"/>
                      <a:pt x="4988" y="7521"/>
                    </a:cubicBezTo>
                    <a:cubicBezTo>
                      <a:pt x="4697" y="6973"/>
                      <a:pt x="5125" y="6306"/>
                      <a:pt x="5048" y="5690"/>
                    </a:cubicBezTo>
                    <a:cubicBezTo>
                      <a:pt x="4988" y="5219"/>
                      <a:pt x="4654" y="4826"/>
                      <a:pt x="4560" y="4364"/>
                    </a:cubicBezTo>
                    <a:cubicBezTo>
                      <a:pt x="4449" y="3782"/>
                      <a:pt x="4740" y="3166"/>
                      <a:pt x="4552" y="2602"/>
                    </a:cubicBezTo>
                    <a:cubicBezTo>
                      <a:pt x="4415" y="2225"/>
                      <a:pt x="4090" y="1951"/>
                      <a:pt x="3910" y="1592"/>
                    </a:cubicBezTo>
                    <a:cubicBezTo>
                      <a:pt x="3653" y="1113"/>
                      <a:pt x="3688" y="540"/>
                      <a:pt x="37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5"/>
              <p:cNvSpPr/>
              <p:nvPr/>
            </p:nvSpPr>
            <p:spPr>
              <a:xfrm>
                <a:off x="1454311" y="4562150"/>
                <a:ext cx="91011" cy="514189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6678" extrusionOk="0">
                    <a:moveTo>
                      <a:pt x="212" y="1"/>
                    </a:moveTo>
                    <a:cubicBezTo>
                      <a:pt x="202" y="1"/>
                      <a:pt x="192" y="6"/>
                      <a:pt x="189" y="19"/>
                    </a:cubicBezTo>
                    <a:cubicBezTo>
                      <a:pt x="1" y="541"/>
                      <a:pt x="163" y="994"/>
                      <a:pt x="420" y="1456"/>
                    </a:cubicBezTo>
                    <a:cubicBezTo>
                      <a:pt x="591" y="1756"/>
                      <a:pt x="677" y="2098"/>
                      <a:pt x="668" y="2440"/>
                    </a:cubicBezTo>
                    <a:cubicBezTo>
                      <a:pt x="660" y="2748"/>
                      <a:pt x="583" y="3056"/>
                      <a:pt x="591" y="3364"/>
                    </a:cubicBezTo>
                    <a:cubicBezTo>
                      <a:pt x="608" y="3612"/>
                      <a:pt x="685" y="3852"/>
                      <a:pt x="805" y="4074"/>
                    </a:cubicBezTo>
                    <a:cubicBezTo>
                      <a:pt x="950" y="4357"/>
                      <a:pt x="1027" y="4673"/>
                      <a:pt x="1019" y="4990"/>
                    </a:cubicBezTo>
                    <a:cubicBezTo>
                      <a:pt x="1010" y="5520"/>
                      <a:pt x="805" y="6119"/>
                      <a:pt x="993" y="6641"/>
                    </a:cubicBezTo>
                    <a:cubicBezTo>
                      <a:pt x="1001" y="6664"/>
                      <a:pt x="1026" y="6677"/>
                      <a:pt x="1049" y="6677"/>
                    </a:cubicBezTo>
                    <a:cubicBezTo>
                      <a:pt x="1076" y="6677"/>
                      <a:pt x="1100" y="6660"/>
                      <a:pt x="1096" y="6624"/>
                    </a:cubicBezTo>
                    <a:cubicBezTo>
                      <a:pt x="1070" y="6350"/>
                      <a:pt x="1070" y="6067"/>
                      <a:pt x="1096" y="5794"/>
                    </a:cubicBezTo>
                    <a:cubicBezTo>
                      <a:pt x="1122" y="5520"/>
                      <a:pt x="1164" y="5255"/>
                      <a:pt x="1164" y="4990"/>
                    </a:cubicBezTo>
                    <a:cubicBezTo>
                      <a:pt x="1181" y="4741"/>
                      <a:pt x="1147" y="4493"/>
                      <a:pt x="1062" y="4262"/>
                    </a:cubicBezTo>
                    <a:cubicBezTo>
                      <a:pt x="950" y="3972"/>
                      <a:pt x="771" y="3723"/>
                      <a:pt x="754" y="3407"/>
                    </a:cubicBezTo>
                    <a:cubicBezTo>
                      <a:pt x="719" y="2842"/>
                      <a:pt x="916" y="2329"/>
                      <a:pt x="737" y="1773"/>
                    </a:cubicBezTo>
                    <a:cubicBezTo>
                      <a:pt x="651" y="1499"/>
                      <a:pt x="471" y="1277"/>
                      <a:pt x="360" y="1020"/>
                    </a:cubicBezTo>
                    <a:cubicBezTo>
                      <a:pt x="223" y="704"/>
                      <a:pt x="181" y="361"/>
                      <a:pt x="249" y="36"/>
                    </a:cubicBezTo>
                    <a:cubicBezTo>
                      <a:pt x="249" y="15"/>
                      <a:pt x="229" y="1"/>
                      <a:pt x="212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5"/>
              <p:cNvSpPr/>
              <p:nvPr/>
            </p:nvSpPr>
            <p:spPr>
              <a:xfrm>
                <a:off x="1638950" y="4580090"/>
                <a:ext cx="74303" cy="50972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620" extrusionOk="0">
                    <a:moveTo>
                      <a:pt x="648" y="1"/>
                    </a:moveTo>
                    <a:cubicBezTo>
                      <a:pt x="635" y="1"/>
                      <a:pt x="621" y="8"/>
                      <a:pt x="614" y="26"/>
                    </a:cubicBezTo>
                    <a:cubicBezTo>
                      <a:pt x="417" y="513"/>
                      <a:pt x="349" y="1052"/>
                      <a:pt x="426" y="1574"/>
                    </a:cubicBezTo>
                    <a:cubicBezTo>
                      <a:pt x="503" y="2122"/>
                      <a:pt x="742" y="2626"/>
                      <a:pt x="802" y="3182"/>
                    </a:cubicBezTo>
                    <a:cubicBezTo>
                      <a:pt x="854" y="3747"/>
                      <a:pt x="674" y="4312"/>
                      <a:pt x="512" y="4851"/>
                    </a:cubicBezTo>
                    <a:cubicBezTo>
                      <a:pt x="349" y="5390"/>
                      <a:pt x="127" y="5963"/>
                      <a:pt x="15" y="6536"/>
                    </a:cubicBezTo>
                    <a:cubicBezTo>
                      <a:pt x="0" y="6587"/>
                      <a:pt x="39" y="6620"/>
                      <a:pt x="77" y="6620"/>
                    </a:cubicBezTo>
                    <a:cubicBezTo>
                      <a:pt x="103" y="6620"/>
                      <a:pt x="128" y="6605"/>
                      <a:pt x="135" y="6570"/>
                    </a:cubicBezTo>
                    <a:cubicBezTo>
                      <a:pt x="349" y="6031"/>
                      <a:pt x="486" y="5441"/>
                      <a:pt x="648" y="4885"/>
                    </a:cubicBezTo>
                    <a:cubicBezTo>
                      <a:pt x="802" y="4389"/>
                      <a:pt x="965" y="3875"/>
                      <a:pt x="948" y="3354"/>
                    </a:cubicBezTo>
                    <a:cubicBezTo>
                      <a:pt x="939" y="2832"/>
                      <a:pt x="734" y="2353"/>
                      <a:pt x="614" y="1865"/>
                    </a:cubicBezTo>
                    <a:cubicBezTo>
                      <a:pt x="460" y="1241"/>
                      <a:pt x="563" y="659"/>
                      <a:pt x="683" y="43"/>
                    </a:cubicBezTo>
                    <a:cubicBezTo>
                      <a:pt x="688" y="17"/>
                      <a:pt x="668" y="1"/>
                      <a:pt x="648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5"/>
              <p:cNvSpPr/>
              <p:nvPr/>
            </p:nvSpPr>
            <p:spPr>
              <a:xfrm>
                <a:off x="1752982" y="4727692"/>
                <a:ext cx="167393" cy="374978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870" extrusionOk="0">
                    <a:moveTo>
                      <a:pt x="2121" y="0"/>
                    </a:moveTo>
                    <a:cubicBezTo>
                      <a:pt x="2114" y="0"/>
                      <a:pt x="2107" y="2"/>
                      <a:pt x="2102" y="8"/>
                    </a:cubicBezTo>
                    <a:cubicBezTo>
                      <a:pt x="1845" y="290"/>
                      <a:pt x="1657" y="624"/>
                      <a:pt x="1537" y="992"/>
                    </a:cubicBezTo>
                    <a:cubicBezTo>
                      <a:pt x="1409" y="1402"/>
                      <a:pt x="1409" y="1804"/>
                      <a:pt x="1392" y="2232"/>
                    </a:cubicBezTo>
                    <a:cubicBezTo>
                      <a:pt x="1357" y="3225"/>
                      <a:pt x="647" y="4020"/>
                      <a:pt x="40" y="4747"/>
                    </a:cubicBezTo>
                    <a:cubicBezTo>
                      <a:pt x="0" y="4800"/>
                      <a:pt x="48" y="4869"/>
                      <a:pt x="99" y="4869"/>
                    </a:cubicBezTo>
                    <a:cubicBezTo>
                      <a:pt x="114" y="4869"/>
                      <a:pt x="129" y="4863"/>
                      <a:pt x="143" y="4850"/>
                    </a:cubicBezTo>
                    <a:cubicBezTo>
                      <a:pt x="434" y="4516"/>
                      <a:pt x="707" y="4166"/>
                      <a:pt x="947" y="3798"/>
                    </a:cubicBezTo>
                    <a:cubicBezTo>
                      <a:pt x="1186" y="3438"/>
                      <a:pt x="1426" y="3053"/>
                      <a:pt x="1494" y="2626"/>
                    </a:cubicBezTo>
                    <a:cubicBezTo>
                      <a:pt x="1563" y="2198"/>
                      <a:pt x="1503" y="1727"/>
                      <a:pt x="1597" y="1274"/>
                    </a:cubicBezTo>
                    <a:cubicBezTo>
                      <a:pt x="1700" y="838"/>
                      <a:pt x="1888" y="427"/>
                      <a:pt x="2153" y="59"/>
                    </a:cubicBezTo>
                    <a:cubicBezTo>
                      <a:pt x="2173" y="32"/>
                      <a:pt x="2146" y="0"/>
                      <a:pt x="2121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5"/>
              <p:cNvSpPr/>
              <p:nvPr/>
            </p:nvSpPr>
            <p:spPr>
              <a:xfrm>
                <a:off x="1261357" y="4771041"/>
                <a:ext cx="227297" cy="332937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4324" extrusionOk="0">
                    <a:moveTo>
                      <a:pt x="52" y="1"/>
                    </a:moveTo>
                    <a:cubicBezTo>
                      <a:pt x="0" y="1"/>
                      <a:pt x="0" y="69"/>
                      <a:pt x="43" y="78"/>
                    </a:cubicBezTo>
                    <a:cubicBezTo>
                      <a:pt x="514" y="266"/>
                      <a:pt x="839" y="600"/>
                      <a:pt x="950" y="1113"/>
                    </a:cubicBezTo>
                    <a:cubicBezTo>
                      <a:pt x="1053" y="1549"/>
                      <a:pt x="864" y="2028"/>
                      <a:pt x="1018" y="2448"/>
                    </a:cubicBezTo>
                    <a:cubicBezTo>
                      <a:pt x="1326" y="3277"/>
                      <a:pt x="2798" y="3269"/>
                      <a:pt x="2781" y="4253"/>
                    </a:cubicBezTo>
                    <a:cubicBezTo>
                      <a:pt x="2781" y="4300"/>
                      <a:pt x="2817" y="4323"/>
                      <a:pt x="2853" y="4323"/>
                    </a:cubicBezTo>
                    <a:cubicBezTo>
                      <a:pt x="2890" y="4323"/>
                      <a:pt x="2926" y="4300"/>
                      <a:pt x="2926" y="4253"/>
                    </a:cubicBezTo>
                    <a:cubicBezTo>
                      <a:pt x="2952" y="3089"/>
                      <a:pt x="1164" y="3226"/>
                      <a:pt x="1112" y="2123"/>
                    </a:cubicBezTo>
                    <a:cubicBezTo>
                      <a:pt x="1104" y="1866"/>
                      <a:pt x="1164" y="1609"/>
                      <a:pt x="1138" y="1344"/>
                    </a:cubicBezTo>
                    <a:cubicBezTo>
                      <a:pt x="1121" y="1139"/>
                      <a:pt x="1070" y="933"/>
                      <a:pt x="984" y="737"/>
                    </a:cubicBezTo>
                    <a:cubicBezTo>
                      <a:pt x="813" y="377"/>
                      <a:pt x="471" y="35"/>
                      <a:pt x="52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73" name="Google Shape;1373;p25"/>
          <p:cNvGrpSpPr/>
          <p:nvPr/>
        </p:nvGrpSpPr>
        <p:grpSpPr>
          <a:xfrm>
            <a:off x="228525" y="78035"/>
            <a:ext cx="8664268" cy="2892600"/>
            <a:chOff x="228525" y="78035"/>
            <a:chExt cx="8664268" cy="2892600"/>
          </a:xfrm>
        </p:grpSpPr>
        <p:grpSp>
          <p:nvGrpSpPr>
            <p:cNvPr id="1374" name="Google Shape;1374;p25"/>
            <p:cNvGrpSpPr/>
            <p:nvPr/>
          </p:nvGrpSpPr>
          <p:grpSpPr>
            <a:xfrm>
              <a:off x="8354201" y="239188"/>
              <a:ext cx="485003" cy="303174"/>
              <a:chOff x="3062401" y="1475650"/>
              <a:chExt cx="485003" cy="303174"/>
            </a:xfrm>
          </p:grpSpPr>
          <p:sp>
            <p:nvSpPr>
              <p:cNvPr id="1375" name="Google Shape;1375;p25"/>
              <p:cNvSpPr/>
              <p:nvPr/>
            </p:nvSpPr>
            <p:spPr>
              <a:xfrm>
                <a:off x="3062401" y="1652568"/>
                <a:ext cx="456602" cy="126256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2365" extrusionOk="0">
                    <a:moveTo>
                      <a:pt x="5802" y="1"/>
                    </a:moveTo>
                    <a:cubicBezTo>
                      <a:pt x="5662" y="1"/>
                      <a:pt x="5505" y="89"/>
                      <a:pt x="5446" y="219"/>
                    </a:cubicBezTo>
                    <a:cubicBezTo>
                      <a:pt x="5229" y="762"/>
                      <a:pt x="4964" y="1436"/>
                      <a:pt x="4350" y="1629"/>
                    </a:cubicBezTo>
                    <a:cubicBezTo>
                      <a:pt x="4260" y="1655"/>
                      <a:pt x="4178" y="1666"/>
                      <a:pt x="4104" y="1666"/>
                    </a:cubicBezTo>
                    <a:cubicBezTo>
                      <a:pt x="3547" y="1666"/>
                      <a:pt x="3392" y="1008"/>
                      <a:pt x="3350" y="508"/>
                    </a:cubicBezTo>
                    <a:cubicBezTo>
                      <a:pt x="3336" y="335"/>
                      <a:pt x="3175" y="226"/>
                      <a:pt x="3029" y="226"/>
                    </a:cubicBezTo>
                    <a:cubicBezTo>
                      <a:pt x="2921" y="226"/>
                      <a:pt x="2821" y="286"/>
                      <a:pt x="2795" y="424"/>
                    </a:cubicBezTo>
                    <a:cubicBezTo>
                      <a:pt x="2699" y="978"/>
                      <a:pt x="2386" y="1569"/>
                      <a:pt x="1783" y="1689"/>
                    </a:cubicBezTo>
                    <a:cubicBezTo>
                      <a:pt x="1718" y="1703"/>
                      <a:pt x="1654" y="1709"/>
                      <a:pt x="1592" y="1709"/>
                    </a:cubicBezTo>
                    <a:cubicBezTo>
                      <a:pt x="1103" y="1709"/>
                      <a:pt x="762" y="1303"/>
                      <a:pt x="687" y="822"/>
                    </a:cubicBezTo>
                    <a:cubicBezTo>
                      <a:pt x="669" y="698"/>
                      <a:pt x="569" y="641"/>
                      <a:pt x="463" y="641"/>
                    </a:cubicBezTo>
                    <a:cubicBezTo>
                      <a:pt x="352" y="641"/>
                      <a:pt x="236" y="704"/>
                      <a:pt x="205" y="822"/>
                    </a:cubicBezTo>
                    <a:cubicBezTo>
                      <a:pt x="0" y="1665"/>
                      <a:pt x="844" y="2364"/>
                      <a:pt x="1639" y="2364"/>
                    </a:cubicBezTo>
                    <a:cubicBezTo>
                      <a:pt x="2241" y="2364"/>
                      <a:pt x="2711" y="1978"/>
                      <a:pt x="3000" y="1496"/>
                    </a:cubicBezTo>
                    <a:cubicBezTo>
                      <a:pt x="3193" y="1942"/>
                      <a:pt x="3530" y="2280"/>
                      <a:pt x="4145" y="2280"/>
                    </a:cubicBezTo>
                    <a:cubicBezTo>
                      <a:pt x="4880" y="2268"/>
                      <a:pt x="5338" y="1798"/>
                      <a:pt x="5651" y="1219"/>
                    </a:cubicBezTo>
                    <a:cubicBezTo>
                      <a:pt x="5844" y="1701"/>
                      <a:pt x="6145" y="2111"/>
                      <a:pt x="6723" y="2195"/>
                    </a:cubicBezTo>
                    <a:cubicBezTo>
                      <a:pt x="6801" y="2208"/>
                      <a:pt x="6877" y="2214"/>
                      <a:pt x="6950" y="2214"/>
                    </a:cubicBezTo>
                    <a:cubicBezTo>
                      <a:pt x="7766" y="2214"/>
                      <a:pt x="8318" y="1452"/>
                      <a:pt x="8495" y="689"/>
                    </a:cubicBezTo>
                    <a:cubicBezTo>
                      <a:pt x="8552" y="458"/>
                      <a:pt x="8359" y="305"/>
                      <a:pt x="8174" y="305"/>
                    </a:cubicBezTo>
                    <a:cubicBezTo>
                      <a:pt x="8051" y="305"/>
                      <a:pt x="7931" y="373"/>
                      <a:pt x="7892" y="533"/>
                    </a:cubicBezTo>
                    <a:cubicBezTo>
                      <a:pt x="7794" y="964"/>
                      <a:pt x="7425" y="1594"/>
                      <a:pt x="6934" y="1594"/>
                    </a:cubicBezTo>
                    <a:cubicBezTo>
                      <a:pt x="6822" y="1594"/>
                      <a:pt x="6703" y="1561"/>
                      <a:pt x="6579" y="1484"/>
                    </a:cubicBezTo>
                    <a:cubicBezTo>
                      <a:pt x="6193" y="1243"/>
                      <a:pt x="6109" y="629"/>
                      <a:pt x="6049" y="219"/>
                    </a:cubicBezTo>
                    <a:cubicBezTo>
                      <a:pt x="6027" y="64"/>
                      <a:pt x="5921" y="1"/>
                      <a:pt x="5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5"/>
              <p:cNvSpPr/>
              <p:nvPr/>
            </p:nvSpPr>
            <p:spPr>
              <a:xfrm>
                <a:off x="3134845" y="1475650"/>
                <a:ext cx="412559" cy="104528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958" extrusionOk="0">
                    <a:moveTo>
                      <a:pt x="2771" y="0"/>
                    </a:moveTo>
                    <a:cubicBezTo>
                      <a:pt x="2610" y="0"/>
                      <a:pt x="2444" y="106"/>
                      <a:pt x="2451" y="292"/>
                    </a:cubicBezTo>
                    <a:cubicBezTo>
                      <a:pt x="2485" y="804"/>
                      <a:pt x="2162" y="1270"/>
                      <a:pt x="1641" y="1270"/>
                    </a:cubicBezTo>
                    <a:cubicBezTo>
                      <a:pt x="1622" y="1270"/>
                      <a:pt x="1603" y="1269"/>
                      <a:pt x="1583" y="1268"/>
                    </a:cubicBezTo>
                    <a:cubicBezTo>
                      <a:pt x="981" y="1232"/>
                      <a:pt x="896" y="714"/>
                      <a:pt x="583" y="316"/>
                    </a:cubicBezTo>
                    <a:cubicBezTo>
                      <a:pt x="551" y="263"/>
                      <a:pt x="496" y="238"/>
                      <a:pt x="441" y="238"/>
                    </a:cubicBezTo>
                    <a:cubicBezTo>
                      <a:pt x="371" y="238"/>
                      <a:pt x="302" y="278"/>
                      <a:pt x="282" y="352"/>
                    </a:cubicBezTo>
                    <a:cubicBezTo>
                      <a:pt x="1" y="1183"/>
                      <a:pt x="902" y="1957"/>
                      <a:pt x="1671" y="1957"/>
                    </a:cubicBezTo>
                    <a:cubicBezTo>
                      <a:pt x="1694" y="1957"/>
                      <a:pt x="1717" y="1956"/>
                      <a:pt x="1740" y="1955"/>
                    </a:cubicBezTo>
                    <a:cubicBezTo>
                      <a:pt x="2210" y="1931"/>
                      <a:pt x="2619" y="1678"/>
                      <a:pt x="2860" y="1280"/>
                    </a:cubicBezTo>
                    <a:cubicBezTo>
                      <a:pt x="3121" y="1688"/>
                      <a:pt x="3572" y="1946"/>
                      <a:pt x="4055" y="1946"/>
                    </a:cubicBezTo>
                    <a:cubicBezTo>
                      <a:pt x="4087" y="1946"/>
                      <a:pt x="4118" y="1945"/>
                      <a:pt x="4149" y="1943"/>
                    </a:cubicBezTo>
                    <a:cubicBezTo>
                      <a:pt x="4668" y="1907"/>
                      <a:pt x="5017" y="1581"/>
                      <a:pt x="5270" y="1184"/>
                    </a:cubicBezTo>
                    <a:cubicBezTo>
                      <a:pt x="5487" y="1557"/>
                      <a:pt x="5872" y="1798"/>
                      <a:pt x="6294" y="1822"/>
                    </a:cubicBezTo>
                    <a:cubicBezTo>
                      <a:pt x="6301" y="1823"/>
                      <a:pt x="6308" y="1823"/>
                      <a:pt x="6314" y="1823"/>
                    </a:cubicBezTo>
                    <a:cubicBezTo>
                      <a:pt x="7065" y="1823"/>
                      <a:pt x="7727" y="1153"/>
                      <a:pt x="7632" y="413"/>
                    </a:cubicBezTo>
                    <a:cubicBezTo>
                      <a:pt x="7620" y="256"/>
                      <a:pt x="7499" y="178"/>
                      <a:pt x="7379" y="178"/>
                    </a:cubicBezTo>
                    <a:cubicBezTo>
                      <a:pt x="7258" y="178"/>
                      <a:pt x="7138" y="256"/>
                      <a:pt x="7126" y="413"/>
                    </a:cubicBezTo>
                    <a:cubicBezTo>
                      <a:pt x="7079" y="795"/>
                      <a:pt x="6788" y="1210"/>
                      <a:pt x="6359" y="1210"/>
                    </a:cubicBezTo>
                    <a:cubicBezTo>
                      <a:pt x="6342" y="1210"/>
                      <a:pt x="6324" y="1209"/>
                      <a:pt x="6306" y="1208"/>
                    </a:cubicBezTo>
                    <a:cubicBezTo>
                      <a:pt x="5860" y="1172"/>
                      <a:pt x="5631" y="714"/>
                      <a:pt x="5680" y="304"/>
                    </a:cubicBezTo>
                    <a:cubicBezTo>
                      <a:pt x="5705" y="107"/>
                      <a:pt x="5569" y="17"/>
                      <a:pt x="5418" y="17"/>
                    </a:cubicBezTo>
                    <a:cubicBezTo>
                      <a:pt x="5282" y="17"/>
                      <a:pt x="5134" y="89"/>
                      <a:pt x="5077" y="220"/>
                    </a:cubicBezTo>
                    <a:cubicBezTo>
                      <a:pt x="4909" y="618"/>
                      <a:pt x="4680" y="1184"/>
                      <a:pt x="4222" y="1304"/>
                    </a:cubicBezTo>
                    <a:cubicBezTo>
                      <a:pt x="4155" y="1321"/>
                      <a:pt x="4091" y="1329"/>
                      <a:pt x="4029" y="1329"/>
                    </a:cubicBezTo>
                    <a:cubicBezTo>
                      <a:pt x="3480" y="1329"/>
                      <a:pt x="3140" y="697"/>
                      <a:pt x="3053" y="220"/>
                    </a:cubicBezTo>
                    <a:cubicBezTo>
                      <a:pt x="3026" y="69"/>
                      <a:pt x="2900" y="0"/>
                      <a:pt x="27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7" name="Google Shape;1377;p25"/>
            <p:cNvGrpSpPr/>
            <p:nvPr/>
          </p:nvGrpSpPr>
          <p:grpSpPr>
            <a:xfrm>
              <a:off x="228534" y="1502198"/>
              <a:ext cx="587929" cy="273118"/>
              <a:chOff x="-427916" y="-141852"/>
              <a:chExt cx="587929" cy="273118"/>
            </a:xfrm>
          </p:grpSpPr>
          <p:sp>
            <p:nvSpPr>
              <p:cNvPr id="1378" name="Google Shape;1378;p25"/>
              <p:cNvSpPr/>
              <p:nvPr/>
            </p:nvSpPr>
            <p:spPr>
              <a:xfrm>
                <a:off x="-427916" y="10349"/>
                <a:ext cx="522906" cy="120917"/>
              </a:xfrm>
              <a:custGeom>
                <a:avLst/>
                <a:gdLst/>
                <a:ahLst/>
                <a:cxnLst/>
                <a:rect l="l" t="t" r="r" b="b"/>
                <a:pathLst>
                  <a:path w="9795" h="2265" extrusionOk="0">
                    <a:moveTo>
                      <a:pt x="6403" y="0"/>
                    </a:moveTo>
                    <a:cubicBezTo>
                      <a:pt x="6298" y="0"/>
                      <a:pt x="6194" y="47"/>
                      <a:pt x="6146" y="143"/>
                    </a:cubicBezTo>
                    <a:cubicBezTo>
                      <a:pt x="5905" y="624"/>
                      <a:pt x="5579" y="1287"/>
                      <a:pt x="5025" y="1444"/>
                    </a:cubicBezTo>
                    <a:cubicBezTo>
                      <a:pt x="4942" y="1469"/>
                      <a:pt x="4862" y="1481"/>
                      <a:pt x="4784" y="1481"/>
                    </a:cubicBezTo>
                    <a:cubicBezTo>
                      <a:pt x="4268" y="1481"/>
                      <a:pt x="3891" y="961"/>
                      <a:pt x="3796" y="468"/>
                    </a:cubicBezTo>
                    <a:cubicBezTo>
                      <a:pt x="3763" y="321"/>
                      <a:pt x="3622" y="244"/>
                      <a:pt x="3480" y="244"/>
                    </a:cubicBezTo>
                    <a:cubicBezTo>
                      <a:pt x="3367" y="244"/>
                      <a:pt x="3253" y="294"/>
                      <a:pt x="3194" y="396"/>
                    </a:cubicBezTo>
                    <a:cubicBezTo>
                      <a:pt x="2873" y="971"/>
                      <a:pt x="2480" y="1628"/>
                      <a:pt x="1774" y="1628"/>
                    </a:cubicBezTo>
                    <a:cubicBezTo>
                      <a:pt x="1711" y="1628"/>
                      <a:pt x="1647" y="1623"/>
                      <a:pt x="1579" y="1612"/>
                    </a:cubicBezTo>
                    <a:cubicBezTo>
                      <a:pt x="1278" y="1564"/>
                      <a:pt x="1001" y="1420"/>
                      <a:pt x="784" y="1203"/>
                    </a:cubicBezTo>
                    <a:cubicBezTo>
                      <a:pt x="639" y="1058"/>
                      <a:pt x="531" y="817"/>
                      <a:pt x="314" y="757"/>
                    </a:cubicBezTo>
                    <a:cubicBezTo>
                      <a:pt x="304" y="754"/>
                      <a:pt x="295" y="752"/>
                      <a:pt x="285" y="752"/>
                    </a:cubicBezTo>
                    <a:cubicBezTo>
                      <a:pt x="260" y="752"/>
                      <a:pt x="239" y="763"/>
                      <a:pt x="230" y="781"/>
                    </a:cubicBezTo>
                    <a:cubicBezTo>
                      <a:pt x="1" y="1034"/>
                      <a:pt x="242" y="1420"/>
                      <a:pt x="423" y="1637"/>
                    </a:cubicBezTo>
                    <a:cubicBezTo>
                      <a:pt x="712" y="1950"/>
                      <a:pt x="1097" y="2167"/>
                      <a:pt x="1519" y="2239"/>
                    </a:cubicBezTo>
                    <a:cubicBezTo>
                      <a:pt x="1622" y="2257"/>
                      <a:pt x="1722" y="2265"/>
                      <a:pt x="1818" y="2265"/>
                    </a:cubicBezTo>
                    <a:cubicBezTo>
                      <a:pt x="2515" y="2265"/>
                      <a:pt x="3019" y="1826"/>
                      <a:pt x="3411" y="1275"/>
                    </a:cubicBezTo>
                    <a:cubicBezTo>
                      <a:pt x="3698" y="1759"/>
                      <a:pt x="4195" y="2121"/>
                      <a:pt x="4785" y="2121"/>
                    </a:cubicBezTo>
                    <a:cubicBezTo>
                      <a:pt x="4813" y="2121"/>
                      <a:pt x="4840" y="2120"/>
                      <a:pt x="4869" y="2119"/>
                    </a:cubicBezTo>
                    <a:cubicBezTo>
                      <a:pt x="5543" y="2070"/>
                      <a:pt x="6001" y="1576"/>
                      <a:pt x="6338" y="1022"/>
                    </a:cubicBezTo>
                    <a:cubicBezTo>
                      <a:pt x="6664" y="1625"/>
                      <a:pt x="7230" y="2082"/>
                      <a:pt x="7941" y="2094"/>
                    </a:cubicBezTo>
                    <a:cubicBezTo>
                      <a:pt x="7947" y="2095"/>
                      <a:pt x="7954" y="2095"/>
                      <a:pt x="7960" y="2095"/>
                    </a:cubicBezTo>
                    <a:cubicBezTo>
                      <a:pt x="8672" y="2095"/>
                      <a:pt x="9794" y="1424"/>
                      <a:pt x="9531" y="588"/>
                    </a:cubicBezTo>
                    <a:cubicBezTo>
                      <a:pt x="9497" y="479"/>
                      <a:pt x="9401" y="420"/>
                      <a:pt x="9305" y="420"/>
                    </a:cubicBezTo>
                    <a:cubicBezTo>
                      <a:pt x="9231" y="420"/>
                      <a:pt x="9157" y="455"/>
                      <a:pt x="9110" y="528"/>
                    </a:cubicBezTo>
                    <a:cubicBezTo>
                      <a:pt x="8977" y="769"/>
                      <a:pt x="8929" y="1010"/>
                      <a:pt x="8724" y="1215"/>
                    </a:cubicBezTo>
                    <a:cubicBezTo>
                      <a:pt x="8507" y="1409"/>
                      <a:pt x="8224" y="1517"/>
                      <a:pt x="7938" y="1517"/>
                    </a:cubicBezTo>
                    <a:cubicBezTo>
                      <a:pt x="7923" y="1517"/>
                      <a:pt x="7908" y="1517"/>
                      <a:pt x="7893" y="1516"/>
                    </a:cubicBezTo>
                    <a:cubicBezTo>
                      <a:pt x="7218" y="1456"/>
                      <a:pt x="6796" y="829"/>
                      <a:pt x="6688" y="215"/>
                    </a:cubicBezTo>
                    <a:cubicBezTo>
                      <a:pt x="6668" y="74"/>
                      <a:pt x="6535" y="0"/>
                      <a:pt x="6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5"/>
              <p:cNvSpPr/>
              <p:nvPr/>
            </p:nvSpPr>
            <p:spPr>
              <a:xfrm>
                <a:off x="-300485" y="-141852"/>
                <a:ext cx="460499" cy="105168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970" extrusionOk="0">
                    <a:moveTo>
                      <a:pt x="6016" y="0"/>
                    </a:moveTo>
                    <a:cubicBezTo>
                      <a:pt x="5936" y="0"/>
                      <a:pt x="5855" y="41"/>
                      <a:pt x="5807" y="126"/>
                    </a:cubicBezTo>
                    <a:cubicBezTo>
                      <a:pt x="5590" y="584"/>
                      <a:pt x="5325" y="1174"/>
                      <a:pt x="4747" y="1234"/>
                    </a:cubicBezTo>
                    <a:cubicBezTo>
                      <a:pt x="4712" y="1238"/>
                      <a:pt x="4678" y="1239"/>
                      <a:pt x="4644" y="1239"/>
                    </a:cubicBezTo>
                    <a:cubicBezTo>
                      <a:pt x="4073" y="1239"/>
                      <a:pt x="3678" y="769"/>
                      <a:pt x="3542" y="234"/>
                    </a:cubicBezTo>
                    <a:cubicBezTo>
                      <a:pt x="3508" y="98"/>
                      <a:pt x="3412" y="39"/>
                      <a:pt x="3310" y="39"/>
                    </a:cubicBezTo>
                    <a:cubicBezTo>
                      <a:pt x="3196" y="39"/>
                      <a:pt x="3075" y="113"/>
                      <a:pt x="3024" y="234"/>
                    </a:cubicBezTo>
                    <a:cubicBezTo>
                      <a:pt x="2807" y="752"/>
                      <a:pt x="2373" y="1259"/>
                      <a:pt x="1795" y="1367"/>
                    </a:cubicBezTo>
                    <a:cubicBezTo>
                      <a:pt x="1736" y="1378"/>
                      <a:pt x="1676" y="1384"/>
                      <a:pt x="1617" y="1384"/>
                    </a:cubicBezTo>
                    <a:cubicBezTo>
                      <a:pt x="1102" y="1384"/>
                      <a:pt x="585" y="980"/>
                      <a:pt x="542" y="451"/>
                    </a:cubicBezTo>
                    <a:cubicBezTo>
                      <a:pt x="542" y="295"/>
                      <a:pt x="424" y="216"/>
                      <a:pt x="307" y="216"/>
                    </a:cubicBezTo>
                    <a:cubicBezTo>
                      <a:pt x="189" y="216"/>
                      <a:pt x="72" y="295"/>
                      <a:pt x="72" y="451"/>
                    </a:cubicBezTo>
                    <a:cubicBezTo>
                      <a:pt x="0" y="1299"/>
                      <a:pt x="793" y="1970"/>
                      <a:pt x="1616" y="1970"/>
                    </a:cubicBezTo>
                    <a:cubicBezTo>
                      <a:pt x="1623" y="1970"/>
                      <a:pt x="1631" y="1970"/>
                      <a:pt x="1638" y="1969"/>
                    </a:cubicBezTo>
                    <a:cubicBezTo>
                      <a:pt x="2337" y="1957"/>
                      <a:pt x="2903" y="1499"/>
                      <a:pt x="3265" y="933"/>
                    </a:cubicBezTo>
                    <a:cubicBezTo>
                      <a:pt x="3530" y="1415"/>
                      <a:pt x="4024" y="1728"/>
                      <a:pt x="4578" y="1765"/>
                    </a:cubicBezTo>
                    <a:cubicBezTo>
                      <a:pt x="4606" y="1766"/>
                      <a:pt x="4633" y="1767"/>
                      <a:pt x="4659" y="1767"/>
                    </a:cubicBezTo>
                    <a:cubicBezTo>
                      <a:pt x="5298" y="1767"/>
                      <a:pt x="5699" y="1358"/>
                      <a:pt x="6000" y="849"/>
                    </a:cubicBezTo>
                    <a:cubicBezTo>
                      <a:pt x="6280" y="1305"/>
                      <a:pt x="6745" y="1525"/>
                      <a:pt x="7210" y="1525"/>
                    </a:cubicBezTo>
                    <a:cubicBezTo>
                      <a:pt x="7765" y="1525"/>
                      <a:pt x="8318" y="1211"/>
                      <a:pt x="8554" y="608"/>
                    </a:cubicBezTo>
                    <a:cubicBezTo>
                      <a:pt x="8626" y="432"/>
                      <a:pt x="8460" y="294"/>
                      <a:pt x="8301" y="294"/>
                    </a:cubicBezTo>
                    <a:cubicBezTo>
                      <a:pt x="8220" y="294"/>
                      <a:pt x="8141" y="330"/>
                      <a:pt x="8096" y="415"/>
                    </a:cubicBezTo>
                    <a:cubicBezTo>
                      <a:pt x="7892" y="802"/>
                      <a:pt x="7524" y="997"/>
                      <a:pt x="7169" y="997"/>
                    </a:cubicBezTo>
                    <a:cubicBezTo>
                      <a:pt x="6751" y="997"/>
                      <a:pt x="6351" y="727"/>
                      <a:pt x="6253" y="186"/>
                    </a:cubicBezTo>
                    <a:cubicBezTo>
                      <a:pt x="6219" y="65"/>
                      <a:pt x="6118" y="0"/>
                      <a:pt x="60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0" name="Google Shape;1380;p25"/>
            <p:cNvGrpSpPr/>
            <p:nvPr/>
          </p:nvGrpSpPr>
          <p:grpSpPr>
            <a:xfrm>
              <a:off x="2100976" y="78035"/>
              <a:ext cx="523013" cy="299276"/>
              <a:chOff x="-2051299" y="2124935"/>
              <a:chExt cx="523013" cy="299276"/>
            </a:xfrm>
          </p:grpSpPr>
          <p:sp>
            <p:nvSpPr>
              <p:cNvPr id="1381" name="Google Shape;1381;p25"/>
              <p:cNvSpPr/>
              <p:nvPr/>
            </p:nvSpPr>
            <p:spPr>
              <a:xfrm>
                <a:off x="-1968712" y="2124935"/>
                <a:ext cx="341984" cy="119636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2241" extrusionOk="0">
                    <a:moveTo>
                      <a:pt x="3533" y="1"/>
                    </a:moveTo>
                    <a:cubicBezTo>
                      <a:pt x="3395" y="1"/>
                      <a:pt x="3246" y="87"/>
                      <a:pt x="3189" y="227"/>
                    </a:cubicBezTo>
                    <a:cubicBezTo>
                      <a:pt x="2948" y="806"/>
                      <a:pt x="2634" y="1492"/>
                      <a:pt x="1923" y="1553"/>
                    </a:cubicBezTo>
                    <a:cubicBezTo>
                      <a:pt x="1908" y="1553"/>
                      <a:pt x="1892" y="1554"/>
                      <a:pt x="1876" y="1554"/>
                    </a:cubicBezTo>
                    <a:cubicBezTo>
                      <a:pt x="1579" y="1554"/>
                      <a:pt x="1286" y="1446"/>
                      <a:pt x="1080" y="1251"/>
                    </a:cubicBezTo>
                    <a:cubicBezTo>
                      <a:pt x="887" y="1071"/>
                      <a:pt x="803" y="842"/>
                      <a:pt x="610" y="685"/>
                    </a:cubicBezTo>
                    <a:cubicBezTo>
                      <a:pt x="570" y="645"/>
                      <a:pt x="519" y="626"/>
                      <a:pt x="469" y="626"/>
                    </a:cubicBezTo>
                    <a:cubicBezTo>
                      <a:pt x="385" y="626"/>
                      <a:pt x="303" y="679"/>
                      <a:pt x="273" y="769"/>
                    </a:cubicBezTo>
                    <a:cubicBezTo>
                      <a:pt x="1" y="1609"/>
                      <a:pt x="1157" y="2240"/>
                      <a:pt x="1860" y="2240"/>
                    </a:cubicBezTo>
                    <a:cubicBezTo>
                      <a:pt x="1874" y="2240"/>
                      <a:pt x="1887" y="2240"/>
                      <a:pt x="1899" y="2239"/>
                    </a:cubicBezTo>
                    <a:cubicBezTo>
                      <a:pt x="2695" y="2203"/>
                      <a:pt x="3177" y="1697"/>
                      <a:pt x="3502" y="1083"/>
                    </a:cubicBezTo>
                    <a:cubicBezTo>
                      <a:pt x="3815" y="1541"/>
                      <a:pt x="4333" y="1842"/>
                      <a:pt x="4899" y="1878"/>
                    </a:cubicBezTo>
                    <a:cubicBezTo>
                      <a:pt x="4915" y="1878"/>
                      <a:pt x="4930" y="1879"/>
                      <a:pt x="4946" y="1879"/>
                    </a:cubicBezTo>
                    <a:cubicBezTo>
                      <a:pt x="5711" y="1879"/>
                      <a:pt x="6406" y="1296"/>
                      <a:pt x="6406" y="504"/>
                    </a:cubicBezTo>
                    <a:cubicBezTo>
                      <a:pt x="6406" y="298"/>
                      <a:pt x="6265" y="201"/>
                      <a:pt x="6115" y="201"/>
                    </a:cubicBezTo>
                    <a:cubicBezTo>
                      <a:pt x="5958" y="201"/>
                      <a:pt x="5792" y="307"/>
                      <a:pt x="5767" y="504"/>
                    </a:cubicBezTo>
                    <a:cubicBezTo>
                      <a:pt x="5717" y="928"/>
                      <a:pt x="5353" y="1226"/>
                      <a:pt x="4946" y="1226"/>
                    </a:cubicBezTo>
                    <a:cubicBezTo>
                      <a:pt x="4867" y="1226"/>
                      <a:pt x="4787" y="1215"/>
                      <a:pt x="4707" y="1191"/>
                    </a:cubicBezTo>
                    <a:cubicBezTo>
                      <a:pt x="4249" y="1071"/>
                      <a:pt x="3899" y="697"/>
                      <a:pt x="3803" y="227"/>
                    </a:cubicBezTo>
                    <a:cubicBezTo>
                      <a:pt x="3769" y="69"/>
                      <a:pt x="3655" y="1"/>
                      <a:pt x="3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5"/>
              <p:cNvSpPr/>
              <p:nvPr/>
            </p:nvSpPr>
            <p:spPr>
              <a:xfrm>
                <a:off x="-2051299" y="2282902"/>
                <a:ext cx="523013" cy="141310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2647" extrusionOk="0">
                    <a:moveTo>
                      <a:pt x="9465" y="0"/>
                    </a:moveTo>
                    <a:cubicBezTo>
                      <a:pt x="9299" y="0"/>
                      <a:pt x="9133" y="106"/>
                      <a:pt x="9133" y="317"/>
                    </a:cubicBezTo>
                    <a:cubicBezTo>
                      <a:pt x="9121" y="1001"/>
                      <a:pt x="8602" y="1362"/>
                      <a:pt x="8081" y="1362"/>
                    </a:cubicBezTo>
                    <a:cubicBezTo>
                      <a:pt x="7620" y="1362"/>
                      <a:pt x="7156" y="1079"/>
                      <a:pt x="7037" y="485"/>
                    </a:cubicBezTo>
                    <a:cubicBezTo>
                      <a:pt x="7008" y="343"/>
                      <a:pt x="6902" y="281"/>
                      <a:pt x="6787" y="281"/>
                    </a:cubicBezTo>
                    <a:cubicBezTo>
                      <a:pt x="6659" y="281"/>
                      <a:pt x="6521" y="358"/>
                      <a:pt x="6471" y="485"/>
                    </a:cubicBezTo>
                    <a:cubicBezTo>
                      <a:pt x="6254" y="1112"/>
                      <a:pt x="5820" y="1835"/>
                      <a:pt x="5133" y="2003"/>
                    </a:cubicBezTo>
                    <a:cubicBezTo>
                      <a:pt x="5040" y="2027"/>
                      <a:pt x="4949" y="2038"/>
                      <a:pt x="4859" y="2038"/>
                    </a:cubicBezTo>
                    <a:cubicBezTo>
                      <a:pt x="4217" y="2038"/>
                      <a:pt x="3690" y="1465"/>
                      <a:pt x="3711" y="799"/>
                    </a:cubicBezTo>
                    <a:cubicBezTo>
                      <a:pt x="3718" y="617"/>
                      <a:pt x="3556" y="510"/>
                      <a:pt x="3401" y="510"/>
                    </a:cubicBezTo>
                    <a:cubicBezTo>
                      <a:pt x="3278" y="510"/>
                      <a:pt x="3160" y="577"/>
                      <a:pt x="3133" y="726"/>
                    </a:cubicBezTo>
                    <a:cubicBezTo>
                      <a:pt x="3013" y="1341"/>
                      <a:pt x="2627" y="1967"/>
                      <a:pt x="1928" y="2003"/>
                    </a:cubicBezTo>
                    <a:cubicBezTo>
                      <a:pt x="1906" y="2004"/>
                      <a:pt x="1883" y="2005"/>
                      <a:pt x="1862" y="2005"/>
                    </a:cubicBezTo>
                    <a:cubicBezTo>
                      <a:pt x="1160" y="2005"/>
                      <a:pt x="1012" y="1443"/>
                      <a:pt x="988" y="859"/>
                    </a:cubicBezTo>
                    <a:cubicBezTo>
                      <a:pt x="988" y="736"/>
                      <a:pt x="889" y="653"/>
                      <a:pt x="783" y="653"/>
                    </a:cubicBezTo>
                    <a:cubicBezTo>
                      <a:pt x="733" y="653"/>
                      <a:pt x="682" y="671"/>
                      <a:pt x="639" y="714"/>
                    </a:cubicBezTo>
                    <a:cubicBezTo>
                      <a:pt x="0" y="1437"/>
                      <a:pt x="808" y="2473"/>
                      <a:pt x="1579" y="2618"/>
                    </a:cubicBezTo>
                    <a:cubicBezTo>
                      <a:pt x="1684" y="2638"/>
                      <a:pt x="1787" y="2647"/>
                      <a:pt x="1887" y="2647"/>
                    </a:cubicBezTo>
                    <a:cubicBezTo>
                      <a:pt x="2522" y="2647"/>
                      <a:pt x="3051" y="2269"/>
                      <a:pt x="3374" y="1738"/>
                    </a:cubicBezTo>
                    <a:cubicBezTo>
                      <a:pt x="3677" y="2286"/>
                      <a:pt x="4250" y="2619"/>
                      <a:pt x="4875" y="2619"/>
                    </a:cubicBezTo>
                    <a:cubicBezTo>
                      <a:pt x="4897" y="2619"/>
                      <a:pt x="4919" y="2619"/>
                      <a:pt x="4940" y="2618"/>
                    </a:cubicBezTo>
                    <a:cubicBezTo>
                      <a:pt x="5760" y="2582"/>
                      <a:pt x="6374" y="1979"/>
                      <a:pt x="6748" y="1280"/>
                    </a:cubicBezTo>
                    <a:cubicBezTo>
                      <a:pt x="7061" y="1761"/>
                      <a:pt x="7591" y="2045"/>
                      <a:pt x="8157" y="2045"/>
                    </a:cubicBezTo>
                    <a:cubicBezTo>
                      <a:pt x="8201" y="2045"/>
                      <a:pt x="8246" y="2043"/>
                      <a:pt x="8290" y="2040"/>
                    </a:cubicBezTo>
                    <a:cubicBezTo>
                      <a:pt x="9157" y="1943"/>
                      <a:pt x="9772" y="1160"/>
                      <a:pt x="9796" y="317"/>
                    </a:cubicBezTo>
                    <a:cubicBezTo>
                      <a:pt x="9796" y="106"/>
                      <a:pt x="9630" y="0"/>
                      <a:pt x="94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3" name="Google Shape;1383;p25"/>
            <p:cNvGrpSpPr/>
            <p:nvPr/>
          </p:nvGrpSpPr>
          <p:grpSpPr>
            <a:xfrm>
              <a:off x="8576273" y="1801733"/>
              <a:ext cx="316520" cy="280805"/>
              <a:chOff x="973073" y="2327408"/>
              <a:chExt cx="316520" cy="280805"/>
            </a:xfrm>
          </p:grpSpPr>
          <p:sp>
            <p:nvSpPr>
              <p:cNvPr id="1384" name="Google Shape;1384;p25"/>
              <p:cNvSpPr/>
              <p:nvPr/>
            </p:nvSpPr>
            <p:spPr>
              <a:xfrm>
                <a:off x="973073" y="2453824"/>
                <a:ext cx="155083" cy="15438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892" extrusionOk="0">
                    <a:moveTo>
                      <a:pt x="1499" y="1"/>
                    </a:moveTo>
                    <a:cubicBezTo>
                      <a:pt x="1417" y="1"/>
                      <a:pt x="1334" y="10"/>
                      <a:pt x="1254" y="30"/>
                    </a:cubicBezTo>
                    <a:cubicBezTo>
                      <a:pt x="1133" y="30"/>
                      <a:pt x="1001" y="66"/>
                      <a:pt x="892" y="127"/>
                    </a:cubicBezTo>
                    <a:cubicBezTo>
                      <a:pt x="772" y="163"/>
                      <a:pt x="663" y="223"/>
                      <a:pt x="579" y="307"/>
                    </a:cubicBezTo>
                    <a:cubicBezTo>
                      <a:pt x="470" y="380"/>
                      <a:pt x="374" y="464"/>
                      <a:pt x="314" y="573"/>
                    </a:cubicBezTo>
                    <a:cubicBezTo>
                      <a:pt x="229" y="657"/>
                      <a:pt x="169" y="765"/>
                      <a:pt x="133" y="886"/>
                    </a:cubicBezTo>
                    <a:cubicBezTo>
                      <a:pt x="49" y="1054"/>
                      <a:pt x="1" y="1247"/>
                      <a:pt x="13" y="1440"/>
                    </a:cubicBezTo>
                    <a:cubicBezTo>
                      <a:pt x="25" y="1573"/>
                      <a:pt x="49" y="1705"/>
                      <a:pt x="61" y="1826"/>
                    </a:cubicBezTo>
                    <a:lnTo>
                      <a:pt x="205" y="2175"/>
                    </a:lnTo>
                    <a:lnTo>
                      <a:pt x="434" y="2464"/>
                    </a:lnTo>
                    <a:lnTo>
                      <a:pt x="723" y="2693"/>
                    </a:lnTo>
                    <a:lnTo>
                      <a:pt x="1073" y="2838"/>
                    </a:lnTo>
                    <a:cubicBezTo>
                      <a:pt x="1178" y="2873"/>
                      <a:pt x="1292" y="2892"/>
                      <a:pt x="1406" y="2892"/>
                    </a:cubicBezTo>
                    <a:cubicBezTo>
                      <a:pt x="1488" y="2892"/>
                      <a:pt x="1571" y="2882"/>
                      <a:pt x="1651" y="2862"/>
                    </a:cubicBezTo>
                    <a:cubicBezTo>
                      <a:pt x="1772" y="2862"/>
                      <a:pt x="1904" y="2826"/>
                      <a:pt x="2013" y="2765"/>
                    </a:cubicBezTo>
                    <a:cubicBezTo>
                      <a:pt x="2193" y="2705"/>
                      <a:pt x="2350" y="2609"/>
                      <a:pt x="2471" y="2464"/>
                    </a:cubicBezTo>
                    <a:lnTo>
                      <a:pt x="2483" y="2452"/>
                    </a:lnTo>
                    <a:cubicBezTo>
                      <a:pt x="2736" y="2175"/>
                      <a:pt x="2880" y="1814"/>
                      <a:pt x="2904" y="1440"/>
                    </a:cubicBezTo>
                    <a:lnTo>
                      <a:pt x="2844" y="1079"/>
                    </a:lnTo>
                    <a:cubicBezTo>
                      <a:pt x="2784" y="838"/>
                      <a:pt x="2651" y="621"/>
                      <a:pt x="2483" y="452"/>
                    </a:cubicBezTo>
                    <a:lnTo>
                      <a:pt x="2471" y="428"/>
                    </a:lnTo>
                    <a:lnTo>
                      <a:pt x="2169" y="211"/>
                    </a:lnTo>
                    <a:lnTo>
                      <a:pt x="1832" y="54"/>
                    </a:lnTo>
                    <a:cubicBezTo>
                      <a:pt x="1727" y="19"/>
                      <a:pt x="1613" y="1"/>
                      <a:pt x="14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5"/>
              <p:cNvSpPr/>
              <p:nvPr/>
            </p:nvSpPr>
            <p:spPr>
              <a:xfrm>
                <a:off x="1075359" y="2327408"/>
                <a:ext cx="119049" cy="119049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230" extrusionOk="0">
                    <a:moveTo>
                      <a:pt x="1115" y="1"/>
                    </a:moveTo>
                    <a:cubicBezTo>
                      <a:pt x="829" y="1"/>
                      <a:pt x="543" y="109"/>
                      <a:pt x="326" y="326"/>
                    </a:cubicBezTo>
                    <a:cubicBezTo>
                      <a:pt x="229" y="422"/>
                      <a:pt x="145" y="543"/>
                      <a:pt x="97" y="675"/>
                    </a:cubicBezTo>
                    <a:cubicBezTo>
                      <a:pt x="36" y="820"/>
                      <a:pt x="0" y="965"/>
                      <a:pt x="12" y="1121"/>
                    </a:cubicBezTo>
                    <a:cubicBezTo>
                      <a:pt x="12" y="1410"/>
                      <a:pt x="133" y="1687"/>
                      <a:pt x="338" y="1904"/>
                    </a:cubicBezTo>
                    <a:cubicBezTo>
                      <a:pt x="543" y="2097"/>
                      <a:pt x="832" y="2218"/>
                      <a:pt x="1121" y="2230"/>
                    </a:cubicBezTo>
                    <a:cubicBezTo>
                      <a:pt x="1410" y="2218"/>
                      <a:pt x="1699" y="2109"/>
                      <a:pt x="1904" y="1904"/>
                    </a:cubicBezTo>
                    <a:cubicBezTo>
                      <a:pt x="2012" y="1796"/>
                      <a:pt x="2085" y="1675"/>
                      <a:pt x="2133" y="1543"/>
                    </a:cubicBezTo>
                    <a:cubicBezTo>
                      <a:pt x="2205" y="1410"/>
                      <a:pt x="2229" y="1266"/>
                      <a:pt x="2229" y="1109"/>
                    </a:cubicBezTo>
                    <a:cubicBezTo>
                      <a:pt x="2229" y="820"/>
                      <a:pt x="2109" y="531"/>
                      <a:pt x="1904" y="326"/>
                    </a:cubicBezTo>
                    <a:cubicBezTo>
                      <a:pt x="1687" y="109"/>
                      <a:pt x="1401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5"/>
              <p:cNvSpPr/>
              <p:nvPr/>
            </p:nvSpPr>
            <p:spPr>
              <a:xfrm>
                <a:off x="1189176" y="2472135"/>
                <a:ext cx="100417" cy="7788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459" extrusionOk="0">
                    <a:moveTo>
                      <a:pt x="941" y="1"/>
                    </a:moveTo>
                    <a:cubicBezTo>
                      <a:pt x="1" y="1"/>
                      <a:pt x="1" y="1458"/>
                      <a:pt x="941" y="1458"/>
                    </a:cubicBezTo>
                    <a:cubicBezTo>
                      <a:pt x="1881" y="1458"/>
                      <a:pt x="1881" y="1"/>
                      <a:pt x="9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25"/>
            <p:cNvGrpSpPr/>
            <p:nvPr/>
          </p:nvGrpSpPr>
          <p:grpSpPr>
            <a:xfrm>
              <a:off x="5510968" y="88777"/>
              <a:ext cx="398014" cy="291534"/>
              <a:chOff x="320593" y="2321915"/>
              <a:chExt cx="398014" cy="291534"/>
            </a:xfrm>
          </p:grpSpPr>
          <p:sp>
            <p:nvSpPr>
              <p:cNvPr id="1388" name="Google Shape;1388;p25"/>
              <p:cNvSpPr/>
              <p:nvPr/>
            </p:nvSpPr>
            <p:spPr>
              <a:xfrm rot="-7480925">
                <a:off x="346757" y="2455051"/>
                <a:ext cx="131915" cy="13277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487" extrusionOk="0">
                    <a:moveTo>
                      <a:pt x="1235" y="0"/>
                    </a:moveTo>
                    <a:cubicBezTo>
                      <a:pt x="1181" y="0"/>
                      <a:pt x="1127" y="9"/>
                      <a:pt x="1073" y="27"/>
                    </a:cubicBezTo>
                    <a:cubicBezTo>
                      <a:pt x="964" y="27"/>
                      <a:pt x="856" y="51"/>
                      <a:pt x="760" y="111"/>
                    </a:cubicBezTo>
                    <a:cubicBezTo>
                      <a:pt x="615" y="160"/>
                      <a:pt x="470" y="244"/>
                      <a:pt x="362" y="365"/>
                    </a:cubicBezTo>
                    <a:lnTo>
                      <a:pt x="169" y="618"/>
                    </a:lnTo>
                    <a:cubicBezTo>
                      <a:pt x="133" y="714"/>
                      <a:pt x="85" y="810"/>
                      <a:pt x="49" y="919"/>
                    </a:cubicBezTo>
                    <a:lnTo>
                      <a:pt x="0" y="1244"/>
                    </a:lnTo>
                    <a:lnTo>
                      <a:pt x="49" y="1569"/>
                    </a:lnTo>
                    <a:cubicBezTo>
                      <a:pt x="85" y="1666"/>
                      <a:pt x="133" y="1762"/>
                      <a:pt x="169" y="1871"/>
                    </a:cubicBezTo>
                    <a:cubicBezTo>
                      <a:pt x="241" y="2015"/>
                      <a:pt x="350" y="2136"/>
                      <a:pt x="494" y="2220"/>
                    </a:cubicBezTo>
                    <a:cubicBezTo>
                      <a:pt x="567" y="2292"/>
                      <a:pt x="663" y="2353"/>
                      <a:pt x="760" y="2377"/>
                    </a:cubicBezTo>
                    <a:cubicBezTo>
                      <a:pt x="889" y="2441"/>
                      <a:pt x="1038" y="2487"/>
                      <a:pt x="1189" y="2487"/>
                    </a:cubicBezTo>
                    <a:cubicBezTo>
                      <a:pt x="1207" y="2487"/>
                      <a:pt x="1224" y="2486"/>
                      <a:pt x="1241" y="2485"/>
                    </a:cubicBezTo>
                    <a:lnTo>
                      <a:pt x="1254" y="2485"/>
                    </a:lnTo>
                    <a:cubicBezTo>
                      <a:pt x="1579" y="2473"/>
                      <a:pt x="1880" y="2341"/>
                      <a:pt x="2121" y="2124"/>
                    </a:cubicBezTo>
                    <a:lnTo>
                      <a:pt x="2302" y="1883"/>
                    </a:lnTo>
                    <a:cubicBezTo>
                      <a:pt x="2410" y="1690"/>
                      <a:pt x="2470" y="1485"/>
                      <a:pt x="2470" y="1268"/>
                    </a:cubicBezTo>
                    <a:lnTo>
                      <a:pt x="2470" y="1256"/>
                    </a:lnTo>
                    <a:cubicBezTo>
                      <a:pt x="2458" y="1136"/>
                      <a:pt x="2446" y="1027"/>
                      <a:pt x="2434" y="919"/>
                    </a:cubicBezTo>
                    <a:cubicBezTo>
                      <a:pt x="2386" y="810"/>
                      <a:pt x="2350" y="714"/>
                      <a:pt x="2302" y="618"/>
                    </a:cubicBezTo>
                    <a:cubicBezTo>
                      <a:pt x="2230" y="473"/>
                      <a:pt x="2121" y="352"/>
                      <a:pt x="1989" y="268"/>
                    </a:cubicBezTo>
                    <a:cubicBezTo>
                      <a:pt x="1916" y="196"/>
                      <a:pt x="1820" y="136"/>
                      <a:pt x="1711" y="111"/>
                    </a:cubicBezTo>
                    <a:cubicBezTo>
                      <a:pt x="1615" y="51"/>
                      <a:pt x="1507" y="27"/>
                      <a:pt x="1398" y="27"/>
                    </a:cubicBezTo>
                    <a:cubicBezTo>
                      <a:pt x="1344" y="9"/>
                      <a:pt x="1290" y="0"/>
                      <a:pt x="1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5"/>
              <p:cNvSpPr/>
              <p:nvPr/>
            </p:nvSpPr>
            <p:spPr>
              <a:xfrm rot="-7480925">
                <a:off x="564353" y="2440531"/>
                <a:ext cx="139603" cy="108799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038" extrusionOk="0">
                    <a:moveTo>
                      <a:pt x="1302" y="1"/>
                    </a:moveTo>
                    <a:cubicBezTo>
                      <a:pt x="0" y="1"/>
                      <a:pt x="0" y="2037"/>
                      <a:pt x="1302" y="2037"/>
                    </a:cubicBezTo>
                    <a:cubicBezTo>
                      <a:pt x="2615" y="2037"/>
                      <a:pt x="2615" y="1"/>
                      <a:pt x="13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5"/>
              <p:cNvSpPr/>
              <p:nvPr/>
            </p:nvSpPr>
            <p:spPr>
              <a:xfrm rot="-7480925">
                <a:off x="436977" y="2342949"/>
                <a:ext cx="97855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669" extrusionOk="0">
                    <a:moveTo>
                      <a:pt x="917" y="0"/>
                    </a:moveTo>
                    <a:cubicBezTo>
                      <a:pt x="703" y="0"/>
                      <a:pt x="489" y="81"/>
                      <a:pt x="326" y="244"/>
                    </a:cubicBezTo>
                    <a:cubicBezTo>
                      <a:pt x="1" y="569"/>
                      <a:pt x="1" y="1099"/>
                      <a:pt x="326" y="1425"/>
                    </a:cubicBezTo>
                    <a:cubicBezTo>
                      <a:pt x="489" y="1587"/>
                      <a:pt x="703" y="1669"/>
                      <a:pt x="917" y="1669"/>
                    </a:cubicBezTo>
                    <a:cubicBezTo>
                      <a:pt x="1131" y="1669"/>
                      <a:pt x="1344" y="1587"/>
                      <a:pt x="1507" y="1425"/>
                    </a:cubicBezTo>
                    <a:cubicBezTo>
                      <a:pt x="1832" y="1099"/>
                      <a:pt x="1832" y="569"/>
                      <a:pt x="1507" y="244"/>
                    </a:cubicBezTo>
                    <a:cubicBezTo>
                      <a:pt x="1344" y="81"/>
                      <a:pt x="1131" y="0"/>
                      <a:pt x="9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1" name="Google Shape;1391;p25"/>
            <p:cNvGrpSpPr/>
            <p:nvPr/>
          </p:nvGrpSpPr>
          <p:grpSpPr>
            <a:xfrm>
              <a:off x="228525" y="2650432"/>
              <a:ext cx="299170" cy="320203"/>
              <a:chOff x="52250" y="3352882"/>
              <a:chExt cx="299170" cy="320203"/>
            </a:xfrm>
          </p:grpSpPr>
          <p:sp>
            <p:nvSpPr>
              <p:cNvPr id="1392" name="Google Shape;1392;p25"/>
              <p:cNvSpPr/>
              <p:nvPr/>
            </p:nvSpPr>
            <p:spPr>
              <a:xfrm>
                <a:off x="52250" y="3431198"/>
                <a:ext cx="176277" cy="136399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555" extrusionOk="0">
                    <a:moveTo>
                      <a:pt x="1651" y="0"/>
                    </a:moveTo>
                    <a:cubicBezTo>
                      <a:pt x="0" y="0"/>
                      <a:pt x="0" y="2555"/>
                      <a:pt x="1651" y="2555"/>
                    </a:cubicBezTo>
                    <a:cubicBezTo>
                      <a:pt x="3302" y="2555"/>
                      <a:pt x="3290" y="0"/>
                      <a:pt x="16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5"/>
              <p:cNvSpPr/>
              <p:nvPr/>
            </p:nvSpPr>
            <p:spPr>
              <a:xfrm>
                <a:off x="246518" y="3352882"/>
                <a:ext cx="104902" cy="95719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793" extrusionOk="0">
                    <a:moveTo>
                      <a:pt x="982" y="0"/>
                    </a:moveTo>
                    <a:cubicBezTo>
                      <a:pt x="753" y="0"/>
                      <a:pt x="524" y="88"/>
                      <a:pt x="350" y="262"/>
                    </a:cubicBezTo>
                    <a:cubicBezTo>
                      <a:pt x="0" y="612"/>
                      <a:pt x="0" y="1178"/>
                      <a:pt x="350" y="1528"/>
                    </a:cubicBezTo>
                    <a:cubicBezTo>
                      <a:pt x="518" y="1696"/>
                      <a:pt x="747" y="1793"/>
                      <a:pt x="976" y="1793"/>
                    </a:cubicBezTo>
                    <a:cubicBezTo>
                      <a:pt x="1217" y="1793"/>
                      <a:pt x="1446" y="1696"/>
                      <a:pt x="1615" y="1528"/>
                    </a:cubicBezTo>
                    <a:cubicBezTo>
                      <a:pt x="1964" y="1178"/>
                      <a:pt x="1964" y="612"/>
                      <a:pt x="1615" y="262"/>
                    </a:cubicBezTo>
                    <a:cubicBezTo>
                      <a:pt x="1440" y="88"/>
                      <a:pt x="1211" y="0"/>
                      <a:pt x="9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5"/>
              <p:cNvSpPr/>
              <p:nvPr/>
            </p:nvSpPr>
            <p:spPr>
              <a:xfrm>
                <a:off x="213046" y="3550994"/>
                <a:ext cx="122252" cy="122091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287" extrusionOk="0">
                    <a:moveTo>
                      <a:pt x="1145" y="0"/>
                    </a:moveTo>
                    <a:cubicBezTo>
                      <a:pt x="853" y="0"/>
                      <a:pt x="561" y="112"/>
                      <a:pt x="338" y="335"/>
                    </a:cubicBezTo>
                    <a:cubicBezTo>
                      <a:pt x="133" y="552"/>
                      <a:pt x="13" y="841"/>
                      <a:pt x="1" y="1142"/>
                    </a:cubicBezTo>
                    <a:cubicBezTo>
                      <a:pt x="1" y="1443"/>
                      <a:pt x="121" y="1732"/>
                      <a:pt x="338" y="1949"/>
                    </a:cubicBezTo>
                    <a:cubicBezTo>
                      <a:pt x="555" y="2166"/>
                      <a:pt x="844" y="2287"/>
                      <a:pt x="1145" y="2287"/>
                    </a:cubicBezTo>
                    <a:cubicBezTo>
                      <a:pt x="1446" y="2287"/>
                      <a:pt x="1736" y="2166"/>
                      <a:pt x="1952" y="1949"/>
                    </a:cubicBezTo>
                    <a:cubicBezTo>
                      <a:pt x="2157" y="1732"/>
                      <a:pt x="2278" y="1443"/>
                      <a:pt x="2290" y="1142"/>
                    </a:cubicBezTo>
                    <a:cubicBezTo>
                      <a:pt x="2290" y="841"/>
                      <a:pt x="2169" y="552"/>
                      <a:pt x="1952" y="335"/>
                    </a:cubicBezTo>
                    <a:cubicBezTo>
                      <a:pt x="1730" y="112"/>
                      <a:pt x="1437" y="0"/>
                      <a:pt x="11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5" name="Google Shape;1395;p25"/>
            <p:cNvGrpSpPr/>
            <p:nvPr/>
          </p:nvGrpSpPr>
          <p:grpSpPr>
            <a:xfrm>
              <a:off x="513082" y="176894"/>
              <a:ext cx="345455" cy="282247"/>
              <a:chOff x="3265732" y="4584619"/>
              <a:chExt cx="345455" cy="282247"/>
            </a:xfrm>
          </p:grpSpPr>
          <p:sp>
            <p:nvSpPr>
              <p:cNvPr id="1396" name="Google Shape;1396;p25"/>
              <p:cNvSpPr/>
              <p:nvPr/>
            </p:nvSpPr>
            <p:spPr>
              <a:xfrm>
                <a:off x="3265732" y="4720804"/>
                <a:ext cx="188502" cy="146061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36" extrusionOk="0">
                    <a:moveTo>
                      <a:pt x="1771" y="1"/>
                    </a:moveTo>
                    <a:cubicBezTo>
                      <a:pt x="0" y="1"/>
                      <a:pt x="0" y="2736"/>
                      <a:pt x="1771" y="2736"/>
                    </a:cubicBezTo>
                    <a:cubicBezTo>
                      <a:pt x="3530" y="2736"/>
                      <a:pt x="3530" y="1"/>
                      <a:pt x="1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5"/>
              <p:cNvSpPr/>
              <p:nvPr/>
            </p:nvSpPr>
            <p:spPr>
              <a:xfrm>
                <a:off x="3467047" y="4584619"/>
                <a:ext cx="144139" cy="134584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2521" extrusionOk="0">
                    <a:moveTo>
                      <a:pt x="1386" y="1"/>
                    </a:moveTo>
                    <a:cubicBezTo>
                      <a:pt x="1279" y="1"/>
                      <a:pt x="1169" y="15"/>
                      <a:pt x="1061" y="46"/>
                    </a:cubicBezTo>
                    <a:cubicBezTo>
                      <a:pt x="374" y="238"/>
                      <a:pt x="0" y="973"/>
                      <a:pt x="253" y="1636"/>
                    </a:cubicBezTo>
                    <a:cubicBezTo>
                      <a:pt x="362" y="2046"/>
                      <a:pt x="675" y="2359"/>
                      <a:pt x="1085" y="2479"/>
                    </a:cubicBezTo>
                    <a:lnTo>
                      <a:pt x="1121" y="2479"/>
                    </a:lnTo>
                    <a:cubicBezTo>
                      <a:pt x="1216" y="2507"/>
                      <a:pt x="1314" y="2521"/>
                      <a:pt x="1414" y="2521"/>
                    </a:cubicBezTo>
                    <a:cubicBezTo>
                      <a:pt x="1617" y="2521"/>
                      <a:pt x="1822" y="2464"/>
                      <a:pt x="2000" y="2359"/>
                    </a:cubicBezTo>
                    <a:cubicBezTo>
                      <a:pt x="2470" y="2082"/>
                      <a:pt x="2699" y="1528"/>
                      <a:pt x="2567" y="997"/>
                    </a:cubicBezTo>
                    <a:cubicBezTo>
                      <a:pt x="2465" y="409"/>
                      <a:pt x="1954" y="1"/>
                      <a:pt x="1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5"/>
              <p:cNvSpPr/>
              <p:nvPr/>
            </p:nvSpPr>
            <p:spPr>
              <a:xfrm>
                <a:off x="3509488" y="4776645"/>
                <a:ext cx="97161" cy="8845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57" extrusionOk="0">
                    <a:moveTo>
                      <a:pt x="910" y="0"/>
                    </a:moveTo>
                    <a:cubicBezTo>
                      <a:pt x="699" y="0"/>
                      <a:pt x="489" y="81"/>
                      <a:pt x="326" y="244"/>
                    </a:cubicBezTo>
                    <a:cubicBezTo>
                      <a:pt x="1" y="569"/>
                      <a:pt x="1" y="1087"/>
                      <a:pt x="326" y="1413"/>
                    </a:cubicBezTo>
                    <a:cubicBezTo>
                      <a:pt x="489" y="1575"/>
                      <a:pt x="699" y="1657"/>
                      <a:pt x="910" y="1657"/>
                    </a:cubicBezTo>
                    <a:cubicBezTo>
                      <a:pt x="1121" y="1657"/>
                      <a:pt x="1332" y="1575"/>
                      <a:pt x="1495" y="1413"/>
                    </a:cubicBezTo>
                    <a:cubicBezTo>
                      <a:pt x="1820" y="1087"/>
                      <a:pt x="1820" y="569"/>
                      <a:pt x="1495" y="244"/>
                    </a:cubicBezTo>
                    <a:cubicBezTo>
                      <a:pt x="1332" y="81"/>
                      <a:pt x="1121" y="0"/>
                      <a:pt x="9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FFFFFF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title" hasCustomPrompt="1"/>
          </p:nvPr>
        </p:nvSpPr>
        <p:spPr>
          <a:xfrm flipH="1">
            <a:off x="3750300" y="1132450"/>
            <a:ext cx="1643400" cy="12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9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/>
          </p:nvPr>
        </p:nvSpPr>
        <p:spPr>
          <a:xfrm>
            <a:off x="2296650" y="2414850"/>
            <a:ext cx="4550700" cy="8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3246150" y="3312975"/>
            <a:ext cx="2651700" cy="8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flipH="1">
            <a:off x="-50246" y="3170295"/>
            <a:ext cx="9194235" cy="2127998"/>
            <a:chOff x="-96" y="3154045"/>
            <a:chExt cx="9194235" cy="2127998"/>
          </a:xfrm>
        </p:grpSpPr>
        <p:sp>
          <p:nvSpPr>
            <p:cNvPr id="87" name="Google Shape;87;p3"/>
            <p:cNvSpPr/>
            <p:nvPr/>
          </p:nvSpPr>
          <p:spPr>
            <a:xfrm flipH="1">
              <a:off x="-96" y="4410575"/>
              <a:ext cx="9143946" cy="732921"/>
            </a:xfrm>
            <a:custGeom>
              <a:avLst/>
              <a:gdLst/>
              <a:ahLst/>
              <a:cxnLst/>
              <a:rect l="l" t="t" r="r" b="b"/>
              <a:pathLst>
                <a:path w="285726" h="22902" extrusionOk="0">
                  <a:moveTo>
                    <a:pt x="285726" y="0"/>
                  </a:moveTo>
                  <a:cubicBezTo>
                    <a:pt x="260353" y="10172"/>
                    <a:pt x="234980" y="13463"/>
                    <a:pt x="209607" y="13463"/>
                  </a:cubicBezTo>
                  <a:cubicBezTo>
                    <a:pt x="163098" y="13463"/>
                    <a:pt x="116587" y="2406"/>
                    <a:pt x="70075" y="2406"/>
                  </a:cubicBezTo>
                  <a:cubicBezTo>
                    <a:pt x="52699" y="2406"/>
                    <a:pt x="35323" y="3949"/>
                    <a:pt x="17947" y="8188"/>
                  </a:cubicBezTo>
                  <a:cubicBezTo>
                    <a:pt x="11963" y="8156"/>
                    <a:pt x="5984" y="7727"/>
                    <a:pt x="0" y="5300"/>
                  </a:cubicBezTo>
                  <a:lnTo>
                    <a:pt x="0" y="22902"/>
                  </a:lnTo>
                  <a:lnTo>
                    <a:pt x="285726" y="22894"/>
                  </a:lnTo>
                  <a:lnTo>
                    <a:pt x="2857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" name="Google Shape;88;p3"/>
            <p:cNvGrpSpPr/>
            <p:nvPr/>
          </p:nvGrpSpPr>
          <p:grpSpPr>
            <a:xfrm>
              <a:off x="7830312" y="3200801"/>
              <a:ext cx="1363826" cy="2036537"/>
              <a:chOff x="7266634" y="2901636"/>
              <a:chExt cx="1238266" cy="1849044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8089299" y="3644489"/>
                <a:ext cx="412986" cy="868200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16263" extrusionOk="0">
                    <a:moveTo>
                      <a:pt x="7385" y="0"/>
                    </a:moveTo>
                    <a:cubicBezTo>
                      <a:pt x="7358" y="0"/>
                      <a:pt x="7330" y="8"/>
                      <a:pt x="7302" y="26"/>
                    </a:cubicBezTo>
                    <a:cubicBezTo>
                      <a:pt x="6290" y="568"/>
                      <a:pt x="5266" y="1230"/>
                      <a:pt x="4965" y="2315"/>
                    </a:cubicBezTo>
                    <a:cubicBezTo>
                      <a:pt x="4880" y="2640"/>
                      <a:pt x="4856" y="2978"/>
                      <a:pt x="4700" y="3267"/>
                    </a:cubicBezTo>
                    <a:cubicBezTo>
                      <a:pt x="4483" y="3664"/>
                      <a:pt x="4061" y="3893"/>
                      <a:pt x="3724" y="4206"/>
                    </a:cubicBezTo>
                    <a:cubicBezTo>
                      <a:pt x="3001" y="4905"/>
                      <a:pt x="2868" y="5893"/>
                      <a:pt x="2796" y="6917"/>
                    </a:cubicBezTo>
                    <a:cubicBezTo>
                      <a:pt x="2724" y="8002"/>
                      <a:pt x="2724" y="9122"/>
                      <a:pt x="2181" y="10026"/>
                    </a:cubicBezTo>
                    <a:cubicBezTo>
                      <a:pt x="1832" y="10628"/>
                      <a:pt x="1278" y="11062"/>
                      <a:pt x="844" y="11604"/>
                    </a:cubicBezTo>
                    <a:cubicBezTo>
                      <a:pt x="314" y="12255"/>
                      <a:pt x="25" y="13062"/>
                      <a:pt x="13" y="13894"/>
                    </a:cubicBezTo>
                    <a:cubicBezTo>
                      <a:pt x="1" y="14376"/>
                      <a:pt x="109" y="14846"/>
                      <a:pt x="326" y="15279"/>
                    </a:cubicBezTo>
                    <a:cubicBezTo>
                      <a:pt x="531" y="15713"/>
                      <a:pt x="916" y="16038"/>
                      <a:pt x="1374" y="16183"/>
                    </a:cubicBezTo>
                    <a:cubicBezTo>
                      <a:pt x="1495" y="16219"/>
                      <a:pt x="1615" y="16243"/>
                      <a:pt x="1736" y="16255"/>
                    </a:cubicBezTo>
                    <a:cubicBezTo>
                      <a:pt x="1793" y="16260"/>
                      <a:pt x="1852" y="16263"/>
                      <a:pt x="1911" y="16263"/>
                    </a:cubicBezTo>
                    <a:cubicBezTo>
                      <a:pt x="2421" y="16263"/>
                      <a:pt x="2983" y="16075"/>
                      <a:pt x="3555" y="15665"/>
                    </a:cubicBezTo>
                    <a:cubicBezTo>
                      <a:pt x="4736" y="14821"/>
                      <a:pt x="5784" y="13629"/>
                      <a:pt x="5941" y="12195"/>
                    </a:cubicBezTo>
                    <a:cubicBezTo>
                      <a:pt x="6061" y="11135"/>
                      <a:pt x="5700" y="10050"/>
                      <a:pt x="5953" y="9014"/>
                    </a:cubicBezTo>
                    <a:cubicBezTo>
                      <a:pt x="6266" y="7809"/>
                      <a:pt x="7399" y="6905"/>
                      <a:pt x="7579" y="5676"/>
                    </a:cubicBezTo>
                    <a:cubicBezTo>
                      <a:pt x="7736" y="4580"/>
                      <a:pt x="7109" y="3532"/>
                      <a:pt x="7049" y="2435"/>
                    </a:cubicBezTo>
                    <a:cubicBezTo>
                      <a:pt x="7013" y="1676"/>
                      <a:pt x="7242" y="941"/>
                      <a:pt x="7519" y="218"/>
                    </a:cubicBezTo>
                    <a:cubicBezTo>
                      <a:pt x="7576" y="113"/>
                      <a:pt x="7490" y="0"/>
                      <a:pt x="73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8162650" y="3786654"/>
                <a:ext cx="252831" cy="725662"/>
              </a:xfrm>
              <a:custGeom>
                <a:avLst/>
                <a:gdLst/>
                <a:ahLst/>
                <a:cxnLst/>
                <a:rect l="l" t="t" r="r" b="b"/>
                <a:pathLst>
                  <a:path w="4736" h="13593" extrusionOk="0">
                    <a:moveTo>
                      <a:pt x="4538" y="1"/>
                    </a:moveTo>
                    <a:cubicBezTo>
                      <a:pt x="4511" y="1"/>
                      <a:pt x="4482" y="22"/>
                      <a:pt x="4482" y="61"/>
                    </a:cubicBezTo>
                    <a:cubicBezTo>
                      <a:pt x="4519" y="1640"/>
                      <a:pt x="4000" y="3086"/>
                      <a:pt x="3422" y="4532"/>
                    </a:cubicBezTo>
                    <a:cubicBezTo>
                      <a:pt x="2916" y="5761"/>
                      <a:pt x="2482" y="7026"/>
                      <a:pt x="2145" y="8303"/>
                    </a:cubicBezTo>
                    <a:cubicBezTo>
                      <a:pt x="1663" y="10207"/>
                      <a:pt x="1012" y="11942"/>
                      <a:pt x="0" y="13520"/>
                    </a:cubicBezTo>
                    <a:cubicBezTo>
                      <a:pt x="121" y="13556"/>
                      <a:pt x="241" y="13580"/>
                      <a:pt x="362" y="13592"/>
                    </a:cubicBezTo>
                    <a:cubicBezTo>
                      <a:pt x="1265" y="12098"/>
                      <a:pt x="1856" y="10472"/>
                      <a:pt x="2302" y="8700"/>
                    </a:cubicBezTo>
                    <a:cubicBezTo>
                      <a:pt x="2699" y="7134"/>
                      <a:pt x="3253" y="5652"/>
                      <a:pt x="3832" y="4146"/>
                    </a:cubicBezTo>
                    <a:cubicBezTo>
                      <a:pt x="4338" y="2821"/>
                      <a:pt x="4735" y="1471"/>
                      <a:pt x="4591" y="49"/>
                    </a:cubicBezTo>
                    <a:cubicBezTo>
                      <a:pt x="4585" y="16"/>
                      <a:pt x="4562" y="1"/>
                      <a:pt x="4538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7580539" y="3300850"/>
                <a:ext cx="486284" cy="1228976"/>
              </a:xfrm>
              <a:custGeom>
                <a:avLst/>
                <a:gdLst/>
                <a:ahLst/>
                <a:cxnLst/>
                <a:rect l="l" t="t" r="r" b="b"/>
                <a:pathLst>
                  <a:path w="9109" h="23021" extrusionOk="0">
                    <a:moveTo>
                      <a:pt x="959" y="1"/>
                    </a:moveTo>
                    <a:cubicBezTo>
                      <a:pt x="656" y="1"/>
                      <a:pt x="464" y="428"/>
                      <a:pt x="410" y="776"/>
                    </a:cubicBezTo>
                    <a:cubicBezTo>
                      <a:pt x="157" y="2378"/>
                      <a:pt x="0" y="4053"/>
                      <a:pt x="518" y="5595"/>
                    </a:cubicBezTo>
                    <a:cubicBezTo>
                      <a:pt x="711" y="6137"/>
                      <a:pt x="976" y="6667"/>
                      <a:pt x="1048" y="7246"/>
                    </a:cubicBezTo>
                    <a:cubicBezTo>
                      <a:pt x="1169" y="8330"/>
                      <a:pt x="554" y="9402"/>
                      <a:pt x="675" y="10487"/>
                    </a:cubicBezTo>
                    <a:cubicBezTo>
                      <a:pt x="831" y="11945"/>
                      <a:pt x="2289" y="13041"/>
                      <a:pt x="2410" y="14511"/>
                    </a:cubicBezTo>
                    <a:cubicBezTo>
                      <a:pt x="2458" y="15126"/>
                      <a:pt x="2265" y="15740"/>
                      <a:pt x="2145" y="16343"/>
                    </a:cubicBezTo>
                    <a:cubicBezTo>
                      <a:pt x="1831" y="17969"/>
                      <a:pt x="2097" y="19752"/>
                      <a:pt x="3085" y="21090"/>
                    </a:cubicBezTo>
                    <a:cubicBezTo>
                      <a:pt x="3855" y="22117"/>
                      <a:pt x="5350" y="23020"/>
                      <a:pt x="6736" y="23020"/>
                    </a:cubicBezTo>
                    <a:cubicBezTo>
                      <a:pt x="6780" y="23020"/>
                      <a:pt x="6824" y="23019"/>
                      <a:pt x="6868" y="23018"/>
                    </a:cubicBezTo>
                    <a:cubicBezTo>
                      <a:pt x="6988" y="23018"/>
                      <a:pt x="7097" y="23006"/>
                      <a:pt x="7217" y="22981"/>
                    </a:cubicBezTo>
                    <a:cubicBezTo>
                      <a:pt x="7302" y="22969"/>
                      <a:pt x="7386" y="22957"/>
                      <a:pt x="7458" y="22933"/>
                    </a:cubicBezTo>
                    <a:cubicBezTo>
                      <a:pt x="7988" y="22789"/>
                      <a:pt x="8422" y="22427"/>
                      <a:pt x="8651" y="21933"/>
                    </a:cubicBezTo>
                    <a:cubicBezTo>
                      <a:pt x="9109" y="21066"/>
                      <a:pt x="9097" y="19849"/>
                      <a:pt x="8627" y="19078"/>
                    </a:cubicBezTo>
                    <a:cubicBezTo>
                      <a:pt x="8386" y="18692"/>
                      <a:pt x="8061" y="18343"/>
                      <a:pt x="7940" y="17909"/>
                    </a:cubicBezTo>
                    <a:cubicBezTo>
                      <a:pt x="7844" y="17547"/>
                      <a:pt x="7916" y="17150"/>
                      <a:pt x="7916" y="16776"/>
                    </a:cubicBezTo>
                    <a:cubicBezTo>
                      <a:pt x="7928" y="15981"/>
                      <a:pt x="7663" y="15210"/>
                      <a:pt x="7181" y="14583"/>
                    </a:cubicBezTo>
                    <a:cubicBezTo>
                      <a:pt x="7133" y="14523"/>
                      <a:pt x="7085" y="14463"/>
                      <a:pt x="7037" y="14415"/>
                    </a:cubicBezTo>
                    <a:cubicBezTo>
                      <a:pt x="6711" y="14041"/>
                      <a:pt x="6289" y="13740"/>
                      <a:pt x="6012" y="13330"/>
                    </a:cubicBezTo>
                    <a:cubicBezTo>
                      <a:pt x="5217" y="12210"/>
                      <a:pt x="5591" y="10680"/>
                      <a:pt x="5555" y="9306"/>
                    </a:cubicBezTo>
                    <a:cubicBezTo>
                      <a:pt x="5518" y="7993"/>
                      <a:pt x="5085" y="6740"/>
                      <a:pt x="4301" y="5691"/>
                    </a:cubicBezTo>
                    <a:cubicBezTo>
                      <a:pt x="3795" y="5017"/>
                      <a:pt x="3157" y="4438"/>
                      <a:pt x="2663" y="3752"/>
                    </a:cubicBezTo>
                    <a:cubicBezTo>
                      <a:pt x="1856" y="2655"/>
                      <a:pt x="1458" y="1318"/>
                      <a:pt x="1060" y="16"/>
                    </a:cubicBezTo>
                    <a:cubicBezTo>
                      <a:pt x="1025" y="6"/>
                      <a:pt x="991" y="1"/>
                      <a:pt x="9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668090" y="3563824"/>
                <a:ext cx="297782" cy="965841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18092" extrusionOk="0">
                    <a:moveTo>
                      <a:pt x="80" y="0"/>
                    </a:moveTo>
                    <a:cubicBezTo>
                      <a:pt x="38" y="0"/>
                      <a:pt x="1" y="48"/>
                      <a:pt x="35" y="91"/>
                    </a:cubicBezTo>
                    <a:cubicBezTo>
                      <a:pt x="1167" y="1705"/>
                      <a:pt x="1673" y="3513"/>
                      <a:pt x="1794" y="5452"/>
                    </a:cubicBezTo>
                    <a:cubicBezTo>
                      <a:pt x="1914" y="7284"/>
                      <a:pt x="2035" y="8922"/>
                      <a:pt x="2914" y="10573"/>
                    </a:cubicBezTo>
                    <a:cubicBezTo>
                      <a:pt x="3360" y="11429"/>
                      <a:pt x="3878" y="12236"/>
                      <a:pt x="4240" y="13140"/>
                    </a:cubicBezTo>
                    <a:cubicBezTo>
                      <a:pt x="4601" y="14043"/>
                      <a:pt x="4854" y="14971"/>
                      <a:pt x="5011" y="15923"/>
                    </a:cubicBezTo>
                    <a:cubicBezTo>
                      <a:pt x="5131" y="16646"/>
                      <a:pt x="5204" y="17369"/>
                      <a:pt x="5228" y="18092"/>
                    </a:cubicBezTo>
                    <a:cubicBezTo>
                      <a:pt x="5348" y="18092"/>
                      <a:pt x="5457" y="18080"/>
                      <a:pt x="5577" y="18055"/>
                    </a:cubicBezTo>
                    <a:cubicBezTo>
                      <a:pt x="5505" y="17284"/>
                      <a:pt x="5409" y="16525"/>
                      <a:pt x="5276" y="15778"/>
                    </a:cubicBezTo>
                    <a:cubicBezTo>
                      <a:pt x="4963" y="13971"/>
                      <a:pt x="4252" y="12417"/>
                      <a:pt x="3372" y="10838"/>
                    </a:cubicBezTo>
                    <a:cubicBezTo>
                      <a:pt x="2830" y="9850"/>
                      <a:pt x="2408" y="8886"/>
                      <a:pt x="2252" y="7766"/>
                    </a:cubicBezTo>
                    <a:cubicBezTo>
                      <a:pt x="2107" y="6778"/>
                      <a:pt x="2119" y="5766"/>
                      <a:pt x="2023" y="4778"/>
                    </a:cubicBezTo>
                    <a:cubicBezTo>
                      <a:pt x="1866" y="3043"/>
                      <a:pt x="1204" y="1392"/>
                      <a:pt x="131" y="30"/>
                    </a:cubicBezTo>
                    <a:cubicBezTo>
                      <a:pt x="117" y="9"/>
                      <a:pt x="98" y="0"/>
                      <a:pt x="80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7857767" y="2901636"/>
                <a:ext cx="394996" cy="1623545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30412" extrusionOk="0">
                    <a:moveTo>
                      <a:pt x="3868" y="0"/>
                    </a:moveTo>
                    <a:cubicBezTo>
                      <a:pt x="3651" y="12"/>
                      <a:pt x="3458" y="109"/>
                      <a:pt x="3326" y="265"/>
                    </a:cubicBezTo>
                    <a:cubicBezTo>
                      <a:pt x="2410" y="1133"/>
                      <a:pt x="2084" y="2458"/>
                      <a:pt x="1976" y="3723"/>
                    </a:cubicBezTo>
                    <a:cubicBezTo>
                      <a:pt x="1856" y="4976"/>
                      <a:pt x="1904" y="6265"/>
                      <a:pt x="1542" y="7482"/>
                    </a:cubicBezTo>
                    <a:cubicBezTo>
                      <a:pt x="1301" y="8314"/>
                      <a:pt x="868" y="9073"/>
                      <a:pt x="615" y="9892"/>
                    </a:cubicBezTo>
                    <a:cubicBezTo>
                      <a:pt x="0" y="11796"/>
                      <a:pt x="325" y="13916"/>
                      <a:pt x="1157" y="15736"/>
                    </a:cubicBezTo>
                    <a:cubicBezTo>
                      <a:pt x="1663" y="16844"/>
                      <a:pt x="2362" y="17917"/>
                      <a:pt x="2422" y="19134"/>
                    </a:cubicBezTo>
                    <a:cubicBezTo>
                      <a:pt x="2482" y="20218"/>
                      <a:pt x="2048" y="21230"/>
                      <a:pt x="1711" y="22266"/>
                    </a:cubicBezTo>
                    <a:lnTo>
                      <a:pt x="1651" y="22483"/>
                    </a:lnTo>
                    <a:cubicBezTo>
                      <a:pt x="1325" y="23555"/>
                      <a:pt x="1169" y="24676"/>
                      <a:pt x="1181" y="25797"/>
                    </a:cubicBezTo>
                    <a:cubicBezTo>
                      <a:pt x="1193" y="26760"/>
                      <a:pt x="1337" y="27736"/>
                      <a:pt x="1771" y="28604"/>
                    </a:cubicBezTo>
                    <a:cubicBezTo>
                      <a:pt x="1976" y="29014"/>
                      <a:pt x="2253" y="29387"/>
                      <a:pt x="2579" y="29724"/>
                    </a:cubicBezTo>
                    <a:cubicBezTo>
                      <a:pt x="2940" y="30086"/>
                      <a:pt x="3386" y="30375"/>
                      <a:pt x="3868" y="30411"/>
                    </a:cubicBezTo>
                    <a:lnTo>
                      <a:pt x="4061" y="30411"/>
                    </a:lnTo>
                    <a:cubicBezTo>
                      <a:pt x="4109" y="30399"/>
                      <a:pt x="4169" y="30399"/>
                      <a:pt x="4217" y="30387"/>
                    </a:cubicBezTo>
                    <a:cubicBezTo>
                      <a:pt x="4735" y="30267"/>
                      <a:pt x="5205" y="29990"/>
                      <a:pt x="5555" y="29580"/>
                    </a:cubicBezTo>
                    <a:cubicBezTo>
                      <a:pt x="5880" y="29218"/>
                      <a:pt x="6133" y="28797"/>
                      <a:pt x="6290" y="28339"/>
                    </a:cubicBezTo>
                    <a:cubicBezTo>
                      <a:pt x="6615" y="27363"/>
                      <a:pt x="6579" y="26315"/>
                      <a:pt x="6808" y="25315"/>
                    </a:cubicBezTo>
                    <a:cubicBezTo>
                      <a:pt x="6928" y="24784"/>
                      <a:pt x="7121" y="24266"/>
                      <a:pt x="7229" y="23724"/>
                    </a:cubicBezTo>
                    <a:cubicBezTo>
                      <a:pt x="7398" y="22869"/>
                      <a:pt x="7338" y="21989"/>
                      <a:pt x="7073" y="21158"/>
                    </a:cubicBezTo>
                    <a:cubicBezTo>
                      <a:pt x="7049" y="21098"/>
                      <a:pt x="7025" y="21037"/>
                      <a:pt x="7000" y="20989"/>
                    </a:cubicBezTo>
                    <a:cubicBezTo>
                      <a:pt x="6699" y="20170"/>
                      <a:pt x="6241" y="19411"/>
                      <a:pt x="6097" y="18555"/>
                    </a:cubicBezTo>
                    <a:cubicBezTo>
                      <a:pt x="5952" y="17603"/>
                      <a:pt x="6241" y="16652"/>
                      <a:pt x="6398" y="15712"/>
                    </a:cubicBezTo>
                    <a:cubicBezTo>
                      <a:pt x="6808" y="13410"/>
                      <a:pt x="6543" y="11037"/>
                      <a:pt x="5639" y="8868"/>
                    </a:cubicBezTo>
                    <a:cubicBezTo>
                      <a:pt x="5205" y="7856"/>
                      <a:pt x="4639" y="6892"/>
                      <a:pt x="4434" y="5808"/>
                    </a:cubicBezTo>
                    <a:cubicBezTo>
                      <a:pt x="4121" y="4181"/>
                      <a:pt x="4687" y="2506"/>
                      <a:pt x="4482" y="856"/>
                    </a:cubicBezTo>
                    <a:cubicBezTo>
                      <a:pt x="4434" y="482"/>
                      <a:pt x="4253" y="12"/>
                      <a:pt x="38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7960000" y="3249653"/>
                <a:ext cx="159568" cy="1275528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3893" extrusionOk="0">
                    <a:moveTo>
                      <a:pt x="1273" y="1"/>
                    </a:moveTo>
                    <a:cubicBezTo>
                      <a:pt x="1253" y="1"/>
                      <a:pt x="1235" y="11"/>
                      <a:pt x="1230" y="36"/>
                    </a:cubicBezTo>
                    <a:cubicBezTo>
                      <a:pt x="1" y="4373"/>
                      <a:pt x="2543" y="8506"/>
                      <a:pt x="2591" y="12819"/>
                    </a:cubicBezTo>
                    <a:cubicBezTo>
                      <a:pt x="2615" y="13940"/>
                      <a:pt x="2471" y="15060"/>
                      <a:pt x="2386" y="16181"/>
                    </a:cubicBezTo>
                    <a:cubicBezTo>
                      <a:pt x="2314" y="17277"/>
                      <a:pt x="2302" y="18386"/>
                      <a:pt x="2290" y="19482"/>
                    </a:cubicBezTo>
                    <a:cubicBezTo>
                      <a:pt x="2278" y="20952"/>
                      <a:pt x="2170" y="22434"/>
                      <a:pt x="1953" y="23892"/>
                    </a:cubicBezTo>
                    <a:lnTo>
                      <a:pt x="2146" y="23892"/>
                    </a:lnTo>
                    <a:cubicBezTo>
                      <a:pt x="2194" y="23880"/>
                      <a:pt x="2254" y="23880"/>
                      <a:pt x="2302" y="23868"/>
                    </a:cubicBezTo>
                    <a:cubicBezTo>
                      <a:pt x="2471" y="22579"/>
                      <a:pt x="2567" y="21290"/>
                      <a:pt x="2567" y="19988"/>
                    </a:cubicBezTo>
                    <a:cubicBezTo>
                      <a:pt x="2591" y="18892"/>
                      <a:pt x="2591" y="17808"/>
                      <a:pt x="2640" y="16687"/>
                    </a:cubicBezTo>
                    <a:cubicBezTo>
                      <a:pt x="2700" y="15579"/>
                      <a:pt x="2844" y="14470"/>
                      <a:pt x="2868" y="13362"/>
                    </a:cubicBezTo>
                    <a:cubicBezTo>
                      <a:pt x="2989" y="8843"/>
                      <a:pt x="254" y="4590"/>
                      <a:pt x="1326" y="60"/>
                    </a:cubicBezTo>
                    <a:cubicBezTo>
                      <a:pt x="1333" y="24"/>
                      <a:pt x="1302" y="1"/>
                      <a:pt x="1273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7898927" y="3600180"/>
                <a:ext cx="87498" cy="68226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278" extrusionOk="0">
                    <a:moveTo>
                      <a:pt x="819" y="0"/>
                    </a:moveTo>
                    <a:cubicBezTo>
                      <a:pt x="0" y="0"/>
                      <a:pt x="0" y="1277"/>
                      <a:pt x="819" y="1277"/>
                    </a:cubicBezTo>
                    <a:cubicBezTo>
                      <a:pt x="1639" y="1277"/>
                      <a:pt x="1639" y="0"/>
                      <a:pt x="819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7922043" y="3544819"/>
                <a:ext cx="30323" cy="2450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78" y="1"/>
                    </a:moveTo>
                    <a:cubicBezTo>
                      <a:pt x="1" y="25"/>
                      <a:pt x="1" y="435"/>
                      <a:pt x="278" y="459"/>
                    </a:cubicBezTo>
                    <a:cubicBezTo>
                      <a:pt x="567" y="435"/>
                      <a:pt x="567" y="25"/>
                      <a:pt x="278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7958719" y="3730706"/>
                <a:ext cx="51517" cy="5023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83" y="1"/>
                    </a:moveTo>
                    <a:cubicBezTo>
                      <a:pt x="410" y="1"/>
                      <a:pt x="326" y="25"/>
                      <a:pt x="266" y="61"/>
                    </a:cubicBezTo>
                    <a:cubicBezTo>
                      <a:pt x="193" y="97"/>
                      <a:pt x="145" y="158"/>
                      <a:pt x="109" y="218"/>
                    </a:cubicBezTo>
                    <a:lnTo>
                      <a:pt x="97" y="242"/>
                    </a:lnTo>
                    <a:cubicBezTo>
                      <a:pt x="1" y="375"/>
                      <a:pt x="1" y="555"/>
                      <a:pt x="97" y="700"/>
                    </a:cubicBezTo>
                    <a:lnTo>
                      <a:pt x="109" y="724"/>
                    </a:lnTo>
                    <a:cubicBezTo>
                      <a:pt x="193" y="869"/>
                      <a:pt x="341" y="941"/>
                      <a:pt x="489" y="941"/>
                    </a:cubicBezTo>
                    <a:cubicBezTo>
                      <a:pt x="636" y="941"/>
                      <a:pt x="784" y="869"/>
                      <a:pt x="868" y="724"/>
                    </a:cubicBezTo>
                    <a:lnTo>
                      <a:pt x="880" y="700"/>
                    </a:lnTo>
                    <a:cubicBezTo>
                      <a:pt x="965" y="555"/>
                      <a:pt x="965" y="375"/>
                      <a:pt x="880" y="242"/>
                    </a:cubicBezTo>
                    <a:lnTo>
                      <a:pt x="868" y="218"/>
                    </a:lnTo>
                    <a:cubicBezTo>
                      <a:pt x="832" y="158"/>
                      <a:pt x="772" y="97"/>
                      <a:pt x="712" y="61"/>
                    </a:cubicBezTo>
                    <a:cubicBezTo>
                      <a:pt x="639" y="25"/>
                      <a:pt x="567" y="1"/>
                      <a:pt x="483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8010182" y="3838170"/>
                <a:ext cx="28988" cy="29949"/>
              </a:xfrm>
              <a:custGeom>
                <a:avLst/>
                <a:gdLst/>
                <a:ahLst/>
                <a:cxnLst/>
                <a:rect l="l" t="t" r="r" b="b"/>
                <a:pathLst>
                  <a:path w="543" h="561" extrusionOk="0">
                    <a:moveTo>
                      <a:pt x="278" y="0"/>
                    </a:moveTo>
                    <a:cubicBezTo>
                      <a:pt x="133" y="0"/>
                      <a:pt x="13" y="121"/>
                      <a:pt x="1" y="277"/>
                    </a:cubicBezTo>
                    <a:lnTo>
                      <a:pt x="1" y="289"/>
                    </a:lnTo>
                    <a:cubicBezTo>
                      <a:pt x="1" y="470"/>
                      <a:pt x="136" y="560"/>
                      <a:pt x="272" y="560"/>
                    </a:cubicBezTo>
                    <a:cubicBezTo>
                      <a:pt x="407" y="560"/>
                      <a:pt x="543" y="470"/>
                      <a:pt x="543" y="289"/>
                    </a:cubicBezTo>
                    <a:lnTo>
                      <a:pt x="543" y="277"/>
                    </a:lnTo>
                    <a:cubicBezTo>
                      <a:pt x="543" y="121"/>
                      <a:pt x="422" y="0"/>
                      <a:pt x="278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110599" y="4350133"/>
                <a:ext cx="85950" cy="62407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169" extrusionOk="0">
                    <a:moveTo>
                      <a:pt x="819" y="1"/>
                    </a:moveTo>
                    <a:cubicBezTo>
                      <a:pt x="815" y="1"/>
                      <a:pt x="811" y="1"/>
                      <a:pt x="807" y="1"/>
                    </a:cubicBezTo>
                    <a:cubicBezTo>
                      <a:pt x="650" y="1"/>
                      <a:pt x="505" y="61"/>
                      <a:pt x="397" y="170"/>
                    </a:cubicBezTo>
                    <a:cubicBezTo>
                      <a:pt x="0" y="556"/>
                      <a:pt x="327" y="1168"/>
                      <a:pt x="805" y="1168"/>
                    </a:cubicBezTo>
                    <a:cubicBezTo>
                      <a:pt x="879" y="1168"/>
                      <a:pt x="957" y="1154"/>
                      <a:pt x="1035" y="1121"/>
                    </a:cubicBezTo>
                    <a:cubicBezTo>
                      <a:pt x="1610" y="870"/>
                      <a:pt x="1447" y="1"/>
                      <a:pt x="819" y="1"/>
                    </a:cubicBezTo>
                    <a:close/>
                  </a:path>
                </a:pathLst>
              </a:custGeom>
              <a:solidFill>
                <a:srgbClr val="8B5A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8133662" y="4272991"/>
                <a:ext cx="50876" cy="4361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7" extrusionOk="0">
                    <a:moveTo>
                      <a:pt x="543" y="0"/>
                    </a:moveTo>
                    <a:cubicBezTo>
                      <a:pt x="182" y="0"/>
                      <a:pt x="1" y="446"/>
                      <a:pt x="254" y="699"/>
                    </a:cubicBezTo>
                    <a:cubicBezTo>
                      <a:pt x="335" y="780"/>
                      <a:pt x="437" y="817"/>
                      <a:pt x="537" y="817"/>
                    </a:cubicBezTo>
                    <a:cubicBezTo>
                      <a:pt x="748" y="817"/>
                      <a:pt x="953" y="655"/>
                      <a:pt x="953" y="410"/>
                    </a:cubicBezTo>
                    <a:cubicBezTo>
                      <a:pt x="941" y="193"/>
                      <a:pt x="760" y="12"/>
                      <a:pt x="543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8163931" y="4186134"/>
                <a:ext cx="50235" cy="47352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87" extrusionOk="0">
                    <a:moveTo>
                      <a:pt x="482" y="1"/>
                    </a:moveTo>
                    <a:cubicBezTo>
                      <a:pt x="326" y="1"/>
                      <a:pt x="181" y="85"/>
                      <a:pt x="97" y="217"/>
                    </a:cubicBezTo>
                    <a:cubicBezTo>
                      <a:pt x="0" y="398"/>
                      <a:pt x="24" y="615"/>
                      <a:pt x="169" y="760"/>
                    </a:cubicBezTo>
                    <a:cubicBezTo>
                      <a:pt x="253" y="844"/>
                      <a:pt x="362" y="886"/>
                      <a:pt x="470" y="886"/>
                    </a:cubicBezTo>
                    <a:cubicBezTo>
                      <a:pt x="579" y="886"/>
                      <a:pt x="687" y="844"/>
                      <a:pt x="771" y="760"/>
                    </a:cubicBezTo>
                    <a:cubicBezTo>
                      <a:pt x="904" y="627"/>
                      <a:pt x="940" y="434"/>
                      <a:pt x="880" y="278"/>
                    </a:cubicBezTo>
                    <a:cubicBezTo>
                      <a:pt x="808" y="109"/>
                      <a:pt x="651" y="1"/>
                      <a:pt x="482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8182562" y="4096714"/>
                <a:ext cx="43829" cy="3416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40" extrusionOk="0">
                    <a:moveTo>
                      <a:pt x="410" y="1"/>
                    </a:moveTo>
                    <a:cubicBezTo>
                      <a:pt x="1" y="1"/>
                      <a:pt x="1" y="639"/>
                      <a:pt x="410" y="639"/>
                    </a:cubicBezTo>
                    <a:cubicBezTo>
                      <a:pt x="820" y="639"/>
                      <a:pt x="820" y="1"/>
                      <a:pt x="410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7644814" y="3783130"/>
                <a:ext cx="45751" cy="47032"/>
              </a:xfrm>
              <a:custGeom>
                <a:avLst/>
                <a:gdLst/>
                <a:ahLst/>
                <a:cxnLst/>
                <a:rect l="l" t="t" r="r" b="b"/>
                <a:pathLst>
                  <a:path w="857" h="881" extrusionOk="0">
                    <a:moveTo>
                      <a:pt x="435" y="1"/>
                    </a:moveTo>
                    <a:cubicBezTo>
                      <a:pt x="326" y="1"/>
                      <a:pt x="218" y="43"/>
                      <a:pt x="133" y="127"/>
                    </a:cubicBezTo>
                    <a:cubicBezTo>
                      <a:pt x="49" y="200"/>
                      <a:pt x="1" y="308"/>
                      <a:pt x="13" y="429"/>
                    </a:cubicBezTo>
                    <a:lnTo>
                      <a:pt x="13" y="453"/>
                    </a:lnTo>
                    <a:cubicBezTo>
                      <a:pt x="13" y="561"/>
                      <a:pt x="49" y="670"/>
                      <a:pt x="133" y="754"/>
                    </a:cubicBezTo>
                    <a:cubicBezTo>
                      <a:pt x="218" y="838"/>
                      <a:pt x="326" y="881"/>
                      <a:pt x="435" y="881"/>
                    </a:cubicBezTo>
                    <a:cubicBezTo>
                      <a:pt x="543" y="881"/>
                      <a:pt x="652" y="838"/>
                      <a:pt x="736" y="754"/>
                    </a:cubicBezTo>
                    <a:cubicBezTo>
                      <a:pt x="808" y="670"/>
                      <a:pt x="856" y="561"/>
                      <a:pt x="856" y="453"/>
                    </a:cubicBezTo>
                    <a:lnTo>
                      <a:pt x="856" y="429"/>
                    </a:lnTo>
                    <a:cubicBezTo>
                      <a:pt x="856" y="308"/>
                      <a:pt x="808" y="200"/>
                      <a:pt x="736" y="127"/>
                    </a:cubicBezTo>
                    <a:cubicBezTo>
                      <a:pt x="652" y="43"/>
                      <a:pt x="543" y="1"/>
                      <a:pt x="435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7655118" y="3851677"/>
                <a:ext cx="39932" cy="30269"/>
              </a:xfrm>
              <a:custGeom>
                <a:avLst/>
                <a:gdLst/>
                <a:ahLst/>
                <a:cxnLst/>
                <a:rect l="l" t="t" r="r" b="b"/>
                <a:pathLst>
                  <a:path w="748" h="567" extrusionOk="0">
                    <a:moveTo>
                      <a:pt x="374" y="0"/>
                    </a:moveTo>
                    <a:cubicBezTo>
                      <a:pt x="1" y="0"/>
                      <a:pt x="1" y="566"/>
                      <a:pt x="374" y="566"/>
                    </a:cubicBezTo>
                    <a:cubicBezTo>
                      <a:pt x="748" y="566"/>
                      <a:pt x="748" y="0"/>
                      <a:pt x="374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7672468" y="3906983"/>
                <a:ext cx="48313" cy="4132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774" extrusionOk="0">
                    <a:moveTo>
                      <a:pt x="519" y="0"/>
                    </a:moveTo>
                    <a:cubicBezTo>
                      <a:pt x="170" y="0"/>
                      <a:pt x="1" y="410"/>
                      <a:pt x="242" y="663"/>
                    </a:cubicBezTo>
                    <a:cubicBezTo>
                      <a:pt x="322" y="740"/>
                      <a:pt x="418" y="774"/>
                      <a:pt x="512" y="774"/>
                    </a:cubicBezTo>
                    <a:cubicBezTo>
                      <a:pt x="714" y="774"/>
                      <a:pt x="905" y="616"/>
                      <a:pt x="905" y="386"/>
                    </a:cubicBezTo>
                    <a:cubicBezTo>
                      <a:pt x="905" y="169"/>
                      <a:pt x="736" y="0"/>
                      <a:pt x="519" y="0"/>
                    </a:cubicBezTo>
                    <a:close/>
                  </a:path>
                </a:pathLst>
              </a:custGeom>
              <a:solidFill>
                <a:srgbClr val="7E4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7730391" y="4035161"/>
                <a:ext cx="21941" cy="23169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4" extrusionOk="0">
                    <a:moveTo>
                      <a:pt x="201" y="0"/>
                    </a:moveTo>
                    <a:cubicBezTo>
                      <a:pt x="118" y="0"/>
                      <a:pt x="37" y="51"/>
                      <a:pt x="12" y="154"/>
                    </a:cubicBezTo>
                    <a:cubicBezTo>
                      <a:pt x="0" y="214"/>
                      <a:pt x="0" y="274"/>
                      <a:pt x="37" y="334"/>
                    </a:cubicBezTo>
                    <a:cubicBezTo>
                      <a:pt x="73" y="401"/>
                      <a:pt x="139" y="434"/>
                      <a:pt x="205" y="434"/>
                    </a:cubicBezTo>
                    <a:cubicBezTo>
                      <a:pt x="271" y="434"/>
                      <a:pt x="338" y="401"/>
                      <a:pt x="374" y="334"/>
                    </a:cubicBezTo>
                    <a:cubicBezTo>
                      <a:pt x="398" y="274"/>
                      <a:pt x="410" y="214"/>
                      <a:pt x="398" y="154"/>
                    </a:cubicBezTo>
                    <a:cubicBezTo>
                      <a:pt x="368" y="51"/>
                      <a:pt x="284" y="0"/>
                      <a:pt x="201" y="0"/>
                    </a:cubicBezTo>
                    <a:close/>
                  </a:path>
                </a:pathLst>
              </a:custGeom>
              <a:solidFill>
                <a:srgbClr val="7E4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7729750" y="4263329"/>
                <a:ext cx="41854" cy="40199"/>
              </a:xfrm>
              <a:custGeom>
                <a:avLst/>
                <a:gdLst/>
                <a:ahLst/>
                <a:cxnLst/>
                <a:rect l="l" t="t" r="r" b="b"/>
                <a:pathLst>
                  <a:path w="784" h="753" extrusionOk="0">
                    <a:moveTo>
                      <a:pt x="397" y="1"/>
                    </a:moveTo>
                    <a:cubicBezTo>
                      <a:pt x="365" y="1"/>
                      <a:pt x="333" y="5"/>
                      <a:pt x="302" y="12"/>
                    </a:cubicBezTo>
                    <a:cubicBezTo>
                      <a:pt x="181" y="49"/>
                      <a:pt x="85" y="145"/>
                      <a:pt x="49" y="265"/>
                    </a:cubicBezTo>
                    <a:cubicBezTo>
                      <a:pt x="0" y="434"/>
                      <a:pt x="73" y="603"/>
                      <a:pt x="217" y="687"/>
                    </a:cubicBezTo>
                    <a:lnTo>
                      <a:pt x="253" y="711"/>
                    </a:lnTo>
                    <a:cubicBezTo>
                      <a:pt x="305" y="739"/>
                      <a:pt x="361" y="752"/>
                      <a:pt x="417" y="752"/>
                    </a:cubicBezTo>
                    <a:cubicBezTo>
                      <a:pt x="531" y="752"/>
                      <a:pt x="642" y="696"/>
                      <a:pt x="699" y="591"/>
                    </a:cubicBezTo>
                    <a:lnTo>
                      <a:pt x="711" y="555"/>
                    </a:lnTo>
                    <a:cubicBezTo>
                      <a:pt x="784" y="422"/>
                      <a:pt x="784" y="265"/>
                      <a:pt x="687" y="145"/>
                    </a:cubicBezTo>
                    <a:cubicBezTo>
                      <a:pt x="621" y="51"/>
                      <a:pt x="511" y="1"/>
                      <a:pt x="397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7767707" y="4350827"/>
                <a:ext cx="47619" cy="39932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48" extrusionOk="0">
                    <a:moveTo>
                      <a:pt x="393" y="0"/>
                    </a:moveTo>
                    <a:cubicBezTo>
                      <a:pt x="301" y="0"/>
                      <a:pt x="211" y="36"/>
                      <a:pt x="145" y="108"/>
                    </a:cubicBezTo>
                    <a:cubicBezTo>
                      <a:pt x="0" y="241"/>
                      <a:pt x="0" y="470"/>
                      <a:pt x="145" y="614"/>
                    </a:cubicBezTo>
                    <a:lnTo>
                      <a:pt x="181" y="651"/>
                    </a:lnTo>
                    <a:cubicBezTo>
                      <a:pt x="241" y="711"/>
                      <a:pt x="338" y="747"/>
                      <a:pt x="434" y="747"/>
                    </a:cubicBezTo>
                    <a:cubicBezTo>
                      <a:pt x="747" y="747"/>
                      <a:pt x="892" y="374"/>
                      <a:pt x="675" y="145"/>
                    </a:cubicBezTo>
                    <a:lnTo>
                      <a:pt x="687" y="145"/>
                    </a:lnTo>
                    <a:lnTo>
                      <a:pt x="651" y="108"/>
                    </a:lnTo>
                    <a:cubicBezTo>
                      <a:pt x="579" y="36"/>
                      <a:pt x="485" y="0"/>
                      <a:pt x="393" y="0"/>
                    </a:cubicBezTo>
                    <a:close/>
                  </a:path>
                </a:pathLst>
              </a:custGeom>
              <a:solidFill>
                <a:srgbClr val="7E4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7819170" y="4392627"/>
                <a:ext cx="60485" cy="46338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868" extrusionOk="0">
                    <a:moveTo>
                      <a:pt x="566" y="0"/>
                    </a:moveTo>
                    <a:cubicBezTo>
                      <a:pt x="0" y="0"/>
                      <a:pt x="0" y="868"/>
                      <a:pt x="566" y="868"/>
                    </a:cubicBezTo>
                    <a:cubicBezTo>
                      <a:pt x="1121" y="868"/>
                      <a:pt x="1133" y="0"/>
                      <a:pt x="566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8308658" y="3865183"/>
                <a:ext cx="70148" cy="54079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013" extrusionOk="0">
                    <a:moveTo>
                      <a:pt x="651" y="0"/>
                    </a:moveTo>
                    <a:cubicBezTo>
                      <a:pt x="0" y="0"/>
                      <a:pt x="0" y="1012"/>
                      <a:pt x="651" y="1012"/>
                    </a:cubicBezTo>
                    <a:cubicBezTo>
                      <a:pt x="1314" y="1012"/>
                      <a:pt x="1314" y="0"/>
                      <a:pt x="651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8287411" y="3923853"/>
                <a:ext cx="41854" cy="35287"/>
              </a:xfrm>
              <a:custGeom>
                <a:avLst/>
                <a:gdLst/>
                <a:ahLst/>
                <a:cxnLst/>
                <a:rect l="l" t="t" r="r" b="b"/>
                <a:pathLst>
                  <a:path w="784" h="661" extrusionOk="0">
                    <a:moveTo>
                      <a:pt x="434" y="1"/>
                    </a:moveTo>
                    <a:cubicBezTo>
                      <a:pt x="356" y="1"/>
                      <a:pt x="278" y="28"/>
                      <a:pt x="218" y="82"/>
                    </a:cubicBezTo>
                    <a:lnTo>
                      <a:pt x="205" y="106"/>
                    </a:lnTo>
                    <a:cubicBezTo>
                      <a:pt x="1" y="311"/>
                      <a:pt x="145" y="648"/>
                      <a:pt x="434" y="660"/>
                    </a:cubicBezTo>
                    <a:cubicBezTo>
                      <a:pt x="543" y="660"/>
                      <a:pt x="651" y="600"/>
                      <a:pt x="712" y="492"/>
                    </a:cubicBezTo>
                    <a:cubicBezTo>
                      <a:pt x="784" y="371"/>
                      <a:pt x="772" y="202"/>
                      <a:pt x="663" y="106"/>
                    </a:cubicBezTo>
                    <a:lnTo>
                      <a:pt x="651" y="82"/>
                    </a:lnTo>
                    <a:cubicBezTo>
                      <a:pt x="591" y="28"/>
                      <a:pt x="513" y="1"/>
                      <a:pt x="434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8288692" y="3995122"/>
                <a:ext cx="28988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58" extrusionOk="0">
                    <a:moveTo>
                      <a:pt x="278" y="0"/>
                    </a:moveTo>
                    <a:cubicBezTo>
                      <a:pt x="1" y="36"/>
                      <a:pt x="1" y="422"/>
                      <a:pt x="278" y="458"/>
                    </a:cubicBezTo>
                    <a:cubicBezTo>
                      <a:pt x="543" y="422"/>
                      <a:pt x="543" y="36"/>
                      <a:pt x="278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8333482" y="4288740"/>
                <a:ext cx="36302" cy="29522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53" extrusionOk="0">
                    <a:moveTo>
                      <a:pt x="375" y="0"/>
                    </a:moveTo>
                    <a:cubicBezTo>
                      <a:pt x="286" y="0"/>
                      <a:pt x="197" y="48"/>
                      <a:pt x="150" y="127"/>
                    </a:cubicBezTo>
                    <a:cubicBezTo>
                      <a:pt x="1" y="342"/>
                      <a:pt x="188" y="552"/>
                      <a:pt x="378" y="552"/>
                    </a:cubicBezTo>
                    <a:cubicBezTo>
                      <a:pt x="464" y="552"/>
                      <a:pt x="551" y="509"/>
                      <a:pt x="608" y="404"/>
                    </a:cubicBezTo>
                    <a:cubicBezTo>
                      <a:pt x="680" y="283"/>
                      <a:pt x="644" y="115"/>
                      <a:pt x="511" y="42"/>
                    </a:cubicBezTo>
                    <a:cubicBezTo>
                      <a:pt x="470" y="13"/>
                      <a:pt x="422" y="0"/>
                      <a:pt x="375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8297714" y="4353389"/>
                <a:ext cx="39932" cy="29629"/>
              </a:xfrm>
              <a:custGeom>
                <a:avLst/>
                <a:gdLst/>
                <a:ahLst/>
                <a:cxnLst/>
                <a:rect l="l" t="t" r="r" b="b"/>
                <a:pathLst>
                  <a:path w="748" h="555" extrusionOk="0">
                    <a:moveTo>
                      <a:pt x="374" y="0"/>
                    </a:moveTo>
                    <a:cubicBezTo>
                      <a:pt x="0" y="0"/>
                      <a:pt x="0" y="554"/>
                      <a:pt x="374" y="554"/>
                    </a:cubicBezTo>
                    <a:cubicBezTo>
                      <a:pt x="747" y="554"/>
                      <a:pt x="747" y="0"/>
                      <a:pt x="374" y="0"/>
                    </a:cubicBezTo>
                    <a:close/>
                  </a:path>
                </a:pathLst>
              </a:custGeom>
              <a:solidFill>
                <a:srgbClr val="7E4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8257835" y="4402237"/>
                <a:ext cx="35448" cy="27066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7" extrusionOk="0">
                    <a:moveTo>
                      <a:pt x="338" y="1"/>
                    </a:moveTo>
                    <a:cubicBezTo>
                      <a:pt x="0" y="1"/>
                      <a:pt x="0" y="507"/>
                      <a:pt x="338" y="507"/>
                    </a:cubicBezTo>
                    <a:cubicBezTo>
                      <a:pt x="663" y="507"/>
                      <a:pt x="663" y="1"/>
                      <a:pt x="338" y="1"/>
                    </a:cubicBezTo>
                    <a:close/>
                  </a:path>
                </a:pathLst>
              </a:custGeom>
              <a:solidFill>
                <a:srgbClr val="7E4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7918840" y="4281480"/>
                <a:ext cx="586061" cy="291642"/>
              </a:xfrm>
              <a:custGeom>
                <a:avLst/>
                <a:gdLst/>
                <a:ahLst/>
                <a:cxnLst/>
                <a:rect l="l" t="t" r="r" b="b"/>
                <a:pathLst>
                  <a:path w="10978" h="5463" extrusionOk="0">
                    <a:moveTo>
                      <a:pt x="6065" y="1"/>
                    </a:moveTo>
                    <a:cubicBezTo>
                      <a:pt x="5342" y="1"/>
                      <a:pt x="4576" y="251"/>
                      <a:pt x="3941" y="612"/>
                    </a:cubicBezTo>
                    <a:cubicBezTo>
                      <a:pt x="2868" y="1215"/>
                      <a:pt x="1" y="3395"/>
                      <a:pt x="1194" y="4829"/>
                    </a:cubicBezTo>
                    <a:cubicBezTo>
                      <a:pt x="1605" y="5323"/>
                      <a:pt x="2688" y="5462"/>
                      <a:pt x="3872" y="5462"/>
                    </a:cubicBezTo>
                    <a:cubicBezTo>
                      <a:pt x="5319" y="5462"/>
                      <a:pt x="6918" y="5253"/>
                      <a:pt x="7628" y="5227"/>
                    </a:cubicBezTo>
                    <a:cubicBezTo>
                      <a:pt x="8435" y="5191"/>
                      <a:pt x="9266" y="5143"/>
                      <a:pt x="9941" y="4709"/>
                    </a:cubicBezTo>
                    <a:cubicBezTo>
                      <a:pt x="10604" y="4263"/>
                      <a:pt x="10977" y="3275"/>
                      <a:pt x="10543" y="2636"/>
                    </a:cubicBezTo>
                    <a:cubicBezTo>
                      <a:pt x="10098" y="1998"/>
                      <a:pt x="9146" y="1974"/>
                      <a:pt x="8531" y="1504"/>
                    </a:cubicBezTo>
                    <a:cubicBezTo>
                      <a:pt x="8182" y="1239"/>
                      <a:pt x="7953" y="841"/>
                      <a:pt x="7628" y="552"/>
                    </a:cubicBezTo>
                    <a:cubicBezTo>
                      <a:pt x="7194" y="161"/>
                      <a:pt x="6643" y="1"/>
                      <a:pt x="6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7343135" y="3954710"/>
                <a:ext cx="329385" cy="733617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13742" extrusionOk="0">
                    <a:moveTo>
                      <a:pt x="3171" y="1"/>
                    </a:moveTo>
                    <a:cubicBezTo>
                      <a:pt x="3151" y="1"/>
                      <a:pt x="3130" y="4"/>
                      <a:pt x="3110" y="10"/>
                    </a:cubicBezTo>
                    <a:cubicBezTo>
                      <a:pt x="2085" y="263"/>
                      <a:pt x="1844" y="1781"/>
                      <a:pt x="1929" y="2637"/>
                    </a:cubicBezTo>
                    <a:cubicBezTo>
                      <a:pt x="1965" y="2974"/>
                      <a:pt x="2037" y="3299"/>
                      <a:pt x="2134" y="3625"/>
                    </a:cubicBezTo>
                    <a:cubicBezTo>
                      <a:pt x="1965" y="3540"/>
                      <a:pt x="1808" y="3432"/>
                      <a:pt x="1652" y="3323"/>
                    </a:cubicBezTo>
                    <a:cubicBezTo>
                      <a:pt x="1459" y="3171"/>
                      <a:pt x="1010" y="2593"/>
                      <a:pt x="672" y="2593"/>
                    </a:cubicBezTo>
                    <a:cubicBezTo>
                      <a:pt x="608" y="2593"/>
                      <a:pt x="548" y="2613"/>
                      <a:pt x="495" y="2661"/>
                    </a:cubicBezTo>
                    <a:cubicBezTo>
                      <a:pt x="1" y="3107"/>
                      <a:pt x="736" y="4022"/>
                      <a:pt x="1085" y="4299"/>
                    </a:cubicBezTo>
                    <a:cubicBezTo>
                      <a:pt x="1483" y="4625"/>
                      <a:pt x="2146" y="5022"/>
                      <a:pt x="2736" y="5095"/>
                    </a:cubicBezTo>
                    <a:cubicBezTo>
                      <a:pt x="2905" y="5420"/>
                      <a:pt x="3073" y="5745"/>
                      <a:pt x="3230" y="6083"/>
                    </a:cubicBezTo>
                    <a:cubicBezTo>
                      <a:pt x="3519" y="6625"/>
                      <a:pt x="3700" y="7227"/>
                      <a:pt x="3760" y="7854"/>
                    </a:cubicBezTo>
                    <a:cubicBezTo>
                      <a:pt x="3796" y="8601"/>
                      <a:pt x="3652" y="9348"/>
                      <a:pt x="3579" y="10083"/>
                    </a:cubicBezTo>
                    <a:cubicBezTo>
                      <a:pt x="3507" y="10625"/>
                      <a:pt x="3507" y="11167"/>
                      <a:pt x="3579" y="11709"/>
                    </a:cubicBezTo>
                    <a:cubicBezTo>
                      <a:pt x="3098" y="11408"/>
                      <a:pt x="2784" y="10938"/>
                      <a:pt x="2507" y="10408"/>
                    </a:cubicBezTo>
                    <a:cubicBezTo>
                      <a:pt x="2182" y="9782"/>
                      <a:pt x="1784" y="8721"/>
                      <a:pt x="1001" y="8553"/>
                    </a:cubicBezTo>
                    <a:cubicBezTo>
                      <a:pt x="980" y="8547"/>
                      <a:pt x="958" y="8545"/>
                      <a:pt x="938" y="8545"/>
                    </a:cubicBezTo>
                    <a:cubicBezTo>
                      <a:pt x="771" y="8545"/>
                      <a:pt x="633" y="8707"/>
                      <a:pt x="676" y="8878"/>
                    </a:cubicBezTo>
                    <a:cubicBezTo>
                      <a:pt x="760" y="9300"/>
                      <a:pt x="1049" y="9745"/>
                      <a:pt x="1242" y="10131"/>
                    </a:cubicBezTo>
                    <a:cubicBezTo>
                      <a:pt x="1447" y="10589"/>
                      <a:pt x="1640" y="11059"/>
                      <a:pt x="1893" y="11492"/>
                    </a:cubicBezTo>
                    <a:cubicBezTo>
                      <a:pt x="2338" y="12215"/>
                      <a:pt x="3037" y="12914"/>
                      <a:pt x="3929" y="12938"/>
                    </a:cubicBezTo>
                    <a:cubicBezTo>
                      <a:pt x="4061" y="13179"/>
                      <a:pt x="4230" y="13408"/>
                      <a:pt x="4435" y="13601"/>
                    </a:cubicBezTo>
                    <a:cubicBezTo>
                      <a:pt x="4545" y="13699"/>
                      <a:pt x="4674" y="13741"/>
                      <a:pt x="4802" y="13741"/>
                    </a:cubicBezTo>
                    <a:cubicBezTo>
                      <a:pt x="5193" y="13741"/>
                      <a:pt x="5566" y="13344"/>
                      <a:pt x="5302" y="12926"/>
                    </a:cubicBezTo>
                    <a:cubicBezTo>
                      <a:pt x="5013" y="12456"/>
                      <a:pt x="4821" y="12059"/>
                      <a:pt x="4796" y="11492"/>
                    </a:cubicBezTo>
                    <a:cubicBezTo>
                      <a:pt x="4784" y="10902"/>
                      <a:pt x="4833" y="10324"/>
                      <a:pt x="4941" y="9745"/>
                    </a:cubicBezTo>
                    <a:cubicBezTo>
                      <a:pt x="5122" y="8613"/>
                      <a:pt x="5182" y="7565"/>
                      <a:pt x="4845" y="6504"/>
                    </a:cubicBezTo>
                    <a:cubicBezTo>
                      <a:pt x="5290" y="6083"/>
                      <a:pt x="5628" y="5564"/>
                      <a:pt x="5833" y="4998"/>
                    </a:cubicBezTo>
                    <a:cubicBezTo>
                      <a:pt x="5965" y="4552"/>
                      <a:pt x="6170" y="3805"/>
                      <a:pt x="5712" y="3492"/>
                    </a:cubicBezTo>
                    <a:cubicBezTo>
                      <a:pt x="5676" y="3468"/>
                      <a:pt x="5640" y="3456"/>
                      <a:pt x="5604" y="3456"/>
                    </a:cubicBezTo>
                    <a:cubicBezTo>
                      <a:pt x="5568" y="3456"/>
                      <a:pt x="5531" y="3468"/>
                      <a:pt x="5495" y="3492"/>
                    </a:cubicBezTo>
                    <a:cubicBezTo>
                      <a:pt x="5134" y="3673"/>
                      <a:pt x="5061" y="4263"/>
                      <a:pt x="4869" y="4601"/>
                    </a:cubicBezTo>
                    <a:cubicBezTo>
                      <a:pt x="4724" y="4866"/>
                      <a:pt x="4555" y="5131"/>
                      <a:pt x="4363" y="5360"/>
                    </a:cubicBezTo>
                    <a:cubicBezTo>
                      <a:pt x="3965" y="4589"/>
                      <a:pt x="3471" y="3829"/>
                      <a:pt x="3218" y="2998"/>
                    </a:cubicBezTo>
                    <a:cubicBezTo>
                      <a:pt x="3073" y="2552"/>
                      <a:pt x="3001" y="2082"/>
                      <a:pt x="3013" y="1625"/>
                    </a:cubicBezTo>
                    <a:cubicBezTo>
                      <a:pt x="3025" y="1372"/>
                      <a:pt x="3061" y="1143"/>
                      <a:pt x="3122" y="902"/>
                    </a:cubicBezTo>
                    <a:cubicBezTo>
                      <a:pt x="3182" y="685"/>
                      <a:pt x="3314" y="492"/>
                      <a:pt x="3375" y="263"/>
                    </a:cubicBezTo>
                    <a:cubicBezTo>
                      <a:pt x="3406" y="127"/>
                      <a:pt x="3302" y="1"/>
                      <a:pt x="3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7586518" y="3838384"/>
                <a:ext cx="276428" cy="843109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15793" extrusionOk="0">
                    <a:moveTo>
                      <a:pt x="2577" y="0"/>
                    </a:moveTo>
                    <a:cubicBezTo>
                      <a:pt x="2485" y="0"/>
                      <a:pt x="2389" y="40"/>
                      <a:pt x="2322" y="129"/>
                    </a:cubicBezTo>
                    <a:cubicBezTo>
                      <a:pt x="1551" y="1165"/>
                      <a:pt x="1780" y="2466"/>
                      <a:pt x="2045" y="3635"/>
                    </a:cubicBezTo>
                    <a:lnTo>
                      <a:pt x="2105" y="3912"/>
                    </a:lnTo>
                    <a:cubicBezTo>
                      <a:pt x="2081" y="3900"/>
                      <a:pt x="2057" y="3876"/>
                      <a:pt x="2033" y="3864"/>
                    </a:cubicBezTo>
                    <a:cubicBezTo>
                      <a:pt x="1503" y="3466"/>
                      <a:pt x="828" y="3020"/>
                      <a:pt x="502" y="2418"/>
                    </a:cubicBezTo>
                    <a:cubicBezTo>
                      <a:pt x="450" y="2329"/>
                      <a:pt x="374" y="2292"/>
                      <a:pt x="299" y="2292"/>
                    </a:cubicBezTo>
                    <a:cubicBezTo>
                      <a:pt x="150" y="2292"/>
                      <a:pt x="1" y="2439"/>
                      <a:pt x="33" y="2623"/>
                    </a:cubicBezTo>
                    <a:cubicBezTo>
                      <a:pt x="141" y="3334"/>
                      <a:pt x="286" y="4020"/>
                      <a:pt x="864" y="4514"/>
                    </a:cubicBezTo>
                    <a:cubicBezTo>
                      <a:pt x="1129" y="4767"/>
                      <a:pt x="1454" y="4960"/>
                      <a:pt x="1804" y="5081"/>
                    </a:cubicBezTo>
                    <a:cubicBezTo>
                      <a:pt x="1972" y="5141"/>
                      <a:pt x="2153" y="5177"/>
                      <a:pt x="2334" y="5189"/>
                    </a:cubicBezTo>
                    <a:cubicBezTo>
                      <a:pt x="2346" y="5298"/>
                      <a:pt x="2358" y="5418"/>
                      <a:pt x="2346" y="5539"/>
                    </a:cubicBezTo>
                    <a:cubicBezTo>
                      <a:pt x="2346" y="6177"/>
                      <a:pt x="2165" y="6780"/>
                      <a:pt x="1985" y="7394"/>
                    </a:cubicBezTo>
                    <a:cubicBezTo>
                      <a:pt x="1611" y="8659"/>
                      <a:pt x="1322" y="9792"/>
                      <a:pt x="1515" y="11129"/>
                    </a:cubicBezTo>
                    <a:cubicBezTo>
                      <a:pt x="1611" y="11792"/>
                      <a:pt x="1756" y="12443"/>
                      <a:pt x="1756" y="13129"/>
                    </a:cubicBezTo>
                    <a:cubicBezTo>
                      <a:pt x="1756" y="13804"/>
                      <a:pt x="1551" y="14419"/>
                      <a:pt x="1454" y="15081"/>
                    </a:cubicBezTo>
                    <a:cubicBezTo>
                      <a:pt x="1398" y="15458"/>
                      <a:pt x="1732" y="15793"/>
                      <a:pt x="2047" y="15793"/>
                    </a:cubicBezTo>
                    <a:cubicBezTo>
                      <a:pt x="2205" y="15793"/>
                      <a:pt x="2358" y="15708"/>
                      <a:pt x="2454" y="15503"/>
                    </a:cubicBezTo>
                    <a:cubicBezTo>
                      <a:pt x="3021" y="14370"/>
                      <a:pt x="3033" y="12864"/>
                      <a:pt x="2888" y="11623"/>
                    </a:cubicBezTo>
                    <a:cubicBezTo>
                      <a:pt x="2864" y="11406"/>
                      <a:pt x="2828" y="11189"/>
                      <a:pt x="2816" y="10973"/>
                    </a:cubicBezTo>
                    <a:cubicBezTo>
                      <a:pt x="3852" y="10262"/>
                      <a:pt x="5177" y="9274"/>
                      <a:pt x="4864" y="7852"/>
                    </a:cubicBezTo>
                    <a:cubicBezTo>
                      <a:pt x="4840" y="7731"/>
                      <a:pt x="4744" y="7635"/>
                      <a:pt x="4623" y="7611"/>
                    </a:cubicBezTo>
                    <a:cubicBezTo>
                      <a:pt x="4595" y="7597"/>
                      <a:pt x="4567" y="7591"/>
                      <a:pt x="4539" y="7591"/>
                    </a:cubicBezTo>
                    <a:cubicBezTo>
                      <a:pt x="4519" y="7591"/>
                      <a:pt x="4499" y="7594"/>
                      <a:pt x="4479" y="7599"/>
                    </a:cubicBezTo>
                    <a:cubicBezTo>
                      <a:pt x="4262" y="7635"/>
                      <a:pt x="4214" y="7804"/>
                      <a:pt x="4141" y="7984"/>
                    </a:cubicBezTo>
                    <a:cubicBezTo>
                      <a:pt x="4009" y="8298"/>
                      <a:pt x="3840" y="8599"/>
                      <a:pt x="3635" y="8876"/>
                    </a:cubicBezTo>
                    <a:cubicBezTo>
                      <a:pt x="3382" y="9177"/>
                      <a:pt x="3093" y="9454"/>
                      <a:pt x="2768" y="9671"/>
                    </a:cubicBezTo>
                    <a:cubicBezTo>
                      <a:pt x="2852" y="9069"/>
                      <a:pt x="2985" y="8466"/>
                      <a:pt x="3153" y="7876"/>
                    </a:cubicBezTo>
                    <a:cubicBezTo>
                      <a:pt x="3479" y="6671"/>
                      <a:pt x="3491" y="5394"/>
                      <a:pt x="3201" y="4177"/>
                    </a:cubicBezTo>
                    <a:cubicBezTo>
                      <a:pt x="2900" y="2912"/>
                      <a:pt x="2527" y="1659"/>
                      <a:pt x="2852" y="358"/>
                    </a:cubicBezTo>
                    <a:cubicBezTo>
                      <a:pt x="2907" y="138"/>
                      <a:pt x="2748" y="0"/>
                      <a:pt x="2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7768347" y="3899136"/>
                <a:ext cx="263455" cy="791379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14824" extrusionOk="0">
                    <a:moveTo>
                      <a:pt x="2387" y="1"/>
                    </a:moveTo>
                    <a:cubicBezTo>
                      <a:pt x="2228" y="1"/>
                      <a:pt x="2074" y="120"/>
                      <a:pt x="2145" y="316"/>
                    </a:cubicBezTo>
                    <a:cubicBezTo>
                      <a:pt x="2470" y="1292"/>
                      <a:pt x="2326" y="2292"/>
                      <a:pt x="2169" y="3280"/>
                    </a:cubicBezTo>
                    <a:cubicBezTo>
                      <a:pt x="1663" y="2834"/>
                      <a:pt x="1229" y="2316"/>
                      <a:pt x="880" y="1738"/>
                    </a:cubicBezTo>
                    <a:cubicBezTo>
                      <a:pt x="833" y="1662"/>
                      <a:pt x="756" y="1627"/>
                      <a:pt x="680" y="1627"/>
                    </a:cubicBezTo>
                    <a:cubicBezTo>
                      <a:pt x="562" y="1627"/>
                      <a:pt x="446" y="1712"/>
                      <a:pt x="446" y="1858"/>
                    </a:cubicBezTo>
                    <a:cubicBezTo>
                      <a:pt x="494" y="2979"/>
                      <a:pt x="1061" y="4027"/>
                      <a:pt x="1988" y="4678"/>
                    </a:cubicBezTo>
                    <a:cubicBezTo>
                      <a:pt x="1952" y="5569"/>
                      <a:pt x="2024" y="6461"/>
                      <a:pt x="2205" y="7340"/>
                    </a:cubicBezTo>
                    <a:cubicBezTo>
                      <a:pt x="2326" y="7919"/>
                      <a:pt x="2410" y="8533"/>
                      <a:pt x="2241" y="9112"/>
                    </a:cubicBezTo>
                    <a:cubicBezTo>
                      <a:pt x="2073" y="9654"/>
                      <a:pt x="1723" y="10124"/>
                      <a:pt x="1482" y="10630"/>
                    </a:cubicBezTo>
                    <a:cubicBezTo>
                      <a:pt x="1434" y="10750"/>
                      <a:pt x="1386" y="10871"/>
                      <a:pt x="1338" y="10991"/>
                    </a:cubicBezTo>
                    <a:cubicBezTo>
                      <a:pt x="1265" y="10931"/>
                      <a:pt x="1205" y="10859"/>
                      <a:pt x="1145" y="10798"/>
                    </a:cubicBezTo>
                    <a:cubicBezTo>
                      <a:pt x="952" y="10582"/>
                      <a:pt x="759" y="10280"/>
                      <a:pt x="494" y="10160"/>
                    </a:cubicBezTo>
                    <a:cubicBezTo>
                      <a:pt x="446" y="10132"/>
                      <a:pt x="395" y="10120"/>
                      <a:pt x="345" y="10120"/>
                    </a:cubicBezTo>
                    <a:cubicBezTo>
                      <a:pt x="221" y="10120"/>
                      <a:pt x="107" y="10199"/>
                      <a:pt x="73" y="10329"/>
                    </a:cubicBezTo>
                    <a:cubicBezTo>
                      <a:pt x="0" y="10678"/>
                      <a:pt x="181" y="11051"/>
                      <a:pt x="338" y="11365"/>
                    </a:cubicBezTo>
                    <a:cubicBezTo>
                      <a:pt x="494" y="11666"/>
                      <a:pt x="771" y="12088"/>
                      <a:pt x="1085" y="12244"/>
                    </a:cubicBezTo>
                    <a:lnTo>
                      <a:pt x="1085" y="12256"/>
                    </a:lnTo>
                    <a:cubicBezTo>
                      <a:pt x="1061" y="12895"/>
                      <a:pt x="1133" y="13534"/>
                      <a:pt x="904" y="14148"/>
                    </a:cubicBezTo>
                    <a:cubicBezTo>
                      <a:pt x="758" y="14557"/>
                      <a:pt x="1094" y="14824"/>
                      <a:pt x="1437" y="14824"/>
                    </a:cubicBezTo>
                    <a:cubicBezTo>
                      <a:pt x="1661" y="14824"/>
                      <a:pt x="1889" y="14711"/>
                      <a:pt x="1988" y="14449"/>
                    </a:cubicBezTo>
                    <a:cubicBezTo>
                      <a:pt x="2085" y="14136"/>
                      <a:pt x="2157" y="13823"/>
                      <a:pt x="2181" y="13497"/>
                    </a:cubicBezTo>
                    <a:cubicBezTo>
                      <a:pt x="2808" y="13485"/>
                      <a:pt x="3434" y="13124"/>
                      <a:pt x="3832" y="12666"/>
                    </a:cubicBezTo>
                    <a:cubicBezTo>
                      <a:pt x="4061" y="12389"/>
                      <a:pt x="4254" y="12076"/>
                      <a:pt x="4398" y="11762"/>
                    </a:cubicBezTo>
                    <a:cubicBezTo>
                      <a:pt x="4555" y="11473"/>
                      <a:pt x="4748" y="11196"/>
                      <a:pt x="4856" y="10883"/>
                    </a:cubicBezTo>
                    <a:cubicBezTo>
                      <a:pt x="4935" y="10658"/>
                      <a:pt x="4731" y="10507"/>
                      <a:pt x="4537" y="10507"/>
                    </a:cubicBezTo>
                    <a:cubicBezTo>
                      <a:pt x="4522" y="10507"/>
                      <a:pt x="4508" y="10508"/>
                      <a:pt x="4494" y="10509"/>
                    </a:cubicBezTo>
                    <a:cubicBezTo>
                      <a:pt x="3952" y="10594"/>
                      <a:pt x="3651" y="11208"/>
                      <a:pt x="3386" y="11618"/>
                    </a:cubicBezTo>
                    <a:cubicBezTo>
                      <a:pt x="3241" y="11859"/>
                      <a:pt x="3049" y="12076"/>
                      <a:pt x="2820" y="12232"/>
                    </a:cubicBezTo>
                    <a:cubicBezTo>
                      <a:pt x="2639" y="12341"/>
                      <a:pt x="2434" y="12413"/>
                      <a:pt x="2229" y="12449"/>
                    </a:cubicBezTo>
                    <a:cubicBezTo>
                      <a:pt x="2241" y="11883"/>
                      <a:pt x="2398" y="11317"/>
                      <a:pt x="2675" y="10823"/>
                    </a:cubicBezTo>
                    <a:cubicBezTo>
                      <a:pt x="2964" y="10292"/>
                      <a:pt x="3278" y="9774"/>
                      <a:pt x="3410" y="9196"/>
                    </a:cubicBezTo>
                    <a:cubicBezTo>
                      <a:pt x="3470" y="8871"/>
                      <a:pt x="3494" y="8557"/>
                      <a:pt x="3482" y="8232"/>
                    </a:cubicBezTo>
                    <a:cubicBezTo>
                      <a:pt x="3519" y="8208"/>
                      <a:pt x="3555" y="8184"/>
                      <a:pt x="3579" y="8148"/>
                    </a:cubicBezTo>
                    <a:cubicBezTo>
                      <a:pt x="4121" y="7497"/>
                      <a:pt x="4856" y="6365"/>
                      <a:pt x="4531" y="5485"/>
                    </a:cubicBezTo>
                    <a:cubicBezTo>
                      <a:pt x="4484" y="5344"/>
                      <a:pt x="4340" y="5238"/>
                      <a:pt x="4198" y="5238"/>
                    </a:cubicBezTo>
                    <a:cubicBezTo>
                      <a:pt x="4122" y="5238"/>
                      <a:pt x="4047" y="5269"/>
                      <a:pt x="3988" y="5340"/>
                    </a:cubicBezTo>
                    <a:cubicBezTo>
                      <a:pt x="3747" y="5642"/>
                      <a:pt x="3651" y="6003"/>
                      <a:pt x="3470" y="6340"/>
                    </a:cubicBezTo>
                    <a:cubicBezTo>
                      <a:pt x="3410" y="6461"/>
                      <a:pt x="3338" y="6581"/>
                      <a:pt x="3265" y="6702"/>
                    </a:cubicBezTo>
                    <a:cubicBezTo>
                      <a:pt x="3169" y="6244"/>
                      <a:pt x="3109" y="5786"/>
                      <a:pt x="3085" y="5328"/>
                    </a:cubicBezTo>
                    <a:cubicBezTo>
                      <a:pt x="3085" y="4702"/>
                      <a:pt x="3121" y="4087"/>
                      <a:pt x="3205" y="3473"/>
                    </a:cubicBezTo>
                    <a:cubicBezTo>
                      <a:pt x="3302" y="2316"/>
                      <a:pt x="3326" y="1099"/>
                      <a:pt x="2615" y="111"/>
                    </a:cubicBezTo>
                    <a:cubicBezTo>
                      <a:pt x="2560" y="35"/>
                      <a:pt x="2473" y="1"/>
                      <a:pt x="2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7266634" y="4495340"/>
                <a:ext cx="486337" cy="242315"/>
              </a:xfrm>
              <a:custGeom>
                <a:avLst/>
                <a:gdLst/>
                <a:ahLst/>
                <a:cxnLst/>
                <a:rect l="l" t="t" r="r" b="b"/>
                <a:pathLst>
                  <a:path w="9110" h="4539" extrusionOk="0">
                    <a:moveTo>
                      <a:pt x="5444" y="0"/>
                    </a:moveTo>
                    <a:cubicBezTo>
                      <a:pt x="5263" y="0"/>
                      <a:pt x="5081" y="18"/>
                      <a:pt x="4904" y="52"/>
                    </a:cubicBezTo>
                    <a:cubicBezTo>
                      <a:pt x="4097" y="197"/>
                      <a:pt x="3374" y="631"/>
                      <a:pt x="2699" y="1076"/>
                    </a:cubicBezTo>
                    <a:cubicBezTo>
                      <a:pt x="1747" y="1715"/>
                      <a:pt x="0" y="2920"/>
                      <a:pt x="1482" y="3980"/>
                    </a:cubicBezTo>
                    <a:cubicBezTo>
                      <a:pt x="2142" y="4445"/>
                      <a:pt x="3301" y="4538"/>
                      <a:pt x="4419" y="4538"/>
                    </a:cubicBezTo>
                    <a:cubicBezTo>
                      <a:pt x="5166" y="4538"/>
                      <a:pt x="5894" y="4497"/>
                      <a:pt x="6442" y="4497"/>
                    </a:cubicBezTo>
                    <a:cubicBezTo>
                      <a:pt x="6498" y="4497"/>
                      <a:pt x="6551" y="4497"/>
                      <a:pt x="6603" y="4498"/>
                    </a:cubicBezTo>
                    <a:cubicBezTo>
                      <a:pt x="6724" y="4501"/>
                      <a:pt x="6846" y="4503"/>
                      <a:pt x="6968" y="4503"/>
                    </a:cubicBezTo>
                    <a:cubicBezTo>
                      <a:pt x="7406" y="4503"/>
                      <a:pt x="7843" y="4470"/>
                      <a:pt x="8230" y="4281"/>
                    </a:cubicBezTo>
                    <a:cubicBezTo>
                      <a:pt x="8724" y="4040"/>
                      <a:pt x="9109" y="3474"/>
                      <a:pt x="8965" y="2944"/>
                    </a:cubicBezTo>
                    <a:cubicBezTo>
                      <a:pt x="8808" y="2450"/>
                      <a:pt x="8290" y="2185"/>
                      <a:pt x="7940" y="1811"/>
                    </a:cubicBezTo>
                    <a:cubicBezTo>
                      <a:pt x="7639" y="1474"/>
                      <a:pt x="7470" y="1040"/>
                      <a:pt x="7169" y="703"/>
                    </a:cubicBezTo>
                    <a:cubicBezTo>
                      <a:pt x="6736" y="223"/>
                      <a:pt x="6091" y="0"/>
                      <a:pt x="54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7560573" y="4546269"/>
                <a:ext cx="488900" cy="204411"/>
              </a:xfrm>
              <a:custGeom>
                <a:avLst/>
                <a:gdLst/>
                <a:ahLst/>
                <a:cxnLst/>
                <a:rect l="l" t="t" r="r" b="b"/>
                <a:pathLst>
                  <a:path w="9158" h="3829" extrusionOk="0">
                    <a:moveTo>
                      <a:pt x="4525" y="0"/>
                    </a:moveTo>
                    <a:cubicBezTo>
                      <a:pt x="4503" y="0"/>
                      <a:pt x="4481" y="1"/>
                      <a:pt x="4459" y="2"/>
                    </a:cubicBezTo>
                    <a:cubicBezTo>
                      <a:pt x="3278" y="14"/>
                      <a:pt x="0" y="2267"/>
                      <a:pt x="1808" y="3556"/>
                    </a:cubicBezTo>
                    <a:cubicBezTo>
                      <a:pt x="2119" y="3771"/>
                      <a:pt x="2503" y="3828"/>
                      <a:pt x="2892" y="3828"/>
                    </a:cubicBezTo>
                    <a:cubicBezTo>
                      <a:pt x="3091" y="3828"/>
                      <a:pt x="3291" y="3814"/>
                      <a:pt x="3483" y="3797"/>
                    </a:cubicBezTo>
                    <a:lnTo>
                      <a:pt x="7350" y="3448"/>
                    </a:lnTo>
                    <a:cubicBezTo>
                      <a:pt x="7965" y="3400"/>
                      <a:pt x="8688" y="3255"/>
                      <a:pt x="8905" y="2677"/>
                    </a:cubicBezTo>
                    <a:cubicBezTo>
                      <a:pt x="9158" y="2002"/>
                      <a:pt x="8411" y="1327"/>
                      <a:pt x="7712" y="1146"/>
                    </a:cubicBezTo>
                    <a:cubicBezTo>
                      <a:pt x="7001" y="966"/>
                      <a:pt x="6206" y="990"/>
                      <a:pt x="5627" y="544"/>
                    </a:cubicBezTo>
                    <a:cubicBezTo>
                      <a:pt x="5459" y="387"/>
                      <a:pt x="5290" y="255"/>
                      <a:pt x="5097" y="122"/>
                    </a:cubicBezTo>
                    <a:cubicBezTo>
                      <a:pt x="4924" y="47"/>
                      <a:pt x="4722" y="0"/>
                      <a:pt x="45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3"/>
            <p:cNvGrpSpPr/>
            <p:nvPr/>
          </p:nvGrpSpPr>
          <p:grpSpPr>
            <a:xfrm>
              <a:off x="164831" y="3154045"/>
              <a:ext cx="1184790" cy="2127998"/>
              <a:chOff x="434327" y="3007908"/>
              <a:chExt cx="921586" cy="1655257"/>
            </a:xfrm>
          </p:grpSpPr>
          <p:sp>
            <p:nvSpPr>
              <p:cNvPr id="123" name="Google Shape;123;p3"/>
              <p:cNvSpPr/>
              <p:nvPr/>
            </p:nvSpPr>
            <p:spPr>
              <a:xfrm>
                <a:off x="434327" y="3007908"/>
                <a:ext cx="551948" cy="1528893"/>
              </a:xfrm>
              <a:custGeom>
                <a:avLst/>
                <a:gdLst/>
                <a:ahLst/>
                <a:cxnLst/>
                <a:rect l="l" t="t" r="r" b="b"/>
                <a:pathLst>
                  <a:path w="10339" h="28639" extrusionOk="0">
                    <a:moveTo>
                      <a:pt x="6482" y="1"/>
                    </a:moveTo>
                    <a:cubicBezTo>
                      <a:pt x="6470" y="1"/>
                      <a:pt x="6458" y="1"/>
                      <a:pt x="6446" y="1"/>
                    </a:cubicBezTo>
                    <a:cubicBezTo>
                      <a:pt x="5471" y="25"/>
                      <a:pt x="5410" y="1543"/>
                      <a:pt x="5543" y="2206"/>
                    </a:cubicBezTo>
                    <a:cubicBezTo>
                      <a:pt x="5663" y="2784"/>
                      <a:pt x="5892" y="3327"/>
                      <a:pt x="6230" y="3821"/>
                    </a:cubicBezTo>
                    <a:cubicBezTo>
                      <a:pt x="6471" y="4206"/>
                      <a:pt x="6784" y="4580"/>
                      <a:pt x="6965" y="5001"/>
                    </a:cubicBezTo>
                    <a:cubicBezTo>
                      <a:pt x="6953" y="5447"/>
                      <a:pt x="6916" y="5905"/>
                      <a:pt x="6844" y="6351"/>
                    </a:cubicBezTo>
                    <a:cubicBezTo>
                      <a:pt x="6772" y="6929"/>
                      <a:pt x="6651" y="7496"/>
                      <a:pt x="6507" y="8062"/>
                    </a:cubicBezTo>
                    <a:cubicBezTo>
                      <a:pt x="6459" y="7339"/>
                      <a:pt x="6290" y="6616"/>
                      <a:pt x="5844" y="6026"/>
                    </a:cubicBezTo>
                    <a:cubicBezTo>
                      <a:pt x="5583" y="5685"/>
                      <a:pt x="5144" y="5412"/>
                      <a:pt x="4714" y="5412"/>
                    </a:cubicBezTo>
                    <a:cubicBezTo>
                      <a:pt x="4489" y="5412"/>
                      <a:pt x="4267" y="5487"/>
                      <a:pt x="4073" y="5664"/>
                    </a:cubicBezTo>
                    <a:cubicBezTo>
                      <a:pt x="3458" y="6230"/>
                      <a:pt x="3735" y="7315"/>
                      <a:pt x="4145" y="7917"/>
                    </a:cubicBezTo>
                    <a:cubicBezTo>
                      <a:pt x="4555" y="8520"/>
                      <a:pt x="5410" y="9110"/>
                      <a:pt x="6181" y="9194"/>
                    </a:cubicBezTo>
                    <a:cubicBezTo>
                      <a:pt x="5952" y="9941"/>
                      <a:pt x="5687" y="10701"/>
                      <a:pt x="5434" y="11435"/>
                    </a:cubicBezTo>
                    <a:cubicBezTo>
                      <a:pt x="5181" y="12146"/>
                      <a:pt x="4928" y="12869"/>
                      <a:pt x="4711" y="13604"/>
                    </a:cubicBezTo>
                    <a:cubicBezTo>
                      <a:pt x="4603" y="12737"/>
                      <a:pt x="4410" y="11905"/>
                      <a:pt x="3952" y="11134"/>
                    </a:cubicBezTo>
                    <a:cubicBezTo>
                      <a:pt x="3723" y="10761"/>
                      <a:pt x="3422" y="10315"/>
                      <a:pt x="2964" y="10231"/>
                    </a:cubicBezTo>
                    <a:cubicBezTo>
                      <a:pt x="2914" y="10222"/>
                      <a:pt x="2864" y="10219"/>
                      <a:pt x="2814" y="10219"/>
                    </a:cubicBezTo>
                    <a:cubicBezTo>
                      <a:pt x="2496" y="10219"/>
                      <a:pt x="2202" y="10381"/>
                      <a:pt x="2025" y="10652"/>
                    </a:cubicBezTo>
                    <a:cubicBezTo>
                      <a:pt x="1506" y="11460"/>
                      <a:pt x="1856" y="12689"/>
                      <a:pt x="2374" y="13399"/>
                    </a:cubicBezTo>
                    <a:cubicBezTo>
                      <a:pt x="2856" y="14038"/>
                      <a:pt x="3639" y="14508"/>
                      <a:pt x="4446" y="14508"/>
                    </a:cubicBezTo>
                    <a:cubicBezTo>
                      <a:pt x="4266" y="15195"/>
                      <a:pt x="4121" y="15906"/>
                      <a:pt x="4037" y="16604"/>
                    </a:cubicBezTo>
                    <a:cubicBezTo>
                      <a:pt x="3940" y="17291"/>
                      <a:pt x="3916" y="17978"/>
                      <a:pt x="3940" y="18665"/>
                    </a:cubicBezTo>
                    <a:cubicBezTo>
                      <a:pt x="3663" y="18014"/>
                      <a:pt x="3254" y="17412"/>
                      <a:pt x="2760" y="16894"/>
                    </a:cubicBezTo>
                    <a:cubicBezTo>
                      <a:pt x="2418" y="16569"/>
                      <a:pt x="1745" y="16041"/>
                      <a:pt x="1167" y="16041"/>
                    </a:cubicBezTo>
                    <a:cubicBezTo>
                      <a:pt x="950" y="16041"/>
                      <a:pt x="746" y="16116"/>
                      <a:pt x="579" y="16303"/>
                    </a:cubicBezTo>
                    <a:cubicBezTo>
                      <a:pt x="0" y="16954"/>
                      <a:pt x="518" y="18267"/>
                      <a:pt x="1037" y="18809"/>
                    </a:cubicBezTo>
                    <a:cubicBezTo>
                      <a:pt x="1796" y="19593"/>
                      <a:pt x="2976" y="19773"/>
                      <a:pt x="4025" y="19773"/>
                    </a:cubicBezTo>
                    <a:cubicBezTo>
                      <a:pt x="4121" y="20556"/>
                      <a:pt x="4254" y="21328"/>
                      <a:pt x="4458" y="22087"/>
                    </a:cubicBezTo>
                    <a:cubicBezTo>
                      <a:pt x="4615" y="22737"/>
                      <a:pt x="4808" y="23400"/>
                      <a:pt x="4916" y="24075"/>
                    </a:cubicBezTo>
                    <a:cubicBezTo>
                      <a:pt x="4591" y="23629"/>
                      <a:pt x="4217" y="23243"/>
                      <a:pt x="3784" y="22906"/>
                    </a:cubicBezTo>
                    <a:cubicBezTo>
                      <a:pt x="3407" y="22620"/>
                      <a:pt x="2878" y="22375"/>
                      <a:pt x="2384" y="22375"/>
                    </a:cubicBezTo>
                    <a:cubicBezTo>
                      <a:pt x="2024" y="22375"/>
                      <a:pt x="1683" y="22505"/>
                      <a:pt x="1434" y="22846"/>
                    </a:cubicBezTo>
                    <a:cubicBezTo>
                      <a:pt x="844" y="23653"/>
                      <a:pt x="1506" y="24605"/>
                      <a:pt x="2193" y="25099"/>
                    </a:cubicBezTo>
                    <a:cubicBezTo>
                      <a:pt x="2882" y="25621"/>
                      <a:pt x="3715" y="25889"/>
                      <a:pt x="4568" y="25889"/>
                    </a:cubicBezTo>
                    <a:cubicBezTo>
                      <a:pt x="4700" y="25889"/>
                      <a:pt x="4832" y="25883"/>
                      <a:pt x="4964" y="25870"/>
                    </a:cubicBezTo>
                    <a:lnTo>
                      <a:pt x="4964" y="25870"/>
                    </a:lnTo>
                    <a:cubicBezTo>
                      <a:pt x="4868" y="26737"/>
                      <a:pt x="4603" y="27569"/>
                      <a:pt x="4338" y="28400"/>
                    </a:cubicBezTo>
                    <a:cubicBezTo>
                      <a:pt x="4294" y="28546"/>
                      <a:pt x="4409" y="28639"/>
                      <a:pt x="4525" y="28639"/>
                    </a:cubicBezTo>
                    <a:cubicBezTo>
                      <a:pt x="4601" y="28639"/>
                      <a:pt x="4678" y="28599"/>
                      <a:pt x="4711" y="28509"/>
                    </a:cubicBezTo>
                    <a:cubicBezTo>
                      <a:pt x="5013" y="27641"/>
                      <a:pt x="5302" y="26762"/>
                      <a:pt x="5398" y="25846"/>
                    </a:cubicBezTo>
                    <a:cubicBezTo>
                      <a:pt x="6254" y="25774"/>
                      <a:pt x="7061" y="25424"/>
                      <a:pt x="7700" y="24846"/>
                    </a:cubicBezTo>
                    <a:cubicBezTo>
                      <a:pt x="8230" y="24352"/>
                      <a:pt x="8868" y="23448"/>
                      <a:pt x="8302" y="22749"/>
                    </a:cubicBezTo>
                    <a:cubicBezTo>
                      <a:pt x="8123" y="22532"/>
                      <a:pt x="7909" y="22447"/>
                      <a:pt x="7686" y="22447"/>
                    </a:cubicBezTo>
                    <a:cubicBezTo>
                      <a:pt x="7216" y="22447"/>
                      <a:pt x="6705" y="22821"/>
                      <a:pt x="6386" y="23123"/>
                    </a:cubicBezTo>
                    <a:cubicBezTo>
                      <a:pt x="5952" y="23532"/>
                      <a:pt x="5615" y="24051"/>
                      <a:pt x="5386" y="24605"/>
                    </a:cubicBezTo>
                    <a:cubicBezTo>
                      <a:pt x="5338" y="24111"/>
                      <a:pt x="5254" y="23605"/>
                      <a:pt x="5133" y="23123"/>
                    </a:cubicBezTo>
                    <a:cubicBezTo>
                      <a:pt x="4928" y="22219"/>
                      <a:pt x="4663" y="21315"/>
                      <a:pt x="4519" y="20388"/>
                    </a:cubicBezTo>
                    <a:cubicBezTo>
                      <a:pt x="4470" y="20135"/>
                      <a:pt x="4446" y="19894"/>
                      <a:pt x="4422" y="19641"/>
                    </a:cubicBezTo>
                    <a:cubicBezTo>
                      <a:pt x="5410" y="19339"/>
                      <a:pt x="6459" y="18942"/>
                      <a:pt x="7278" y="18291"/>
                    </a:cubicBezTo>
                    <a:cubicBezTo>
                      <a:pt x="7820" y="17857"/>
                      <a:pt x="8651" y="16785"/>
                      <a:pt x="7820" y="16207"/>
                    </a:cubicBezTo>
                    <a:cubicBezTo>
                      <a:pt x="7623" y="16070"/>
                      <a:pt x="7400" y="16014"/>
                      <a:pt x="7168" y="16014"/>
                    </a:cubicBezTo>
                    <a:cubicBezTo>
                      <a:pt x="6561" y="16014"/>
                      <a:pt x="5892" y="16400"/>
                      <a:pt x="5483" y="16749"/>
                    </a:cubicBezTo>
                    <a:cubicBezTo>
                      <a:pt x="5001" y="17183"/>
                      <a:pt x="4615" y="17713"/>
                      <a:pt x="4362" y="18315"/>
                    </a:cubicBezTo>
                    <a:cubicBezTo>
                      <a:pt x="4362" y="17978"/>
                      <a:pt x="4374" y="17641"/>
                      <a:pt x="4398" y="17315"/>
                    </a:cubicBezTo>
                    <a:cubicBezTo>
                      <a:pt x="4458" y="16424"/>
                      <a:pt x="4603" y="15544"/>
                      <a:pt x="4832" y="14689"/>
                    </a:cubicBezTo>
                    <a:cubicBezTo>
                      <a:pt x="5073" y="14751"/>
                      <a:pt x="5316" y="14779"/>
                      <a:pt x="5560" y="14779"/>
                    </a:cubicBezTo>
                    <a:cubicBezTo>
                      <a:pt x="6304" y="14779"/>
                      <a:pt x="7046" y="14518"/>
                      <a:pt x="7700" y="14183"/>
                    </a:cubicBezTo>
                    <a:cubicBezTo>
                      <a:pt x="8471" y="13785"/>
                      <a:pt x="9495" y="12978"/>
                      <a:pt x="9049" y="11978"/>
                    </a:cubicBezTo>
                    <a:cubicBezTo>
                      <a:pt x="8840" y="11495"/>
                      <a:pt x="8420" y="11311"/>
                      <a:pt x="7967" y="11311"/>
                    </a:cubicBezTo>
                    <a:cubicBezTo>
                      <a:pt x="7560" y="11311"/>
                      <a:pt x="7127" y="11460"/>
                      <a:pt x="6796" y="11676"/>
                    </a:cubicBezTo>
                    <a:cubicBezTo>
                      <a:pt x="6242" y="12038"/>
                      <a:pt x="5748" y="12484"/>
                      <a:pt x="5326" y="13002"/>
                    </a:cubicBezTo>
                    <a:cubicBezTo>
                      <a:pt x="5748" y="11713"/>
                      <a:pt x="6218" y="10447"/>
                      <a:pt x="6591" y="9158"/>
                    </a:cubicBezTo>
                    <a:cubicBezTo>
                      <a:pt x="6883" y="9177"/>
                      <a:pt x="7185" y="9195"/>
                      <a:pt x="7488" y="9195"/>
                    </a:cubicBezTo>
                    <a:cubicBezTo>
                      <a:pt x="8145" y="9195"/>
                      <a:pt x="8805" y="9111"/>
                      <a:pt x="9374" y="8773"/>
                    </a:cubicBezTo>
                    <a:cubicBezTo>
                      <a:pt x="9977" y="8411"/>
                      <a:pt x="10338" y="7628"/>
                      <a:pt x="9760" y="7074"/>
                    </a:cubicBezTo>
                    <a:cubicBezTo>
                      <a:pt x="9527" y="6850"/>
                      <a:pt x="9251" y="6762"/>
                      <a:pt x="8967" y="6762"/>
                    </a:cubicBezTo>
                    <a:cubicBezTo>
                      <a:pt x="8530" y="6762"/>
                      <a:pt x="8074" y="6970"/>
                      <a:pt x="7724" y="7218"/>
                    </a:cubicBezTo>
                    <a:cubicBezTo>
                      <a:pt x="7386" y="7459"/>
                      <a:pt x="7097" y="7761"/>
                      <a:pt x="6880" y="8110"/>
                    </a:cubicBezTo>
                    <a:cubicBezTo>
                      <a:pt x="7001" y="7592"/>
                      <a:pt x="7097" y="7062"/>
                      <a:pt x="7181" y="6532"/>
                    </a:cubicBezTo>
                    <a:cubicBezTo>
                      <a:pt x="7242" y="6014"/>
                      <a:pt x="7278" y="5483"/>
                      <a:pt x="7290" y="4953"/>
                    </a:cubicBezTo>
                    <a:cubicBezTo>
                      <a:pt x="8037" y="4291"/>
                      <a:pt x="8182" y="3110"/>
                      <a:pt x="8025" y="2170"/>
                    </a:cubicBezTo>
                    <a:cubicBezTo>
                      <a:pt x="7906" y="1432"/>
                      <a:pt x="7422" y="1"/>
                      <a:pt x="6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738569" y="3337293"/>
                <a:ext cx="425852" cy="1177566"/>
              </a:xfrm>
              <a:custGeom>
                <a:avLst/>
                <a:gdLst/>
                <a:ahLst/>
                <a:cxnLst/>
                <a:rect l="l" t="t" r="r" b="b"/>
                <a:pathLst>
                  <a:path w="7977" h="22058" extrusionOk="0">
                    <a:moveTo>
                      <a:pt x="4977" y="0"/>
                    </a:moveTo>
                    <a:cubicBezTo>
                      <a:pt x="4973" y="0"/>
                      <a:pt x="4969" y="0"/>
                      <a:pt x="4965" y="0"/>
                    </a:cubicBezTo>
                    <a:cubicBezTo>
                      <a:pt x="4218" y="24"/>
                      <a:pt x="4169" y="1193"/>
                      <a:pt x="4266" y="1711"/>
                    </a:cubicBezTo>
                    <a:cubicBezTo>
                      <a:pt x="4362" y="2145"/>
                      <a:pt x="4543" y="2567"/>
                      <a:pt x="4796" y="2952"/>
                    </a:cubicBezTo>
                    <a:cubicBezTo>
                      <a:pt x="5013" y="3241"/>
                      <a:pt x="5206" y="3543"/>
                      <a:pt x="5362" y="3856"/>
                    </a:cubicBezTo>
                    <a:cubicBezTo>
                      <a:pt x="5362" y="4205"/>
                      <a:pt x="5326" y="4555"/>
                      <a:pt x="5278" y="4904"/>
                    </a:cubicBezTo>
                    <a:cubicBezTo>
                      <a:pt x="5218" y="5350"/>
                      <a:pt x="5133" y="5784"/>
                      <a:pt x="5013" y="6217"/>
                    </a:cubicBezTo>
                    <a:cubicBezTo>
                      <a:pt x="5001" y="5663"/>
                      <a:pt x="4820" y="5109"/>
                      <a:pt x="4507" y="4651"/>
                    </a:cubicBezTo>
                    <a:cubicBezTo>
                      <a:pt x="4309" y="4390"/>
                      <a:pt x="3965" y="4181"/>
                      <a:pt x="3633" y="4181"/>
                    </a:cubicBezTo>
                    <a:cubicBezTo>
                      <a:pt x="3460" y="4181"/>
                      <a:pt x="3290" y="4238"/>
                      <a:pt x="3145" y="4374"/>
                    </a:cubicBezTo>
                    <a:cubicBezTo>
                      <a:pt x="2675" y="4808"/>
                      <a:pt x="2880" y="5651"/>
                      <a:pt x="3205" y="6109"/>
                    </a:cubicBezTo>
                    <a:cubicBezTo>
                      <a:pt x="3519" y="6579"/>
                      <a:pt x="4169" y="7037"/>
                      <a:pt x="4772" y="7097"/>
                    </a:cubicBezTo>
                    <a:cubicBezTo>
                      <a:pt x="4591" y="7675"/>
                      <a:pt x="4386" y="8254"/>
                      <a:pt x="4193" y="8820"/>
                    </a:cubicBezTo>
                    <a:cubicBezTo>
                      <a:pt x="3989" y="9398"/>
                      <a:pt x="3796" y="9928"/>
                      <a:pt x="3627" y="10483"/>
                    </a:cubicBezTo>
                    <a:cubicBezTo>
                      <a:pt x="3579" y="9820"/>
                      <a:pt x="3374" y="9169"/>
                      <a:pt x="3037" y="8591"/>
                    </a:cubicBezTo>
                    <a:cubicBezTo>
                      <a:pt x="2868" y="8302"/>
                      <a:pt x="2639" y="7964"/>
                      <a:pt x="2290" y="7892"/>
                    </a:cubicBezTo>
                    <a:cubicBezTo>
                      <a:pt x="2248" y="7885"/>
                      <a:pt x="2206" y="7882"/>
                      <a:pt x="2165" y="7882"/>
                    </a:cubicBezTo>
                    <a:cubicBezTo>
                      <a:pt x="1923" y="7882"/>
                      <a:pt x="1701" y="8001"/>
                      <a:pt x="1567" y="8217"/>
                    </a:cubicBezTo>
                    <a:cubicBezTo>
                      <a:pt x="1157" y="8832"/>
                      <a:pt x="1434" y="9784"/>
                      <a:pt x="1832" y="10326"/>
                    </a:cubicBezTo>
                    <a:cubicBezTo>
                      <a:pt x="2205" y="10844"/>
                      <a:pt x="2796" y="11157"/>
                      <a:pt x="3434" y="11181"/>
                    </a:cubicBezTo>
                    <a:cubicBezTo>
                      <a:pt x="3290" y="11712"/>
                      <a:pt x="3181" y="12254"/>
                      <a:pt x="3109" y="12796"/>
                    </a:cubicBezTo>
                    <a:cubicBezTo>
                      <a:pt x="3037" y="13326"/>
                      <a:pt x="3013" y="13856"/>
                      <a:pt x="3037" y="14386"/>
                    </a:cubicBezTo>
                    <a:cubicBezTo>
                      <a:pt x="2820" y="13880"/>
                      <a:pt x="2507" y="13410"/>
                      <a:pt x="2121" y="13025"/>
                    </a:cubicBezTo>
                    <a:cubicBezTo>
                      <a:pt x="1858" y="12771"/>
                      <a:pt x="1341" y="12364"/>
                      <a:pt x="898" y="12364"/>
                    </a:cubicBezTo>
                    <a:cubicBezTo>
                      <a:pt x="731" y="12364"/>
                      <a:pt x="575" y="12422"/>
                      <a:pt x="446" y="12567"/>
                    </a:cubicBezTo>
                    <a:cubicBezTo>
                      <a:pt x="0" y="13073"/>
                      <a:pt x="398" y="14085"/>
                      <a:pt x="796" y="14495"/>
                    </a:cubicBezTo>
                    <a:cubicBezTo>
                      <a:pt x="1386" y="15109"/>
                      <a:pt x="2290" y="15254"/>
                      <a:pt x="3097" y="15254"/>
                    </a:cubicBezTo>
                    <a:cubicBezTo>
                      <a:pt x="3169" y="15844"/>
                      <a:pt x="3278" y="16435"/>
                      <a:pt x="3434" y="17013"/>
                    </a:cubicBezTo>
                    <a:cubicBezTo>
                      <a:pt x="3555" y="17519"/>
                      <a:pt x="3699" y="18037"/>
                      <a:pt x="3784" y="18555"/>
                    </a:cubicBezTo>
                    <a:cubicBezTo>
                      <a:pt x="3543" y="18206"/>
                      <a:pt x="3242" y="17905"/>
                      <a:pt x="2916" y="17652"/>
                    </a:cubicBezTo>
                    <a:cubicBezTo>
                      <a:pt x="2624" y="17429"/>
                      <a:pt x="2214" y="17238"/>
                      <a:pt x="1834" y="17238"/>
                    </a:cubicBezTo>
                    <a:cubicBezTo>
                      <a:pt x="1558" y="17238"/>
                      <a:pt x="1297" y="17339"/>
                      <a:pt x="1109" y="17603"/>
                    </a:cubicBezTo>
                    <a:cubicBezTo>
                      <a:pt x="651" y="18218"/>
                      <a:pt x="1157" y="18953"/>
                      <a:pt x="1687" y="19338"/>
                    </a:cubicBezTo>
                    <a:cubicBezTo>
                      <a:pt x="2215" y="19731"/>
                      <a:pt x="2848" y="19947"/>
                      <a:pt x="3505" y="19947"/>
                    </a:cubicBezTo>
                    <a:cubicBezTo>
                      <a:pt x="3613" y="19947"/>
                      <a:pt x="3722" y="19941"/>
                      <a:pt x="3832" y="19929"/>
                    </a:cubicBezTo>
                    <a:lnTo>
                      <a:pt x="3832" y="19929"/>
                    </a:lnTo>
                    <a:cubicBezTo>
                      <a:pt x="3736" y="20592"/>
                      <a:pt x="3579" y="21242"/>
                      <a:pt x="3350" y="21881"/>
                    </a:cubicBezTo>
                    <a:cubicBezTo>
                      <a:pt x="3314" y="21989"/>
                      <a:pt x="3402" y="22058"/>
                      <a:pt x="3492" y="22058"/>
                    </a:cubicBezTo>
                    <a:cubicBezTo>
                      <a:pt x="3553" y="22058"/>
                      <a:pt x="3615" y="22026"/>
                      <a:pt x="3639" y="21953"/>
                    </a:cubicBezTo>
                    <a:cubicBezTo>
                      <a:pt x="3880" y="21290"/>
                      <a:pt x="4061" y="20604"/>
                      <a:pt x="4157" y="19905"/>
                    </a:cubicBezTo>
                    <a:cubicBezTo>
                      <a:pt x="4820" y="19857"/>
                      <a:pt x="5447" y="19579"/>
                      <a:pt x="5941" y="19134"/>
                    </a:cubicBezTo>
                    <a:cubicBezTo>
                      <a:pt x="6350" y="18760"/>
                      <a:pt x="6844" y="18061"/>
                      <a:pt x="6398" y="17519"/>
                    </a:cubicBezTo>
                    <a:cubicBezTo>
                      <a:pt x="6259" y="17345"/>
                      <a:pt x="6096" y="17278"/>
                      <a:pt x="5927" y="17278"/>
                    </a:cubicBezTo>
                    <a:cubicBezTo>
                      <a:pt x="5569" y="17278"/>
                      <a:pt x="5182" y="17579"/>
                      <a:pt x="4928" y="17808"/>
                    </a:cubicBezTo>
                    <a:cubicBezTo>
                      <a:pt x="4591" y="18134"/>
                      <a:pt x="4326" y="18519"/>
                      <a:pt x="4157" y="18953"/>
                    </a:cubicBezTo>
                    <a:cubicBezTo>
                      <a:pt x="4121" y="18567"/>
                      <a:pt x="4061" y="18182"/>
                      <a:pt x="3965" y="17808"/>
                    </a:cubicBezTo>
                    <a:cubicBezTo>
                      <a:pt x="3808" y="17109"/>
                      <a:pt x="3603" y="16411"/>
                      <a:pt x="3495" y="15700"/>
                    </a:cubicBezTo>
                    <a:cubicBezTo>
                      <a:pt x="3458" y="15507"/>
                      <a:pt x="3434" y="15314"/>
                      <a:pt x="3410" y="15121"/>
                    </a:cubicBezTo>
                    <a:cubicBezTo>
                      <a:pt x="4181" y="14880"/>
                      <a:pt x="4989" y="14591"/>
                      <a:pt x="5615" y="14085"/>
                    </a:cubicBezTo>
                    <a:cubicBezTo>
                      <a:pt x="6037" y="13760"/>
                      <a:pt x="6675" y="12928"/>
                      <a:pt x="6037" y="12483"/>
                    </a:cubicBezTo>
                    <a:cubicBezTo>
                      <a:pt x="5884" y="12376"/>
                      <a:pt x="5710" y="12332"/>
                      <a:pt x="5531" y="12332"/>
                    </a:cubicBezTo>
                    <a:cubicBezTo>
                      <a:pt x="5059" y="12332"/>
                      <a:pt x="4544" y="12634"/>
                      <a:pt x="4230" y="12904"/>
                    </a:cubicBezTo>
                    <a:cubicBezTo>
                      <a:pt x="3856" y="13230"/>
                      <a:pt x="3555" y="13639"/>
                      <a:pt x="3362" y="14109"/>
                    </a:cubicBezTo>
                    <a:cubicBezTo>
                      <a:pt x="3362" y="13844"/>
                      <a:pt x="3374" y="13591"/>
                      <a:pt x="3386" y="13338"/>
                    </a:cubicBezTo>
                    <a:cubicBezTo>
                      <a:pt x="3446" y="12651"/>
                      <a:pt x="3555" y="11977"/>
                      <a:pt x="3736" y="11314"/>
                    </a:cubicBezTo>
                    <a:cubicBezTo>
                      <a:pt x="3922" y="11365"/>
                      <a:pt x="4110" y="11388"/>
                      <a:pt x="4298" y="11388"/>
                    </a:cubicBezTo>
                    <a:cubicBezTo>
                      <a:pt x="4866" y="11388"/>
                      <a:pt x="5434" y="11182"/>
                      <a:pt x="5941" y="10928"/>
                    </a:cubicBezTo>
                    <a:cubicBezTo>
                      <a:pt x="6543" y="10627"/>
                      <a:pt x="7314" y="10001"/>
                      <a:pt x="6977" y="9230"/>
                    </a:cubicBezTo>
                    <a:cubicBezTo>
                      <a:pt x="6812" y="8855"/>
                      <a:pt x="6487" y="8715"/>
                      <a:pt x="6139" y="8715"/>
                    </a:cubicBezTo>
                    <a:cubicBezTo>
                      <a:pt x="5825" y="8715"/>
                      <a:pt x="5493" y="8829"/>
                      <a:pt x="5242" y="8989"/>
                    </a:cubicBezTo>
                    <a:cubicBezTo>
                      <a:pt x="4808" y="9266"/>
                      <a:pt x="4434" y="9615"/>
                      <a:pt x="4109" y="10013"/>
                    </a:cubicBezTo>
                    <a:cubicBezTo>
                      <a:pt x="4434" y="9025"/>
                      <a:pt x="4796" y="8049"/>
                      <a:pt x="5085" y="7049"/>
                    </a:cubicBezTo>
                    <a:cubicBezTo>
                      <a:pt x="5309" y="7064"/>
                      <a:pt x="5541" y="7078"/>
                      <a:pt x="5774" y="7078"/>
                    </a:cubicBezTo>
                    <a:cubicBezTo>
                      <a:pt x="6281" y="7078"/>
                      <a:pt x="6792" y="7012"/>
                      <a:pt x="7230" y="6747"/>
                    </a:cubicBezTo>
                    <a:cubicBezTo>
                      <a:pt x="7688" y="6482"/>
                      <a:pt x="7977" y="5880"/>
                      <a:pt x="7531" y="5458"/>
                    </a:cubicBezTo>
                    <a:cubicBezTo>
                      <a:pt x="7350" y="5287"/>
                      <a:pt x="7135" y="5219"/>
                      <a:pt x="6913" y="5219"/>
                    </a:cubicBezTo>
                    <a:cubicBezTo>
                      <a:pt x="6575" y="5219"/>
                      <a:pt x="6222" y="5377"/>
                      <a:pt x="5953" y="5567"/>
                    </a:cubicBezTo>
                    <a:cubicBezTo>
                      <a:pt x="5700" y="5759"/>
                      <a:pt x="5471" y="5988"/>
                      <a:pt x="5302" y="6253"/>
                    </a:cubicBezTo>
                    <a:cubicBezTo>
                      <a:pt x="5398" y="5856"/>
                      <a:pt x="5471" y="5446"/>
                      <a:pt x="5531" y="5037"/>
                    </a:cubicBezTo>
                    <a:cubicBezTo>
                      <a:pt x="5591" y="4639"/>
                      <a:pt x="5615" y="4229"/>
                      <a:pt x="5615" y="3820"/>
                    </a:cubicBezTo>
                    <a:cubicBezTo>
                      <a:pt x="6194" y="3314"/>
                      <a:pt x="6302" y="2398"/>
                      <a:pt x="6181" y="1675"/>
                    </a:cubicBezTo>
                    <a:cubicBezTo>
                      <a:pt x="6098" y="1112"/>
                      <a:pt x="5716" y="0"/>
                      <a:pt x="49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651071" y="3895754"/>
                <a:ext cx="704842" cy="698116"/>
              </a:xfrm>
              <a:custGeom>
                <a:avLst/>
                <a:gdLst/>
                <a:ahLst/>
                <a:cxnLst/>
                <a:rect l="l" t="t" r="r" b="b"/>
                <a:pathLst>
                  <a:path w="13203" h="13077" extrusionOk="0">
                    <a:moveTo>
                      <a:pt x="9154" y="0"/>
                    </a:moveTo>
                    <a:cubicBezTo>
                      <a:pt x="9107" y="0"/>
                      <a:pt x="9058" y="15"/>
                      <a:pt x="9013" y="46"/>
                    </a:cubicBezTo>
                    <a:cubicBezTo>
                      <a:pt x="8122" y="781"/>
                      <a:pt x="8387" y="2046"/>
                      <a:pt x="8664" y="2998"/>
                    </a:cubicBezTo>
                    <a:cubicBezTo>
                      <a:pt x="8808" y="3516"/>
                      <a:pt x="8736" y="3889"/>
                      <a:pt x="8483" y="4359"/>
                    </a:cubicBezTo>
                    <a:cubicBezTo>
                      <a:pt x="8242" y="4817"/>
                      <a:pt x="7965" y="5263"/>
                      <a:pt x="7869" y="5781"/>
                    </a:cubicBezTo>
                    <a:cubicBezTo>
                      <a:pt x="7712" y="6552"/>
                      <a:pt x="8037" y="7359"/>
                      <a:pt x="7893" y="8106"/>
                    </a:cubicBezTo>
                    <a:cubicBezTo>
                      <a:pt x="7688" y="7745"/>
                      <a:pt x="7483" y="7383"/>
                      <a:pt x="7266" y="7046"/>
                    </a:cubicBezTo>
                    <a:cubicBezTo>
                      <a:pt x="7211" y="6955"/>
                      <a:pt x="7124" y="6915"/>
                      <a:pt x="7034" y="6915"/>
                    </a:cubicBezTo>
                    <a:cubicBezTo>
                      <a:pt x="6885" y="6915"/>
                      <a:pt x="6730" y="7021"/>
                      <a:pt x="6700" y="7179"/>
                    </a:cubicBezTo>
                    <a:cubicBezTo>
                      <a:pt x="6543" y="7889"/>
                      <a:pt x="6845" y="8697"/>
                      <a:pt x="7339" y="9227"/>
                    </a:cubicBezTo>
                    <a:cubicBezTo>
                      <a:pt x="7206" y="9516"/>
                      <a:pt x="7146" y="9829"/>
                      <a:pt x="7182" y="10143"/>
                    </a:cubicBezTo>
                    <a:cubicBezTo>
                      <a:pt x="7194" y="10359"/>
                      <a:pt x="7278" y="10588"/>
                      <a:pt x="7254" y="10805"/>
                    </a:cubicBezTo>
                    <a:cubicBezTo>
                      <a:pt x="7206" y="11010"/>
                      <a:pt x="7170" y="11227"/>
                      <a:pt x="7134" y="11432"/>
                    </a:cubicBezTo>
                    <a:cubicBezTo>
                      <a:pt x="6808" y="11444"/>
                      <a:pt x="6471" y="11504"/>
                      <a:pt x="6170" y="11637"/>
                    </a:cubicBezTo>
                    <a:cubicBezTo>
                      <a:pt x="5989" y="11709"/>
                      <a:pt x="5796" y="11781"/>
                      <a:pt x="5604" y="11829"/>
                    </a:cubicBezTo>
                    <a:cubicBezTo>
                      <a:pt x="5760" y="11456"/>
                      <a:pt x="5796" y="11046"/>
                      <a:pt x="5736" y="10649"/>
                    </a:cubicBezTo>
                    <a:cubicBezTo>
                      <a:pt x="5664" y="10215"/>
                      <a:pt x="5350" y="9805"/>
                      <a:pt x="5375" y="9359"/>
                    </a:cubicBezTo>
                    <a:cubicBezTo>
                      <a:pt x="5411" y="8877"/>
                      <a:pt x="5736" y="8432"/>
                      <a:pt x="5941" y="8010"/>
                    </a:cubicBezTo>
                    <a:cubicBezTo>
                      <a:pt x="6170" y="7552"/>
                      <a:pt x="6326" y="7070"/>
                      <a:pt x="6399" y="6576"/>
                    </a:cubicBezTo>
                    <a:cubicBezTo>
                      <a:pt x="6519" y="5757"/>
                      <a:pt x="6363" y="4998"/>
                      <a:pt x="6146" y="4239"/>
                    </a:cubicBezTo>
                    <a:cubicBezTo>
                      <a:pt x="6447" y="4034"/>
                      <a:pt x="6592" y="3684"/>
                      <a:pt x="6652" y="3335"/>
                    </a:cubicBezTo>
                    <a:cubicBezTo>
                      <a:pt x="6700" y="3130"/>
                      <a:pt x="6688" y="2913"/>
                      <a:pt x="6820" y="2745"/>
                    </a:cubicBezTo>
                    <a:cubicBezTo>
                      <a:pt x="6953" y="2588"/>
                      <a:pt x="7098" y="2516"/>
                      <a:pt x="7218" y="2383"/>
                    </a:cubicBezTo>
                    <a:cubicBezTo>
                      <a:pt x="7351" y="2214"/>
                      <a:pt x="7266" y="1961"/>
                      <a:pt x="7049" y="1925"/>
                    </a:cubicBezTo>
                    <a:cubicBezTo>
                      <a:pt x="6999" y="1916"/>
                      <a:pt x="6949" y="1912"/>
                      <a:pt x="6900" y="1912"/>
                    </a:cubicBezTo>
                    <a:cubicBezTo>
                      <a:pt x="6479" y="1912"/>
                      <a:pt x="6114" y="2221"/>
                      <a:pt x="5941" y="2588"/>
                    </a:cubicBezTo>
                    <a:cubicBezTo>
                      <a:pt x="5881" y="2745"/>
                      <a:pt x="5832" y="2901"/>
                      <a:pt x="5808" y="3070"/>
                    </a:cubicBezTo>
                    <a:cubicBezTo>
                      <a:pt x="5628" y="2335"/>
                      <a:pt x="5700" y="1576"/>
                      <a:pt x="6025" y="889"/>
                    </a:cubicBezTo>
                    <a:cubicBezTo>
                      <a:pt x="6129" y="672"/>
                      <a:pt x="5952" y="505"/>
                      <a:pt x="5764" y="505"/>
                    </a:cubicBezTo>
                    <a:cubicBezTo>
                      <a:pt x="5691" y="505"/>
                      <a:pt x="5616" y="531"/>
                      <a:pt x="5555" y="588"/>
                    </a:cubicBezTo>
                    <a:cubicBezTo>
                      <a:pt x="4796" y="1359"/>
                      <a:pt x="4543" y="2419"/>
                      <a:pt x="4736" y="3468"/>
                    </a:cubicBezTo>
                    <a:cubicBezTo>
                      <a:pt x="4905" y="4431"/>
                      <a:pt x="5302" y="5275"/>
                      <a:pt x="5218" y="6251"/>
                    </a:cubicBezTo>
                    <a:lnTo>
                      <a:pt x="5158" y="6191"/>
                    </a:lnTo>
                    <a:cubicBezTo>
                      <a:pt x="4820" y="5889"/>
                      <a:pt x="4507" y="5540"/>
                      <a:pt x="4242" y="5178"/>
                    </a:cubicBezTo>
                    <a:cubicBezTo>
                      <a:pt x="4195" y="5117"/>
                      <a:pt x="4129" y="5089"/>
                      <a:pt x="4064" y="5089"/>
                    </a:cubicBezTo>
                    <a:cubicBezTo>
                      <a:pt x="3963" y="5089"/>
                      <a:pt x="3862" y="5157"/>
                      <a:pt x="3832" y="5275"/>
                    </a:cubicBezTo>
                    <a:cubicBezTo>
                      <a:pt x="3736" y="5745"/>
                      <a:pt x="3868" y="6239"/>
                      <a:pt x="4194" y="6600"/>
                    </a:cubicBezTo>
                    <a:cubicBezTo>
                      <a:pt x="4326" y="6745"/>
                      <a:pt x="4471" y="6901"/>
                      <a:pt x="4603" y="7058"/>
                    </a:cubicBezTo>
                    <a:cubicBezTo>
                      <a:pt x="4700" y="7179"/>
                      <a:pt x="4772" y="7323"/>
                      <a:pt x="4856" y="7456"/>
                    </a:cubicBezTo>
                    <a:cubicBezTo>
                      <a:pt x="4495" y="8203"/>
                      <a:pt x="4001" y="8902"/>
                      <a:pt x="4109" y="9781"/>
                    </a:cubicBezTo>
                    <a:cubicBezTo>
                      <a:pt x="4170" y="10275"/>
                      <a:pt x="4471" y="10721"/>
                      <a:pt x="4375" y="11227"/>
                    </a:cubicBezTo>
                    <a:cubicBezTo>
                      <a:pt x="4362" y="11287"/>
                      <a:pt x="4350" y="11347"/>
                      <a:pt x="4326" y="11408"/>
                    </a:cubicBezTo>
                    <a:cubicBezTo>
                      <a:pt x="4061" y="11179"/>
                      <a:pt x="4001" y="10829"/>
                      <a:pt x="3881" y="10504"/>
                    </a:cubicBezTo>
                    <a:cubicBezTo>
                      <a:pt x="3760" y="10215"/>
                      <a:pt x="3603" y="9938"/>
                      <a:pt x="3411" y="9685"/>
                    </a:cubicBezTo>
                    <a:cubicBezTo>
                      <a:pt x="3206" y="9420"/>
                      <a:pt x="2953" y="9167"/>
                      <a:pt x="2893" y="8841"/>
                    </a:cubicBezTo>
                    <a:cubicBezTo>
                      <a:pt x="2748" y="8167"/>
                      <a:pt x="3037" y="7432"/>
                      <a:pt x="3037" y="6745"/>
                    </a:cubicBezTo>
                    <a:cubicBezTo>
                      <a:pt x="3049" y="6371"/>
                      <a:pt x="2977" y="6010"/>
                      <a:pt x="2808" y="5672"/>
                    </a:cubicBezTo>
                    <a:cubicBezTo>
                      <a:pt x="2615" y="5263"/>
                      <a:pt x="2302" y="5022"/>
                      <a:pt x="2013" y="4672"/>
                    </a:cubicBezTo>
                    <a:cubicBezTo>
                      <a:pt x="1946" y="4594"/>
                      <a:pt x="1856" y="4559"/>
                      <a:pt x="1769" y="4559"/>
                    </a:cubicBezTo>
                    <a:cubicBezTo>
                      <a:pt x="1575" y="4559"/>
                      <a:pt x="1391" y="4729"/>
                      <a:pt x="1483" y="4962"/>
                    </a:cubicBezTo>
                    <a:cubicBezTo>
                      <a:pt x="1712" y="5564"/>
                      <a:pt x="1892" y="6191"/>
                      <a:pt x="1844" y="6841"/>
                    </a:cubicBezTo>
                    <a:lnTo>
                      <a:pt x="1820" y="6805"/>
                    </a:lnTo>
                    <a:cubicBezTo>
                      <a:pt x="1543" y="6468"/>
                      <a:pt x="1049" y="5998"/>
                      <a:pt x="591" y="5925"/>
                    </a:cubicBezTo>
                    <a:cubicBezTo>
                      <a:pt x="574" y="5922"/>
                      <a:pt x="557" y="5921"/>
                      <a:pt x="540" y="5921"/>
                    </a:cubicBezTo>
                    <a:cubicBezTo>
                      <a:pt x="426" y="5921"/>
                      <a:pt x="320" y="5989"/>
                      <a:pt x="278" y="6094"/>
                    </a:cubicBezTo>
                    <a:cubicBezTo>
                      <a:pt x="1" y="6636"/>
                      <a:pt x="844" y="7094"/>
                      <a:pt x="1097" y="7480"/>
                    </a:cubicBezTo>
                    <a:cubicBezTo>
                      <a:pt x="1290" y="7781"/>
                      <a:pt x="1398" y="8191"/>
                      <a:pt x="1615" y="8468"/>
                    </a:cubicBezTo>
                    <a:cubicBezTo>
                      <a:pt x="1603" y="8709"/>
                      <a:pt x="1627" y="8950"/>
                      <a:pt x="1688" y="9179"/>
                    </a:cubicBezTo>
                    <a:cubicBezTo>
                      <a:pt x="1856" y="9902"/>
                      <a:pt x="2471" y="10347"/>
                      <a:pt x="2724" y="11022"/>
                    </a:cubicBezTo>
                    <a:cubicBezTo>
                      <a:pt x="3001" y="11805"/>
                      <a:pt x="3326" y="12347"/>
                      <a:pt x="4085" y="12745"/>
                    </a:cubicBezTo>
                    <a:cubicBezTo>
                      <a:pt x="4476" y="12965"/>
                      <a:pt x="4913" y="13077"/>
                      <a:pt x="5353" y="13077"/>
                    </a:cubicBezTo>
                    <a:cubicBezTo>
                      <a:pt x="5660" y="13077"/>
                      <a:pt x="5969" y="13023"/>
                      <a:pt x="6266" y="12914"/>
                    </a:cubicBezTo>
                    <a:cubicBezTo>
                      <a:pt x="6592" y="12793"/>
                      <a:pt x="6881" y="12637"/>
                      <a:pt x="7230" y="12637"/>
                    </a:cubicBezTo>
                    <a:cubicBezTo>
                      <a:pt x="7609" y="12648"/>
                      <a:pt x="7988" y="12758"/>
                      <a:pt x="8377" y="12758"/>
                    </a:cubicBezTo>
                    <a:cubicBezTo>
                      <a:pt x="8396" y="12758"/>
                      <a:pt x="8416" y="12758"/>
                      <a:pt x="8435" y="12757"/>
                    </a:cubicBezTo>
                    <a:cubicBezTo>
                      <a:pt x="9170" y="12733"/>
                      <a:pt x="9760" y="12299"/>
                      <a:pt x="10110" y="11673"/>
                    </a:cubicBezTo>
                    <a:cubicBezTo>
                      <a:pt x="10495" y="10986"/>
                      <a:pt x="10495" y="10191"/>
                      <a:pt x="10676" y="9456"/>
                    </a:cubicBezTo>
                    <a:cubicBezTo>
                      <a:pt x="10760" y="9082"/>
                      <a:pt x="10953" y="8757"/>
                      <a:pt x="11242" y="8516"/>
                    </a:cubicBezTo>
                    <a:cubicBezTo>
                      <a:pt x="11532" y="8263"/>
                      <a:pt x="11760" y="7950"/>
                      <a:pt x="11905" y="7588"/>
                    </a:cubicBezTo>
                    <a:cubicBezTo>
                      <a:pt x="12134" y="6986"/>
                      <a:pt x="12122" y="5829"/>
                      <a:pt x="12773" y="5504"/>
                    </a:cubicBezTo>
                    <a:cubicBezTo>
                      <a:pt x="13203" y="5252"/>
                      <a:pt x="13039" y="4589"/>
                      <a:pt x="12632" y="4589"/>
                    </a:cubicBezTo>
                    <a:cubicBezTo>
                      <a:pt x="12571" y="4589"/>
                      <a:pt x="12505" y="4604"/>
                      <a:pt x="12435" y="4636"/>
                    </a:cubicBezTo>
                    <a:cubicBezTo>
                      <a:pt x="11881" y="4889"/>
                      <a:pt x="11556" y="5359"/>
                      <a:pt x="11363" y="5925"/>
                    </a:cubicBezTo>
                    <a:cubicBezTo>
                      <a:pt x="11266" y="6239"/>
                      <a:pt x="11206" y="6540"/>
                      <a:pt x="11098" y="6829"/>
                    </a:cubicBezTo>
                    <a:cubicBezTo>
                      <a:pt x="11001" y="6432"/>
                      <a:pt x="11025" y="6010"/>
                      <a:pt x="10893" y="5624"/>
                    </a:cubicBezTo>
                    <a:cubicBezTo>
                      <a:pt x="10851" y="5513"/>
                      <a:pt x="10753" y="5454"/>
                      <a:pt x="10653" y="5454"/>
                    </a:cubicBezTo>
                    <a:cubicBezTo>
                      <a:pt x="10579" y="5454"/>
                      <a:pt x="10503" y="5486"/>
                      <a:pt x="10447" y="5552"/>
                    </a:cubicBezTo>
                    <a:cubicBezTo>
                      <a:pt x="9929" y="6082"/>
                      <a:pt x="10050" y="7070"/>
                      <a:pt x="10315" y="7781"/>
                    </a:cubicBezTo>
                    <a:cubicBezTo>
                      <a:pt x="9929" y="8179"/>
                      <a:pt x="9652" y="8685"/>
                      <a:pt x="9543" y="9239"/>
                    </a:cubicBezTo>
                    <a:cubicBezTo>
                      <a:pt x="9387" y="9890"/>
                      <a:pt x="9423" y="10697"/>
                      <a:pt x="8977" y="11239"/>
                    </a:cubicBezTo>
                    <a:cubicBezTo>
                      <a:pt x="8833" y="11408"/>
                      <a:pt x="8628" y="11516"/>
                      <a:pt x="8399" y="11540"/>
                    </a:cubicBezTo>
                    <a:cubicBezTo>
                      <a:pt x="8411" y="11504"/>
                      <a:pt x="8411" y="11468"/>
                      <a:pt x="8399" y="11432"/>
                    </a:cubicBezTo>
                    <a:cubicBezTo>
                      <a:pt x="8399" y="11251"/>
                      <a:pt x="8519" y="11058"/>
                      <a:pt x="8543" y="10865"/>
                    </a:cubicBezTo>
                    <a:cubicBezTo>
                      <a:pt x="8543" y="10600"/>
                      <a:pt x="8519" y="10335"/>
                      <a:pt x="8447" y="10070"/>
                    </a:cubicBezTo>
                    <a:cubicBezTo>
                      <a:pt x="8375" y="9576"/>
                      <a:pt x="8784" y="9251"/>
                      <a:pt x="8965" y="8829"/>
                    </a:cubicBezTo>
                    <a:cubicBezTo>
                      <a:pt x="9146" y="8383"/>
                      <a:pt x="9206" y="7901"/>
                      <a:pt x="9146" y="7420"/>
                    </a:cubicBezTo>
                    <a:cubicBezTo>
                      <a:pt x="9110" y="6950"/>
                      <a:pt x="8977" y="6456"/>
                      <a:pt x="9074" y="5974"/>
                    </a:cubicBezTo>
                    <a:cubicBezTo>
                      <a:pt x="9158" y="5528"/>
                      <a:pt x="9459" y="5142"/>
                      <a:pt x="9652" y="4733"/>
                    </a:cubicBezTo>
                    <a:cubicBezTo>
                      <a:pt x="9760" y="4528"/>
                      <a:pt x="9845" y="4299"/>
                      <a:pt x="9905" y="4058"/>
                    </a:cubicBezTo>
                    <a:cubicBezTo>
                      <a:pt x="10628" y="3564"/>
                      <a:pt x="11074" y="2781"/>
                      <a:pt x="10893" y="1901"/>
                    </a:cubicBezTo>
                    <a:cubicBezTo>
                      <a:pt x="10879" y="1797"/>
                      <a:pt x="10793" y="1737"/>
                      <a:pt x="10707" y="1737"/>
                    </a:cubicBezTo>
                    <a:cubicBezTo>
                      <a:pt x="10643" y="1737"/>
                      <a:pt x="10579" y="1769"/>
                      <a:pt x="10544" y="1841"/>
                    </a:cubicBezTo>
                    <a:cubicBezTo>
                      <a:pt x="10375" y="2227"/>
                      <a:pt x="10146" y="2576"/>
                      <a:pt x="9857" y="2889"/>
                    </a:cubicBezTo>
                    <a:cubicBezTo>
                      <a:pt x="9760" y="2552"/>
                      <a:pt x="9628" y="2214"/>
                      <a:pt x="9519" y="1877"/>
                    </a:cubicBezTo>
                    <a:cubicBezTo>
                      <a:pt x="9363" y="1323"/>
                      <a:pt x="9459" y="781"/>
                      <a:pt x="9399" y="226"/>
                    </a:cubicBezTo>
                    <a:cubicBezTo>
                      <a:pt x="9382" y="89"/>
                      <a:pt x="9272" y="0"/>
                      <a:pt x="91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475007" y="4439054"/>
                <a:ext cx="468133" cy="224110"/>
              </a:xfrm>
              <a:custGeom>
                <a:avLst/>
                <a:gdLst/>
                <a:ahLst/>
                <a:cxnLst/>
                <a:rect l="l" t="t" r="r" b="b"/>
                <a:pathLst>
                  <a:path w="8769" h="4198" extrusionOk="0">
                    <a:moveTo>
                      <a:pt x="3475" y="0"/>
                    </a:moveTo>
                    <a:cubicBezTo>
                      <a:pt x="1871" y="0"/>
                      <a:pt x="0" y="1272"/>
                      <a:pt x="9" y="2869"/>
                    </a:cubicBezTo>
                    <a:cubicBezTo>
                      <a:pt x="15" y="3908"/>
                      <a:pt x="1154" y="4198"/>
                      <a:pt x="2508" y="4198"/>
                    </a:cubicBezTo>
                    <a:cubicBezTo>
                      <a:pt x="4030" y="4198"/>
                      <a:pt x="5823" y="3832"/>
                      <a:pt x="6588" y="3749"/>
                    </a:cubicBezTo>
                    <a:cubicBezTo>
                      <a:pt x="7046" y="3737"/>
                      <a:pt x="7504" y="3628"/>
                      <a:pt x="7926" y="3448"/>
                    </a:cubicBezTo>
                    <a:cubicBezTo>
                      <a:pt x="8335" y="3243"/>
                      <a:pt x="8697" y="2869"/>
                      <a:pt x="8733" y="2399"/>
                    </a:cubicBezTo>
                    <a:cubicBezTo>
                      <a:pt x="8769" y="1917"/>
                      <a:pt x="8468" y="1460"/>
                      <a:pt x="8058" y="1231"/>
                    </a:cubicBezTo>
                    <a:cubicBezTo>
                      <a:pt x="7707" y="1040"/>
                      <a:pt x="7315" y="941"/>
                      <a:pt x="6922" y="941"/>
                    </a:cubicBezTo>
                    <a:cubicBezTo>
                      <a:pt x="6843" y="941"/>
                      <a:pt x="6763" y="945"/>
                      <a:pt x="6685" y="954"/>
                    </a:cubicBezTo>
                    <a:cubicBezTo>
                      <a:pt x="6487" y="965"/>
                      <a:pt x="6289" y="985"/>
                      <a:pt x="6095" y="985"/>
                    </a:cubicBezTo>
                    <a:cubicBezTo>
                      <a:pt x="5888" y="985"/>
                      <a:pt x="5685" y="962"/>
                      <a:pt x="5492" y="881"/>
                    </a:cubicBezTo>
                    <a:cubicBezTo>
                      <a:pt x="5263" y="749"/>
                      <a:pt x="5058" y="592"/>
                      <a:pt x="4865" y="423"/>
                    </a:cubicBezTo>
                    <a:cubicBezTo>
                      <a:pt x="4476" y="131"/>
                      <a:pt x="3989" y="0"/>
                      <a:pt x="3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" name="Google Shape;127;p3"/>
          <p:cNvGrpSpPr/>
          <p:nvPr/>
        </p:nvGrpSpPr>
        <p:grpSpPr>
          <a:xfrm>
            <a:off x="228525" y="146694"/>
            <a:ext cx="8664268" cy="4188483"/>
            <a:chOff x="228525" y="146694"/>
            <a:chExt cx="8664268" cy="4188483"/>
          </a:xfrm>
        </p:grpSpPr>
        <p:grpSp>
          <p:nvGrpSpPr>
            <p:cNvPr id="128" name="Google Shape;128;p3"/>
            <p:cNvGrpSpPr/>
            <p:nvPr/>
          </p:nvGrpSpPr>
          <p:grpSpPr>
            <a:xfrm>
              <a:off x="6937906" y="2865143"/>
              <a:ext cx="522906" cy="326983"/>
              <a:chOff x="2733781" y="3434493"/>
              <a:chExt cx="522906" cy="326983"/>
            </a:xfrm>
          </p:grpSpPr>
          <p:sp>
            <p:nvSpPr>
              <p:cNvPr id="129" name="Google Shape;129;p3"/>
              <p:cNvSpPr/>
              <p:nvPr/>
            </p:nvSpPr>
            <p:spPr>
              <a:xfrm>
                <a:off x="2733781" y="3625078"/>
                <a:ext cx="491729" cy="136399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2555" extrusionOk="0">
                    <a:moveTo>
                      <a:pt x="6257" y="0"/>
                    </a:moveTo>
                    <a:cubicBezTo>
                      <a:pt x="6108" y="0"/>
                      <a:pt x="5939" y="98"/>
                      <a:pt x="5881" y="242"/>
                    </a:cubicBezTo>
                    <a:cubicBezTo>
                      <a:pt x="5652" y="820"/>
                      <a:pt x="5350" y="1555"/>
                      <a:pt x="4688" y="1760"/>
                    </a:cubicBezTo>
                    <a:cubicBezTo>
                      <a:pt x="4594" y="1786"/>
                      <a:pt x="4508" y="1799"/>
                      <a:pt x="4430" y="1799"/>
                    </a:cubicBezTo>
                    <a:cubicBezTo>
                      <a:pt x="3832" y="1799"/>
                      <a:pt x="3658" y="1087"/>
                      <a:pt x="3615" y="555"/>
                    </a:cubicBezTo>
                    <a:cubicBezTo>
                      <a:pt x="3602" y="369"/>
                      <a:pt x="3430" y="250"/>
                      <a:pt x="3272" y="250"/>
                    </a:cubicBezTo>
                    <a:cubicBezTo>
                      <a:pt x="3154" y="250"/>
                      <a:pt x="3044" y="316"/>
                      <a:pt x="3013" y="470"/>
                    </a:cubicBezTo>
                    <a:cubicBezTo>
                      <a:pt x="2904" y="1061"/>
                      <a:pt x="2567" y="1687"/>
                      <a:pt x="1929" y="1820"/>
                    </a:cubicBezTo>
                    <a:cubicBezTo>
                      <a:pt x="1855" y="1835"/>
                      <a:pt x="1784" y="1843"/>
                      <a:pt x="1715" y="1843"/>
                    </a:cubicBezTo>
                    <a:cubicBezTo>
                      <a:pt x="1189" y="1843"/>
                      <a:pt x="822" y="1415"/>
                      <a:pt x="748" y="892"/>
                    </a:cubicBezTo>
                    <a:cubicBezTo>
                      <a:pt x="724" y="763"/>
                      <a:pt x="615" y="702"/>
                      <a:pt x="501" y="702"/>
                    </a:cubicBezTo>
                    <a:cubicBezTo>
                      <a:pt x="383" y="702"/>
                      <a:pt x="260" y="769"/>
                      <a:pt x="230" y="892"/>
                    </a:cubicBezTo>
                    <a:cubicBezTo>
                      <a:pt x="1" y="1796"/>
                      <a:pt x="916" y="2555"/>
                      <a:pt x="1772" y="2555"/>
                    </a:cubicBezTo>
                    <a:cubicBezTo>
                      <a:pt x="2410" y="2555"/>
                      <a:pt x="2917" y="2145"/>
                      <a:pt x="3242" y="1615"/>
                    </a:cubicBezTo>
                    <a:cubicBezTo>
                      <a:pt x="3443" y="2101"/>
                      <a:pt x="3796" y="2459"/>
                      <a:pt x="4439" y="2459"/>
                    </a:cubicBezTo>
                    <a:cubicBezTo>
                      <a:pt x="4449" y="2459"/>
                      <a:pt x="4460" y="2459"/>
                      <a:pt x="4471" y="2459"/>
                    </a:cubicBezTo>
                    <a:cubicBezTo>
                      <a:pt x="5254" y="2446"/>
                      <a:pt x="5748" y="1940"/>
                      <a:pt x="6097" y="1326"/>
                    </a:cubicBezTo>
                    <a:cubicBezTo>
                      <a:pt x="6290" y="1844"/>
                      <a:pt x="6628" y="2278"/>
                      <a:pt x="7242" y="2386"/>
                    </a:cubicBezTo>
                    <a:cubicBezTo>
                      <a:pt x="7317" y="2397"/>
                      <a:pt x="7390" y="2402"/>
                      <a:pt x="7462" y="2402"/>
                    </a:cubicBezTo>
                    <a:cubicBezTo>
                      <a:pt x="8364" y="2402"/>
                      <a:pt x="8967" y="1586"/>
                      <a:pt x="9146" y="760"/>
                    </a:cubicBezTo>
                    <a:cubicBezTo>
                      <a:pt x="9211" y="499"/>
                      <a:pt x="9003" y="330"/>
                      <a:pt x="8805" y="330"/>
                    </a:cubicBezTo>
                    <a:cubicBezTo>
                      <a:pt x="8673" y="330"/>
                      <a:pt x="8546" y="405"/>
                      <a:pt x="8507" y="579"/>
                    </a:cubicBezTo>
                    <a:cubicBezTo>
                      <a:pt x="8390" y="1048"/>
                      <a:pt x="8003" y="1724"/>
                      <a:pt x="7481" y="1724"/>
                    </a:cubicBezTo>
                    <a:cubicBezTo>
                      <a:pt x="7360" y="1724"/>
                      <a:pt x="7232" y="1687"/>
                      <a:pt x="7097" y="1603"/>
                    </a:cubicBezTo>
                    <a:cubicBezTo>
                      <a:pt x="6664" y="1350"/>
                      <a:pt x="6591" y="687"/>
                      <a:pt x="6519" y="242"/>
                    </a:cubicBezTo>
                    <a:cubicBezTo>
                      <a:pt x="6497" y="70"/>
                      <a:pt x="6384" y="0"/>
                      <a:pt x="62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2812684" y="3434493"/>
                <a:ext cx="444003" cy="11290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2115" extrusionOk="0">
                    <a:moveTo>
                      <a:pt x="2985" y="0"/>
                    </a:moveTo>
                    <a:cubicBezTo>
                      <a:pt x="2811" y="0"/>
                      <a:pt x="2630" y="116"/>
                      <a:pt x="2643" y="317"/>
                    </a:cubicBezTo>
                    <a:cubicBezTo>
                      <a:pt x="2679" y="871"/>
                      <a:pt x="2323" y="1379"/>
                      <a:pt x="1744" y="1379"/>
                    </a:cubicBezTo>
                    <a:cubicBezTo>
                      <a:pt x="1731" y="1379"/>
                      <a:pt x="1717" y="1378"/>
                      <a:pt x="1704" y="1378"/>
                    </a:cubicBezTo>
                    <a:cubicBezTo>
                      <a:pt x="1053" y="1342"/>
                      <a:pt x="957" y="775"/>
                      <a:pt x="631" y="354"/>
                    </a:cubicBezTo>
                    <a:cubicBezTo>
                      <a:pt x="594" y="294"/>
                      <a:pt x="532" y="267"/>
                      <a:pt x="471" y="267"/>
                    </a:cubicBezTo>
                    <a:cubicBezTo>
                      <a:pt x="395" y="267"/>
                      <a:pt x="321" y="310"/>
                      <a:pt x="294" y="390"/>
                    </a:cubicBezTo>
                    <a:cubicBezTo>
                      <a:pt x="1" y="1292"/>
                      <a:pt x="973" y="2115"/>
                      <a:pt x="1814" y="2115"/>
                    </a:cubicBezTo>
                    <a:cubicBezTo>
                      <a:pt x="1837" y="2115"/>
                      <a:pt x="1861" y="2114"/>
                      <a:pt x="1884" y="2113"/>
                    </a:cubicBezTo>
                    <a:cubicBezTo>
                      <a:pt x="2378" y="2089"/>
                      <a:pt x="2836" y="1824"/>
                      <a:pt x="3089" y="1390"/>
                    </a:cubicBezTo>
                    <a:cubicBezTo>
                      <a:pt x="3362" y="1832"/>
                      <a:pt x="3858" y="2104"/>
                      <a:pt x="4388" y="2104"/>
                    </a:cubicBezTo>
                    <a:cubicBezTo>
                      <a:pt x="4421" y="2104"/>
                      <a:pt x="4454" y="2103"/>
                      <a:pt x="4487" y="2101"/>
                    </a:cubicBezTo>
                    <a:cubicBezTo>
                      <a:pt x="5041" y="2064"/>
                      <a:pt x="5403" y="1715"/>
                      <a:pt x="5692" y="1281"/>
                    </a:cubicBezTo>
                    <a:cubicBezTo>
                      <a:pt x="5921" y="1679"/>
                      <a:pt x="6342" y="1932"/>
                      <a:pt x="6800" y="1956"/>
                    </a:cubicBezTo>
                    <a:cubicBezTo>
                      <a:pt x="6813" y="1956"/>
                      <a:pt x="6826" y="1957"/>
                      <a:pt x="6838" y="1957"/>
                    </a:cubicBezTo>
                    <a:cubicBezTo>
                      <a:pt x="7607" y="1957"/>
                      <a:pt x="8317" y="1244"/>
                      <a:pt x="8210" y="450"/>
                    </a:cubicBezTo>
                    <a:cubicBezTo>
                      <a:pt x="8198" y="281"/>
                      <a:pt x="8065" y="197"/>
                      <a:pt x="7933" y="197"/>
                    </a:cubicBezTo>
                    <a:cubicBezTo>
                      <a:pt x="7800" y="197"/>
                      <a:pt x="7668" y="281"/>
                      <a:pt x="7656" y="450"/>
                    </a:cubicBezTo>
                    <a:cubicBezTo>
                      <a:pt x="7610" y="852"/>
                      <a:pt x="7301" y="1309"/>
                      <a:pt x="6855" y="1309"/>
                    </a:cubicBezTo>
                    <a:cubicBezTo>
                      <a:pt x="6833" y="1309"/>
                      <a:pt x="6811" y="1308"/>
                      <a:pt x="6788" y="1305"/>
                    </a:cubicBezTo>
                    <a:cubicBezTo>
                      <a:pt x="6306" y="1257"/>
                      <a:pt x="6053" y="763"/>
                      <a:pt x="6101" y="329"/>
                    </a:cubicBezTo>
                    <a:cubicBezTo>
                      <a:pt x="6127" y="120"/>
                      <a:pt x="5982" y="25"/>
                      <a:pt x="5822" y="25"/>
                    </a:cubicBezTo>
                    <a:cubicBezTo>
                      <a:pt x="5677" y="25"/>
                      <a:pt x="5520" y="102"/>
                      <a:pt x="5463" y="245"/>
                    </a:cubicBezTo>
                    <a:cubicBezTo>
                      <a:pt x="5282" y="667"/>
                      <a:pt x="5029" y="1281"/>
                      <a:pt x="4535" y="1414"/>
                    </a:cubicBezTo>
                    <a:cubicBezTo>
                      <a:pt x="4464" y="1432"/>
                      <a:pt x="4396" y="1440"/>
                      <a:pt x="4331" y="1440"/>
                    </a:cubicBezTo>
                    <a:cubicBezTo>
                      <a:pt x="3741" y="1440"/>
                      <a:pt x="3380" y="754"/>
                      <a:pt x="3282" y="233"/>
                    </a:cubicBezTo>
                    <a:cubicBezTo>
                      <a:pt x="3255" y="73"/>
                      <a:pt x="3123" y="0"/>
                      <a:pt x="29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" name="Google Shape;131;p3"/>
            <p:cNvGrpSpPr/>
            <p:nvPr/>
          </p:nvGrpSpPr>
          <p:grpSpPr>
            <a:xfrm>
              <a:off x="7973201" y="239188"/>
              <a:ext cx="485003" cy="303174"/>
              <a:chOff x="2681401" y="1475650"/>
              <a:chExt cx="485003" cy="303174"/>
            </a:xfrm>
          </p:grpSpPr>
          <p:sp>
            <p:nvSpPr>
              <p:cNvPr id="132" name="Google Shape;132;p3"/>
              <p:cNvSpPr/>
              <p:nvPr/>
            </p:nvSpPr>
            <p:spPr>
              <a:xfrm>
                <a:off x="2681401" y="1652568"/>
                <a:ext cx="456602" cy="126256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2365" extrusionOk="0">
                    <a:moveTo>
                      <a:pt x="5802" y="1"/>
                    </a:moveTo>
                    <a:cubicBezTo>
                      <a:pt x="5662" y="1"/>
                      <a:pt x="5505" y="89"/>
                      <a:pt x="5446" y="219"/>
                    </a:cubicBezTo>
                    <a:cubicBezTo>
                      <a:pt x="5229" y="762"/>
                      <a:pt x="4964" y="1436"/>
                      <a:pt x="4350" y="1629"/>
                    </a:cubicBezTo>
                    <a:cubicBezTo>
                      <a:pt x="4260" y="1655"/>
                      <a:pt x="4178" y="1666"/>
                      <a:pt x="4104" y="1666"/>
                    </a:cubicBezTo>
                    <a:cubicBezTo>
                      <a:pt x="3547" y="1666"/>
                      <a:pt x="3392" y="1008"/>
                      <a:pt x="3350" y="508"/>
                    </a:cubicBezTo>
                    <a:cubicBezTo>
                      <a:pt x="3336" y="335"/>
                      <a:pt x="3175" y="226"/>
                      <a:pt x="3029" y="226"/>
                    </a:cubicBezTo>
                    <a:cubicBezTo>
                      <a:pt x="2921" y="226"/>
                      <a:pt x="2821" y="286"/>
                      <a:pt x="2795" y="424"/>
                    </a:cubicBezTo>
                    <a:cubicBezTo>
                      <a:pt x="2699" y="978"/>
                      <a:pt x="2386" y="1569"/>
                      <a:pt x="1783" y="1689"/>
                    </a:cubicBezTo>
                    <a:cubicBezTo>
                      <a:pt x="1718" y="1703"/>
                      <a:pt x="1654" y="1709"/>
                      <a:pt x="1592" y="1709"/>
                    </a:cubicBezTo>
                    <a:cubicBezTo>
                      <a:pt x="1103" y="1709"/>
                      <a:pt x="762" y="1303"/>
                      <a:pt x="687" y="822"/>
                    </a:cubicBezTo>
                    <a:cubicBezTo>
                      <a:pt x="669" y="698"/>
                      <a:pt x="569" y="641"/>
                      <a:pt x="463" y="641"/>
                    </a:cubicBezTo>
                    <a:cubicBezTo>
                      <a:pt x="352" y="641"/>
                      <a:pt x="236" y="704"/>
                      <a:pt x="205" y="822"/>
                    </a:cubicBezTo>
                    <a:cubicBezTo>
                      <a:pt x="0" y="1665"/>
                      <a:pt x="844" y="2364"/>
                      <a:pt x="1639" y="2364"/>
                    </a:cubicBezTo>
                    <a:cubicBezTo>
                      <a:pt x="2241" y="2364"/>
                      <a:pt x="2711" y="1978"/>
                      <a:pt x="3000" y="1496"/>
                    </a:cubicBezTo>
                    <a:cubicBezTo>
                      <a:pt x="3193" y="1942"/>
                      <a:pt x="3530" y="2280"/>
                      <a:pt x="4145" y="2280"/>
                    </a:cubicBezTo>
                    <a:cubicBezTo>
                      <a:pt x="4880" y="2268"/>
                      <a:pt x="5338" y="1798"/>
                      <a:pt x="5651" y="1219"/>
                    </a:cubicBezTo>
                    <a:cubicBezTo>
                      <a:pt x="5844" y="1701"/>
                      <a:pt x="6145" y="2111"/>
                      <a:pt x="6723" y="2195"/>
                    </a:cubicBezTo>
                    <a:cubicBezTo>
                      <a:pt x="6801" y="2208"/>
                      <a:pt x="6877" y="2214"/>
                      <a:pt x="6950" y="2214"/>
                    </a:cubicBezTo>
                    <a:cubicBezTo>
                      <a:pt x="7766" y="2214"/>
                      <a:pt x="8318" y="1452"/>
                      <a:pt x="8495" y="689"/>
                    </a:cubicBezTo>
                    <a:cubicBezTo>
                      <a:pt x="8552" y="458"/>
                      <a:pt x="8359" y="305"/>
                      <a:pt x="8174" y="305"/>
                    </a:cubicBezTo>
                    <a:cubicBezTo>
                      <a:pt x="8051" y="305"/>
                      <a:pt x="7931" y="373"/>
                      <a:pt x="7892" y="533"/>
                    </a:cubicBezTo>
                    <a:cubicBezTo>
                      <a:pt x="7794" y="964"/>
                      <a:pt x="7425" y="1594"/>
                      <a:pt x="6934" y="1594"/>
                    </a:cubicBezTo>
                    <a:cubicBezTo>
                      <a:pt x="6822" y="1594"/>
                      <a:pt x="6703" y="1561"/>
                      <a:pt x="6579" y="1484"/>
                    </a:cubicBezTo>
                    <a:cubicBezTo>
                      <a:pt x="6193" y="1243"/>
                      <a:pt x="6109" y="629"/>
                      <a:pt x="6049" y="219"/>
                    </a:cubicBezTo>
                    <a:cubicBezTo>
                      <a:pt x="6027" y="64"/>
                      <a:pt x="5921" y="1"/>
                      <a:pt x="5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2753845" y="1475650"/>
                <a:ext cx="412559" cy="104528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958" extrusionOk="0">
                    <a:moveTo>
                      <a:pt x="2771" y="0"/>
                    </a:moveTo>
                    <a:cubicBezTo>
                      <a:pt x="2610" y="0"/>
                      <a:pt x="2444" y="106"/>
                      <a:pt x="2451" y="292"/>
                    </a:cubicBezTo>
                    <a:cubicBezTo>
                      <a:pt x="2485" y="804"/>
                      <a:pt x="2162" y="1270"/>
                      <a:pt x="1641" y="1270"/>
                    </a:cubicBezTo>
                    <a:cubicBezTo>
                      <a:pt x="1622" y="1270"/>
                      <a:pt x="1603" y="1269"/>
                      <a:pt x="1583" y="1268"/>
                    </a:cubicBezTo>
                    <a:cubicBezTo>
                      <a:pt x="981" y="1232"/>
                      <a:pt x="896" y="714"/>
                      <a:pt x="583" y="316"/>
                    </a:cubicBezTo>
                    <a:cubicBezTo>
                      <a:pt x="551" y="263"/>
                      <a:pt x="496" y="238"/>
                      <a:pt x="441" y="238"/>
                    </a:cubicBezTo>
                    <a:cubicBezTo>
                      <a:pt x="371" y="238"/>
                      <a:pt x="302" y="278"/>
                      <a:pt x="282" y="352"/>
                    </a:cubicBezTo>
                    <a:cubicBezTo>
                      <a:pt x="1" y="1183"/>
                      <a:pt x="902" y="1957"/>
                      <a:pt x="1671" y="1957"/>
                    </a:cubicBezTo>
                    <a:cubicBezTo>
                      <a:pt x="1694" y="1957"/>
                      <a:pt x="1717" y="1956"/>
                      <a:pt x="1740" y="1955"/>
                    </a:cubicBezTo>
                    <a:cubicBezTo>
                      <a:pt x="2210" y="1931"/>
                      <a:pt x="2619" y="1678"/>
                      <a:pt x="2860" y="1280"/>
                    </a:cubicBezTo>
                    <a:cubicBezTo>
                      <a:pt x="3121" y="1688"/>
                      <a:pt x="3572" y="1946"/>
                      <a:pt x="4055" y="1946"/>
                    </a:cubicBezTo>
                    <a:cubicBezTo>
                      <a:pt x="4087" y="1946"/>
                      <a:pt x="4118" y="1945"/>
                      <a:pt x="4149" y="1943"/>
                    </a:cubicBezTo>
                    <a:cubicBezTo>
                      <a:pt x="4668" y="1907"/>
                      <a:pt x="5017" y="1581"/>
                      <a:pt x="5270" y="1184"/>
                    </a:cubicBezTo>
                    <a:cubicBezTo>
                      <a:pt x="5487" y="1557"/>
                      <a:pt x="5872" y="1798"/>
                      <a:pt x="6294" y="1822"/>
                    </a:cubicBezTo>
                    <a:cubicBezTo>
                      <a:pt x="6301" y="1823"/>
                      <a:pt x="6308" y="1823"/>
                      <a:pt x="6314" y="1823"/>
                    </a:cubicBezTo>
                    <a:cubicBezTo>
                      <a:pt x="7065" y="1823"/>
                      <a:pt x="7727" y="1153"/>
                      <a:pt x="7632" y="413"/>
                    </a:cubicBezTo>
                    <a:cubicBezTo>
                      <a:pt x="7620" y="256"/>
                      <a:pt x="7499" y="178"/>
                      <a:pt x="7379" y="178"/>
                    </a:cubicBezTo>
                    <a:cubicBezTo>
                      <a:pt x="7258" y="178"/>
                      <a:pt x="7138" y="256"/>
                      <a:pt x="7126" y="413"/>
                    </a:cubicBezTo>
                    <a:cubicBezTo>
                      <a:pt x="7079" y="795"/>
                      <a:pt x="6788" y="1210"/>
                      <a:pt x="6359" y="1210"/>
                    </a:cubicBezTo>
                    <a:cubicBezTo>
                      <a:pt x="6342" y="1210"/>
                      <a:pt x="6324" y="1209"/>
                      <a:pt x="6306" y="1208"/>
                    </a:cubicBezTo>
                    <a:cubicBezTo>
                      <a:pt x="5860" y="1172"/>
                      <a:pt x="5631" y="714"/>
                      <a:pt x="5680" y="304"/>
                    </a:cubicBezTo>
                    <a:cubicBezTo>
                      <a:pt x="5705" y="107"/>
                      <a:pt x="5569" y="17"/>
                      <a:pt x="5418" y="17"/>
                    </a:cubicBezTo>
                    <a:cubicBezTo>
                      <a:pt x="5282" y="17"/>
                      <a:pt x="5134" y="89"/>
                      <a:pt x="5077" y="220"/>
                    </a:cubicBezTo>
                    <a:cubicBezTo>
                      <a:pt x="4909" y="618"/>
                      <a:pt x="4680" y="1184"/>
                      <a:pt x="4222" y="1304"/>
                    </a:cubicBezTo>
                    <a:cubicBezTo>
                      <a:pt x="4155" y="1321"/>
                      <a:pt x="4091" y="1329"/>
                      <a:pt x="4029" y="1329"/>
                    </a:cubicBezTo>
                    <a:cubicBezTo>
                      <a:pt x="3480" y="1329"/>
                      <a:pt x="3140" y="697"/>
                      <a:pt x="3053" y="220"/>
                    </a:cubicBezTo>
                    <a:cubicBezTo>
                      <a:pt x="3026" y="69"/>
                      <a:pt x="2900" y="0"/>
                      <a:pt x="27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3"/>
            <p:cNvGrpSpPr/>
            <p:nvPr/>
          </p:nvGrpSpPr>
          <p:grpSpPr>
            <a:xfrm>
              <a:off x="1175659" y="3270086"/>
              <a:ext cx="587929" cy="273118"/>
              <a:chOff x="519209" y="1626036"/>
              <a:chExt cx="587929" cy="273118"/>
            </a:xfrm>
          </p:grpSpPr>
          <p:sp>
            <p:nvSpPr>
              <p:cNvPr id="135" name="Google Shape;135;p3"/>
              <p:cNvSpPr/>
              <p:nvPr/>
            </p:nvSpPr>
            <p:spPr>
              <a:xfrm>
                <a:off x="519209" y="1778236"/>
                <a:ext cx="522906" cy="120917"/>
              </a:xfrm>
              <a:custGeom>
                <a:avLst/>
                <a:gdLst/>
                <a:ahLst/>
                <a:cxnLst/>
                <a:rect l="l" t="t" r="r" b="b"/>
                <a:pathLst>
                  <a:path w="9795" h="2265" extrusionOk="0">
                    <a:moveTo>
                      <a:pt x="6403" y="0"/>
                    </a:moveTo>
                    <a:cubicBezTo>
                      <a:pt x="6298" y="0"/>
                      <a:pt x="6194" y="47"/>
                      <a:pt x="6146" y="143"/>
                    </a:cubicBezTo>
                    <a:cubicBezTo>
                      <a:pt x="5905" y="624"/>
                      <a:pt x="5579" y="1287"/>
                      <a:pt x="5025" y="1444"/>
                    </a:cubicBezTo>
                    <a:cubicBezTo>
                      <a:pt x="4942" y="1469"/>
                      <a:pt x="4862" y="1481"/>
                      <a:pt x="4784" y="1481"/>
                    </a:cubicBezTo>
                    <a:cubicBezTo>
                      <a:pt x="4268" y="1481"/>
                      <a:pt x="3891" y="961"/>
                      <a:pt x="3796" y="468"/>
                    </a:cubicBezTo>
                    <a:cubicBezTo>
                      <a:pt x="3763" y="321"/>
                      <a:pt x="3622" y="244"/>
                      <a:pt x="3480" y="244"/>
                    </a:cubicBezTo>
                    <a:cubicBezTo>
                      <a:pt x="3367" y="244"/>
                      <a:pt x="3253" y="294"/>
                      <a:pt x="3194" y="396"/>
                    </a:cubicBezTo>
                    <a:cubicBezTo>
                      <a:pt x="2873" y="971"/>
                      <a:pt x="2480" y="1628"/>
                      <a:pt x="1774" y="1628"/>
                    </a:cubicBezTo>
                    <a:cubicBezTo>
                      <a:pt x="1711" y="1628"/>
                      <a:pt x="1647" y="1623"/>
                      <a:pt x="1579" y="1612"/>
                    </a:cubicBezTo>
                    <a:cubicBezTo>
                      <a:pt x="1278" y="1564"/>
                      <a:pt x="1001" y="1420"/>
                      <a:pt x="784" y="1203"/>
                    </a:cubicBezTo>
                    <a:cubicBezTo>
                      <a:pt x="639" y="1058"/>
                      <a:pt x="531" y="817"/>
                      <a:pt x="314" y="757"/>
                    </a:cubicBezTo>
                    <a:cubicBezTo>
                      <a:pt x="304" y="754"/>
                      <a:pt x="295" y="752"/>
                      <a:pt x="285" y="752"/>
                    </a:cubicBezTo>
                    <a:cubicBezTo>
                      <a:pt x="260" y="752"/>
                      <a:pt x="239" y="763"/>
                      <a:pt x="230" y="781"/>
                    </a:cubicBezTo>
                    <a:cubicBezTo>
                      <a:pt x="1" y="1034"/>
                      <a:pt x="242" y="1420"/>
                      <a:pt x="423" y="1637"/>
                    </a:cubicBezTo>
                    <a:cubicBezTo>
                      <a:pt x="712" y="1950"/>
                      <a:pt x="1097" y="2167"/>
                      <a:pt x="1519" y="2239"/>
                    </a:cubicBezTo>
                    <a:cubicBezTo>
                      <a:pt x="1622" y="2257"/>
                      <a:pt x="1722" y="2265"/>
                      <a:pt x="1818" y="2265"/>
                    </a:cubicBezTo>
                    <a:cubicBezTo>
                      <a:pt x="2515" y="2265"/>
                      <a:pt x="3019" y="1826"/>
                      <a:pt x="3411" y="1275"/>
                    </a:cubicBezTo>
                    <a:cubicBezTo>
                      <a:pt x="3698" y="1759"/>
                      <a:pt x="4195" y="2121"/>
                      <a:pt x="4785" y="2121"/>
                    </a:cubicBezTo>
                    <a:cubicBezTo>
                      <a:pt x="4813" y="2121"/>
                      <a:pt x="4840" y="2120"/>
                      <a:pt x="4869" y="2119"/>
                    </a:cubicBezTo>
                    <a:cubicBezTo>
                      <a:pt x="5543" y="2070"/>
                      <a:pt x="6001" y="1576"/>
                      <a:pt x="6338" y="1022"/>
                    </a:cubicBezTo>
                    <a:cubicBezTo>
                      <a:pt x="6664" y="1625"/>
                      <a:pt x="7230" y="2082"/>
                      <a:pt x="7941" y="2094"/>
                    </a:cubicBezTo>
                    <a:cubicBezTo>
                      <a:pt x="7947" y="2095"/>
                      <a:pt x="7954" y="2095"/>
                      <a:pt x="7960" y="2095"/>
                    </a:cubicBezTo>
                    <a:cubicBezTo>
                      <a:pt x="8672" y="2095"/>
                      <a:pt x="9794" y="1424"/>
                      <a:pt x="9531" y="588"/>
                    </a:cubicBezTo>
                    <a:cubicBezTo>
                      <a:pt x="9497" y="479"/>
                      <a:pt x="9401" y="420"/>
                      <a:pt x="9305" y="420"/>
                    </a:cubicBezTo>
                    <a:cubicBezTo>
                      <a:pt x="9231" y="420"/>
                      <a:pt x="9157" y="455"/>
                      <a:pt x="9110" y="528"/>
                    </a:cubicBezTo>
                    <a:cubicBezTo>
                      <a:pt x="8977" y="769"/>
                      <a:pt x="8929" y="1010"/>
                      <a:pt x="8724" y="1215"/>
                    </a:cubicBezTo>
                    <a:cubicBezTo>
                      <a:pt x="8507" y="1409"/>
                      <a:pt x="8224" y="1517"/>
                      <a:pt x="7938" y="1517"/>
                    </a:cubicBezTo>
                    <a:cubicBezTo>
                      <a:pt x="7923" y="1517"/>
                      <a:pt x="7908" y="1517"/>
                      <a:pt x="7893" y="1516"/>
                    </a:cubicBezTo>
                    <a:cubicBezTo>
                      <a:pt x="7218" y="1456"/>
                      <a:pt x="6796" y="829"/>
                      <a:pt x="6688" y="215"/>
                    </a:cubicBezTo>
                    <a:cubicBezTo>
                      <a:pt x="6668" y="74"/>
                      <a:pt x="6535" y="0"/>
                      <a:pt x="6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646640" y="1626036"/>
                <a:ext cx="460499" cy="105168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970" extrusionOk="0">
                    <a:moveTo>
                      <a:pt x="6016" y="0"/>
                    </a:moveTo>
                    <a:cubicBezTo>
                      <a:pt x="5936" y="0"/>
                      <a:pt x="5855" y="41"/>
                      <a:pt x="5807" y="126"/>
                    </a:cubicBezTo>
                    <a:cubicBezTo>
                      <a:pt x="5590" y="584"/>
                      <a:pt x="5325" y="1174"/>
                      <a:pt x="4747" y="1234"/>
                    </a:cubicBezTo>
                    <a:cubicBezTo>
                      <a:pt x="4712" y="1238"/>
                      <a:pt x="4678" y="1239"/>
                      <a:pt x="4644" y="1239"/>
                    </a:cubicBezTo>
                    <a:cubicBezTo>
                      <a:pt x="4073" y="1239"/>
                      <a:pt x="3678" y="769"/>
                      <a:pt x="3542" y="234"/>
                    </a:cubicBezTo>
                    <a:cubicBezTo>
                      <a:pt x="3508" y="98"/>
                      <a:pt x="3412" y="39"/>
                      <a:pt x="3310" y="39"/>
                    </a:cubicBezTo>
                    <a:cubicBezTo>
                      <a:pt x="3196" y="39"/>
                      <a:pt x="3075" y="113"/>
                      <a:pt x="3024" y="234"/>
                    </a:cubicBezTo>
                    <a:cubicBezTo>
                      <a:pt x="2807" y="752"/>
                      <a:pt x="2373" y="1259"/>
                      <a:pt x="1795" y="1367"/>
                    </a:cubicBezTo>
                    <a:cubicBezTo>
                      <a:pt x="1736" y="1378"/>
                      <a:pt x="1676" y="1384"/>
                      <a:pt x="1617" y="1384"/>
                    </a:cubicBezTo>
                    <a:cubicBezTo>
                      <a:pt x="1102" y="1384"/>
                      <a:pt x="585" y="980"/>
                      <a:pt x="542" y="451"/>
                    </a:cubicBezTo>
                    <a:cubicBezTo>
                      <a:pt x="542" y="295"/>
                      <a:pt x="424" y="216"/>
                      <a:pt x="307" y="216"/>
                    </a:cubicBezTo>
                    <a:cubicBezTo>
                      <a:pt x="189" y="216"/>
                      <a:pt x="72" y="295"/>
                      <a:pt x="72" y="451"/>
                    </a:cubicBezTo>
                    <a:cubicBezTo>
                      <a:pt x="0" y="1299"/>
                      <a:pt x="793" y="1970"/>
                      <a:pt x="1616" y="1970"/>
                    </a:cubicBezTo>
                    <a:cubicBezTo>
                      <a:pt x="1623" y="1970"/>
                      <a:pt x="1631" y="1970"/>
                      <a:pt x="1638" y="1969"/>
                    </a:cubicBezTo>
                    <a:cubicBezTo>
                      <a:pt x="2337" y="1957"/>
                      <a:pt x="2903" y="1499"/>
                      <a:pt x="3265" y="933"/>
                    </a:cubicBezTo>
                    <a:cubicBezTo>
                      <a:pt x="3530" y="1415"/>
                      <a:pt x="4024" y="1728"/>
                      <a:pt x="4578" y="1765"/>
                    </a:cubicBezTo>
                    <a:cubicBezTo>
                      <a:pt x="4606" y="1766"/>
                      <a:pt x="4633" y="1767"/>
                      <a:pt x="4659" y="1767"/>
                    </a:cubicBezTo>
                    <a:cubicBezTo>
                      <a:pt x="5298" y="1767"/>
                      <a:pt x="5699" y="1358"/>
                      <a:pt x="6000" y="849"/>
                    </a:cubicBezTo>
                    <a:cubicBezTo>
                      <a:pt x="6280" y="1305"/>
                      <a:pt x="6745" y="1525"/>
                      <a:pt x="7210" y="1525"/>
                    </a:cubicBezTo>
                    <a:cubicBezTo>
                      <a:pt x="7765" y="1525"/>
                      <a:pt x="8318" y="1211"/>
                      <a:pt x="8554" y="608"/>
                    </a:cubicBezTo>
                    <a:cubicBezTo>
                      <a:pt x="8626" y="432"/>
                      <a:pt x="8460" y="294"/>
                      <a:pt x="8301" y="294"/>
                    </a:cubicBezTo>
                    <a:cubicBezTo>
                      <a:pt x="8220" y="294"/>
                      <a:pt x="8141" y="330"/>
                      <a:pt x="8096" y="415"/>
                    </a:cubicBezTo>
                    <a:cubicBezTo>
                      <a:pt x="7892" y="802"/>
                      <a:pt x="7524" y="997"/>
                      <a:pt x="7169" y="997"/>
                    </a:cubicBezTo>
                    <a:cubicBezTo>
                      <a:pt x="6751" y="997"/>
                      <a:pt x="6351" y="727"/>
                      <a:pt x="6253" y="186"/>
                    </a:cubicBezTo>
                    <a:cubicBezTo>
                      <a:pt x="6219" y="65"/>
                      <a:pt x="6118" y="0"/>
                      <a:pt x="60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3"/>
            <p:cNvGrpSpPr/>
            <p:nvPr/>
          </p:nvGrpSpPr>
          <p:grpSpPr>
            <a:xfrm>
              <a:off x="3388801" y="233323"/>
              <a:ext cx="523013" cy="299276"/>
              <a:chOff x="-763474" y="2280223"/>
              <a:chExt cx="523013" cy="299276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-680887" y="2280223"/>
                <a:ext cx="341984" cy="119636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2241" extrusionOk="0">
                    <a:moveTo>
                      <a:pt x="3533" y="1"/>
                    </a:moveTo>
                    <a:cubicBezTo>
                      <a:pt x="3395" y="1"/>
                      <a:pt x="3246" y="87"/>
                      <a:pt x="3189" y="227"/>
                    </a:cubicBezTo>
                    <a:cubicBezTo>
                      <a:pt x="2948" y="806"/>
                      <a:pt x="2634" y="1492"/>
                      <a:pt x="1923" y="1553"/>
                    </a:cubicBezTo>
                    <a:cubicBezTo>
                      <a:pt x="1908" y="1553"/>
                      <a:pt x="1892" y="1554"/>
                      <a:pt x="1876" y="1554"/>
                    </a:cubicBezTo>
                    <a:cubicBezTo>
                      <a:pt x="1579" y="1554"/>
                      <a:pt x="1286" y="1446"/>
                      <a:pt x="1080" y="1251"/>
                    </a:cubicBezTo>
                    <a:cubicBezTo>
                      <a:pt x="887" y="1071"/>
                      <a:pt x="803" y="842"/>
                      <a:pt x="610" y="685"/>
                    </a:cubicBezTo>
                    <a:cubicBezTo>
                      <a:pt x="570" y="645"/>
                      <a:pt x="519" y="626"/>
                      <a:pt x="469" y="626"/>
                    </a:cubicBezTo>
                    <a:cubicBezTo>
                      <a:pt x="385" y="626"/>
                      <a:pt x="303" y="679"/>
                      <a:pt x="273" y="769"/>
                    </a:cubicBezTo>
                    <a:cubicBezTo>
                      <a:pt x="1" y="1609"/>
                      <a:pt x="1157" y="2240"/>
                      <a:pt x="1860" y="2240"/>
                    </a:cubicBezTo>
                    <a:cubicBezTo>
                      <a:pt x="1874" y="2240"/>
                      <a:pt x="1887" y="2240"/>
                      <a:pt x="1899" y="2239"/>
                    </a:cubicBezTo>
                    <a:cubicBezTo>
                      <a:pt x="2695" y="2203"/>
                      <a:pt x="3177" y="1697"/>
                      <a:pt x="3502" y="1083"/>
                    </a:cubicBezTo>
                    <a:cubicBezTo>
                      <a:pt x="3815" y="1541"/>
                      <a:pt x="4333" y="1842"/>
                      <a:pt x="4899" y="1878"/>
                    </a:cubicBezTo>
                    <a:cubicBezTo>
                      <a:pt x="4915" y="1878"/>
                      <a:pt x="4930" y="1879"/>
                      <a:pt x="4946" y="1879"/>
                    </a:cubicBezTo>
                    <a:cubicBezTo>
                      <a:pt x="5711" y="1879"/>
                      <a:pt x="6406" y="1296"/>
                      <a:pt x="6406" y="504"/>
                    </a:cubicBezTo>
                    <a:cubicBezTo>
                      <a:pt x="6406" y="298"/>
                      <a:pt x="6265" y="201"/>
                      <a:pt x="6115" y="201"/>
                    </a:cubicBezTo>
                    <a:cubicBezTo>
                      <a:pt x="5958" y="201"/>
                      <a:pt x="5792" y="307"/>
                      <a:pt x="5767" y="504"/>
                    </a:cubicBezTo>
                    <a:cubicBezTo>
                      <a:pt x="5717" y="928"/>
                      <a:pt x="5353" y="1226"/>
                      <a:pt x="4946" y="1226"/>
                    </a:cubicBezTo>
                    <a:cubicBezTo>
                      <a:pt x="4867" y="1226"/>
                      <a:pt x="4787" y="1215"/>
                      <a:pt x="4707" y="1191"/>
                    </a:cubicBezTo>
                    <a:cubicBezTo>
                      <a:pt x="4249" y="1071"/>
                      <a:pt x="3899" y="697"/>
                      <a:pt x="3803" y="227"/>
                    </a:cubicBezTo>
                    <a:cubicBezTo>
                      <a:pt x="3769" y="69"/>
                      <a:pt x="3655" y="1"/>
                      <a:pt x="3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-763474" y="2438189"/>
                <a:ext cx="523013" cy="141310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2647" extrusionOk="0">
                    <a:moveTo>
                      <a:pt x="9465" y="0"/>
                    </a:moveTo>
                    <a:cubicBezTo>
                      <a:pt x="9299" y="0"/>
                      <a:pt x="9133" y="106"/>
                      <a:pt x="9133" y="317"/>
                    </a:cubicBezTo>
                    <a:cubicBezTo>
                      <a:pt x="9121" y="1001"/>
                      <a:pt x="8602" y="1362"/>
                      <a:pt x="8081" y="1362"/>
                    </a:cubicBezTo>
                    <a:cubicBezTo>
                      <a:pt x="7620" y="1362"/>
                      <a:pt x="7156" y="1079"/>
                      <a:pt x="7037" y="485"/>
                    </a:cubicBezTo>
                    <a:cubicBezTo>
                      <a:pt x="7008" y="343"/>
                      <a:pt x="6902" y="281"/>
                      <a:pt x="6787" y="281"/>
                    </a:cubicBezTo>
                    <a:cubicBezTo>
                      <a:pt x="6659" y="281"/>
                      <a:pt x="6521" y="358"/>
                      <a:pt x="6471" y="485"/>
                    </a:cubicBezTo>
                    <a:cubicBezTo>
                      <a:pt x="6254" y="1112"/>
                      <a:pt x="5820" y="1835"/>
                      <a:pt x="5133" y="2003"/>
                    </a:cubicBezTo>
                    <a:cubicBezTo>
                      <a:pt x="5040" y="2027"/>
                      <a:pt x="4949" y="2038"/>
                      <a:pt x="4859" y="2038"/>
                    </a:cubicBezTo>
                    <a:cubicBezTo>
                      <a:pt x="4217" y="2038"/>
                      <a:pt x="3690" y="1465"/>
                      <a:pt x="3711" y="799"/>
                    </a:cubicBezTo>
                    <a:cubicBezTo>
                      <a:pt x="3718" y="617"/>
                      <a:pt x="3556" y="510"/>
                      <a:pt x="3401" y="510"/>
                    </a:cubicBezTo>
                    <a:cubicBezTo>
                      <a:pt x="3278" y="510"/>
                      <a:pt x="3160" y="577"/>
                      <a:pt x="3133" y="726"/>
                    </a:cubicBezTo>
                    <a:cubicBezTo>
                      <a:pt x="3013" y="1341"/>
                      <a:pt x="2627" y="1967"/>
                      <a:pt x="1928" y="2003"/>
                    </a:cubicBezTo>
                    <a:cubicBezTo>
                      <a:pt x="1906" y="2004"/>
                      <a:pt x="1883" y="2005"/>
                      <a:pt x="1862" y="2005"/>
                    </a:cubicBezTo>
                    <a:cubicBezTo>
                      <a:pt x="1160" y="2005"/>
                      <a:pt x="1012" y="1443"/>
                      <a:pt x="988" y="859"/>
                    </a:cubicBezTo>
                    <a:cubicBezTo>
                      <a:pt x="988" y="736"/>
                      <a:pt x="889" y="653"/>
                      <a:pt x="783" y="653"/>
                    </a:cubicBezTo>
                    <a:cubicBezTo>
                      <a:pt x="733" y="653"/>
                      <a:pt x="682" y="671"/>
                      <a:pt x="639" y="714"/>
                    </a:cubicBezTo>
                    <a:cubicBezTo>
                      <a:pt x="0" y="1437"/>
                      <a:pt x="808" y="2473"/>
                      <a:pt x="1579" y="2618"/>
                    </a:cubicBezTo>
                    <a:cubicBezTo>
                      <a:pt x="1684" y="2638"/>
                      <a:pt x="1787" y="2647"/>
                      <a:pt x="1887" y="2647"/>
                    </a:cubicBezTo>
                    <a:cubicBezTo>
                      <a:pt x="2522" y="2647"/>
                      <a:pt x="3051" y="2269"/>
                      <a:pt x="3374" y="1738"/>
                    </a:cubicBezTo>
                    <a:cubicBezTo>
                      <a:pt x="3677" y="2286"/>
                      <a:pt x="4250" y="2619"/>
                      <a:pt x="4875" y="2619"/>
                    </a:cubicBezTo>
                    <a:cubicBezTo>
                      <a:pt x="4897" y="2619"/>
                      <a:pt x="4919" y="2619"/>
                      <a:pt x="4940" y="2618"/>
                    </a:cubicBezTo>
                    <a:cubicBezTo>
                      <a:pt x="5760" y="2582"/>
                      <a:pt x="6374" y="1979"/>
                      <a:pt x="6748" y="1280"/>
                    </a:cubicBezTo>
                    <a:cubicBezTo>
                      <a:pt x="7061" y="1761"/>
                      <a:pt x="7591" y="2045"/>
                      <a:pt x="8157" y="2045"/>
                    </a:cubicBezTo>
                    <a:cubicBezTo>
                      <a:pt x="8201" y="2045"/>
                      <a:pt x="8246" y="2043"/>
                      <a:pt x="8290" y="2040"/>
                    </a:cubicBezTo>
                    <a:cubicBezTo>
                      <a:pt x="9157" y="1943"/>
                      <a:pt x="9772" y="1160"/>
                      <a:pt x="9796" y="317"/>
                    </a:cubicBezTo>
                    <a:cubicBezTo>
                      <a:pt x="9796" y="106"/>
                      <a:pt x="9630" y="0"/>
                      <a:pt x="94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3"/>
            <p:cNvGrpSpPr/>
            <p:nvPr/>
          </p:nvGrpSpPr>
          <p:grpSpPr>
            <a:xfrm>
              <a:off x="8576273" y="1801733"/>
              <a:ext cx="316520" cy="280805"/>
              <a:chOff x="973073" y="2327408"/>
              <a:chExt cx="316520" cy="280805"/>
            </a:xfrm>
          </p:grpSpPr>
          <p:sp>
            <p:nvSpPr>
              <p:cNvPr id="141" name="Google Shape;141;p3"/>
              <p:cNvSpPr/>
              <p:nvPr/>
            </p:nvSpPr>
            <p:spPr>
              <a:xfrm>
                <a:off x="973073" y="2453824"/>
                <a:ext cx="155083" cy="15438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892" extrusionOk="0">
                    <a:moveTo>
                      <a:pt x="1499" y="1"/>
                    </a:moveTo>
                    <a:cubicBezTo>
                      <a:pt x="1417" y="1"/>
                      <a:pt x="1334" y="10"/>
                      <a:pt x="1254" y="30"/>
                    </a:cubicBezTo>
                    <a:cubicBezTo>
                      <a:pt x="1133" y="30"/>
                      <a:pt x="1001" y="66"/>
                      <a:pt x="892" y="127"/>
                    </a:cubicBezTo>
                    <a:cubicBezTo>
                      <a:pt x="772" y="163"/>
                      <a:pt x="663" y="223"/>
                      <a:pt x="579" y="307"/>
                    </a:cubicBezTo>
                    <a:cubicBezTo>
                      <a:pt x="470" y="380"/>
                      <a:pt x="374" y="464"/>
                      <a:pt x="314" y="573"/>
                    </a:cubicBezTo>
                    <a:cubicBezTo>
                      <a:pt x="229" y="657"/>
                      <a:pt x="169" y="765"/>
                      <a:pt x="133" y="886"/>
                    </a:cubicBezTo>
                    <a:cubicBezTo>
                      <a:pt x="49" y="1054"/>
                      <a:pt x="1" y="1247"/>
                      <a:pt x="13" y="1440"/>
                    </a:cubicBezTo>
                    <a:cubicBezTo>
                      <a:pt x="25" y="1573"/>
                      <a:pt x="49" y="1705"/>
                      <a:pt x="61" y="1826"/>
                    </a:cubicBezTo>
                    <a:lnTo>
                      <a:pt x="205" y="2175"/>
                    </a:lnTo>
                    <a:lnTo>
                      <a:pt x="434" y="2464"/>
                    </a:lnTo>
                    <a:lnTo>
                      <a:pt x="723" y="2693"/>
                    </a:lnTo>
                    <a:lnTo>
                      <a:pt x="1073" y="2838"/>
                    </a:lnTo>
                    <a:cubicBezTo>
                      <a:pt x="1178" y="2873"/>
                      <a:pt x="1292" y="2892"/>
                      <a:pt x="1406" y="2892"/>
                    </a:cubicBezTo>
                    <a:cubicBezTo>
                      <a:pt x="1488" y="2892"/>
                      <a:pt x="1571" y="2882"/>
                      <a:pt x="1651" y="2862"/>
                    </a:cubicBezTo>
                    <a:cubicBezTo>
                      <a:pt x="1772" y="2862"/>
                      <a:pt x="1904" y="2826"/>
                      <a:pt x="2013" y="2765"/>
                    </a:cubicBezTo>
                    <a:cubicBezTo>
                      <a:pt x="2193" y="2705"/>
                      <a:pt x="2350" y="2609"/>
                      <a:pt x="2471" y="2464"/>
                    </a:cubicBezTo>
                    <a:lnTo>
                      <a:pt x="2483" y="2452"/>
                    </a:lnTo>
                    <a:cubicBezTo>
                      <a:pt x="2736" y="2175"/>
                      <a:pt x="2880" y="1814"/>
                      <a:pt x="2904" y="1440"/>
                    </a:cubicBezTo>
                    <a:lnTo>
                      <a:pt x="2844" y="1079"/>
                    </a:lnTo>
                    <a:cubicBezTo>
                      <a:pt x="2784" y="838"/>
                      <a:pt x="2651" y="621"/>
                      <a:pt x="2483" y="452"/>
                    </a:cubicBezTo>
                    <a:lnTo>
                      <a:pt x="2471" y="428"/>
                    </a:lnTo>
                    <a:lnTo>
                      <a:pt x="2169" y="211"/>
                    </a:lnTo>
                    <a:lnTo>
                      <a:pt x="1832" y="54"/>
                    </a:lnTo>
                    <a:cubicBezTo>
                      <a:pt x="1727" y="19"/>
                      <a:pt x="1613" y="1"/>
                      <a:pt x="14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1075359" y="2327408"/>
                <a:ext cx="119049" cy="119049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230" extrusionOk="0">
                    <a:moveTo>
                      <a:pt x="1115" y="1"/>
                    </a:moveTo>
                    <a:cubicBezTo>
                      <a:pt x="829" y="1"/>
                      <a:pt x="543" y="109"/>
                      <a:pt x="326" y="326"/>
                    </a:cubicBezTo>
                    <a:cubicBezTo>
                      <a:pt x="229" y="422"/>
                      <a:pt x="145" y="543"/>
                      <a:pt x="97" y="675"/>
                    </a:cubicBezTo>
                    <a:cubicBezTo>
                      <a:pt x="36" y="820"/>
                      <a:pt x="0" y="965"/>
                      <a:pt x="12" y="1121"/>
                    </a:cubicBezTo>
                    <a:cubicBezTo>
                      <a:pt x="12" y="1410"/>
                      <a:pt x="133" y="1687"/>
                      <a:pt x="338" y="1904"/>
                    </a:cubicBezTo>
                    <a:cubicBezTo>
                      <a:pt x="543" y="2097"/>
                      <a:pt x="832" y="2218"/>
                      <a:pt x="1121" y="2230"/>
                    </a:cubicBezTo>
                    <a:cubicBezTo>
                      <a:pt x="1410" y="2218"/>
                      <a:pt x="1699" y="2109"/>
                      <a:pt x="1904" y="1904"/>
                    </a:cubicBezTo>
                    <a:cubicBezTo>
                      <a:pt x="2012" y="1796"/>
                      <a:pt x="2085" y="1675"/>
                      <a:pt x="2133" y="1543"/>
                    </a:cubicBezTo>
                    <a:cubicBezTo>
                      <a:pt x="2205" y="1410"/>
                      <a:pt x="2229" y="1266"/>
                      <a:pt x="2229" y="1109"/>
                    </a:cubicBezTo>
                    <a:cubicBezTo>
                      <a:pt x="2229" y="820"/>
                      <a:pt x="2109" y="531"/>
                      <a:pt x="1904" y="326"/>
                    </a:cubicBezTo>
                    <a:cubicBezTo>
                      <a:pt x="1687" y="109"/>
                      <a:pt x="1401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1189176" y="2472135"/>
                <a:ext cx="100417" cy="7788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459" extrusionOk="0">
                    <a:moveTo>
                      <a:pt x="941" y="1"/>
                    </a:moveTo>
                    <a:cubicBezTo>
                      <a:pt x="1" y="1"/>
                      <a:pt x="1" y="1458"/>
                      <a:pt x="941" y="1458"/>
                    </a:cubicBezTo>
                    <a:cubicBezTo>
                      <a:pt x="1881" y="1458"/>
                      <a:pt x="1881" y="1"/>
                      <a:pt x="9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6457359" y="4017216"/>
              <a:ext cx="291429" cy="317961"/>
              <a:chOff x="1266984" y="6250353"/>
              <a:chExt cx="291429" cy="317961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1375036" y="6250353"/>
                <a:ext cx="131914" cy="132768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487" extrusionOk="0">
                    <a:moveTo>
                      <a:pt x="1235" y="0"/>
                    </a:moveTo>
                    <a:cubicBezTo>
                      <a:pt x="1181" y="0"/>
                      <a:pt x="1127" y="9"/>
                      <a:pt x="1073" y="27"/>
                    </a:cubicBezTo>
                    <a:cubicBezTo>
                      <a:pt x="964" y="27"/>
                      <a:pt x="856" y="51"/>
                      <a:pt x="760" y="111"/>
                    </a:cubicBezTo>
                    <a:cubicBezTo>
                      <a:pt x="615" y="160"/>
                      <a:pt x="470" y="244"/>
                      <a:pt x="362" y="365"/>
                    </a:cubicBezTo>
                    <a:lnTo>
                      <a:pt x="169" y="618"/>
                    </a:lnTo>
                    <a:cubicBezTo>
                      <a:pt x="133" y="714"/>
                      <a:pt x="85" y="810"/>
                      <a:pt x="49" y="919"/>
                    </a:cubicBezTo>
                    <a:lnTo>
                      <a:pt x="0" y="1244"/>
                    </a:lnTo>
                    <a:lnTo>
                      <a:pt x="49" y="1569"/>
                    </a:lnTo>
                    <a:cubicBezTo>
                      <a:pt x="85" y="1666"/>
                      <a:pt x="133" y="1762"/>
                      <a:pt x="169" y="1871"/>
                    </a:cubicBezTo>
                    <a:cubicBezTo>
                      <a:pt x="241" y="2015"/>
                      <a:pt x="350" y="2136"/>
                      <a:pt x="494" y="2220"/>
                    </a:cubicBezTo>
                    <a:cubicBezTo>
                      <a:pt x="567" y="2292"/>
                      <a:pt x="663" y="2353"/>
                      <a:pt x="760" y="2377"/>
                    </a:cubicBezTo>
                    <a:cubicBezTo>
                      <a:pt x="889" y="2441"/>
                      <a:pt x="1038" y="2487"/>
                      <a:pt x="1189" y="2487"/>
                    </a:cubicBezTo>
                    <a:cubicBezTo>
                      <a:pt x="1207" y="2487"/>
                      <a:pt x="1224" y="2486"/>
                      <a:pt x="1241" y="2485"/>
                    </a:cubicBezTo>
                    <a:lnTo>
                      <a:pt x="1254" y="2485"/>
                    </a:lnTo>
                    <a:cubicBezTo>
                      <a:pt x="1579" y="2473"/>
                      <a:pt x="1880" y="2341"/>
                      <a:pt x="2121" y="2124"/>
                    </a:cubicBezTo>
                    <a:lnTo>
                      <a:pt x="2302" y="1883"/>
                    </a:lnTo>
                    <a:cubicBezTo>
                      <a:pt x="2410" y="1690"/>
                      <a:pt x="2470" y="1485"/>
                      <a:pt x="2470" y="1268"/>
                    </a:cubicBezTo>
                    <a:lnTo>
                      <a:pt x="2470" y="1256"/>
                    </a:lnTo>
                    <a:cubicBezTo>
                      <a:pt x="2458" y="1136"/>
                      <a:pt x="2446" y="1027"/>
                      <a:pt x="2434" y="919"/>
                    </a:cubicBezTo>
                    <a:cubicBezTo>
                      <a:pt x="2386" y="810"/>
                      <a:pt x="2350" y="714"/>
                      <a:pt x="2302" y="618"/>
                    </a:cubicBezTo>
                    <a:cubicBezTo>
                      <a:pt x="2230" y="473"/>
                      <a:pt x="2121" y="352"/>
                      <a:pt x="1989" y="268"/>
                    </a:cubicBezTo>
                    <a:cubicBezTo>
                      <a:pt x="1916" y="196"/>
                      <a:pt x="1820" y="136"/>
                      <a:pt x="1711" y="111"/>
                    </a:cubicBezTo>
                    <a:cubicBezTo>
                      <a:pt x="1615" y="51"/>
                      <a:pt x="1507" y="27"/>
                      <a:pt x="1398" y="27"/>
                    </a:cubicBezTo>
                    <a:cubicBezTo>
                      <a:pt x="1344" y="9"/>
                      <a:pt x="1290" y="0"/>
                      <a:pt x="1235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1266984" y="6459516"/>
                <a:ext cx="139602" cy="108799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038" extrusionOk="0">
                    <a:moveTo>
                      <a:pt x="1302" y="1"/>
                    </a:moveTo>
                    <a:cubicBezTo>
                      <a:pt x="0" y="1"/>
                      <a:pt x="0" y="2037"/>
                      <a:pt x="1302" y="2037"/>
                    </a:cubicBezTo>
                    <a:cubicBezTo>
                      <a:pt x="2615" y="2037"/>
                      <a:pt x="2615" y="1"/>
                      <a:pt x="1302" y="1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1460559" y="6408587"/>
                <a:ext cx="97855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669" extrusionOk="0">
                    <a:moveTo>
                      <a:pt x="917" y="0"/>
                    </a:moveTo>
                    <a:cubicBezTo>
                      <a:pt x="703" y="0"/>
                      <a:pt x="489" y="81"/>
                      <a:pt x="326" y="244"/>
                    </a:cubicBezTo>
                    <a:cubicBezTo>
                      <a:pt x="1" y="569"/>
                      <a:pt x="1" y="1099"/>
                      <a:pt x="326" y="1425"/>
                    </a:cubicBezTo>
                    <a:cubicBezTo>
                      <a:pt x="489" y="1587"/>
                      <a:pt x="703" y="1669"/>
                      <a:pt x="917" y="1669"/>
                    </a:cubicBezTo>
                    <a:cubicBezTo>
                      <a:pt x="1131" y="1669"/>
                      <a:pt x="1344" y="1587"/>
                      <a:pt x="1507" y="1425"/>
                    </a:cubicBezTo>
                    <a:cubicBezTo>
                      <a:pt x="1832" y="1099"/>
                      <a:pt x="1832" y="569"/>
                      <a:pt x="1507" y="244"/>
                    </a:cubicBezTo>
                    <a:cubicBezTo>
                      <a:pt x="1344" y="81"/>
                      <a:pt x="1131" y="0"/>
                      <a:pt x="917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3"/>
            <p:cNvGrpSpPr/>
            <p:nvPr/>
          </p:nvGrpSpPr>
          <p:grpSpPr>
            <a:xfrm>
              <a:off x="228525" y="2650432"/>
              <a:ext cx="299170" cy="320203"/>
              <a:chOff x="52250" y="3352882"/>
              <a:chExt cx="299170" cy="320203"/>
            </a:xfrm>
          </p:grpSpPr>
          <p:sp>
            <p:nvSpPr>
              <p:cNvPr id="149" name="Google Shape;149;p3"/>
              <p:cNvSpPr/>
              <p:nvPr/>
            </p:nvSpPr>
            <p:spPr>
              <a:xfrm>
                <a:off x="52250" y="3431198"/>
                <a:ext cx="176277" cy="136399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555" extrusionOk="0">
                    <a:moveTo>
                      <a:pt x="1651" y="0"/>
                    </a:moveTo>
                    <a:cubicBezTo>
                      <a:pt x="0" y="0"/>
                      <a:pt x="0" y="2555"/>
                      <a:pt x="1651" y="2555"/>
                    </a:cubicBezTo>
                    <a:cubicBezTo>
                      <a:pt x="3302" y="2555"/>
                      <a:pt x="3290" y="0"/>
                      <a:pt x="16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246518" y="3352882"/>
                <a:ext cx="104902" cy="95719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793" extrusionOk="0">
                    <a:moveTo>
                      <a:pt x="982" y="0"/>
                    </a:moveTo>
                    <a:cubicBezTo>
                      <a:pt x="753" y="0"/>
                      <a:pt x="524" y="88"/>
                      <a:pt x="350" y="262"/>
                    </a:cubicBezTo>
                    <a:cubicBezTo>
                      <a:pt x="0" y="612"/>
                      <a:pt x="0" y="1178"/>
                      <a:pt x="350" y="1528"/>
                    </a:cubicBezTo>
                    <a:cubicBezTo>
                      <a:pt x="518" y="1696"/>
                      <a:pt x="747" y="1793"/>
                      <a:pt x="976" y="1793"/>
                    </a:cubicBezTo>
                    <a:cubicBezTo>
                      <a:pt x="1217" y="1793"/>
                      <a:pt x="1446" y="1696"/>
                      <a:pt x="1615" y="1528"/>
                    </a:cubicBezTo>
                    <a:cubicBezTo>
                      <a:pt x="1964" y="1178"/>
                      <a:pt x="1964" y="612"/>
                      <a:pt x="1615" y="262"/>
                    </a:cubicBezTo>
                    <a:cubicBezTo>
                      <a:pt x="1440" y="88"/>
                      <a:pt x="1211" y="0"/>
                      <a:pt x="9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213046" y="3550994"/>
                <a:ext cx="122252" cy="122091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287" extrusionOk="0">
                    <a:moveTo>
                      <a:pt x="1145" y="0"/>
                    </a:moveTo>
                    <a:cubicBezTo>
                      <a:pt x="853" y="0"/>
                      <a:pt x="561" y="112"/>
                      <a:pt x="338" y="335"/>
                    </a:cubicBezTo>
                    <a:cubicBezTo>
                      <a:pt x="133" y="552"/>
                      <a:pt x="13" y="841"/>
                      <a:pt x="1" y="1142"/>
                    </a:cubicBezTo>
                    <a:cubicBezTo>
                      <a:pt x="1" y="1443"/>
                      <a:pt x="121" y="1732"/>
                      <a:pt x="338" y="1949"/>
                    </a:cubicBezTo>
                    <a:cubicBezTo>
                      <a:pt x="555" y="2166"/>
                      <a:pt x="844" y="2287"/>
                      <a:pt x="1145" y="2287"/>
                    </a:cubicBezTo>
                    <a:cubicBezTo>
                      <a:pt x="1446" y="2287"/>
                      <a:pt x="1736" y="2166"/>
                      <a:pt x="1952" y="1949"/>
                    </a:cubicBezTo>
                    <a:cubicBezTo>
                      <a:pt x="2157" y="1732"/>
                      <a:pt x="2278" y="1443"/>
                      <a:pt x="2290" y="1142"/>
                    </a:cubicBezTo>
                    <a:cubicBezTo>
                      <a:pt x="2290" y="841"/>
                      <a:pt x="2169" y="552"/>
                      <a:pt x="1952" y="335"/>
                    </a:cubicBezTo>
                    <a:cubicBezTo>
                      <a:pt x="1730" y="112"/>
                      <a:pt x="1437" y="0"/>
                      <a:pt x="11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" name="Google Shape;152;p3"/>
            <p:cNvGrpSpPr/>
            <p:nvPr/>
          </p:nvGrpSpPr>
          <p:grpSpPr>
            <a:xfrm>
              <a:off x="259750" y="146694"/>
              <a:ext cx="608536" cy="280485"/>
              <a:chOff x="3012400" y="4554419"/>
              <a:chExt cx="608536" cy="280485"/>
            </a:xfrm>
          </p:grpSpPr>
          <p:sp>
            <p:nvSpPr>
              <p:cNvPr id="153" name="Google Shape;153;p3"/>
              <p:cNvSpPr/>
              <p:nvPr/>
            </p:nvSpPr>
            <p:spPr>
              <a:xfrm>
                <a:off x="3476797" y="4554419"/>
                <a:ext cx="144139" cy="134584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2521" extrusionOk="0">
                    <a:moveTo>
                      <a:pt x="1386" y="1"/>
                    </a:moveTo>
                    <a:cubicBezTo>
                      <a:pt x="1279" y="1"/>
                      <a:pt x="1169" y="15"/>
                      <a:pt x="1061" y="46"/>
                    </a:cubicBezTo>
                    <a:cubicBezTo>
                      <a:pt x="374" y="238"/>
                      <a:pt x="0" y="973"/>
                      <a:pt x="253" y="1636"/>
                    </a:cubicBezTo>
                    <a:cubicBezTo>
                      <a:pt x="362" y="2046"/>
                      <a:pt x="675" y="2359"/>
                      <a:pt x="1085" y="2479"/>
                    </a:cubicBezTo>
                    <a:lnTo>
                      <a:pt x="1121" y="2479"/>
                    </a:lnTo>
                    <a:cubicBezTo>
                      <a:pt x="1216" y="2507"/>
                      <a:pt x="1314" y="2521"/>
                      <a:pt x="1414" y="2521"/>
                    </a:cubicBezTo>
                    <a:cubicBezTo>
                      <a:pt x="1617" y="2521"/>
                      <a:pt x="1822" y="2464"/>
                      <a:pt x="2000" y="2359"/>
                    </a:cubicBezTo>
                    <a:cubicBezTo>
                      <a:pt x="2470" y="2082"/>
                      <a:pt x="2699" y="1528"/>
                      <a:pt x="2567" y="997"/>
                    </a:cubicBezTo>
                    <a:cubicBezTo>
                      <a:pt x="2465" y="409"/>
                      <a:pt x="1954" y="1"/>
                      <a:pt x="1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519238" y="4746445"/>
                <a:ext cx="97161" cy="8845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57" extrusionOk="0">
                    <a:moveTo>
                      <a:pt x="910" y="0"/>
                    </a:moveTo>
                    <a:cubicBezTo>
                      <a:pt x="699" y="0"/>
                      <a:pt x="489" y="81"/>
                      <a:pt x="326" y="244"/>
                    </a:cubicBezTo>
                    <a:cubicBezTo>
                      <a:pt x="1" y="569"/>
                      <a:pt x="1" y="1087"/>
                      <a:pt x="326" y="1413"/>
                    </a:cubicBezTo>
                    <a:cubicBezTo>
                      <a:pt x="489" y="1575"/>
                      <a:pt x="699" y="1657"/>
                      <a:pt x="910" y="1657"/>
                    </a:cubicBezTo>
                    <a:cubicBezTo>
                      <a:pt x="1121" y="1657"/>
                      <a:pt x="1332" y="1575"/>
                      <a:pt x="1495" y="1413"/>
                    </a:cubicBezTo>
                    <a:cubicBezTo>
                      <a:pt x="1820" y="1087"/>
                      <a:pt x="1820" y="569"/>
                      <a:pt x="1495" y="244"/>
                    </a:cubicBezTo>
                    <a:cubicBezTo>
                      <a:pt x="1332" y="81"/>
                      <a:pt x="1121" y="0"/>
                      <a:pt x="9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012400" y="4610206"/>
                <a:ext cx="115151" cy="114084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2137" extrusionOk="0">
                    <a:moveTo>
                      <a:pt x="1072" y="1"/>
                    </a:moveTo>
                    <a:cubicBezTo>
                      <a:pt x="795" y="1"/>
                      <a:pt x="530" y="109"/>
                      <a:pt x="325" y="314"/>
                    </a:cubicBezTo>
                    <a:cubicBezTo>
                      <a:pt x="217" y="410"/>
                      <a:pt x="145" y="519"/>
                      <a:pt x="108" y="651"/>
                    </a:cubicBezTo>
                    <a:cubicBezTo>
                      <a:pt x="36" y="784"/>
                      <a:pt x="0" y="928"/>
                      <a:pt x="12" y="1073"/>
                    </a:cubicBezTo>
                    <a:cubicBezTo>
                      <a:pt x="12" y="1350"/>
                      <a:pt x="121" y="1615"/>
                      <a:pt x="325" y="1820"/>
                    </a:cubicBezTo>
                    <a:cubicBezTo>
                      <a:pt x="536" y="2031"/>
                      <a:pt x="810" y="2136"/>
                      <a:pt x="1084" y="2136"/>
                    </a:cubicBezTo>
                    <a:cubicBezTo>
                      <a:pt x="1359" y="2136"/>
                      <a:pt x="1633" y="2031"/>
                      <a:pt x="1844" y="1820"/>
                    </a:cubicBezTo>
                    <a:cubicBezTo>
                      <a:pt x="2036" y="1615"/>
                      <a:pt x="2145" y="1350"/>
                      <a:pt x="2157" y="1073"/>
                    </a:cubicBezTo>
                    <a:cubicBezTo>
                      <a:pt x="2157" y="784"/>
                      <a:pt x="2036" y="507"/>
                      <a:pt x="1831" y="314"/>
                    </a:cubicBezTo>
                    <a:cubicBezTo>
                      <a:pt x="1627" y="109"/>
                      <a:pt x="1362" y="1"/>
                      <a:pt x="1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rgbClr val="FFFFFF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>
            <a:spLocks noGrp="1"/>
          </p:cNvSpPr>
          <p:nvPr>
            <p:ph type="body" idx="1"/>
          </p:nvPr>
        </p:nvSpPr>
        <p:spPr>
          <a:xfrm>
            <a:off x="796650" y="1082900"/>
            <a:ext cx="7550700" cy="3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59" name="Google Shape;159;p4"/>
          <p:cNvGrpSpPr/>
          <p:nvPr/>
        </p:nvGrpSpPr>
        <p:grpSpPr>
          <a:xfrm>
            <a:off x="0" y="2853821"/>
            <a:ext cx="9143946" cy="2781845"/>
            <a:chOff x="0" y="2853821"/>
            <a:chExt cx="9143946" cy="2781845"/>
          </a:xfrm>
        </p:grpSpPr>
        <p:sp>
          <p:nvSpPr>
            <p:cNvPr id="160" name="Google Shape;160;p4"/>
            <p:cNvSpPr/>
            <p:nvPr/>
          </p:nvSpPr>
          <p:spPr>
            <a:xfrm>
              <a:off x="0" y="4619227"/>
              <a:ext cx="9143946" cy="524227"/>
            </a:xfrm>
            <a:custGeom>
              <a:avLst/>
              <a:gdLst/>
              <a:ahLst/>
              <a:cxnLst/>
              <a:rect l="l" t="t" r="r" b="b"/>
              <a:pathLst>
                <a:path w="285726" h="22902" extrusionOk="0">
                  <a:moveTo>
                    <a:pt x="285726" y="0"/>
                  </a:moveTo>
                  <a:cubicBezTo>
                    <a:pt x="260353" y="10172"/>
                    <a:pt x="234980" y="13463"/>
                    <a:pt x="209607" y="13463"/>
                  </a:cubicBezTo>
                  <a:cubicBezTo>
                    <a:pt x="163098" y="13463"/>
                    <a:pt x="116587" y="2406"/>
                    <a:pt x="70075" y="2406"/>
                  </a:cubicBezTo>
                  <a:cubicBezTo>
                    <a:pt x="52699" y="2406"/>
                    <a:pt x="35323" y="3949"/>
                    <a:pt x="17947" y="8188"/>
                  </a:cubicBezTo>
                  <a:cubicBezTo>
                    <a:pt x="11963" y="8156"/>
                    <a:pt x="5984" y="7727"/>
                    <a:pt x="0" y="5300"/>
                  </a:cubicBezTo>
                  <a:lnTo>
                    <a:pt x="0" y="22902"/>
                  </a:lnTo>
                  <a:lnTo>
                    <a:pt x="285726" y="22894"/>
                  </a:lnTo>
                  <a:lnTo>
                    <a:pt x="2857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600593" y="4668007"/>
              <a:ext cx="77183" cy="59764"/>
            </a:xfrm>
            <a:custGeom>
              <a:avLst/>
              <a:gdLst/>
              <a:ahLst/>
              <a:cxnLst/>
              <a:rect l="l" t="t" r="r" b="b"/>
              <a:pathLst>
                <a:path w="2025" h="1568" extrusionOk="0">
                  <a:moveTo>
                    <a:pt x="1013" y="1"/>
                  </a:moveTo>
                  <a:cubicBezTo>
                    <a:pt x="1" y="1"/>
                    <a:pt x="1" y="1567"/>
                    <a:pt x="1013" y="1567"/>
                  </a:cubicBezTo>
                  <a:cubicBezTo>
                    <a:pt x="2025" y="1567"/>
                    <a:pt x="2025" y="1"/>
                    <a:pt x="1013" y="1"/>
                  </a:cubicBezTo>
                  <a:close/>
                </a:path>
              </a:pathLst>
            </a:custGeom>
            <a:solidFill>
              <a:srgbClr val="543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0959" y="4747020"/>
              <a:ext cx="51036" cy="39525"/>
            </a:xfrm>
            <a:custGeom>
              <a:avLst/>
              <a:gdLst/>
              <a:ahLst/>
              <a:cxnLst/>
              <a:rect l="l" t="t" r="r" b="b"/>
              <a:pathLst>
                <a:path w="1339" h="1037" extrusionOk="0">
                  <a:moveTo>
                    <a:pt x="663" y="0"/>
                  </a:moveTo>
                  <a:cubicBezTo>
                    <a:pt x="1" y="0"/>
                    <a:pt x="1" y="1036"/>
                    <a:pt x="663" y="1036"/>
                  </a:cubicBezTo>
                  <a:cubicBezTo>
                    <a:pt x="1338" y="1036"/>
                    <a:pt x="1338" y="0"/>
                    <a:pt x="663" y="0"/>
                  </a:cubicBezTo>
                  <a:close/>
                </a:path>
              </a:pathLst>
            </a:custGeom>
            <a:solidFill>
              <a:srgbClr val="543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6121" y="2939675"/>
              <a:ext cx="352221" cy="2335306"/>
            </a:xfrm>
            <a:custGeom>
              <a:avLst/>
              <a:gdLst/>
              <a:ahLst/>
              <a:cxnLst/>
              <a:rect l="l" t="t" r="r" b="b"/>
              <a:pathLst>
                <a:path w="9241" h="61270" extrusionOk="0">
                  <a:moveTo>
                    <a:pt x="2885" y="0"/>
                  </a:moveTo>
                  <a:cubicBezTo>
                    <a:pt x="2855" y="0"/>
                    <a:pt x="2825" y="18"/>
                    <a:pt x="2825" y="54"/>
                  </a:cubicBezTo>
                  <a:cubicBezTo>
                    <a:pt x="2716" y="1115"/>
                    <a:pt x="2837" y="2175"/>
                    <a:pt x="3186" y="3175"/>
                  </a:cubicBezTo>
                  <a:cubicBezTo>
                    <a:pt x="2560" y="5031"/>
                    <a:pt x="2162" y="6958"/>
                    <a:pt x="1981" y="8898"/>
                  </a:cubicBezTo>
                  <a:cubicBezTo>
                    <a:pt x="1945" y="8296"/>
                    <a:pt x="1849" y="7705"/>
                    <a:pt x="1680" y="7127"/>
                  </a:cubicBezTo>
                  <a:cubicBezTo>
                    <a:pt x="1675" y="7110"/>
                    <a:pt x="1659" y="7101"/>
                    <a:pt x="1643" y="7101"/>
                  </a:cubicBezTo>
                  <a:cubicBezTo>
                    <a:pt x="1625" y="7101"/>
                    <a:pt x="1608" y="7113"/>
                    <a:pt x="1608" y="7139"/>
                  </a:cubicBezTo>
                  <a:cubicBezTo>
                    <a:pt x="1523" y="7826"/>
                    <a:pt x="1608" y="8573"/>
                    <a:pt x="1716" y="9296"/>
                  </a:cubicBezTo>
                  <a:cubicBezTo>
                    <a:pt x="1644" y="9127"/>
                    <a:pt x="1584" y="8958"/>
                    <a:pt x="1511" y="8778"/>
                  </a:cubicBezTo>
                  <a:cubicBezTo>
                    <a:pt x="1331" y="8284"/>
                    <a:pt x="1210" y="7741"/>
                    <a:pt x="945" y="7296"/>
                  </a:cubicBezTo>
                  <a:cubicBezTo>
                    <a:pt x="940" y="7281"/>
                    <a:pt x="929" y="7274"/>
                    <a:pt x="917" y="7274"/>
                  </a:cubicBezTo>
                  <a:cubicBezTo>
                    <a:pt x="901" y="7274"/>
                    <a:pt x="885" y="7287"/>
                    <a:pt x="885" y="7308"/>
                  </a:cubicBezTo>
                  <a:cubicBezTo>
                    <a:pt x="861" y="8115"/>
                    <a:pt x="1234" y="9079"/>
                    <a:pt x="1656" y="9874"/>
                  </a:cubicBezTo>
                  <a:cubicBezTo>
                    <a:pt x="1451" y="9621"/>
                    <a:pt x="1270" y="9368"/>
                    <a:pt x="1114" y="9103"/>
                  </a:cubicBezTo>
                  <a:cubicBezTo>
                    <a:pt x="837" y="8717"/>
                    <a:pt x="584" y="8308"/>
                    <a:pt x="307" y="7922"/>
                  </a:cubicBezTo>
                  <a:cubicBezTo>
                    <a:pt x="295" y="7907"/>
                    <a:pt x="276" y="7900"/>
                    <a:pt x="256" y="7900"/>
                  </a:cubicBezTo>
                  <a:cubicBezTo>
                    <a:pt x="215" y="7900"/>
                    <a:pt x="174" y="7930"/>
                    <a:pt x="198" y="7970"/>
                  </a:cubicBezTo>
                  <a:cubicBezTo>
                    <a:pt x="451" y="8597"/>
                    <a:pt x="788" y="9175"/>
                    <a:pt x="1198" y="9693"/>
                  </a:cubicBezTo>
                  <a:cubicBezTo>
                    <a:pt x="1355" y="9886"/>
                    <a:pt x="1620" y="10356"/>
                    <a:pt x="1873" y="10561"/>
                  </a:cubicBezTo>
                  <a:cubicBezTo>
                    <a:pt x="1873" y="10874"/>
                    <a:pt x="1861" y="11187"/>
                    <a:pt x="1873" y="11513"/>
                  </a:cubicBezTo>
                  <a:cubicBezTo>
                    <a:pt x="1909" y="13368"/>
                    <a:pt x="2114" y="15212"/>
                    <a:pt x="2511" y="17031"/>
                  </a:cubicBezTo>
                  <a:cubicBezTo>
                    <a:pt x="2234" y="16706"/>
                    <a:pt x="1981" y="16368"/>
                    <a:pt x="1752" y="16019"/>
                  </a:cubicBezTo>
                  <a:cubicBezTo>
                    <a:pt x="1415" y="15537"/>
                    <a:pt x="1150" y="14995"/>
                    <a:pt x="776" y="14537"/>
                  </a:cubicBezTo>
                  <a:cubicBezTo>
                    <a:pt x="770" y="14527"/>
                    <a:pt x="760" y="14522"/>
                    <a:pt x="750" y="14522"/>
                  </a:cubicBezTo>
                  <a:cubicBezTo>
                    <a:pt x="724" y="14522"/>
                    <a:pt x="696" y="14551"/>
                    <a:pt x="704" y="14585"/>
                  </a:cubicBezTo>
                  <a:cubicBezTo>
                    <a:pt x="1017" y="15682"/>
                    <a:pt x="1849" y="16730"/>
                    <a:pt x="2632" y="17597"/>
                  </a:cubicBezTo>
                  <a:lnTo>
                    <a:pt x="2644" y="17646"/>
                  </a:lnTo>
                  <a:cubicBezTo>
                    <a:pt x="2271" y="17465"/>
                    <a:pt x="1692" y="16862"/>
                    <a:pt x="1475" y="16682"/>
                  </a:cubicBezTo>
                  <a:cubicBezTo>
                    <a:pt x="1042" y="16296"/>
                    <a:pt x="656" y="15886"/>
                    <a:pt x="222" y="15501"/>
                  </a:cubicBezTo>
                  <a:cubicBezTo>
                    <a:pt x="211" y="15490"/>
                    <a:pt x="198" y="15485"/>
                    <a:pt x="184" y="15485"/>
                  </a:cubicBezTo>
                  <a:cubicBezTo>
                    <a:pt x="137" y="15485"/>
                    <a:pt x="86" y="15539"/>
                    <a:pt x="114" y="15585"/>
                  </a:cubicBezTo>
                  <a:cubicBezTo>
                    <a:pt x="572" y="16212"/>
                    <a:pt x="1114" y="16766"/>
                    <a:pt x="1716" y="17248"/>
                  </a:cubicBezTo>
                  <a:cubicBezTo>
                    <a:pt x="1849" y="17344"/>
                    <a:pt x="2030" y="17537"/>
                    <a:pt x="2234" y="17694"/>
                  </a:cubicBezTo>
                  <a:cubicBezTo>
                    <a:pt x="1463" y="17501"/>
                    <a:pt x="728" y="16742"/>
                    <a:pt x="126" y="16344"/>
                  </a:cubicBezTo>
                  <a:cubicBezTo>
                    <a:pt x="114" y="16337"/>
                    <a:pt x="103" y="16335"/>
                    <a:pt x="91" y="16335"/>
                  </a:cubicBezTo>
                  <a:cubicBezTo>
                    <a:pt x="42" y="16335"/>
                    <a:pt x="0" y="16390"/>
                    <a:pt x="29" y="16429"/>
                  </a:cubicBezTo>
                  <a:cubicBezTo>
                    <a:pt x="379" y="16911"/>
                    <a:pt x="897" y="17236"/>
                    <a:pt x="1391" y="17549"/>
                  </a:cubicBezTo>
                  <a:cubicBezTo>
                    <a:pt x="1740" y="17778"/>
                    <a:pt x="2307" y="18224"/>
                    <a:pt x="2777" y="18248"/>
                  </a:cubicBezTo>
                  <a:cubicBezTo>
                    <a:pt x="3186" y="19971"/>
                    <a:pt x="3668" y="21682"/>
                    <a:pt x="4150" y="23393"/>
                  </a:cubicBezTo>
                  <a:cubicBezTo>
                    <a:pt x="4379" y="24176"/>
                    <a:pt x="4596" y="24959"/>
                    <a:pt x="4801" y="25730"/>
                  </a:cubicBezTo>
                  <a:cubicBezTo>
                    <a:pt x="4174" y="24971"/>
                    <a:pt x="3512" y="24176"/>
                    <a:pt x="2740" y="23622"/>
                  </a:cubicBezTo>
                  <a:cubicBezTo>
                    <a:pt x="2731" y="23615"/>
                    <a:pt x="2722" y="23612"/>
                    <a:pt x="2713" y="23612"/>
                  </a:cubicBezTo>
                  <a:cubicBezTo>
                    <a:pt x="2673" y="23612"/>
                    <a:pt x="2637" y="23667"/>
                    <a:pt x="2656" y="23706"/>
                  </a:cubicBezTo>
                  <a:cubicBezTo>
                    <a:pt x="3066" y="24369"/>
                    <a:pt x="3632" y="24971"/>
                    <a:pt x="4198" y="25562"/>
                  </a:cubicBezTo>
                  <a:cubicBezTo>
                    <a:pt x="3548" y="25092"/>
                    <a:pt x="2897" y="24634"/>
                    <a:pt x="2210" y="24212"/>
                  </a:cubicBezTo>
                  <a:cubicBezTo>
                    <a:pt x="2198" y="24204"/>
                    <a:pt x="2185" y="24200"/>
                    <a:pt x="2173" y="24200"/>
                  </a:cubicBezTo>
                  <a:cubicBezTo>
                    <a:pt x="2117" y="24200"/>
                    <a:pt x="2076" y="24283"/>
                    <a:pt x="2126" y="24333"/>
                  </a:cubicBezTo>
                  <a:cubicBezTo>
                    <a:pt x="2909" y="25019"/>
                    <a:pt x="3765" y="25646"/>
                    <a:pt x="4620" y="26260"/>
                  </a:cubicBezTo>
                  <a:cubicBezTo>
                    <a:pt x="3765" y="26019"/>
                    <a:pt x="2620" y="25080"/>
                    <a:pt x="2114" y="24827"/>
                  </a:cubicBezTo>
                  <a:cubicBezTo>
                    <a:pt x="2102" y="24821"/>
                    <a:pt x="2090" y="24818"/>
                    <a:pt x="2078" y="24818"/>
                  </a:cubicBezTo>
                  <a:cubicBezTo>
                    <a:pt x="2021" y="24818"/>
                    <a:pt x="1979" y="24885"/>
                    <a:pt x="2030" y="24935"/>
                  </a:cubicBezTo>
                  <a:cubicBezTo>
                    <a:pt x="2560" y="25393"/>
                    <a:pt x="3126" y="25791"/>
                    <a:pt x="3740" y="26116"/>
                  </a:cubicBezTo>
                  <a:cubicBezTo>
                    <a:pt x="4030" y="26272"/>
                    <a:pt x="4656" y="26791"/>
                    <a:pt x="5078" y="26815"/>
                  </a:cubicBezTo>
                  <a:cubicBezTo>
                    <a:pt x="5680" y="29224"/>
                    <a:pt x="6138" y="31658"/>
                    <a:pt x="6247" y="34140"/>
                  </a:cubicBezTo>
                  <a:cubicBezTo>
                    <a:pt x="5933" y="33478"/>
                    <a:pt x="5596" y="32803"/>
                    <a:pt x="5138" y="32285"/>
                  </a:cubicBezTo>
                  <a:cubicBezTo>
                    <a:pt x="5131" y="32274"/>
                    <a:pt x="5123" y="32270"/>
                    <a:pt x="5115" y="32270"/>
                  </a:cubicBezTo>
                  <a:cubicBezTo>
                    <a:pt x="5096" y="32270"/>
                    <a:pt x="5078" y="32295"/>
                    <a:pt x="5078" y="32321"/>
                  </a:cubicBezTo>
                  <a:cubicBezTo>
                    <a:pt x="5198" y="32779"/>
                    <a:pt x="5355" y="33225"/>
                    <a:pt x="5572" y="33646"/>
                  </a:cubicBezTo>
                  <a:cubicBezTo>
                    <a:pt x="5259" y="33261"/>
                    <a:pt x="4897" y="32899"/>
                    <a:pt x="4500" y="32586"/>
                  </a:cubicBezTo>
                  <a:cubicBezTo>
                    <a:pt x="4487" y="32576"/>
                    <a:pt x="4474" y="32572"/>
                    <a:pt x="4462" y="32572"/>
                  </a:cubicBezTo>
                  <a:cubicBezTo>
                    <a:pt x="4414" y="32572"/>
                    <a:pt x="4374" y="32635"/>
                    <a:pt x="4403" y="32682"/>
                  </a:cubicBezTo>
                  <a:cubicBezTo>
                    <a:pt x="4849" y="33442"/>
                    <a:pt x="5488" y="34128"/>
                    <a:pt x="6066" y="34827"/>
                  </a:cubicBezTo>
                  <a:lnTo>
                    <a:pt x="6054" y="34827"/>
                  </a:lnTo>
                  <a:cubicBezTo>
                    <a:pt x="5319" y="34417"/>
                    <a:pt x="4801" y="33634"/>
                    <a:pt x="4102" y="33152"/>
                  </a:cubicBezTo>
                  <a:cubicBezTo>
                    <a:pt x="4095" y="33148"/>
                    <a:pt x="4088" y="33146"/>
                    <a:pt x="4081" y="33146"/>
                  </a:cubicBezTo>
                  <a:cubicBezTo>
                    <a:pt x="4050" y="33146"/>
                    <a:pt x="4022" y="33183"/>
                    <a:pt x="4042" y="33213"/>
                  </a:cubicBezTo>
                  <a:cubicBezTo>
                    <a:pt x="4439" y="33887"/>
                    <a:pt x="5054" y="34430"/>
                    <a:pt x="5680" y="34936"/>
                  </a:cubicBezTo>
                  <a:cubicBezTo>
                    <a:pt x="4957" y="34586"/>
                    <a:pt x="4271" y="33936"/>
                    <a:pt x="3632" y="33538"/>
                  </a:cubicBezTo>
                  <a:cubicBezTo>
                    <a:pt x="3620" y="33530"/>
                    <a:pt x="3607" y="33526"/>
                    <a:pt x="3595" y="33526"/>
                  </a:cubicBezTo>
                  <a:cubicBezTo>
                    <a:pt x="3538" y="33526"/>
                    <a:pt x="3496" y="33611"/>
                    <a:pt x="3536" y="33670"/>
                  </a:cubicBezTo>
                  <a:cubicBezTo>
                    <a:pt x="4006" y="34140"/>
                    <a:pt x="4536" y="34538"/>
                    <a:pt x="5114" y="34875"/>
                  </a:cubicBezTo>
                  <a:cubicBezTo>
                    <a:pt x="5403" y="35044"/>
                    <a:pt x="5873" y="35405"/>
                    <a:pt x="6259" y="35514"/>
                  </a:cubicBezTo>
                  <a:lnTo>
                    <a:pt x="6259" y="35755"/>
                  </a:lnTo>
                  <a:cubicBezTo>
                    <a:pt x="6198" y="38249"/>
                    <a:pt x="5861" y="40731"/>
                    <a:pt x="5463" y="43189"/>
                  </a:cubicBezTo>
                  <a:cubicBezTo>
                    <a:pt x="5415" y="42912"/>
                    <a:pt x="5379" y="42635"/>
                    <a:pt x="5331" y="42382"/>
                  </a:cubicBezTo>
                  <a:cubicBezTo>
                    <a:pt x="5235" y="41779"/>
                    <a:pt x="5102" y="41189"/>
                    <a:pt x="4933" y="40611"/>
                  </a:cubicBezTo>
                  <a:cubicBezTo>
                    <a:pt x="4917" y="40567"/>
                    <a:pt x="4873" y="40545"/>
                    <a:pt x="4831" y="40545"/>
                  </a:cubicBezTo>
                  <a:cubicBezTo>
                    <a:pt x="4781" y="40545"/>
                    <a:pt x="4734" y="40576"/>
                    <a:pt x="4741" y="40635"/>
                  </a:cubicBezTo>
                  <a:cubicBezTo>
                    <a:pt x="4801" y="41297"/>
                    <a:pt x="4897" y="41960"/>
                    <a:pt x="5042" y="42611"/>
                  </a:cubicBezTo>
                  <a:lnTo>
                    <a:pt x="5054" y="42695"/>
                  </a:lnTo>
                  <a:cubicBezTo>
                    <a:pt x="4801" y="42056"/>
                    <a:pt x="4475" y="41442"/>
                    <a:pt x="4102" y="40864"/>
                  </a:cubicBezTo>
                  <a:cubicBezTo>
                    <a:pt x="4090" y="40848"/>
                    <a:pt x="4075" y="40841"/>
                    <a:pt x="4060" y="40841"/>
                  </a:cubicBezTo>
                  <a:cubicBezTo>
                    <a:pt x="4028" y="40841"/>
                    <a:pt x="3997" y="40871"/>
                    <a:pt x="4006" y="40912"/>
                  </a:cubicBezTo>
                  <a:cubicBezTo>
                    <a:pt x="4271" y="42008"/>
                    <a:pt x="4849" y="43093"/>
                    <a:pt x="5307" y="44129"/>
                  </a:cubicBezTo>
                  <a:cubicBezTo>
                    <a:pt x="4945" y="43936"/>
                    <a:pt x="4632" y="43213"/>
                    <a:pt x="4451" y="42900"/>
                  </a:cubicBezTo>
                  <a:cubicBezTo>
                    <a:pt x="4150" y="42382"/>
                    <a:pt x="3837" y="41864"/>
                    <a:pt x="3487" y="41382"/>
                  </a:cubicBezTo>
                  <a:cubicBezTo>
                    <a:pt x="3469" y="41348"/>
                    <a:pt x="3441" y="41334"/>
                    <a:pt x="3413" y="41334"/>
                  </a:cubicBezTo>
                  <a:cubicBezTo>
                    <a:pt x="3351" y="41334"/>
                    <a:pt x="3289" y="41403"/>
                    <a:pt x="3331" y="41478"/>
                  </a:cubicBezTo>
                  <a:cubicBezTo>
                    <a:pt x="3813" y="42550"/>
                    <a:pt x="4451" y="43671"/>
                    <a:pt x="5235" y="44563"/>
                  </a:cubicBezTo>
                  <a:cubicBezTo>
                    <a:pt x="5042" y="45755"/>
                    <a:pt x="4825" y="46948"/>
                    <a:pt x="4644" y="48141"/>
                  </a:cubicBezTo>
                  <a:cubicBezTo>
                    <a:pt x="4463" y="49334"/>
                    <a:pt x="4295" y="50527"/>
                    <a:pt x="4174" y="51719"/>
                  </a:cubicBezTo>
                  <a:cubicBezTo>
                    <a:pt x="3993" y="50936"/>
                    <a:pt x="3813" y="50129"/>
                    <a:pt x="3584" y="49358"/>
                  </a:cubicBezTo>
                  <a:cubicBezTo>
                    <a:pt x="3573" y="49319"/>
                    <a:pt x="3541" y="49300"/>
                    <a:pt x="3510" y="49300"/>
                  </a:cubicBezTo>
                  <a:cubicBezTo>
                    <a:pt x="3474" y="49300"/>
                    <a:pt x="3439" y="49325"/>
                    <a:pt x="3439" y="49370"/>
                  </a:cubicBezTo>
                  <a:cubicBezTo>
                    <a:pt x="3499" y="50201"/>
                    <a:pt x="3632" y="51033"/>
                    <a:pt x="3849" y="51840"/>
                  </a:cubicBezTo>
                  <a:cubicBezTo>
                    <a:pt x="3524" y="51093"/>
                    <a:pt x="3210" y="50346"/>
                    <a:pt x="2825" y="49647"/>
                  </a:cubicBezTo>
                  <a:cubicBezTo>
                    <a:pt x="2808" y="49622"/>
                    <a:pt x="2785" y="49612"/>
                    <a:pt x="2762" y="49612"/>
                  </a:cubicBezTo>
                  <a:cubicBezTo>
                    <a:pt x="2717" y="49612"/>
                    <a:pt x="2672" y="49652"/>
                    <a:pt x="2680" y="49707"/>
                  </a:cubicBezTo>
                  <a:cubicBezTo>
                    <a:pt x="2825" y="50346"/>
                    <a:pt x="3042" y="50972"/>
                    <a:pt x="3319" y="51575"/>
                  </a:cubicBezTo>
                  <a:cubicBezTo>
                    <a:pt x="2981" y="51069"/>
                    <a:pt x="2656" y="50563"/>
                    <a:pt x="2271" y="50081"/>
                  </a:cubicBezTo>
                  <a:cubicBezTo>
                    <a:pt x="2257" y="50064"/>
                    <a:pt x="2238" y="50056"/>
                    <a:pt x="2219" y="50056"/>
                  </a:cubicBezTo>
                  <a:cubicBezTo>
                    <a:pt x="2171" y="50056"/>
                    <a:pt x="2121" y="50102"/>
                    <a:pt x="2138" y="50153"/>
                  </a:cubicBezTo>
                  <a:cubicBezTo>
                    <a:pt x="2548" y="51286"/>
                    <a:pt x="3319" y="52298"/>
                    <a:pt x="4042" y="53250"/>
                  </a:cubicBezTo>
                  <a:cubicBezTo>
                    <a:pt x="3873" y="55864"/>
                    <a:pt x="3957" y="58479"/>
                    <a:pt x="4548" y="61069"/>
                  </a:cubicBezTo>
                  <a:cubicBezTo>
                    <a:pt x="4577" y="61208"/>
                    <a:pt x="4680" y="61269"/>
                    <a:pt x="4789" y="61269"/>
                  </a:cubicBezTo>
                  <a:cubicBezTo>
                    <a:pt x="4954" y="61269"/>
                    <a:pt x="5133" y="61130"/>
                    <a:pt x="5090" y="60913"/>
                  </a:cubicBezTo>
                  <a:cubicBezTo>
                    <a:pt x="4500" y="58346"/>
                    <a:pt x="4415" y="55768"/>
                    <a:pt x="4596" y="53201"/>
                  </a:cubicBezTo>
                  <a:cubicBezTo>
                    <a:pt x="5307" y="52430"/>
                    <a:pt x="6066" y="51719"/>
                    <a:pt x="6873" y="51057"/>
                  </a:cubicBezTo>
                  <a:cubicBezTo>
                    <a:pt x="6984" y="50967"/>
                    <a:pt x="6877" y="50793"/>
                    <a:pt x="6761" y="50793"/>
                  </a:cubicBezTo>
                  <a:cubicBezTo>
                    <a:pt x="6738" y="50793"/>
                    <a:pt x="6715" y="50800"/>
                    <a:pt x="6692" y="50816"/>
                  </a:cubicBezTo>
                  <a:cubicBezTo>
                    <a:pt x="6271" y="51117"/>
                    <a:pt x="5873" y="51442"/>
                    <a:pt x="5500" y="51792"/>
                  </a:cubicBezTo>
                  <a:cubicBezTo>
                    <a:pt x="5885" y="51334"/>
                    <a:pt x="6271" y="50900"/>
                    <a:pt x="6632" y="50430"/>
                  </a:cubicBezTo>
                  <a:cubicBezTo>
                    <a:pt x="6714" y="50330"/>
                    <a:pt x="6637" y="50208"/>
                    <a:pt x="6542" y="50208"/>
                  </a:cubicBezTo>
                  <a:cubicBezTo>
                    <a:pt x="6512" y="50208"/>
                    <a:pt x="6480" y="50220"/>
                    <a:pt x="6451" y="50250"/>
                  </a:cubicBezTo>
                  <a:cubicBezTo>
                    <a:pt x="5849" y="50828"/>
                    <a:pt x="5295" y="51442"/>
                    <a:pt x="4789" y="52105"/>
                  </a:cubicBezTo>
                  <a:cubicBezTo>
                    <a:pt x="5138" y="51262"/>
                    <a:pt x="5548" y="50454"/>
                    <a:pt x="5945" y="49635"/>
                  </a:cubicBezTo>
                  <a:cubicBezTo>
                    <a:pt x="5971" y="49522"/>
                    <a:pt x="5885" y="49435"/>
                    <a:pt x="5794" y="49435"/>
                  </a:cubicBezTo>
                  <a:cubicBezTo>
                    <a:pt x="5759" y="49435"/>
                    <a:pt x="5723" y="49448"/>
                    <a:pt x="5692" y="49478"/>
                  </a:cubicBezTo>
                  <a:cubicBezTo>
                    <a:pt x="5331" y="50045"/>
                    <a:pt x="5018" y="50623"/>
                    <a:pt x="4765" y="51238"/>
                  </a:cubicBezTo>
                  <a:cubicBezTo>
                    <a:pt x="5018" y="48972"/>
                    <a:pt x="5427" y="46695"/>
                    <a:pt x="5801" y="44418"/>
                  </a:cubicBezTo>
                  <a:cubicBezTo>
                    <a:pt x="6632" y="43876"/>
                    <a:pt x="7488" y="43382"/>
                    <a:pt x="8331" y="42864"/>
                  </a:cubicBezTo>
                  <a:cubicBezTo>
                    <a:pt x="8453" y="42782"/>
                    <a:pt x="8378" y="42616"/>
                    <a:pt x="8265" y="42616"/>
                  </a:cubicBezTo>
                  <a:cubicBezTo>
                    <a:pt x="8244" y="42616"/>
                    <a:pt x="8221" y="42621"/>
                    <a:pt x="8199" y="42635"/>
                  </a:cubicBezTo>
                  <a:cubicBezTo>
                    <a:pt x="7741" y="42852"/>
                    <a:pt x="7307" y="43105"/>
                    <a:pt x="6873" y="43370"/>
                  </a:cubicBezTo>
                  <a:cubicBezTo>
                    <a:pt x="6656" y="43490"/>
                    <a:pt x="6235" y="43852"/>
                    <a:pt x="5861" y="44044"/>
                  </a:cubicBezTo>
                  <a:lnTo>
                    <a:pt x="5861" y="44020"/>
                  </a:lnTo>
                  <a:cubicBezTo>
                    <a:pt x="6704" y="43297"/>
                    <a:pt x="7608" y="42587"/>
                    <a:pt x="8271" y="41731"/>
                  </a:cubicBezTo>
                  <a:cubicBezTo>
                    <a:pt x="8331" y="41651"/>
                    <a:pt x="8242" y="41547"/>
                    <a:pt x="8156" y="41547"/>
                  </a:cubicBezTo>
                  <a:cubicBezTo>
                    <a:pt x="8137" y="41547"/>
                    <a:pt x="8119" y="41552"/>
                    <a:pt x="8102" y="41562"/>
                  </a:cubicBezTo>
                  <a:cubicBezTo>
                    <a:pt x="7439" y="42068"/>
                    <a:pt x="6801" y="42611"/>
                    <a:pt x="6223" y="43201"/>
                  </a:cubicBezTo>
                  <a:cubicBezTo>
                    <a:pt x="6620" y="42478"/>
                    <a:pt x="6970" y="41719"/>
                    <a:pt x="7283" y="40948"/>
                  </a:cubicBezTo>
                  <a:cubicBezTo>
                    <a:pt x="7315" y="40860"/>
                    <a:pt x="7241" y="40804"/>
                    <a:pt x="7167" y="40804"/>
                  </a:cubicBezTo>
                  <a:cubicBezTo>
                    <a:pt x="7129" y="40804"/>
                    <a:pt x="7090" y="40819"/>
                    <a:pt x="7066" y="40851"/>
                  </a:cubicBezTo>
                  <a:cubicBezTo>
                    <a:pt x="6680" y="41406"/>
                    <a:pt x="6355" y="42008"/>
                    <a:pt x="6090" y="42623"/>
                  </a:cubicBezTo>
                  <a:cubicBezTo>
                    <a:pt x="6379" y="40827"/>
                    <a:pt x="6608" y="39044"/>
                    <a:pt x="6729" y="37261"/>
                  </a:cubicBezTo>
                  <a:cubicBezTo>
                    <a:pt x="6765" y="36659"/>
                    <a:pt x="6777" y="36068"/>
                    <a:pt x="6777" y="35466"/>
                  </a:cubicBezTo>
                  <a:cubicBezTo>
                    <a:pt x="7054" y="35321"/>
                    <a:pt x="7307" y="35164"/>
                    <a:pt x="7548" y="34972"/>
                  </a:cubicBezTo>
                  <a:cubicBezTo>
                    <a:pt x="8114" y="34622"/>
                    <a:pt x="8656" y="34225"/>
                    <a:pt x="9150" y="33791"/>
                  </a:cubicBezTo>
                  <a:cubicBezTo>
                    <a:pt x="9240" y="33711"/>
                    <a:pt x="9157" y="33565"/>
                    <a:pt x="9064" y="33565"/>
                  </a:cubicBezTo>
                  <a:cubicBezTo>
                    <a:pt x="9044" y="33565"/>
                    <a:pt x="9024" y="33572"/>
                    <a:pt x="9006" y="33586"/>
                  </a:cubicBezTo>
                  <a:cubicBezTo>
                    <a:pt x="8512" y="33948"/>
                    <a:pt x="7741" y="34695"/>
                    <a:pt x="6994" y="35008"/>
                  </a:cubicBezTo>
                  <a:cubicBezTo>
                    <a:pt x="7548" y="34454"/>
                    <a:pt x="8054" y="33863"/>
                    <a:pt x="8524" y="33237"/>
                  </a:cubicBezTo>
                  <a:cubicBezTo>
                    <a:pt x="8579" y="33144"/>
                    <a:pt x="8493" y="33052"/>
                    <a:pt x="8406" y="33052"/>
                  </a:cubicBezTo>
                  <a:cubicBezTo>
                    <a:pt x="8380" y="33052"/>
                    <a:pt x="8354" y="33060"/>
                    <a:pt x="8331" y="33080"/>
                  </a:cubicBezTo>
                  <a:cubicBezTo>
                    <a:pt x="7982" y="33417"/>
                    <a:pt x="7668" y="33803"/>
                    <a:pt x="7343" y="34164"/>
                  </a:cubicBezTo>
                  <a:cubicBezTo>
                    <a:pt x="7235" y="34285"/>
                    <a:pt x="7126" y="34417"/>
                    <a:pt x="7030" y="34550"/>
                  </a:cubicBezTo>
                  <a:cubicBezTo>
                    <a:pt x="7331" y="33936"/>
                    <a:pt x="7644" y="33333"/>
                    <a:pt x="7982" y="32743"/>
                  </a:cubicBezTo>
                  <a:cubicBezTo>
                    <a:pt x="8048" y="32619"/>
                    <a:pt x="7944" y="32506"/>
                    <a:pt x="7837" y="32506"/>
                  </a:cubicBezTo>
                  <a:cubicBezTo>
                    <a:pt x="7788" y="32506"/>
                    <a:pt x="7739" y="32529"/>
                    <a:pt x="7705" y="32586"/>
                  </a:cubicBezTo>
                  <a:cubicBezTo>
                    <a:pt x="7451" y="33020"/>
                    <a:pt x="7211" y="33466"/>
                    <a:pt x="6994" y="33911"/>
                  </a:cubicBezTo>
                  <a:cubicBezTo>
                    <a:pt x="7006" y="33815"/>
                    <a:pt x="7030" y="33719"/>
                    <a:pt x="7054" y="33634"/>
                  </a:cubicBezTo>
                  <a:cubicBezTo>
                    <a:pt x="7174" y="33152"/>
                    <a:pt x="7343" y="32682"/>
                    <a:pt x="7379" y="32200"/>
                  </a:cubicBezTo>
                  <a:cubicBezTo>
                    <a:pt x="7372" y="32127"/>
                    <a:pt x="7315" y="32085"/>
                    <a:pt x="7259" y="32085"/>
                  </a:cubicBezTo>
                  <a:cubicBezTo>
                    <a:pt x="7222" y="32085"/>
                    <a:pt x="7186" y="32103"/>
                    <a:pt x="7162" y="32140"/>
                  </a:cubicBezTo>
                  <a:cubicBezTo>
                    <a:pt x="6957" y="32550"/>
                    <a:pt x="6813" y="32996"/>
                    <a:pt x="6729" y="33442"/>
                  </a:cubicBezTo>
                  <a:cubicBezTo>
                    <a:pt x="6548" y="31104"/>
                    <a:pt x="6162" y="28779"/>
                    <a:pt x="5572" y="26513"/>
                  </a:cubicBezTo>
                  <a:cubicBezTo>
                    <a:pt x="5692" y="26321"/>
                    <a:pt x="5789" y="26080"/>
                    <a:pt x="5885" y="25935"/>
                  </a:cubicBezTo>
                  <a:cubicBezTo>
                    <a:pt x="6343" y="25212"/>
                    <a:pt x="6885" y="24489"/>
                    <a:pt x="7259" y="23706"/>
                  </a:cubicBezTo>
                  <a:cubicBezTo>
                    <a:pt x="7295" y="23625"/>
                    <a:pt x="7223" y="23523"/>
                    <a:pt x="7143" y="23523"/>
                  </a:cubicBezTo>
                  <a:cubicBezTo>
                    <a:pt x="7117" y="23523"/>
                    <a:pt x="7090" y="23534"/>
                    <a:pt x="7066" y="23562"/>
                  </a:cubicBezTo>
                  <a:cubicBezTo>
                    <a:pt x="6777" y="23947"/>
                    <a:pt x="6512" y="24333"/>
                    <a:pt x="6271" y="24754"/>
                  </a:cubicBezTo>
                  <a:cubicBezTo>
                    <a:pt x="6114" y="24983"/>
                    <a:pt x="5933" y="25405"/>
                    <a:pt x="5729" y="25742"/>
                  </a:cubicBezTo>
                  <a:cubicBezTo>
                    <a:pt x="5994" y="24911"/>
                    <a:pt x="6307" y="24080"/>
                    <a:pt x="6476" y="23248"/>
                  </a:cubicBezTo>
                  <a:cubicBezTo>
                    <a:pt x="6491" y="23177"/>
                    <a:pt x="6430" y="23117"/>
                    <a:pt x="6369" y="23117"/>
                  </a:cubicBezTo>
                  <a:cubicBezTo>
                    <a:pt x="6336" y="23117"/>
                    <a:pt x="6304" y="23134"/>
                    <a:pt x="6283" y="23176"/>
                  </a:cubicBezTo>
                  <a:cubicBezTo>
                    <a:pt x="6018" y="23706"/>
                    <a:pt x="5801" y="24260"/>
                    <a:pt x="5632" y="24827"/>
                  </a:cubicBezTo>
                  <a:cubicBezTo>
                    <a:pt x="5692" y="24212"/>
                    <a:pt x="5765" y="23610"/>
                    <a:pt x="5813" y="22995"/>
                  </a:cubicBezTo>
                  <a:cubicBezTo>
                    <a:pt x="5820" y="22902"/>
                    <a:pt x="5738" y="22849"/>
                    <a:pt x="5659" y="22849"/>
                  </a:cubicBezTo>
                  <a:cubicBezTo>
                    <a:pt x="5596" y="22849"/>
                    <a:pt x="5534" y="22884"/>
                    <a:pt x="5524" y="22959"/>
                  </a:cubicBezTo>
                  <a:cubicBezTo>
                    <a:pt x="5415" y="23766"/>
                    <a:pt x="5343" y="24598"/>
                    <a:pt x="5271" y="25417"/>
                  </a:cubicBezTo>
                  <a:cubicBezTo>
                    <a:pt x="4608" y="22959"/>
                    <a:pt x="3837" y="20513"/>
                    <a:pt x="3259" y="18019"/>
                  </a:cubicBezTo>
                  <a:cubicBezTo>
                    <a:pt x="3391" y="17874"/>
                    <a:pt x="3487" y="17682"/>
                    <a:pt x="3584" y="17537"/>
                  </a:cubicBezTo>
                  <a:cubicBezTo>
                    <a:pt x="4126" y="16802"/>
                    <a:pt x="4620" y="16043"/>
                    <a:pt x="5078" y="15260"/>
                  </a:cubicBezTo>
                  <a:cubicBezTo>
                    <a:pt x="5120" y="15167"/>
                    <a:pt x="5045" y="15093"/>
                    <a:pt x="4967" y="15093"/>
                  </a:cubicBezTo>
                  <a:cubicBezTo>
                    <a:pt x="4933" y="15093"/>
                    <a:pt x="4899" y="15107"/>
                    <a:pt x="4873" y="15139"/>
                  </a:cubicBezTo>
                  <a:cubicBezTo>
                    <a:pt x="4584" y="15561"/>
                    <a:pt x="4319" y="15995"/>
                    <a:pt x="4042" y="16417"/>
                  </a:cubicBezTo>
                  <a:cubicBezTo>
                    <a:pt x="3873" y="16658"/>
                    <a:pt x="3716" y="16886"/>
                    <a:pt x="3548" y="17127"/>
                  </a:cubicBezTo>
                  <a:lnTo>
                    <a:pt x="3463" y="17260"/>
                  </a:lnTo>
                  <a:cubicBezTo>
                    <a:pt x="3524" y="17103"/>
                    <a:pt x="3560" y="16983"/>
                    <a:pt x="3608" y="16886"/>
                  </a:cubicBezTo>
                  <a:cubicBezTo>
                    <a:pt x="3957" y="16152"/>
                    <a:pt x="4295" y="15368"/>
                    <a:pt x="4451" y="14573"/>
                  </a:cubicBezTo>
                  <a:cubicBezTo>
                    <a:pt x="4466" y="14493"/>
                    <a:pt x="4406" y="14444"/>
                    <a:pt x="4348" y="14444"/>
                  </a:cubicBezTo>
                  <a:cubicBezTo>
                    <a:pt x="4310" y="14444"/>
                    <a:pt x="4273" y="14465"/>
                    <a:pt x="4259" y="14513"/>
                  </a:cubicBezTo>
                  <a:cubicBezTo>
                    <a:pt x="4042" y="15043"/>
                    <a:pt x="3885" y="15597"/>
                    <a:pt x="3668" y="16139"/>
                  </a:cubicBezTo>
                  <a:cubicBezTo>
                    <a:pt x="3620" y="16272"/>
                    <a:pt x="3487" y="16658"/>
                    <a:pt x="3331" y="17007"/>
                  </a:cubicBezTo>
                  <a:cubicBezTo>
                    <a:pt x="3475" y="16007"/>
                    <a:pt x="3584" y="15019"/>
                    <a:pt x="3632" y="14007"/>
                  </a:cubicBezTo>
                  <a:cubicBezTo>
                    <a:pt x="3638" y="13924"/>
                    <a:pt x="3580" y="13885"/>
                    <a:pt x="3518" y="13885"/>
                  </a:cubicBezTo>
                  <a:cubicBezTo>
                    <a:pt x="3454" y="13885"/>
                    <a:pt x="3385" y="13927"/>
                    <a:pt x="3379" y="14007"/>
                  </a:cubicBezTo>
                  <a:cubicBezTo>
                    <a:pt x="3331" y="15055"/>
                    <a:pt x="3222" y="16091"/>
                    <a:pt x="3066" y="17115"/>
                  </a:cubicBezTo>
                  <a:cubicBezTo>
                    <a:pt x="2813" y="15995"/>
                    <a:pt x="2632" y="14862"/>
                    <a:pt x="2511" y="13718"/>
                  </a:cubicBezTo>
                  <a:cubicBezTo>
                    <a:pt x="2403" y="12669"/>
                    <a:pt x="2355" y="11621"/>
                    <a:pt x="2367" y="10573"/>
                  </a:cubicBezTo>
                  <a:cubicBezTo>
                    <a:pt x="2499" y="10465"/>
                    <a:pt x="2632" y="10344"/>
                    <a:pt x="2752" y="10224"/>
                  </a:cubicBezTo>
                  <a:cubicBezTo>
                    <a:pt x="3367" y="9717"/>
                    <a:pt x="3933" y="9175"/>
                    <a:pt x="4475" y="8597"/>
                  </a:cubicBezTo>
                  <a:cubicBezTo>
                    <a:pt x="4524" y="8520"/>
                    <a:pt x="4456" y="8435"/>
                    <a:pt x="4378" y="8435"/>
                  </a:cubicBezTo>
                  <a:cubicBezTo>
                    <a:pt x="4358" y="8435"/>
                    <a:pt x="4338" y="8440"/>
                    <a:pt x="4319" y="8452"/>
                  </a:cubicBezTo>
                  <a:cubicBezTo>
                    <a:pt x="3993" y="8754"/>
                    <a:pt x="3680" y="9055"/>
                    <a:pt x="3355" y="9356"/>
                  </a:cubicBezTo>
                  <a:cubicBezTo>
                    <a:pt x="3126" y="9549"/>
                    <a:pt x="2728" y="10019"/>
                    <a:pt x="2379" y="10163"/>
                  </a:cubicBezTo>
                  <a:cubicBezTo>
                    <a:pt x="2789" y="9308"/>
                    <a:pt x="3246" y="8476"/>
                    <a:pt x="3777" y="7693"/>
                  </a:cubicBezTo>
                  <a:cubicBezTo>
                    <a:pt x="3818" y="7618"/>
                    <a:pt x="3756" y="7549"/>
                    <a:pt x="3690" y="7549"/>
                  </a:cubicBezTo>
                  <a:cubicBezTo>
                    <a:pt x="3661" y="7549"/>
                    <a:pt x="3630" y="7563"/>
                    <a:pt x="3608" y="7597"/>
                  </a:cubicBezTo>
                  <a:cubicBezTo>
                    <a:pt x="3307" y="8043"/>
                    <a:pt x="3030" y="8501"/>
                    <a:pt x="2777" y="8970"/>
                  </a:cubicBezTo>
                  <a:cubicBezTo>
                    <a:pt x="2921" y="8416"/>
                    <a:pt x="3030" y="7862"/>
                    <a:pt x="3102" y="7296"/>
                  </a:cubicBezTo>
                  <a:cubicBezTo>
                    <a:pt x="3102" y="7274"/>
                    <a:pt x="3080" y="7257"/>
                    <a:pt x="3060" y="7257"/>
                  </a:cubicBezTo>
                  <a:cubicBezTo>
                    <a:pt x="3047" y="7257"/>
                    <a:pt x="3034" y="7264"/>
                    <a:pt x="3030" y="7284"/>
                  </a:cubicBezTo>
                  <a:cubicBezTo>
                    <a:pt x="2837" y="7778"/>
                    <a:pt x="2680" y="8296"/>
                    <a:pt x="2511" y="8802"/>
                  </a:cubicBezTo>
                  <a:cubicBezTo>
                    <a:pt x="2487" y="8874"/>
                    <a:pt x="2463" y="8946"/>
                    <a:pt x="2439" y="9019"/>
                  </a:cubicBezTo>
                  <a:cubicBezTo>
                    <a:pt x="2572" y="7055"/>
                    <a:pt x="2909" y="5115"/>
                    <a:pt x="3439" y="3223"/>
                  </a:cubicBezTo>
                  <a:cubicBezTo>
                    <a:pt x="4355" y="2536"/>
                    <a:pt x="5138" y="1693"/>
                    <a:pt x="5765" y="729"/>
                  </a:cubicBezTo>
                  <a:cubicBezTo>
                    <a:pt x="5815" y="645"/>
                    <a:pt x="5743" y="573"/>
                    <a:pt x="5670" y="573"/>
                  </a:cubicBezTo>
                  <a:cubicBezTo>
                    <a:pt x="5638" y="573"/>
                    <a:pt x="5606" y="587"/>
                    <a:pt x="5584" y="621"/>
                  </a:cubicBezTo>
                  <a:cubicBezTo>
                    <a:pt x="5066" y="1404"/>
                    <a:pt x="4451" y="2103"/>
                    <a:pt x="3728" y="2705"/>
                  </a:cubicBezTo>
                  <a:cubicBezTo>
                    <a:pt x="4247" y="1958"/>
                    <a:pt x="4753" y="1199"/>
                    <a:pt x="5235" y="428"/>
                  </a:cubicBezTo>
                  <a:cubicBezTo>
                    <a:pt x="5284" y="353"/>
                    <a:pt x="5214" y="284"/>
                    <a:pt x="5145" y="284"/>
                  </a:cubicBezTo>
                  <a:cubicBezTo>
                    <a:pt x="5115" y="284"/>
                    <a:pt x="5084" y="298"/>
                    <a:pt x="5066" y="331"/>
                  </a:cubicBezTo>
                  <a:cubicBezTo>
                    <a:pt x="4608" y="1042"/>
                    <a:pt x="4150" y="1753"/>
                    <a:pt x="3680" y="2464"/>
                  </a:cubicBezTo>
                  <a:cubicBezTo>
                    <a:pt x="3921" y="1681"/>
                    <a:pt x="4198" y="922"/>
                    <a:pt x="4512" y="187"/>
                  </a:cubicBezTo>
                  <a:cubicBezTo>
                    <a:pt x="4528" y="138"/>
                    <a:pt x="4477" y="99"/>
                    <a:pt x="4432" y="99"/>
                  </a:cubicBezTo>
                  <a:cubicBezTo>
                    <a:pt x="4410" y="99"/>
                    <a:pt x="4390" y="108"/>
                    <a:pt x="4379" y="127"/>
                  </a:cubicBezTo>
                  <a:cubicBezTo>
                    <a:pt x="4030" y="898"/>
                    <a:pt x="3704" y="1693"/>
                    <a:pt x="3427" y="2488"/>
                  </a:cubicBezTo>
                  <a:cubicBezTo>
                    <a:pt x="3451" y="1681"/>
                    <a:pt x="3524" y="874"/>
                    <a:pt x="3644" y="78"/>
                  </a:cubicBezTo>
                  <a:cubicBezTo>
                    <a:pt x="3651" y="34"/>
                    <a:pt x="3623" y="8"/>
                    <a:pt x="3594" y="8"/>
                  </a:cubicBezTo>
                  <a:cubicBezTo>
                    <a:pt x="3576" y="8"/>
                    <a:pt x="3557" y="19"/>
                    <a:pt x="3548" y="42"/>
                  </a:cubicBezTo>
                  <a:cubicBezTo>
                    <a:pt x="3343" y="753"/>
                    <a:pt x="3222" y="1476"/>
                    <a:pt x="3210" y="2211"/>
                  </a:cubicBezTo>
                  <a:cubicBezTo>
                    <a:pt x="3078" y="1500"/>
                    <a:pt x="2981" y="777"/>
                    <a:pt x="2945" y="54"/>
                  </a:cubicBezTo>
                  <a:cubicBezTo>
                    <a:pt x="2945" y="18"/>
                    <a:pt x="2915" y="0"/>
                    <a:pt x="2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491965" y="3455678"/>
              <a:ext cx="328894" cy="2179987"/>
            </a:xfrm>
            <a:custGeom>
              <a:avLst/>
              <a:gdLst/>
              <a:ahLst/>
              <a:cxnLst/>
              <a:rect l="l" t="t" r="r" b="b"/>
              <a:pathLst>
                <a:path w="8629" h="57195" extrusionOk="0">
                  <a:moveTo>
                    <a:pt x="3360" y="0"/>
                  </a:moveTo>
                  <a:cubicBezTo>
                    <a:pt x="3342" y="0"/>
                    <a:pt x="3325" y="11"/>
                    <a:pt x="3321" y="35"/>
                  </a:cubicBezTo>
                  <a:cubicBezTo>
                    <a:pt x="3128" y="698"/>
                    <a:pt x="3019" y="1373"/>
                    <a:pt x="3007" y="2059"/>
                  </a:cubicBezTo>
                  <a:cubicBezTo>
                    <a:pt x="2875" y="1397"/>
                    <a:pt x="2790" y="722"/>
                    <a:pt x="2754" y="47"/>
                  </a:cubicBezTo>
                  <a:cubicBezTo>
                    <a:pt x="2748" y="17"/>
                    <a:pt x="2724" y="2"/>
                    <a:pt x="2700" y="2"/>
                  </a:cubicBezTo>
                  <a:cubicBezTo>
                    <a:pt x="2676" y="2"/>
                    <a:pt x="2652" y="17"/>
                    <a:pt x="2646" y="47"/>
                  </a:cubicBezTo>
                  <a:cubicBezTo>
                    <a:pt x="2549" y="1035"/>
                    <a:pt x="2658" y="2023"/>
                    <a:pt x="2983" y="2963"/>
                  </a:cubicBezTo>
                  <a:cubicBezTo>
                    <a:pt x="2405" y="4698"/>
                    <a:pt x="2031" y="6481"/>
                    <a:pt x="1863" y="8301"/>
                  </a:cubicBezTo>
                  <a:cubicBezTo>
                    <a:pt x="1827" y="7734"/>
                    <a:pt x="1742" y="7180"/>
                    <a:pt x="1586" y="6638"/>
                  </a:cubicBezTo>
                  <a:cubicBezTo>
                    <a:pt x="1581" y="6623"/>
                    <a:pt x="1569" y="6616"/>
                    <a:pt x="1557" y="6616"/>
                  </a:cubicBezTo>
                  <a:cubicBezTo>
                    <a:pt x="1539" y="6616"/>
                    <a:pt x="1520" y="6629"/>
                    <a:pt x="1513" y="6650"/>
                  </a:cubicBezTo>
                  <a:cubicBezTo>
                    <a:pt x="1441" y="7288"/>
                    <a:pt x="1513" y="7999"/>
                    <a:pt x="1622" y="8662"/>
                  </a:cubicBezTo>
                  <a:cubicBezTo>
                    <a:pt x="1561" y="8505"/>
                    <a:pt x="1489" y="8349"/>
                    <a:pt x="1429" y="8180"/>
                  </a:cubicBezTo>
                  <a:cubicBezTo>
                    <a:pt x="1260" y="7734"/>
                    <a:pt x="1152" y="7216"/>
                    <a:pt x="899" y="6794"/>
                  </a:cubicBezTo>
                  <a:cubicBezTo>
                    <a:pt x="894" y="6785"/>
                    <a:pt x="884" y="6781"/>
                    <a:pt x="874" y="6781"/>
                  </a:cubicBezTo>
                  <a:cubicBezTo>
                    <a:pt x="857" y="6781"/>
                    <a:pt x="839" y="6792"/>
                    <a:pt x="839" y="6806"/>
                  </a:cubicBezTo>
                  <a:cubicBezTo>
                    <a:pt x="826" y="7566"/>
                    <a:pt x="1164" y="8457"/>
                    <a:pt x="1561" y="9204"/>
                  </a:cubicBezTo>
                  <a:cubicBezTo>
                    <a:pt x="1369" y="8975"/>
                    <a:pt x="1200" y="8734"/>
                    <a:pt x="1055" y="8481"/>
                  </a:cubicBezTo>
                  <a:cubicBezTo>
                    <a:pt x="790" y="8132"/>
                    <a:pt x="561" y="7746"/>
                    <a:pt x="296" y="7397"/>
                  </a:cubicBezTo>
                  <a:cubicBezTo>
                    <a:pt x="283" y="7379"/>
                    <a:pt x="262" y="7371"/>
                    <a:pt x="242" y="7371"/>
                  </a:cubicBezTo>
                  <a:cubicBezTo>
                    <a:pt x="207" y="7371"/>
                    <a:pt x="177" y="7395"/>
                    <a:pt x="200" y="7433"/>
                  </a:cubicBezTo>
                  <a:cubicBezTo>
                    <a:pt x="429" y="8011"/>
                    <a:pt x="742" y="8554"/>
                    <a:pt x="1128" y="9048"/>
                  </a:cubicBezTo>
                  <a:cubicBezTo>
                    <a:pt x="1272" y="9228"/>
                    <a:pt x="1525" y="9662"/>
                    <a:pt x="1766" y="9855"/>
                  </a:cubicBezTo>
                  <a:cubicBezTo>
                    <a:pt x="1766" y="10156"/>
                    <a:pt x="1754" y="10445"/>
                    <a:pt x="1754" y="10734"/>
                  </a:cubicBezTo>
                  <a:cubicBezTo>
                    <a:pt x="1790" y="12469"/>
                    <a:pt x="1995" y="14204"/>
                    <a:pt x="2357" y="15891"/>
                  </a:cubicBezTo>
                  <a:cubicBezTo>
                    <a:pt x="2116" y="15590"/>
                    <a:pt x="1875" y="15277"/>
                    <a:pt x="1646" y="14951"/>
                  </a:cubicBezTo>
                  <a:cubicBezTo>
                    <a:pt x="1333" y="14494"/>
                    <a:pt x="1092" y="14000"/>
                    <a:pt x="742" y="13566"/>
                  </a:cubicBezTo>
                  <a:cubicBezTo>
                    <a:pt x="735" y="13556"/>
                    <a:pt x="726" y="13551"/>
                    <a:pt x="715" y="13551"/>
                  </a:cubicBezTo>
                  <a:cubicBezTo>
                    <a:pt x="690" y="13551"/>
                    <a:pt x="661" y="13580"/>
                    <a:pt x="670" y="13614"/>
                  </a:cubicBezTo>
                  <a:cubicBezTo>
                    <a:pt x="971" y="14638"/>
                    <a:pt x="1730" y="15602"/>
                    <a:pt x="2477" y="16421"/>
                  </a:cubicBezTo>
                  <a:lnTo>
                    <a:pt x="2489" y="16458"/>
                  </a:lnTo>
                  <a:cubicBezTo>
                    <a:pt x="2140" y="16289"/>
                    <a:pt x="1598" y="15735"/>
                    <a:pt x="1393" y="15554"/>
                  </a:cubicBezTo>
                  <a:cubicBezTo>
                    <a:pt x="995" y="15204"/>
                    <a:pt x="634" y="14819"/>
                    <a:pt x="224" y="14457"/>
                  </a:cubicBezTo>
                  <a:cubicBezTo>
                    <a:pt x="214" y="14450"/>
                    <a:pt x="202" y="14447"/>
                    <a:pt x="189" y="14447"/>
                  </a:cubicBezTo>
                  <a:cubicBezTo>
                    <a:pt x="142" y="14447"/>
                    <a:pt x="90" y="14494"/>
                    <a:pt x="128" y="14542"/>
                  </a:cubicBezTo>
                  <a:cubicBezTo>
                    <a:pt x="549" y="15120"/>
                    <a:pt x="1043" y="15650"/>
                    <a:pt x="1610" y="16096"/>
                  </a:cubicBezTo>
                  <a:cubicBezTo>
                    <a:pt x="1730" y="16192"/>
                    <a:pt x="1899" y="16361"/>
                    <a:pt x="2080" y="16518"/>
                  </a:cubicBezTo>
                  <a:cubicBezTo>
                    <a:pt x="1369" y="16337"/>
                    <a:pt x="682" y="15626"/>
                    <a:pt x="104" y="15253"/>
                  </a:cubicBezTo>
                  <a:cubicBezTo>
                    <a:pt x="93" y="15245"/>
                    <a:pt x="82" y="15242"/>
                    <a:pt x="72" y="15242"/>
                  </a:cubicBezTo>
                  <a:cubicBezTo>
                    <a:pt x="34" y="15242"/>
                    <a:pt x="0" y="15287"/>
                    <a:pt x="19" y="15325"/>
                  </a:cubicBezTo>
                  <a:cubicBezTo>
                    <a:pt x="345" y="15783"/>
                    <a:pt x="826" y="16084"/>
                    <a:pt x="1284" y="16385"/>
                  </a:cubicBezTo>
                  <a:cubicBezTo>
                    <a:pt x="1622" y="16590"/>
                    <a:pt x="2140" y="17012"/>
                    <a:pt x="2586" y="17024"/>
                  </a:cubicBezTo>
                  <a:cubicBezTo>
                    <a:pt x="2959" y="18638"/>
                    <a:pt x="3417" y="20241"/>
                    <a:pt x="3875" y="21831"/>
                  </a:cubicBezTo>
                  <a:cubicBezTo>
                    <a:pt x="4080" y="22566"/>
                    <a:pt x="4284" y="23289"/>
                    <a:pt x="4477" y="24024"/>
                  </a:cubicBezTo>
                  <a:cubicBezTo>
                    <a:pt x="3887" y="23301"/>
                    <a:pt x="3272" y="22566"/>
                    <a:pt x="2549" y="22048"/>
                  </a:cubicBezTo>
                  <a:cubicBezTo>
                    <a:pt x="2542" y="22044"/>
                    <a:pt x="2534" y="22043"/>
                    <a:pt x="2527" y="22043"/>
                  </a:cubicBezTo>
                  <a:cubicBezTo>
                    <a:pt x="2488" y="22043"/>
                    <a:pt x="2457" y="22092"/>
                    <a:pt x="2477" y="22133"/>
                  </a:cubicBezTo>
                  <a:cubicBezTo>
                    <a:pt x="2899" y="22759"/>
                    <a:pt x="3369" y="23337"/>
                    <a:pt x="3911" y="23868"/>
                  </a:cubicBezTo>
                  <a:cubicBezTo>
                    <a:pt x="3309" y="23422"/>
                    <a:pt x="2706" y="22988"/>
                    <a:pt x="2055" y="22602"/>
                  </a:cubicBezTo>
                  <a:cubicBezTo>
                    <a:pt x="2046" y="22597"/>
                    <a:pt x="2037" y="22594"/>
                    <a:pt x="2027" y="22594"/>
                  </a:cubicBezTo>
                  <a:cubicBezTo>
                    <a:pt x="1973" y="22594"/>
                    <a:pt x="1920" y="22670"/>
                    <a:pt x="1971" y="22711"/>
                  </a:cubicBezTo>
                  <a:cubicBezTo>
                    <a:pt x="2706" y="23362"/>
                    <a:pt x="3513" y="23940"/>
                    <a:pt x="4309" y="24518"/>
                  </a:cubicBezTo>
                  <a:cubicBezTo>
                    <a:pt x="3513" y="24301"/>
                    <a:pt x="2441" y="23422"/>
                    <a:pt x="1971" y="23181"/>
                  </a:cubicBezTo>
                  <a:cubicBezTo>
                    <a:pt x="1961" y="23178"/>
                    <a:pt x="1952" y="23176"/>
                    <a:pt x="1942" y="23176"/>
                  </a:cubicBezTo>
                  <a:cubicBezTo>
                    <a:pt x="1882" y="23176"/>
                    <a:pt x="1835" y="23237"/>
                    <a:pt x="1887" y="23289"/>
                  </a:cubicBezTo>
                  <a:cubicBezTo>
                    <a:pt x="2381" y="23711"/>
                    <a:pt x="2911" y="24084"/>
                    <a:pt x="3489" y="24386"/>
                  </a:cubicBezTo>
                  <a:cubicBezTo>
                    <a:pt x="3754" y="24542"/>
                    <a:pt x="4333" y="25012"/>
                    <a:pt x="4730" y="25048"/>
                  </a:cubicBezTo>
                  <a:cubicBezTo>
                    <a:pt x="5297" y="27289"/>
                    <a:pt x="5718" y="29567"/>
                    <a:pt x="5815" y="31880"/>
                  </a:cubicBezTo>
                  <a:cubicBezTo>
                    <a:pt x="5526" y="31265"/>
                    <a:pt x="5212" y="30639"/>
                    <a:pt x="4791" y="30145"/>
                  </a:cubicBezTo>
                  <a:cubicBezTo>
                    <a:pt x="4784" y="30138"/>
                    <a:pt x="4776" y="30135"/>
                    <a:pt x="4769" y="30135"/>
                  </a:cubicBezTo>
                  <a:cubicBezTo>
                    <a:pt x="4749" y="30135"/>
                    <a:pt x="4730" y="30155"/>
                    <a:pt x="4730" y="30181"/>
                  </a:cubicBezTo>
                  <a:cubicBezTo>
                    <a:pt x="4839" y="30615"/>
                    <a:pt x="4995" y="31025"/>
                    <a:pt x="5200" y="31422"/>
                  </a:cubicBezTo>
                  <a:cubicBezTo>
                    <a:pt x="4899" y="31061"/>
                    <a:pt x="4562" y="30723"/>
                    <a:pt x="4188" y="30434"/>
                  </a:cubicBezTo>
                  <a:cubicBezTo>
                    <a:pt x="4175" y="30424"/>
                    <a:pt x="4163" y="30420"/>
                    <a:pt x="4151" y="30420"/>
                  </a:cubicBezTo>
                  <a:cubicBezTo>
                    <a:pt x="4107" y="30420"/>
                    <a:pt x="4075" y="30480"/>
                    <a:pt x="4104" y="30518"/>
                  </a:cubicBezTo>
                  <a:cubicBezTo>
                    <a:pt x="4513" y="31229"/>
                    <a:pt x="5116" y="31880"/>
                    <a:pt x="5658" y="32519"/>
                  </a:cubicBezTo>
                  <a:lnTo>
                    <a:pt x="5646" y="32519"/>
                  </a:lnTo>
                  <a:cubicBezTo>
                    <a:pt x="4959" y="32145"/>
                    <a:pt x="4477" y="31398"/>
                    <a:pt x="3827" y="30964"/>
                  </a:cubicBezTo>
                  <a:cubicBezTo>
                    <a:pt x="3818" y="30959"/>
                    <a:pt x="3810" y="30956"/>
                    <a:pt x="3801" y="30956"/>
                  </a:cubicBezTo>
                  <a:cubicBezTo>
                    <a:pt x="3772" y="30956"/>
                    <a:pt x="3748" y="30984"/>
                    <a:pt x="3766" y="31012"/>
                  </a:cubicBezTo>
                  <a:cubicBezTo>
                    <a:pt x="4140" y="31639"/>
                    <a:pt x="4718" y="32157"/>
                    <a:pt x="5297" y="32615"/>
                  </a:cubicBezTo>
                  <a:cubicBezTo>
                    <a:pt x="4622" y="32302"/>
                    <a:pt x="3995" y="31699"/>
                    <a:pt x="3393" y="31326"/>
                  </a:cubicBezTo>
                  <a:cubicBezTo>
                    <a:pt x="3379" y="31317"/>
                    <a:pt x="3366" y="31313"/>
                    <a:pt x="3353" y="31313"/>
                  </a:cubicBezTo>
                  <a:cubicBezTo>
                    <a:pt x="3298" y="31313"/>
                    <a:pt x="3260" y="31385"/>
                    <a:pt x="3309" y="31434"/>
                  </a:cubicBezTo>
                  <a:cubicBezTo>
                    <a:pt x="3742" y="31880"/>
                    <a:pt x="4236" y="32253"/>
                    <a:pt x="4778" y="32567"/>
                  </a:cubicBezTo>
                  <a:cubicBezTo>
                    <a:pt x="5044" y="32735"/>
                    <a:pt x="5477" y="33073"/>
                    <a:pt x="5827" y="33169"/>
                  </a:cubicBezTo>
                  <a:lnTo>
                    <a:pt x="5827" y="33398"/>
                  </a:lnTo>
                  <a:cubicBezTo>
                    <a:pt x="5779" y="35724"/>
                    <a:pt x="5465" y="38037"/>
                    <a:pt x="5092" y="40338"/>
                  </a:cubicBezTo>
                  <a:cubicBezTo>
                    <a:pt x="5044" y="40073"/>
                    <a:pt x="5007" y="39820"/>
                    <a:pt x="4971" y="39579"/>
                  </a:cubicBezTo>
                  <a:cubicBezTo>
                    <a:pt x="4875" y="39013"/>
                    <a:pt x="4754" y="38459"/>
                    <a:pt x="4598" y="37916"/>
                  </a:cubicBezTo>
                  <a:cubicBezTo>
                    <a:pt x="4581" y="37872"/>
                    <a:pt x="4540" y="37851"/>
                    <a:pt x="4501" y="37851"/>
                  </a:cubicBezTo>
                  <a:cubicBezTo>
                    <a:pt x="4454" y="37851"/>
                    <a:pt x="4410" y="37882"/>
                    <a:pt x="4417" y="37941"/>
                  </a:cubicBezTo>
                  <a:cubicBezTo>
                    <a:pt x="4465" y="38555"/>
                    <a:pt x="4562" y="39169"/>
                    <a:pt x="4706" y="39784"/>
                  </a:cubicBezTo>
                  <a:lnTo>
                    <a:pt x="4718" y="39856"/>
                  </a:lnTo>
                  <a:cubicBezTo>
                    <a:pt x="4465" y="39254"/>
                    <a:pt x="4164" y="38688"/>
                    <a:pt x="3815" y="38157"/>
                  </a:cubicBezTo>
                  <a:cubicBezTo>
                    <a:pt x="3801" y="38140"/>
                    <a:pt x="3785" y="38132"/>
                    <a:pt x="3770" y="38132"/>
                  </a:cubicBezTo>
                  <a:cubicBezTo>
                    <a:pt x="3744" y="38132"/>
                    <a:pt x="3723" y="38155"/>
                    <a:pt x="3730" y="38194"/>
                  </a:cubicBezTo>
                  <a:cubicBezTo>
                    <a:pt x="3971" y="39218"/>
                    <a:pt x="4513" y="40230"/>
                    <a:pt x="4935" y="41206"/>
                  </a:cubicBezTo>
                  <a:cubicBezTo>
                    <a:pt x="4610" y="41013"/>
                    <a:pt x="4309" y="40350"/>
                    <a:pt x="4140" y="40049"/>
                  </a:cubicBezTo>
                  <a:cubicBezTo>
                    <a:pt x="3851" y="39567"/>
                    <a:pt x="3574" y="39085"/>
                    <a:pt x="3236" y="38627"/>
                  </a:cubicBezTo>
                  <a:cubicBezTo>
                    <a:pt x="3219" y="38607"/>
                    <a:pt x="3197" y="38598"/>
                    <a:pt x="3175" y="38598"/>
                  </a:cubicBezTo>
                  <a:cubicBezTo>
                    <a:pt x="3120" y="38598"/>
                    <a:pt x="3066" y="38655"/>
                    <a:pt x="3092" y="38724"/>
                  </a:cubicBezTo>
                  <a:cubicBezTo>
                    <a:pt x="3537" y="39760"/>
                    <a:pt x="4140" y="40736"/>
                    <a:pt x="4875" y="41603"/>
                  </a:cubicBezTo>
                  <a:cubicBezTo>
                    <a:pt x="4682" y="42724"/>
                    <a:pt x="4489" y="43832"/>
                    <a:pt x="4321" y="44953"/>
                  </a:cubicBezTo>
                  <a:cubicBezTo>
                    <a:pt x="4152" y="46061"/>
                    <a:pt x="3995" y="47170"/>
                    <a:pt x="3875" y="48290"/>
                  </a:cubicBezTo>
                  <a:cubicBezTo>
                    <a:pt x="3706" y="47555"/>
                    <a:pt x="3537" y="46808"/>
                    <a:pt x="3333" y="46073"/>
                  </a:cubicBezTo>
                  <a:cubicBezTo>
                    <a:pt x="3322" y="46041"/>
                    <a:pt x="3292" y="46026"/>
                    <a:pt x="3263" y="46026"/>
                  </a:cubicBezTo>
                  <a:cubicBezTo>
                    <a:pt x="3225" y="46026"/>
                    <a:pt x="3188" y="46051"/>
                    <a:pt x="3188" y="46098"/>
                  </a:cubicBezTo>
                  <a:cubicBezTo>
                    <a:pt x="3248" y="46869"/>
                    <a:pt x="3381" y="47640"/>
                    <a:pt x="3574" y="48399"/>
                  </a:cubicBezTo>
                  <a:cubicBezTo>
                    <a:pt x="3272" y="47712"/>
                    <a:pt x="2983" y="47013"/>
                    <a:pt x="2622" y="46351"/>
                  </a:cubicBezTo>
                  <a:cubicBezTo>
                    <a:pt x="2605" y="46326"/>
                    <a:pt x="2582" y="46315"/>
                    <a:pt x="2559" y="46315"/>
                  </a:cubicBezTo>
                  <a:cubicBezTo>
                    <a:pt x="2515" y="46315"/>
                    <a:pt x="2473" y="46355"/>
                    <a:pt x="2489" y="46411"/>
                  </a:cubicBezTo>
                  <a:cubicBezTo>
                    <a:pt x="2634" y="47001"/>
                    <a:pt x="2839" y="47592"/>
                    <a:pt x="3116" y="48146"/>
                  </a:cubicBezTo>
                  <a:cubicBezTo>
                    <a:pt x="2815" y="47664"/>
                    <a:pt x="2489" y="47182"/>
                    <a:pt x="2140" y="46748"/>
                  </a:cubicBezTo>
                  <a:cubicBezTo>
                    <a:pt x="2126" y="46731"/>
                    <a:pt x="2107" y="46723"/>
                    <a:pt x="2088" y="46723"/>
                  </a:cubicBezTo>
                  <a:cubicBezTo>
                    <a:pt x="2040" y="46723"/>
                    <a:pt x="1990" y="46769"/>
                    <a:pt x="2007" y="46820"/>
                  </a:cubicBezTo>
                  <a:cubicBezTo>
                    <a:pt x="2393" y="47869"/>
                    <a:pt x="3116" y="48821"/>
                    <a:pt x="3790" y="49700"/>
                  </a:cubicBezTo>
                  <a:cubicBezTo>
                    <a:pt x="3634" y="52146"/>
                    <a:pt x="3706" y="54592"/>
                    <a:pt x="4260" y="57002"/>
                  </a:cubicBezTo>
                  <a:cubicBezTo>
                    <a:pt x="4289" y="57137"/>
                    <a:pt x="4388" y="57194"/>
                    <a:pt x="4491" y="57194"/>
                  </a:cubicBezTo>
                  <a:cubicBezTo>
                    <a:pt x="4645" y="57194"/>
                    <a:pt x="4810" y="57064"/>
                    <a:pt x="4766" y="56869"/>
                  </a:cubicBezTo>
                  <a:cubicBezTo>
                    <a:pt x="4212" y="54459"/>
                    <a:pt x="4140" y="52062"/>
                    <a:pt x="4297" y="49664"/>
                  </a:cubicBezTo>
                  <a:cubicBezTo>
                    <a:pt x="4959" y="48941"/>
                    <a:pt x="5670" y="48266"/>
                    <a:pt x="6429" y="47652"/>
                  </a:cubicBezTo>
                  <a:cubicBezTo>
                    <a:pt x="6529" y="47572"/>
                    <a:pt x="6431" y="47411"/>
                    <a:pt x="6326" y="47411"/>
                  </a:cubicBezTo>
                  <a:cubicBezTo>
                    <a:pt x="6304" y="47411"/>
                    <a:pt x="6282" y="47418"/>
                    <a:pt x="6261" y="47435"/>
                  </a:cubicBezTo>
                  <a:cubicBezTo>
                    <a:pt x="5863" y="47712"/>
                    <a:pt x="5489" y="48013"/>
                    <a:pt x="5140" y="48339"/>
                  </a:cubicBezTo>
                  <a:cubicBezTo>
                    <a:pt x="5501" y="47917"/>
                    <a:pt x="5863" y="47507"/>
                    <a:pt x="6200" y="47073"/>
                  </a:cubicBezTo>
                  <a:cubicBezTo>
                    <a:pt x="6273" y="46982"/>
                    <a:pt x="6201" y="46863"/>
                    <a:pt x="6110" y="46863"/>
                  </a:cubicBezTo>
                  <a:cubicBezTo>
                    <a:pt x="6080" y="46863"/>
                    <a:pt x="6049" y="46876"/>
                    <a:pt x="6020" y="46905"/>
                  </a:cubicBezTo>
                  <a:cubicBezTo>
                    <a:pt x="5465" y="47435"/>
                    <a:pt x="4947" y="48013"/>
                    <a:pt x="4477" y="48628"/>
                  </a:cubicBezTo>
                  <a:cubicBezTo>
                    <a:pt x="4791" y="47845"/>
                    <a:pt x="5164" y="47098"/>
                    <a:pt x="5550" y="46326"/>
                  </a:cubicBezTo>
                  <a:cubicBezTo>
                    <a:pt x="5608" y="46217"/>
                    <a:pt x="5515" y="46120"/>
                    <a:pt x="5420" y="46120"/>
                  </a:cubicBezTo>
                  <a:cubicBezTo>
                    <a:pt x="5379" y="46120"/>
                    <a:pt x="5338" y="46138"/>
                    <a:pt x="5309" y="46182"/>
                  </a:cubicBezTo>
                  <a:cubicBezTo>
                    <a:pt x="4983" y="46712"/>
                    <a:pt x="4694" y="47254"/>
                    <a:pt x="4453" y="47820"/>
                  </a:cubicBezTo>
                  <a:cubicBezTo>
                    <a:pt x="4694" y="45700"/>
                    <a:pt x="5068" y="43579"/>
                    <a:pt x="5417" y="41459"/>
                  </a:cubicBezTo>
                  <a:cubicBezTo>
                    <a:pt x="6188" y="40953"/>
                    <a:pt x="6995" y="40483"/>
                    <a:pt x="7779" y="40001"/>
                  </a:cubicBezTo>
                  <a:cubicBezTo>
                    <a:pt x="7900" y="39930"/>
                    <a:pt x="7834" y="39765"/>
                    <a:pt x="7724" y="39765"/>
                  </a:cubicBezTo>
                  <a:cubicBezTo>
                    <a:pt x="7703" y="39765"/>
                    <a:pt x="7681" y="39771"/>
                    <a:pt x="7658" y="39784"/>
                  </a:cubicBezTo>
                  <a:cubicBezTo>
                    <a:pt x="7236" y="39989"/>
                    <a:pt x="6827" y="40230"/>
                    <a:pt x="6417" y="40471"/>
                  </a:cubicBezTo>
                  <a:cubicBezTo>
                    <a:pt x="6224" y="40591"/>
                    <a:pt x="5815" y="40929"/>
                    <a:pt x="5477" y="41109"/>
                  </a:cubicBezTo>
                  <a:lnTo>
                    <a:pt x="5477" y="41085"/>
                  </a:lnTo>
                  <a:cubicBezTo>
                    <a:pt x="6261" y="40411"/>
                    <a:pt x="7104" y="39748"/>
                    <a:pt x="7718" y="38941"/>
                  </a:cubicBezTo>
                  <a:cubicBezTo>
                    <a:pt x="7777" y="38872"/>
                    <a:pt x="7701" y="38780"/>
                    <a:pt x="7625" y="38780"/>
                  </a:cubicBezTo>
                  <a:cubicBezTo>
                    <a:pt x="7607" y="38780"/>
                    <a:pt x="7590" y="38785"/>
                    <a:pt x="7574" y="38796"/>
                  </a:cubicBezTo>
                  <a:cubicBezTo>
                    <a:pt x="6947" y="39254"/>
                    <a:pt x="6369" y="39772"/>
                    <a:pt x="5827" y="40326"/>
                  </a:cubicBezTo>
                  <a:cubicBezTo>
                    <a:pt x="6200" y="39639"/>
                    <a:pt x="6526" y="38941"/>
                    <a:pt x="6815" y="38218"/>
                  </a:cubicBezTo>
                  <a:cubicBezTo>
                    <a:pt x="6846" y="38139"/>
                    <a:pt x="6779" y="38085"/>
                    <a:pt x="6713" y="38085"/>
                  </a:cubicBezTo>
                  <a:cubicBezTo>
                    <a:pt x="6678" y="38085"/>
                    <a:pt x="6643" y="38100"/>
                    <a:pt x="6622" y="38133"/>
                  </a:cubicBezTo>
                  <a:cubicBezTo>
                    <a:pt x="6261" y="38651"/>
                    <a:pt x="5947" y="39206"/>
                    <a:pt x="5706" y="39784"/>
                  </a:cubicBezTo>
                  <a:cubicBezTo>
                    <a:pt x="5971" y="38109"/>
                    <a:pt x="6188" y="36446"/>
                    <a:pt x="6297" y="34772"/>
                  </a:cubicBezTo>
                  <a:cubicBezTo>
                    <a:pt x="6333" y="34217"/>
                    <a:pt x="6345" y="33663"/>
                    <a:pt x="6345" y="33109"/>
                  </a:cubicBezTo>
                  <a:cubicBezTo>
                    <a:pt x="6598" y="32964"/>
                    <a:pt x="6839" y="32820"/>
                    <a:pt x="7068" y="32639"/>
                  </a:cubicBezTo>
                  <a:cubicBezTo>
                    <a:pt x="7586" y="32314"/>
                    <a:pt x="8080" y="31940"/>
                    <a:pt x="8550" y="31531"/>
                  </a:cubicBezTo>
                  <a:cubicBezTo>
                    <a:pt x="8629" y="31462"/>
                    <a:pt x="8554" y="31328"/>
                    <a:pt x="8459" y="31328"/>
                  </a:cubicBezTo>
                  <a:cubicBezTo>
                    <a:pt x="8437" y="31328"/>
                    <a:pt x="8415" y="31335"/>
                    <a:pt x="8393" y="31350"/>
                  </a:cubicBezTo>
                  <a:cubicBezTo>
                    <a:pt x="7935" y="31675"/>
                    <a:pt x="7212" y="32386"/>
                    <a:pt x="6514" y="32663"/>
                  </a:cubicBezTo>
                  <a:cubicBezTo>
                    <a:pt x="7044" y="32157"/>
                    <a:pt x="7514" y="31603"/>
                    <a:pt x="7947" y="31012"/>
                  </a:cubicBezTo>
                  <a:cubicBezTo>
                    <a:pt x="8001" y="30932"/>
                    <a:pt x="7928" y="30845"/>
                    <a:pt x="7853" y="30845"/>
                  </a:cubicBezTo>
                  <a:cubicBezTo>
                    <a:pt x="7827" y="30845"/>
                    <a:pt x="7800" y="30855"/>
                    <a:pt x="7779" y="30880"/>
                  </a:cubicBezTo>
                  <a:cubicBezTo>
                    <a:pt x="7453" y="31193"/>
                    <a:pt x="7164" y="31555"/>
                    <a:pt x="6851" y="31892"/>
                  </a:cubicBezTo>
                  <a:cubicBezTo>
                    <a:pt x="6755" y="32000"/>
                    <a:pt x="6658" y="32133"/>
                    <a:pt x="6550" y="32241"/>
                  </a:cubicBezTo>
                  <a:cubicBezTo>
                    <a:pt x="6827" y="31675"/>
                    <a:pt x="7128" y="31109"/>
                    <a:pt x="7441" y="30567"/>
                  </a:cubicBezTo>
                  <a:cubicBezTo>
                    <a:pt x="7476" y="30454"/>
                    <a:pt x="7392" y="30366"/>
                    <a:pt x="7298" y="30366"/>
                  </a:cubicBezTo>
                  <a:cubicBezTo>
                    <a:pt x="7261" y="30366"/>
                    <a:pt x="7222" y="30380"/>
                    <a:pt x="7188" y="30410"/>
                  </a:cubicBezTo>
                  <a:cubicBezTo>
                    <a:pt x="6959" y="30820"/>
                    <a:pt x="6742" y="31229"/>
                    <a:pt x="6526" y="31651"/>
                  </a:cubicBezTo>
                  <a:cubicBezTo>
                    <a:pt x="6538" y="31567"/>
                    <a:pt x="6562" y="31470"/>
                    <a:pt x="6586" y="31386"/>
                  </a:cubicBezTo>
                  <a:cubicBezTo>
                    <a:pt x="6694" y="30940"/>
                    <a:pt x="6851" y="30506"/>
                    <a:pt x="6887" y="30049"/>
                  </a:cubicBezTo>
                  <a:cubicBezTo>
                    <a:pt x="6880" y="29984"/>
                    <a:pt x="6829" y="29944"/>
                    <a:pt x="6777" y="29944"/>
                  </a:cubicBezTo>
                  <a:cubicBezTo>
                    <a:pt x="6742" y="29944"/>
                    <a:pt x="6706" y="29962"/>
                    <a:pt x="6682" y="30000"/>
                  </a:cubicBezTo>
                  <a:cubicBezTo>
                    <a:pt x="6489" y="30386"/>
                    <a:pt x="6357" y="30796"/>
                    <a:pt x="6273" y="31217"/>
                  </a:cubicBezTo>
                  <a:cubicBezTo>
                    <a:pt x="6104" y="29024"/>
                    <a:pt x="5742" y="26856"/>
                    <a:pt x="5188" y="24735"/>
                  </a:cubicBezTo>
                  <a:cubicBezTo>
                    <a:pt x="5309" y="24554"/>
                    <a:pt x="5405" y="24325"/>
                    <a:pt x="5489" y="24193"/>
                  </a:cubicBezTo>
                  <a:cubicBezTo>
                    <a:pt x="5923" y="23518"/>
                    <a:pt x="6417" y="22843"/>
                    <a:pt x="6767" y="22120"/>
                  </a:cubicBezTo>
                  <a:cubicBezTo>
                    <a:pt x="6802" y="22041"/>
                    <a:pt x="6739" y="21948"/>
                    <a:pt x="6670" y="21948"/>
                  </a:cubicBezTo>
                  <a:cubicBezTo>
                    <a:pt x="6646" y="21948"/>
                    <a:pt x="6620" y="21959"/>
                    <a:pt x="6598" y="21988"/>
                  </a:cubicBezTo>
                  <a:cubicBezTo>
                    <a:pt x="6321" y="22337"/>
                    <a:pt x="6080" y="22699"/>
                    <a:pt x="5851" y="23084"/>
                  </a:cubicBezTo>
                  <a:cubicBezTo>
                    <a:pt x="5706" y="23313"/>
                    <a:pt x="5538" y="23687"/>
                    <a:pt x="5345" y="24012"/>
                  </a:cubicBezTo>
                  <a:cubicBezTo>
                    <a:pt x="5598" y="23241"/>
                    <a:pt x="5887" y="22470"/>
                    <a:pt x="6044" y="21687"/>
                  </a:cubicBezTo>
                  <a:cubicBezTo>
                    <a:pt x="6060" y="21622"/>
                    <a:pt x="6001" y="21564"/>
                    <a:pt x="5942" y="21564"/>
                  </a:cubicBezTo>
                  <a:cubicBezTo>
                    <a:pt x="5912" y="21564"/>
                    <a:pt x="5883" y="21578"/>
                    <a:pt x="5863" y="21614"/>
                  </a:cubicBezTo>
                  <a:cubicBezTo>
                    <a:pt x="5610" y="22108"/>
                    <a:pt x="5405" y="22627"/>
                    <a:pt x="5260" y="23157"/>
                  </a:cubicBezTo>
                  <a:cubicBezTo>
                    <a:pt x="5321" y="22590"/>
                    <a:pt x="5381" y="22012"/>
                    <a:pt x="5429" y="21446"/>
                  </a:cubicBezTo>
                  <a:cubicBezTo>
                    <a:pt x="5436" y="21364"/>
                    <a:pt x="5353" y="21313"/>
                    <a:pt x="5278" y="21313"/>
                  </a:cubicBezTo>
                  <a:cubicBezTo>
                    <a:pt x="5222" y="21313"/>
                    <a:pt x="5169" y="21342"/>
                    <a:pt x="5164" y="21410"/>
                  </a:cubicBezTo>
                  <a:cubicBezTo>
                    <a:pt x="5056" y="22169"/>
                    <a:pt x="4983" y="22940"/>
                    <a:pt x="4923" y="23711"/>
                  </a:cubicBezTo>
                  <a:cubicBezTo>
                    <a:pt x="4297" y="21410"/>
                    <a:pt x="3586" y="19132"/>
                    <a:pt x="3043" y="16807"/>
                  </a:cubicBezTo>
                  <a:cubicBezTo>
                    <a:pt x="3164" y="16674"/>
                    <a:pt x="3260" y="16494"/>
                    <a:pt x="3345" y="16361"/>
                  </a:cubicBezTo>
                  <a:cubicBezTo>
                    <a:pt x="3851" y="15674"/>
                    <a:pt x="4321" y="14964"/>
                    <a:pt x="4742" y="14229"/>
                  </a:cubicBezTo>
                  <a:cubicBezTo>
                    <a:pt x="4776" y="14145"/>
                    <a:pt x="4711" y="14073"/>
                    <a:pt x="4639" y="14073"/>
                  </a:cubicBezTo>
                  <a:cubicBezTo>
                    <a:pt x="4608" y="14073"/>
                    <a:pt x="4575" y="14087"/>
                    <a:pt x="4550" y="14120"/>
                  </a:cubicBezTo>
                  <a:cubicBezTo>
                    <a:pt x="4284" y="14518"/>
                    <a:pt x="4031" y="14915"/>
                    <a:pt x="3766" y="15313"/>
                  </a:cubicBezTo>
                  <a:cubicBezTo>
                    <a:pt x="3622" y="15542"/>
                    <a:pt x="3465" y="15759"/>
                    <a:pt x="3321" y="15976"/>
                  </a:cubicBezTo>
                  <a:cubicBezTo>
                    <a:pt x="3284" y="16012"/>
                    <a:pt x="3260" y="16060"/>
                    <a:pt x="3224" y="16096"/>
                  </a:cubicBezTo>
                  <a:cubicBezTo>
                    <a:pt x="3284" y="15964"/>
                    <a:pt x="3321" y="15843"/>
                    <a:pt x="3369" y="15759"/>
                  </a:cubicBezTo>
                  <a:cubicBezTo>
                    <a:pt x="3706" y="15072"/>
                    <a:pt x="3971" y="14337"/>
                    <a:pt x="4140" y="13590"/>
                  </a:cubicBezTo>
                  <a:cubicBezTo>
                    <a:pt x="4155" y="13524"/>
                    <a:pt x="4103" y="13481"/>
                    <a:pt x="4049" y="13481"/>
                  </a:cubicBezTo>
                  <a:cubicBezTo>
                    <a:pt x="4014" y="13481"/>
                    <a:pt x="3978" y="13499"/>
                    <a:pt x="3959" y="13542"/>
                  </a:cubicBezTo>
                  <a:cubicBezTo>
                    <a:pt x="3766" y="14036"/>
                    <a:pt x="3622" y="14554"/>
                    <a:pt x="3417" y="15048"/>
                  </a:cubicBezTo>
                  <a:cubicBezTo>
                    <a:pt x="3369" y="15180"/>
                    <a:pt x="3248" y="15530"/>
                    <a:pt x="3104" y="15855"/>
                  </a:cubicBezTo>
                  <a:cubicBezTo>
                    <a:pt x="3236" y="14927"/>
                    <a:pt x="3345" y="14000"/>
                    <a:pt x="3393" y="13060"/>
                  </a:cubicBezTo>
                  <a:cubicBezTo>
                    <a:pt x="3393" y="12988"/>
                    <a:pt x="3333" y="12951"/>
                    <a:pt x="3272" y="12951"/>
                  </a:cubicBezTo>
                  <a:cubicBezTo>
                    <a:pt x="3212" y="12951"/>
                    <a:pt x="3152" y="12988"/>
                    <a:pt x="3152" y="13060"/>
                  </a:cubicBezTo>
                  <a:cubicBezTo>
                    <a:pt x="3092" y="14036"/>
                    <a:pt x="2995" y="15000"/>
                    <a:pt x="2851" y="15952"/>
                  </a:cubicBezTo>
                  <a:cubicBezTo>
                    <a:pt x="2622" y="14903"/>
                    <a:pt x="2453" y="13843"/>
                    <a:pt x="2333" y="12783"/>
                  </a:cubicBezTo>
                  <a:cubicBezTo>
                    <a:pt x="2236" y="11807"/>
                    <a:pt x="2188" y="10831"/>
                    <a:pt x="2200" y="9855"/>
                  </a:cubicBezTo>
                  <a:cubicBezTo>
                    <a:pt x="2333" y="9746"/>
                    <a:pt x="2453" y="9638"/>
                    <a:pt x="2562" y="9517"/>
                  </a:cubicBezTo>
                  <a:cubicBezTo>
                    <a:pt x="3128" y="9048"/>
                    <a:pt x="3670" y="8542"/>
                    <a:pt x="4176" y="7999"/>
                  </a:cubicBezTo>
                  <a:cubicBezTo>
                    <a:pt x="4250" y="7925"/>
                    <a:pt x="4175" y="7823"/>
                    <a:pt x="4092" y="7823"/>
                  </a:cubicBezTo>
                  <a:cubicBezTo>
                    <a:pt x="4067" y="7823"/>
                    <a:pt x="4042" y="7832"/>
                    <a:pt x="4019" y="7855"/>
                  </a:cubicBezTo>
                  <a:cubicBezTo>
                    <a:pt x="3718" y="8132"/>
                    <a:pt x="3417" y="8421"/>
                    <a:pt x="3116" y="8698"/>
                  </a:cubicBezTo>
                  <a:cubicBezTo>
                    <a:pt x="2899" y="8891"/>
                    <a:pt x="2525" y="9325"/>
                    <a:pt x="2212" y="9457"/>
                  </a:cubicBezTo>
                  <a:cubicBezTo>
                    <a:pt x="2598" y="8662"/>
                    <a:pt x="3031" y="7891"/>
                    <a:pt x="3513" y="7156"/>
                  </a:cubicBezTo>
                  <a:cubicBezTo>
                    <a:pt x="3564" y="7088"/>
                    <a:pt x="3495" y="7020"/>
                    <a:pt x="3433" y="7020"/>
                  </a:cubicBezTo>
                  <a:cubicBezTo>
                    <a:pt x="3407" y="7020"/>
                    <a:pt x="3383" y="7031"/>
                    <a:pt x="3369" y="7060"/>
                  </a:cubicBezTo>
                  <a:cubicBezTo>
                    <a:pt x="3092" y="7481"/>
                    <a:pt x="2827" y="7903"/>
                    <a:pt x="2586" y="8349"/>
                  </a:cubicBezTo>
                  <a:cubicBezTo>
                    <a:pt x="2718" y="7831"/>
                    <a:pt x="2815" y="7313"/>
                    <a:pt x="2887" y="6782"/>
                  </a:cubicBezTo>
                  <a:cubicBezTo>
                    <a:pt x="2894" y="6761"/>
                    <a:pt x="2876" y="6749"/>
                    <a:pt x="2858" y="6749"/>
                  </a:cubicBezTo>
                  <a:cubicBezTo>
                    <a:pt x="2845" y="6749"/>
                    <a:pt x="2832" y="6755"/>
                    <a:pt x="2827" y="6770"/>
                  </a:cubicBezTo>
                  <a:cubicBezTo>
                    <a:pt x="2646" y="7228"/>
                    <a:pt x="2489" y="7710"/>
                    <a:pt x="2333" y="8192"/>
                  </a:cubicBezTo>
                  <a:cubicBezTo>
                    <a:pt x="2308" y="8252"/>
                    <a:pt x="2296" y="8325"/>
                    <a:pt x="2272" y="8385"/>
                  </a:cubicBezTo>
                  <a:cubicBezTo>
                    <a:pt x="2393" y="6553"/>
                    <a:pt x="2706" y="4746"/>
                    <a:pt x="3212" y="2987"/>
                  </a:cubicBezTo>
                  <a:cubicBezTo>
                    <a:pt x="4068" y="2336"/>
                    <a:pt x="4791" y="1553"/>
                    <a:pt x="5381" y="650"/>
                  </a:cubicBezTo>
                  <a:cubicBezTo>
                    <a:pt x="5423" y="575"/>
                    <a:pt x="5355" y="506"/>
                    <a:pt x="5286" y="506"/>
                  </a:cubicBezTo>
                  <a:cubicBezTo>
                    <a:pt x="5254" y="506"/>
                    <a:pt x="5223" y="520"/>
                    <a:pt x="5200" y="553"/>
                  </a:cubicBezTo>
                  <a:cubicBezTo>
                    <a:pt x="4730" y="1288"/>
                    <a:pt x="4152" y="1939"/>
                    <a:pt x="3477" y="2493"/>
                  </a:cubicBezTo>
                  <a:cubicBezTo>
                    <a:pt x="3959" y="1794"/>
                    <a:pt x="4429" y="1095"/>
                    <a:pt x="4875" y="372"/>
                  </a:cubicBezTo>
                  <a:cubicBezTo>
                    <a:pt x="4925" y="297"/>
                    <a:pt x="4859" y="234"/>
                    <a:pt x="4794" y="234"/>
                  </a:cubicBezTo>
                  <a:cubicBezTo>
                    <a:pt x="4766" y="234"/>
                    <a:pt x="4737" y="246"/>
                    <a:pt x="4718" y="276"/>
                  </a:cubicBezTo>
                  <a:cubicBezTo>
                    <a:pt x="4297" y="951"/>
                    <a:pt x="3863" y="1613"/>
                    <a:pt x="3429" y="2264"/>
                  </a:cubicBezTo>
                  <a:cubicBezTo>
                    <a:pt x="3658" y="1541"/>
                    <a:pt x="3911" y="830"/>
                    <a:pt x="4200" y="144"/>
                  </a:cubicBezTo>
                  <a:cubicBezTo>
                    <a:pt x="4216" y="96"/>
                    <a:pt x="4175" y="60"/>
                    <a:pt x="4138" y="60"/>
                  </a:cubicBezTo>
                  <a:cubicBezTo>
                    <a:pt x="4119" y="60"/>
                    <a:pt x="4100" y="70"/>
                    <a:pt x="4092" y="95"/>
                  </a:cubicBezTo>
                  <a:cubicBezTo>
                    <a:pt x="3754" y="818"/>
                    <a:pt x="3453" y="1541"/>
                    <a:pt x="3188" y="2288"/>
                  </a:cubicBezTo>
                  <a:cubicBezTo>
                    <a:pt x="3224" y="1541"/>
                    <a:pt x="3296" y="794"/>
                    <a:pt x="3417" y="59"/>
                  </a:cubicBezTo>
                  <a:cubicBezTo>
                    <a:pt x="3417" y="23"/>
                    <a:pt x="3387" y="0"/>
                    <a:pt x="3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8760042" y="3134389"/>
              <a:ext cx="307068" cy="2037640"/>
            </a:xfrm>
            <a:custGeom>
              <a:avLst/>
              <a:gdLst/>
              <a:ahLst/>
              <a:cxnLst/>
              <a:rect l="l" t="t" r="r" b="b"/>
              <a:pathLst>
                <a:path w="7982" h="52967" extrusionOk="0">
                  <a:moveTo>
                    <a:pt x="4876" y="0"/>
                  </a:moveTo>
                  <a:cubicBezTo>
                    <a:pt x="4850" y="0"/>
                    <a:pt x="4823" y="23"/>
                    <a:pt x="4830" y="59"/>
                  </a:cubicBezTo>
                  <a:cubicBezTo>
                    <a:pt x="4926" y="746"/>
                    <a:pt x="4999" y="1445"/>
                    <a:pt x="5023" y="2144"/>
                  </a:cubicBezTo>
                  <a:cubicBezTo>
                    <a:pt x="4782" y="1457"/>
                    <a:pt x="4505" y="770"/>
                    <a:pt x="4191" y="107"/>
                  </a:cubicBezTo>
                  <a:cubicBezTo>
                    <a:pt x="4183" y="86"/>
                    <a:pt x="4163" y="77"/>
                    <a:pt x="4143" y="77"/>
                  </a:cubicBezTo>
                  <a:cubicBezTo>
                    <a:pt x="4106" y="77"/>
                    <a:pt x="4068" y="105"/>
                    <a:pt x="4083" y="144"/>
                  </a:cubicBezTo>
                  <a:cubicBezTo>
                    <a:pt x="4348" y="794"/>
                    <a:pt x="4589" y="1445"/>
                    <a:pt x="4806" y="2120"/>
                  </a:cubicBezTo>
                  <a:cubicBezTo>
                    <a:pt x="4396" y="1505"/>
                    <a:pt x="3999" y="891"/>
                    <a:pt x="3601" y="276"/>
                  </a:cubicBezTo>
                  <a:cubicBezTo>
                    <a:pt x="3582" y="246"/>
                    <a:pt x="3555" y="234"/>
                    <a:pt x="3529" y="234"/>
                  </a:cubicBezTo>
                  <a:cubicBezTo>
                    <a:pt x="3471" y="234"/>
                    <a:pt x="3415" y="294"/>
                    <a:pt x="3456" y="361"/>
                  </a:cubicBezTo>
                  <a:cubicBezTo>
                    <a:pt x="3866" y="1023"/>
                    <a:pt x="4300" y="1686"/>
                    <a:pt x="4758" y="2324"/>
                  </a:cubicBezTo>
                  <a:cubicBezTo>
                    <a:pt x="4131" y="1818"/>
                    <a:pt x="3589" y="1204"/>
                    <a:pt x="3155" y="529"/>
                  </a:cubicBezTo>
                  <a:cubicBezTo>
                    <a:pt x="3137" y="500"/>
                    <a:pt x="3109" y="487"/>
                    <a:pt x="3081" y="487"/>
                  </a:cubicBezTo>
                  <a:cubicBezTo>
                    <a:pt x="3019" y="487"/>
                    <a:pt x="2957" y="551"/>
                    <a:pt x="2999" y="626"/>
                  </a:cubicBezTo>
                  <a:cubicBezTo>
                    <a:pt x="3541" y="1457"/>
                    <a:pt x="4216" y="2192"/>
                    <a:pt x="5011" y="2782"/>
                  </a:cubicBezTo>
                  <a:cubicBezTo>
                    <a:pt x="5469" y="4421"/>
                    <a:pt x="5758" y="6096"/>
                    <a:pt x="5878" y="7783"/>
                  </a:cubicBezTo>
                  <a:cubicBezTo>
                    <a:pt x="5854" y="7722"/>
                    <a:pt x="5830" y="7662"/>
                    <a:pt x="5818" y="7602"/>
                  </a:cubicBezTo>
                  <a:cubicBezTo>
                    <a:pt x="5673" y="7168"/>
                    <a:pt x="5529" y="6722"/>
                    <a:pt x="5360" y="6289"/>
                  </a:cubicBezTo>
                  <a:cubicBezTo>
                    <a:pt x="5356" y="6279"/>
                    <a:pt x="5347" y="6275"/>
                    <a:pt x="5339" y="6275"/>
                  </a:cubicBezTo>
                  <a:cubicBezTo>
                    <a:pt x="5326" y="6275"/>
                    <a:pt x="5312" y="6286"/>
                    <a:pt x="5312" y="6301"/>
                  </a:cubicBezTo>
                  <a:cubicBezTo>
                    <a:pt x="5372" y="6795"/>
                    <a:pt x="5469" y="7277"/>
                    <a:pt x="5589" y="7746"/>
                  </a:cubicBezTo>
                  <a:cubicBezTo>
                    <a:pt x="5360" y="7337"/>
                    <a:pt x="5119" y="6951"/>
                    <a:pt x="4866" y="6566"/>
                  </a:cubicBezTo>
                  <a:cubicBezTo>
                    <a:pt x="4847" y="6536"/>
                    <a:pt x="4820" y="6523"/>
                    <a:pt x="4794" y="6523"/>
                  </a:cubicBezTo>
                  <a:cubicBezTo>
                    <a:pt x="4736" y="6523"/>
                    <a:pt x="4680" y="6584"/>
                    <a:pt x="4722" y="6650"/>
                  </a:cubicBezTo>
                  <a:cubicBezTo>
                    <a:pt x="5179" y="7325"/>
                    <a:pt x="5577" y="8036"/>
                    <a:pt x="5927" y="8783"/>
                  </a:cubicBezTo>
                  <a:cubicBezTo>
                    <a:pt x="5637" y="8650"/>
                    <a:pt x="5288" y="8252"/>
                    <a:pt x="5095" y="8084"/>
                  </a:cubicBezTo>
                  <a:cubicBezTo>
                    <a:pt x="4806" y="7819"/>
                    <a:pt x="4529" y="7554"/>
                    <a:pt x="4252" y="7289"/>
                  </a:cubicBezTo>
                  <a:cubicBezTo>
                    <a:pt x="4230" y="7270"/>
                    <a:pt x="4207" y="7262"/>
                    <a:pt x="4185" y="7262"/>
                  </a:cubicBezTo>
                  <a:cubicBezTo>
                    <a:pt x="4111" y="7262"/>
                    <a:pt x="4054" y="7356"/>
                    <a:pt x="4119" y="7421"/>
                  </a:cubicBezTo>
                  <a:cubicBezTo>
                    <a:pt x="4577" y="7927"/>
                    <a:pt x="5071" y="8397"/>
                    <a:pt x="5601" y="8831"/>
                  </a:cubicBezTo>
                  <a:cubicBezTo>
                    <a:pt x="5710" y="8939"/>
                    <a:pt x="5818" y="9036"/>
                    <a:pt x="5939" y="9132"/>
                  </a:cubicBezTo>
                  <a:cubicBezTo>
                    <a:pt x="5951" y="10036"/>
                    <a:pt x="5914" y="10939"/>
                    <a:pt x="5818" y="11843"/>
                  </a:cubicBezTo>
                  <a:cubicBezTo>
                    <a:pt x="5710" y="12831"/>
                    <a:pt x="5553" y="13807"/>
                    <a:pt x="5336" y="14783"/>
                  </a:cubicBezTo>
                  <a:cubicBezTo>
                    <a:pt x="5204" y="13891"/>
                    <a:pt x="5107" y="13000"/>
                    <a:pt x="5071" y="12096"/>
                  </a:cubicBezTo>
                  <a:cubicBezTo>
                    <a:pt x="5065" y="12024"/>
                    <a:pt x="5008" y="11988"/>
                    <a:pt x="4952" y="11988"/>
                  </a:cubicBezTo>
                  <a:cubicBezTo>
                    <a:pt x="4896" y="11988"/>
                    <a:pt x="4842" y="12024"/>
                    <a:pt x="4842" y="12096"/>
                  </a:cubicBezTo>
                  <a:cubicBezTo>
                    <a:pt x="4890" y="12976"/>
                    <a:pt x="4987" y="13831"/>
                    <a:pt x="5107" y="14686"/>
                  </a:cubicBezTo>
                  <a:cubicBezTo>
                    <a:pt x="4975" y="14385"/>
                    <a:pt x="4866" y="14060"/>
                    <a:pt x="4818" y="13939"/>
                  </a:cubicBezTo>
                  <a:cubicBezTo>
                    <a:pt x="4625" y="13470"/>
                    <a:pt x="4493" y="13000"/>
                    <a:pt x="4312" y="12530"/>
                  </a:cubicBezTo>
                  <a:cubicBezTo>
                    <a:pt x="4302" y="12487"/>
                    <a:pt x="4271" y="12469"/>
                    <a:pt x="4237" y="12469"/>
                  </a:cubicBezTo>
                  <a:cubicBezTo>
                    <a:pt x="4185" y="12469"/>
                    <a:pt x="4129" y="12512"/>
                    <a:pt x="4143" y="12578"/>
                  </a:cubicBezTo>
                  <a:cubicBezTo>
                    <a:pt x="4300" y="13277"/>
                    <a:pt x="4541" y="13952"/>
                    <a:pt x="4866" y="14590"/>
                  </a:cubicBezTo>
                  <a:cubicBezTo>
                    <a:pt x="4902" y="14662"/>
                    <a:pt x="4939" y="14783"/>
                    <a:pt x="4987" y="14903"/>
                  </a:cubicBezTo>
                  <a:cubicBezTo>
                    <a:pt x="4963" y="14867"/>
                    <a:pt x="4939" y="14831"/>
                    <a:pt x="4914" y="14783"/>
                  </a:cubicBezTo>
                  <a:cubicBezTo>
                    <a:pt x="4770" y="14590"/>
                    <a:pt x="4625" y="14385"/>
                    <a:pt x="4493" y="14180"/>
                  </a:cubicBezTo>
                  <a:cubicBezTo>
                    <a:pt x="4252" y="13819"/>
                    <a:pt x="4023" y="13445"/>
                    <a:pt x="3770" y="13084"/>
                  </a:cubicBezTo>
                  <a:cubicBezTo>
                    <a:pt x="3746" y="13045"/>
                    <a:pt x="3713" y="13029"/>
                    <a:pt x="3680" y="13029"/>
                  </a:cubicBezTo>
                  <a:cubicBezTo>
                    <a:pt x="3612" y="13029"/>
                    <a:pt x="3548" y="13099"/>
                    <a:pt x="3589" y="13180"/>
                  </a:cubicBezTo>
                  <a:cubicBezTo>
                    <a:pt x="3987" y="13855"/>
                    <a:pt x="4420" y="14518"/>
                    <a:pt x="4890" y="15144"/>
                  </a:cubicBezTo>
                  <a:cubicBezTo>
                    <a:pt x="4975" y="15277"/>
                    <a:pt x="5059" y="15434"/>
                    <a:pt x="5167" y="15566"/>
                  </a:cubicBezTo>
                  <a:cubicBezTo>
                    <a:pt x="4673" y="17711"/>
                    <a:pt x="4011" y="19831"/>
                    <a:pt x="3432" y="21952"/>
                  </a:cubicBezTo>
                  <a:cubicBezTo>
                    <a:pt x="3372" y="21241"/>
                    <a:pt x="3312" y="20530"/>
                    <a:pt x="3216" y="19831"/>
                  </a:cubicBezTo>
                  <a:cubicBezTo>
                    <a:pt x="3205" y="19768"/>
                    <a:pt x="3153" y="19739"/>
                    <a:pt x="3098" y="19739"/>
                  </a:cubicBezTo>
                  <a:cubicBezTo>
                    <a:pt x="3029" y="19739"/>
                    <a:pt x="2956" y="19786"/>
                    <a:pt x="2962" y="19867"/>
                  </a:cubicBezTo>
                  <a:cubicBezTo>
                    <a:pt x="3011" y="20398"/>
                    <a:pt x="3059" y="20916"/>
                    <a:pt x="3119" y="21446"/>
                  </a:cubicBezTo>
                  <a:cubicBezTo>
                    <a:pt x="2975" y="20952"/>
                    <a:pt x="2794" y="20470"/>
                    <a:pt x="2553" y="20012"/>
                  </a:cubicBezTo>
                  <a:cubicBezTo>
                    <a:pt x="2537" y="19980"/>
                    <a:pt x="2511" y="19967"/>
                    <a:pt x="2485" y="19967"/>
                  </a:cubicBezTo>
                  <a:cubicBezTo>
                    <a:pt x="2432" y="19967"/>
                    <a:pt x="2376" y="20020"/>
                    <a:pt x="2384" y="20084"/>
                  </a:cubicBezTo>
                  <a:cubicBezTo>
                    <a:pt x="2565" y="20819"/>
                    <a:pt x="2782" y="21542"/>
                    <a:pt x="3047" y="22241"/>
                  </a:cubicBezTo>
                  <a:cubicBezTo>
                    <a:pt x="2866" y="21940"/>
                    <a:pt x="2697" y="21590"/>
                    <a:pt x="2565" y="21386"/>
                  </a:cubicBezTo>
                  <a:cubicBezTo>
                    <a:pt x="2360" y="21024"/>
                    <a:pt x="2131" y="20687"/>
                    <a:pt x="1878" y="20361"/>
                  </a:cubicBezTo>
                  <a:cubicBezTo>
                    <a:pt x="1859" y="20336"/>
                    <a:pt x="1836" y="20326"/>
                    <a:pt x="1814" y="20326"/>
                  </a:cubicBezTo>
                  <a:cubicBezTo>
                    <a:pt x="1749" y="20326"/>
                    <a:pt x="1686" y="20411"/>
                    <a:pt x="1721" y="20482"/>
                  </a:cubicBezTo>
                  <a:cubicBezTo>
                    <a:pt x="2035" y="21157"/>
                    <a:pt x="2505" y="21783"/>
                    <a:pt x="2902" y="22410"/>
                  </a:cubicBezTo>
                  <a:cubicBezTo>
                    <a:pt x="2975" y="22530"/>
                    <a:pt x="3071" y="22735"/>
                    <a:pt x="3179" y="22916"/>
                  </a:cubicBezTo>
                  <a:cubicBezTo>
                    <a:pt x="2661" y="24868"/>
                    <a:pt x="2324" y="26880"/>
                    <a:pt x="2179" y="28904"/>
                  </a:cubicBezTo>
                  <a:cubicBezTo>
                    <a:pt x="2095" y="28518"/>
                    <a:pt x="1962" y="28133"/>
                    <a:pt x="1794" y="27771"/>
                  </a:cubicBezTo>
                  <a:cubicBezTo>
                    <a:pt x="1776" y="27740"/>
                    <a:pt x="1745" y="27725"/>
                    <a:pt x="1714" y="27725"/>
                  </a:cubicBezTo>
                  <a:cubicBezTo>
                    <a:pt x="1664" y="27725"/>
                    <a:pt x="1613" y="27764"/>
                    <a:pt x="1613" y="27832"/>
                  </a:cubicBezTo>
                  <a:cubicBezTo>
                    <a:pt x="1637" y="28241"/>
                    <a:pt x="1794" y="28651"/>
                    <a:pt x="1890" y="29061"/>
                  </a:cubicBezTo>
                  <a:cubicBezTo>
                    <a:pt x="1902" y="29145"/>
                    <a:pt x="1926" y="29229"/>
                    <a:pt x="1938" y="29314"/>
                  </a:cubicBezTo>
                  <a:cubicBezTo>
                    <a:pt x="1746" y="28916"/>
                    <a:pt x="1541" y="28543"/>
                    <a:pt x="1324" y="28157"/>
                  </a:cubicBezTo>
                  <a:cubicBezTo>
                    <a:pt x="1295" y="28117"/>
                    <a:pt x="1256" y="28100"/>
                    <a:pt x="1218" y="28100"/>
                  </a:cubicBezTo>
                  <a:cubicBezTo>
                    <a:pt x="1128" y="28100"/>
                    <a:pt x="1041" y="28192"/>
                    <a:pt x="1083" y="28302"/>
                  </a:cubicBezTo>
                  <a:cubicBezTo>
                    <a:pt x="1384" y="28808"/>
                    <a:pt x="1661" y="29326"/>
                    <a:pt x="1914" y="29856"/>
                  </a:cubicBezTo>
                  <a:cubicBezTo>
                    <a:pt x="1830" y="29747"/>
                    <a:pt x="1734" y="29627"/>
                    <a:pt x="1637" y="29531"/>
                  </a:cubicBezTo>
                  <a:cubicBezTo>
                    <a:pt x="1348" y="29217"/>
                    <a:pt x="1083" y="28892"/>
                    <a:pt x="782" y="28591"/>
                  </a:cubicBezTo>
                  <a:cubicBezTo>
                    <a:pt x="763" y="28569"/>
                    <a:pt x="740" y="28560"/>
                    <a:pt x="716" y="28560"/>
                  </a:cubicBezTo>
                  <a:cubicBezTo>
                    <a:pt x="645" y="28560"/>
                    <a:pt x="571" y="28639"/>
                    <a:pt x="625" y="28711"/>
                  </a:cubicBezTo>
                  <a:cubicBezTo>
                    <a:pt x="1023" y="29266"/>
                    <a:pt x="1468" y="29772"/>
                    <a:pt x="1950" y="30254"/>
                  </a:cubicBezTo>
                  <a:cubicBezTo>
                    <a:pt x="1300" y="29988"/>
                    <a:pt x="637" y="29326"/>
                    <a:pt x="203" y="29025"/>
                  </a:cubicBezTo>
                  <a:cubicBezTo>
                    <a:pt x="187" y="29012"/>
                    <a:pt x="170" y="29007"/>
                    <a:pt x="153" y="29007"/>
                  </a:cubicBezTo>
                  <a:cubicBezTo>
                    <a:pt x="72" y="29007"/>
                    <a:pt x="1" y="29135"/>
                    <a:pt x="71" y="29205"/>
                  </a:cubicBezTo>
                  <a:cubicBezTo>
                    <a:pt x="505" y="29579"/>
                    <a:pt x="962" y="29928"/>
                    <a:pt x="1456" y="30229"/>
                  </a:cubicBezTo>
                  <a:cubicBezTo>
                    <a:pt x="1661" y="30386"/>
                    <a:pt x="1890" y="30531"/>
                    <a:pt x="2119" y="30663"/>
                  </a:cubicBezTo>
                  <a:cubicBezTo>
                    <a:pt x="2119" y="31169"/>
                    <a:pt x="2131" y="31687"/>
                    <a:pt x="2167" y="32205"/>
                  </a:cubicBezTo>
                  <a:cubicBezTo>
                    <a:pt x="2264" y="33748"/>
                    <a:pt x="2468" y="35302"/>
                    <a:pt x="2709" y="36844"/>
                  </a:cubicBezTo>
                  <a:cubicBezTo>
                    <a:pt x="2481" y="36302"/>
                    <a:pt x="2203" y="35796"/>
                    <a:pt x="1866" y="35314"/>
                  </a:cubicBezTo>
                  <a:cubicBezTo>
                    <a:pt x="1845" y="35285"/>
                    <a:pt x="1812" y="35272"/>
                    <a:pt x="1778" y="35272"/>
                  </a:cubicBezTo>
                  <a:cubicBezTo>
                    <a:pt x="1715" y="35272"/>
                    <a:pt x="1654" y="35319"/>
                    <a:pt x="1685" y="35398"/>
                  </a:cubicBezTo>
                  <a:cubicBezTo>
                    <a:pt x="1950" y="36061"/>
                    <a:pt x="2264" y="36712"/>
                    <a:pt x="2601" y="37350"/>
                  </a:cubicBezTo>
                  <a:cubicBezTo>
                    <a:pt x="2095" y="36832"/>
                    <a:pt x="1553" y="36350"/>
                    <a:pt x="974" y="35928"/>
                  </a:cubicBezTo>
                  <a:cubicBezTo>
                    <a:pt x="958" y="35917"/>
                    <a:pt x="941" y="35912"/>
                    <a:pt x="924" y="35912"/>
                  </a:cubicBezTo>
                  <a:cubicBezTo>
                    <a:pt x="851" y="35912"/>
                    <a:pt x="781" y="36002"/>
                    <a:pt x="830" y="36061"/>
                  </a:cubicBezTo>
                  <a:cubicBezTo>
                    <a:pt x="1408" y="36808"/>
                    <a:pt x="2191" y="37435"/>
                    <a:pt x="2914" y="38049"/>
                  </a:cubicBezTo>
                  <a:lnTo>
                    <a:pt x="2914" y="38073"/>
                  </a:lnTo>
                  <a:cubicBezTo>
                    <a:pt x="2601" y="37904"/>
                    <a:pt x="2215" y="37591"/>
                    <a:pt x="2047" y="37483"/>
                  </a:cubicBezTo>
                  <a:cubicBezTo>
                    <a:pt x="1661" y="37254"/>
                    <a:pt x="1288" y="37037"/>
                    <a:pt x="890" y="36844"/>
                  </a:cubicBezTo>
                  <a:cubicBezTo>
                    <a:pt x="870" y="36833"/>
                    <a:pt x="850" y="36828"/>
                    <a:pt x="831" y="36828"/>
                  </a:cubicBezTo>
                  <a:cubicBezTo>
                    <a:pt x="727" y="36828"/>
                    <a:pt x="659" y="36978"/>
                    <a:pt x="782" y="37049"/>
                  </a:cubicBezTo>
                  <a:cubicBezTo>
                    <a:pt x="1505" y="37495"/>
                    <a:pt x="2252" y="37929"/>
                    <a:pt x="2962" y="38398"/>
                  </a:cubicBezTo>
                  <a:cubicBezTo>
                    <a:pt x="3288" y="40362"/>
                    <a:pt x="3637" y="42326"/>
                    <a:pt x="3866" y="44290"/>
                  </a:cubicBezTo>
                  <a:cubicBezTo>
                    <a:pt x="3637" y="43760"/>
                    <a:pt x="3372" y="43254"/>
                    <a:pt x="3071" y="42772"/>
                  </a:cubicBezTo>
                  <a:cubicBezTo>
                    <a:pt x="3045" y="42728"/>
                    <a:pt x="3007" y="42710"/>
                    <a:pt x="2969" y="42710"/>
                  </a:cubicBezTo>
                  <a:cubicBezTo>
                    <a:pt x="2882" y="42710"/>
                    <a:pt x="2795" y="42804"/>
                    <a:pt x="2854" y="42905"/>
                  </a:cubicBezTo>
                  <a:cubicBezTo>
                    <a:pt x="3191" y="43616"/>
                    <a:pt x="3541" y="44314"/>
                    <a:pt x="3842" y="45037"/>
                  </a:cubicBezTo>
                  <a:cubicBezTo>
                    <a:pt x="3408" y="44471"/>
                    <a:pt x="2926" y="43929"/>
                    <a:pt x="2408" y="43435"/>
                  </a:cubicBezTo>
                  <a:cubicBezTo>
                    <a:pt x="2383" y="43413"/>
                    <a:pt x="2357" y="43403"/>
                    <a:pt x="2331" y="43403"/>
                  </a:cubicBezTo>
                  <a:cubicBezTo>
                    <a:pt x="2246" y="43403"/>
                    <a:pt x="2175" y="43511"/>
                    <a:pt x="2240" y="43604"/>
                  </a:cubicBezTo>
                  <a:cubicBezTo>
                    <a:pt x="2553" y="44001"/>
                    <a:pt x="2890" y="44387"/>
                    <a:pt x="3228" y="44772"/>
                  </a:cubicBezTo>
                  <a:cubicBezTo>
                    <a:pt x="2902" y="44471"/>
                    <a:pt x="2553" y="44182"/>
                    <a:pt x="2191" y="43929"/>
                  </a:cubicBezTo>
                  <a:cubicBezTo>
                    <a:pt x="2173" y="43914"/>
                    <a:pt x="2153" y="43908"/>
                    <a:pt x="2133" y="43908"/>
                  </a:cubicBezTo>
                  <a:cubicBezTo>
                    <a:pt x="2037" y="43908"/>
                    <a:pt x="1947" y="44054"/>
                    <a:pt x="2047" y="44134"/>
                  </a:cubicBezTo>
                  <a:cubicBezTo>
                    <a:pt x="2746" y="44700"/>
                    <a:pt x="3408" y="45327"/>
                    <a:pt x="4023" y="45989"/>
                  </a:cubicBezTo>
                  <a:cubicBezTo>
                    <a:pt x="4167" y="48206"/>
                    <a:pt x="4095" y="50435"/>
                    <a:pt x="3589" y="52664"/>
                  </a:cubicBezTo>
                  <a:cubicBezTo>
                    <a:pt x="3545" y="52846"/>
                    <a:pt x="3700" y="52967"/>
                    <a:pt x="3845" y="52967"/>
                  </a:cubicBezTo>
                  <a:cubicBezTo>
                    <a:pt x="3940" y="52967"/>
                    <a:pt x="4030" y="52916"/>
                    <a:pt x="4059" y="52797"/>
                  </a:cubicBezTo>
                  <a:cubicBezTo>
                    <a:pt x="4565" y="50544"/>
                    <a:pt x="4637" y="48291"/>
                    <a:pt x="4493" y="46025"/>
                  </a:cubicBezTo>
                  <a:cubicBezTo>
                    <a:pt x="5119" y="45206"/>
                    <a:pt x="5782" y="44326"/>
                    <a:pt x="6131" y="43351"/>
                  </a:cubicBezTo>
                  <a:cubicBezTo>
                    <a:pt x="6148" y="43308"/>
                    <a:pt x="6105" y="43265"/>
                    <a:pt x="6066" y="43265"/>
                  </a:cubicBezTo>
                  <a:cubicBezTo>
                    <a:pt x="6049" y="43265"/>
                    <a:pt x="6033" y="43273"/>
                    <a:pt x="6023" y="43290"/>
                  </a:cubicBezTo>
                  <a:cubicBezTo>
                    <a:pt x="5698" y="43700"/>
                    <a:pt x="5408" y="44146"/>
                    <a:pt x="5119" y="44579"/>
                  </a:cubicBezTo>
                  <a:cubicBezTo>
                    <a:pt x="5360" y="44061"/>
                    <a:pt x="5541" y="43519"/>
                    <a:pt x="5661" y="42965"/>
                  </a:cubicBezTo>
                  <a:cubicBezTo>
                    <a:pt x="5669" y="42918"/>
                    <a:pt x="5636" y="42881"/>
                    <a:pt x="5599" y="42881"/>
                  </a:cubicBezTo>
                  <a:cubicBezTo>
                    <a:pt x="5579" y="42881"/>
                    <a:pt x="5558" y="42892"/>
                    <a:pt x="5541" y="42917"/>
                  </a:cubicBezTo>
                  <a:cubicBezTo>
                    <a:pt x="5216" y="43519"/>
                    <a:pt x="4939" y="44170"/>
                    <a:pt x="4661" y="44808"/>
                  </a:cubicBezTo>
                  <a:cubicBezTo>
                    <a:pt x="4842" y="44110"/>
                    <a:pt x="4963" y="43399"/>
                    <a:pt x="5011" y="42676"/>
                  </a:cubicBezTo>
                  <a:cubicBezTo>
                    <a:pt x="5011" y="42637"/>
                    <a:pt x="4979" y="42615"/>
                    <a:pt x="4946" y="42615"/>
                  </a:cubicBezTo>
                  <a:cubicBezTo>
                    <a:pt x="4918" y="42615"/>
                    <a:pt x="4889" y="42631"/>
                    <a:pt x="4878" y="42664"/>
                  </a:cubicBezTo>
                  <a:cubicBezTo>
                    <a:pt x="4698" y="43338"/>
                    <a:pt x="4541" y="44025"/>
                    <a:pt x="4372" y="44712"/>
                  </a:cubicBezTo>
                  <a:cubicBezTo>
                    <a:pt x="4276" y="43676"/>
                    <a:pt x="4131" y="42640"/>
                    <a:pt x="3975" y="41615"/>
                  </a:cubicBezTo>
                  <a:cubicBezTo>
                    <a:pt x="3806" y="40579"/>
                    <a:pt x="3637" y="39543"/>
                    <a:pt x="3456" y="38519"/>
                  </a:cubicBezTo>
                  <a:cubicBezTo>
                    <a:pt x="4143" y="37712"/>
                    <a:pt x="4698" y="36808"/>
                    <a:pt x="5119" y="35844"/>
                  </a:cubicBezTo>
                  <a:cubicBezTo>
                    <a:pt x="5152" y="35778"/>
                    <a:pt x="5094" y="35717"/>
                    <a:pt x="5039" y="35717"/>
                  </a:cubicBezTo>
                  <a:cubicBezTo>
                    <a:pt x="5014" y="35717"/>
                    <a:pt x="4990" y="35730"/>
                    <a:pt x="4975" y="35760"/>
                  </a:cubicBezTo>
                  <a:cubicBezTo>
                    <a:pt x="4673" y="36181"/>
                    <a:pt x="4396" y="36627"/>
                    <a:pt x="4143" y="37073"/>
                  </a:cubicBezTo>
                  <a:cubicBezTo>
                    <a:pt x="3975" y="37350"/>
                    <a:pt x="3710" y="37965"/>
                    <a:pt x="3396" y="38145"/>
                  </a:cubicBezTo>
                  <a:cubicBezTo>
                    <a:pt x="3794" y="37242"/>
                    <a:pt x="4300" y="36302"/>
                    <a:pt x="4529" y="35350"/>
                  </a:cubicBezTo>
                  <a:cubicBezTo>
                    <a:pt x="4529" y="35320"/>
                    <a:pt x="4506" y="35300"/>
                    <a:pt x="4483" y="35300"/>
                  </a:cubicBezTo>
                  <a:cubicBezTo>
                    <a:pt x="4468" y="35300"/>
                    <a:pt x="4454" y="35308"/>
                    <a:pt x="4444" y="35326"/>
                  </a:cubicBezTo>
                  <a:cubicBezTo>
                    <a:pt x="4122" y="35816"/>
                    <a:pt x="3846" y="36342"/>
                    <a:pt x="3618" y="36880"/>
                  </a:cubicBezTo>
                  <a:lnTo>
                    <a:pt x="3618" y="36880"/>
                  </a:lnTo>
                  <a:cubicBezTo>
                    <a:pt x="3625" y="36861"/>
                    <a:pt x="3625" y="36842"/>
                    <a:pt x="3625" y="36832"/>
                  </a:cubicBezTo>
                  <a:cubicBezTo>
                    <a:pt x="3758" y="36266"/>
                    <a:pt x="3842" y="35700"/>
                    <a:pt x="3902" y="35121"/>
                  </a:cubicBezTo>
                  <a:cubicBezTo>
                    <a:pt x="3902" y="35068"/>
                    <a:pt x="3859" y="35041"/>
                    <a:pt x="3815" y="35041"/>
                  </a:cubicBezTo>
                  <a:cubicBezTo>
                    <a:pt x="3780" y="35041"/>
                    <a:pt x="3744" y="35059"/>
                    <a:pt x="3734" y="35097"/>
                  </a:cubicBezTo>
                  <a:cubicBezTo>
                    <a:pt x="3577" y="35603"/>
                    <a:pt x="3469" y="36121"/>
                    <a:pt x="3384" y="36651"/>
                  </a:cubicBezTo>
                  <a:cubicBezTo>
                    <a:pt x="3336" y="36868"/>
                    <a:pt x="3312" y="37109"/>
                    <a:pt x="3264" y="37350"/>
                  </a:cubicBezTo>
                  <a:cubicBezTo>
                    <a:pt x="2914" y="35218"/>
                    <a:pt x="2625" y="33085"/>
                    <a:pt x="2577" y="30916"/>
                  </a:cubicBezTo>
                  <a:lnTo>
                    <a:pt x="2577" y="30711"/>
                  </a:lnTo>
                  <a:cubicBezTo>
                    <a:pt x="2914" y="30615"/>
                    <a:pt x="3312" y="30302"/>
                    <a:pt x="3565" y="30157"/>
                  </a:cubicBezTo>
                  <a:cubicBezTo>
                    <a:pt x="4059" y="29868"/>
                    <a:pt x="4517" y="29519"/>
                    <a:pt x="4914" y="29109"/>
                  </a:cubicBezTo>
                  <a:cubicBezTo>
                    <a:pt x="4963" y="29060"/>
                    <a:pt x="4925" y="28987"/>
                    <a:pt x="4877" y="28987"/>
                  </a:cubicBezTo>
                  <a:cubicBezTo>
                    <a:pt x="4865" y="28987"/>
                    <a:pt x="4853" y="28991"/>
                    <a:pt x="4842" y="29000"/>
                  </a:cubicBezTo>
                  <a:cubicBezTo>
                    <a:pt x="4288" y="29350"/>
                    <a:pt x="3697" y="29904"/>
                    <a:pt x="3071" y="30205"/>
                  </a:cubicBezTo>
                  <a:cubicBezTo>
                    <a:pt x="3613" y="29772"/>
                    <a:pt x="4143" y="29302"/>
                    <a:pt x="4493" y="28723"/>
                  </a:cubicBezTo>
                  <a:cubicBezTo>
                    <a:pt x="4502" y="28695"/>
                    <a:pt x="4482" y="28667"/>
                    <a:pt x="4462" y="28667"/>
                  </a:cubicBezTo>
                  <a:cubicBezTo>
                    <a:pt x="4456" y="28667"/>
                    <a:pt x="4450" y="28670"/>
                    <a:pt x="4444" y="28675"/>
                  </a:cubicBezTo>
                  <a:cubicBezTo>
                    <a:pt x="3842" y="29085"/>
                    <a:pt x="3384" y="29772"/>
                    <a:pt x="2746" y="30121"/>
                  </a:cubicBezTo>
                  <a:cubicBezTo>
                    <a:pt x="3240" y="29519"/>
                    <a:pt x="3794" y="28928"/>
                    <a:pt x="4179" y="28265"/>
                  </a:cubicBezTo>
                  <a:cubicBezTo>
                    <a:pt x="4209" y="28226"/>
                    <a:pt x="4175" y="28171"/>
                    <a:pt x="4135" y="28171"/>
                  </a:cubicBezTo>
                  <a:cubicBezTo>
                    <a:pt x="4126" y="28171"/>
                    <a:pt x="4116" y="28174"/>
                    <a:pt x="4107" y="28181"/>
                  </a:cubicBezTo>
                  <a:cubicBezTo>
                    <a:pt x="3758" y="28446"/>
                    <a:pt x="3444" y="28759"/>
                    <a:pt x="3167" y="29097"/>
                  </a:cubicBezTo>
                  <a:cubicBezTo>
                    <a:pt x="3348" y="28735"/>
                    <a:pt x="3493" y="28350"/>
                    <a:pt x="3589" y="27952"/>
                  </a:cubicBezTo>
                  <a:cubicBezTo>
                    <a:pt x="3598" y="27926"/>
                    <a:pt x="3581" y="27906"/>
                    <a:pt x="3563" y="27906"/>
                  </a:cubicBezTo>
                  <a:cubicBezTo>
                    <a:pt x="3555" y="27906"/>
                    <a:pt x="3548" y="27909"/>
                    <a:pt x="3541" y="27916"/>
                  </a:cubicBezTo>
                  <a:cubicBezTo>
                    <a:pt x="3155" y="28410"/>
                    <a:pt x="2830" y="28952"/>
                    <a:pt x="2589" y="29519"/>
                  </a:cubicBezTo>
                  <a:cubicBezTo>
                    <a:pt x="2685" y="27374"/>
                    <a:pt x="3083" y="25277"/>
                    <a:pt x="3601" y="23193"/>
                  </a:cubicBezTo>
                  <a:cubicBezTo>
                    <a:pt x="3963" y="23181"/>
                    <a:pt x="4505" y="22735"/>
                    <a:pt x="4758" y="22590"/>
                  </a:cubicBezTo>
                  <a:cubicBezTo>
                    <a:pt x="5288" y="22313"/>
                    <a:pt x="5782" y="21976"/>
                    <a:pt x="6228" y="21578"/>
                  </a:cubicBezTo>
                  <a:cubicBezTo>
                    <a:pt x="6280" y="21537"/>
                    <a:pt x="6233" y="21477"/>
                    <a:pt x="6180" y="21477"/>
                  </a:cubicBezTo>
                  <a:cubicBezTo>
                    <a:pt x="6172" y="21477"/>
                    <a:pt x="6164" y="21479"/>
                    <a:pt x="6155" y="21482"/>
                  </a:cubicBezTo>
                  <a:cubicBezTo>
                    <a:pt x="5722" y="21699"/>
                    <a:pt x="4734" y="22518"/>
                    <a:pt x="3999" y="22723"/>
                  </a:cubicBezTo>
                  <a:cubicBezTo>
                    <a:pt x="4734" y="22181"/>
                    <a:pt x="5469" y="21651"/>
                    <a:pt x="6155" y="21048"/>
                  </a:cubicBezTo>
                  <a:cubicBezTo>
                    <a:pt x="6196" y="21008"/>
                    <a:pt x="6152" y="20943"/>
                    <a:pt x="6102" y="20943"/>
                  </a:cubicBezTo>
                  <a:cubicBezTo>
                    <a:pt x="6092" y="20943"/>
                    <a:pt x="6081" y="20946"/>
                    <a:pt x="6071" y="20952"/>
                  </a:cubicBezTo>
                  <a:cubicBezTo>
                    <a:pt x="5481" y="21301"/>
                    <a:pt x="4914" y="21699"/>
                    <a:pt x="4360" y="22109"/>
                  </a:cubicBezTo>
                  <a:cubicBezTo>
                    <a:pt x="4854" y="21627"/>
                    <a:pt x="5300" y="21084"/>
                    <a:pt x="5686" y="20506"/>
                  </a:cubicBezTo>
                  <a:cubicBezTo>
                    <a:pt x="5705" y="20477"/>
                    <a:pt x="5677" y="20424"/>
                    <a:pt x="5640" y="20424"/>
                  </a:cubicBezTo>
                  <a:cubicBezTo>
                    <a:pt x="5632" y="20424"/>
                    <a:pt x="5622" y="20427"/>
                    <a:pt x="5613" y="20434"/>
                  </a:cubicBezTo>
                  <a:cubicBezTo>
                    <a:pt x="4951" y="20904"/>
                    <a:pt x="4384" y="21590"/>
                    <a:pt x="3842" y="22253"/>
                  </a:cubicBezTo>
                  <a:cubicBezTo>
                    <a:pt x="4011" y="21578"/>
                    <a:pt x="4204" y="20904"/>
                    <a:pt x="4396" y="20241"/>
                  </a:cubicBezTo>
                  <a:cubicBezTo>
                    <a:pt x="4818" y="18759"/>
                    <a:pt x="5240" y="17277"/>
                    <a:pt x="5577" y="15783"/>
                  </a:cubicBezTo>
                  <a:cubicBezTo>
                    <a:pt x="5999" y="15759"/>
                    <a:pt x="6481" y="15373"/>
                    <a:pt x="6782" y="15180"/>
                  </a:cubicBezTo>
                  <a:cubicBezTo>
                    <a:pt x="7216" y="14903"/>
                    <a:pt x="7662" y="14626"/>
                    <a:pt x="7963" y="14205"/>
                  </a:cubicBezTo>
                  <a:cubicBezTo>
                    <a:pt x="7982" y="14167"/>
                    <a:pt x="7948" y="14121"/>
                    <a:pt x="7916" y="14121"/>
                  </a:cubicBezTo>
                  <a:cubicBezTo>
                    <a:pt x="7907" y="14121"/>
                    <a:pt x="7898" y="14125"/>
                    <a:pt x="7890" y="14132"/>
                  </a:cubicBezTo>
                  <a:cubicBezTo>
                    <a:pt x="7348" y="14470"/>
                    <a:pt x="6722" y="15132"/>
                    <a:pt x="6059" y="15301"/>
                  </a:cubicBezTo>
                  <a:cubicBezTo>
                    <a:pt x="6228" y="15156"/>
                    <a:pt x="6384" y="15000"/>
                    <a:pt x="6493" y="14903"/>
                  </a:cubicBezTo>
                  <a:cubicBezTo>
                    <a:pt x="7023" y="14494"/>
                    <a:pt x="7493" y="14012"/>
                    <a:pt x="7878" y="13482"/>
                  </a:cubicBezTo>
                  <a:cubicBezTo>
                    <a:pt x="7914" y="13437"/>
                    <a:pt x="7877" y="13392"/>
                    <a:pt x="7835" y="13392"/>
                  </a:cubicBezTo>
                  <a:cubicBezTo>
                    <a:pt x="7821" y="13392"/>
                    <a:pt x="7806" y="13397"/>
                    <a:pt x="7794" y="13409"/>
                  </a:cubicBezTo>
                  <a:cubicBezTo>
                    <a:pt x="7421" y="13735"/>
                    <a:pt x="7083" y="14096"/>
                    <a:pt x="6710" y="14421"/>
                  </a:cubicBezTo>
                  <a:cubicBezTo>
                    <a:pt x="6517" y="14590"/>
                    <a:pt x="6023" y="15096"/>
                    <a:pt x="5698" y="15253"/>
                  </a:cubicBezTo>
                  <a:cubicBezTo>
                    <a:pt x="5698" y="15241"/>
                    <a:pt x="5698" y="15229"/>
                    <a:pt x="5698" y="15217"/>
                  </a:cubicBezTo>
                  <a:cubicBezTo>
                    <a:pt x="6384" y="14458"/>
                    <a:pt x="7095" y="13566"/>
                    <a:pt x="7372" y="12614"/>
                  </a:cubicBezTo>
                  <a:cubicBezTo>
                    <a:pt x="7381" y="12579"/>
                    <a:pt x="7351" y="12556"/>
                    <a:pt x="7325" y="12556"/>
                  </a:cubicBezTo>
                  <a:cubicBezTo>
                    <a:pt x="7316" y="12556"/>
                    <a:pt x="7307" y="12559"/>
                    <a:pt x="7300" y="12566"/>
                  </a:cubicBezTo>
                  <a:cubicBezTo>
                    <a:pt x="6975" y="12964"/>
                    <a:pt x="6746" y="13433"/>
                    <a:pt x="6457" y="13855"/>
                  </a:cubicBezTo>
                  <a:cubicBezTo>
                    <a:pt x="6252" y="14156"/>
                    <a:pt x="6035" y="14446"/>
                    <a:pt x="5806" y="14723"/>
                  </a:cubicBezTo>
                  <a:cubicBezTo>
                    <a:pt x="6131" y="13156"/>
                    <a:pt x="6324" y="11554"/>
                    <a:pt x="6360" y="9951"/>
                  </a:cubicBezTo>
                  <a:cubicBezTo>
                    <a:pt x="6360" y="9674"/>
                    <a:pt x="6360" y="9409"/>
                    <a:pt x="6360" y="9132"/>
                  </a:cubicBezTo>
                  <a:cubicBezTo>
                    <a:pt x="6577" y="8951"/>
                    <a:pt x="6818" y="8554"/>
                    <a:pt x="6939" y="8385"/>
                  </a:cubicBezTo>
                  <a:cubicBezTo>
                    <a:pt x="7300" y="7927"/>
                    <a:pt x="7589" y="7421"/>
                    <a:pt x="7806" y="6891"/>
                  </a:cubicBezTo>
                  <a:cubicBezTo>
                    <a:pt x="7821" y="6853"/>
                    <a:pt x="7793" y="6829"/>
                    <a:pt x="7761" y="6829"/>
                  </a:cubicBezTo>
                  <a:cubicBezTo>
                    <a:pt x="7743" y="6829"/>
                    <a:pt x="7723" y="6837"/>
                    <a:pt x="7710" y="6855"/>
                  </a:cubicBezTo>
                  <a:cubicBezTo>
                    <a:pt x="7469" y="7180"/>
                    <a:pt x="7252" y="7530"/>
                    <a:pt x="7023" y="7867"/>
                  </a:cubicBezTo>
                  <a:cubicBezTo>
                    <a:pt x="6878" y="8096"/>
                    <a:pt x="6722" y="8313"/>
                    <a:pt x="6553" y="8530"/>
                  </a:cubicBezTo>
                  <a:cubicBezTo>
                    <a:pt x="6915" y="7843"/>
                    <a:pt x="7228" y="7011"/>
                    <a:pt x="7216" y="6313"/>
                  </a:cubicBezTo>
                  <a:cubicBezTo>
                    <a:pt x="7216" y="6293"/>
                    <a:pt x="7201" y="6284"/>
                    <a:pt x="7186" y="6284"/>
                  </a:cubicBezTo>
                  <a:cubicBezTo>
                    <a:pt x="7174" y="6284"/>
                    <a:pt x="7161" y="6290"/>
                    <a:pt x="7155" y="6301"/>
                  </a:cubicBezTo>
                  <a:cubicBezTo>
                    <a:pt x="6927" y="6686"/>
                    <a:pt x="6830" y="7156"/>
                    <a:pt x="6674" y="7578"/>
                  </a:cubicBezTo>
                  <a:cubicBezTo>
                    <a:pt x="6613" y="7734"/>
                    <a:pt x="6553" y="7879"/>
                    <a:pt x="6493" y="8036"/>
                  </a:cubicBezTo>
                  <a:cubicBezTo>
                    <a:pt x="6601" y="7421"/>
                    <a:pt x="6637" y="6795"/>
                    <a:pt x="6589" y="6168"/>
                  </a:cubicBezTo>
                  <a:cubicBezTo>
                    <a:pt x="6589" y="6147"/>
                    <a:pt x="6569" y="6134"/>
                    <a:pt x="6549" y="6134"/>
                  </a:cubicBezTo>
                  <a:cubicBezTo>
                    <a:pt x="6535" y="6134"/>
                    <a:pt x="6522" y="6141"/>
                    <a:pt x="6517" y="6156"/>
                  </a:cubicBezTo>
                  <a:cubicBezTo>
                    <a:pt x="6384" y="6662"/>
                    <a:pt x="6300" y="7180"/>
                    <a:pt x="6264" y="7686"/>
                  </a:cubicBezTo>
                  <a:cubicBezTo>
                    <a:pt x="6107" y="6011"/>
                    <a:pt x="5758" y="4349"/>
                    <a:pt x="5228" y="2746"/>
                  </a:cubicBezTo>
                  <a:cubicBezTo>
                    <a:pt x="5529" y="1879"/>
                    <a:pt x="5625" y="963"/>
                    <a:pt x="5529" y="47"/>
                  </a:cubicBezTo>
                  <a:cubicBezTo>
                    <a:pt x="5529" y="23"/>
                    <a:pt x="5508" y="11"/>
                    <a:pt x="5485" y="11"/>
                  </a:cubicBezTo>
                  <a:cubicBezTo>
                    <a:pt x="5463" y="11"/>
                    <a:pt x="5439" y="23"/>
                    <a:pt x="5433" y="47"/>
                  </a:cubicBezTo>
                  <a:cubicBezTo>
                    <a:pt x="5396" y="674"/>
                    <a:pt x="5324" y="1300"/>
                    <a:pt x="5204" y="1915"/>
                  </a:cubicBezTo>
                  <a:cubicBezTo>
                    <a:pt x="5192" y="1276"/>
                    <a:pt x="5095" y="650"/>
                    <a:pt x="4914" y="35"/>
                  </a:cubicBezTo>
                  <a:cubicBezTo>
                    <a:pt x="4910" y="11"/>
                    <a:pt x="4893" y="0"/>
                    <a:pt x="48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8421498" y="2853821"/>
              <a:ext cx="403243" cy="2290965"/>
            </a:xfrm>
            <a:custGeom>
              <a:avLst/>
              <a:gdLst/>
              <a:ahLst/>
              <a:cxnLst/>
              <a:rect l="l" t="t" r="r" b="b"/>
              <a:pathLst>
                <a:path w="10482" h="59552" extrusionOk="0">
                  <a:moveTo>
                    <a:pt x="2738" y="0"/>
                  </a:moveTo>
                  <a:cubicBezTo>
                    <a:pt x="2709" y="0"/>
                    <a:pt x="2678" y="22"/>
                    <a:pt x="2678" y="63"/>
                  </a:cubicBezTo>
                  <a:cubicBezTo>
                    <a:pt x="2738" y="762"/>
                    <a:pt x="2762" y="1472"/>
                    <a:pt x="2726" y="2183"/>
                  </a:cubicBezTo>
                  <a:cubicBezTo>
                    <a:pt x="2605" y="1472"/>
                    <a:pt x="2401" y="786"/>
                    <a:pt x="2099" y="135"/>
                  </a:cubicBezTo>
                  <a:cubicBezTo>
                    <a:pt x="2091" y="109"/>
                    <a:pt x="2074" y="99"/>
                    <a:pt x="2058" y="99"/>
                  </a:cubicBezTo>
                  <a:cubicBezTo>
                    <a:pt x="2027" y="99"/>
                    <a:pt x="1995" y="133"/>
                    <a:pt x="2003" y="171"/>
                  </a:cubicBezTo>
                  <a:cubicBezTo>
                    <a:pt x="2232" y="930"/>
                    <a:pt x="2413" y="1689"/>
                    <a:pt x="2557" y="2460"/>
                  </a:cubicBezTo>
                  <a:cubicBezTo>
                    <a:pt x="2172" y="1738"/>
                    <a:pt x="1750" y="1027"/>
                    <a:pt x="1292" y="328"/>
                  </a:cubicBezTo>
                  <a:cubicBezTo>
                    <a:pt x="1281" y="306"/>
                    <a:pt x="1264" y="298"/>
                    <a:pt x="1246" y="298"/>
                  </a:cubicBezTo>
                  <a:cubicBezTo>
                    <a:pt x="1204" y="298"/>
                    <a:pt x="1158" y="346"/>
                    <a:pt x="1184" y="388"/>
                  </a:cubicBezTo>
                  <a:cubicBezTo>
                    <a:pt x="1593" y="1063"/>
                    <a:pt x="1967" y="1762"/>
                    <a:pt x="2304" y="2473"/>
                  </a:cubicBezTo>
                  <a:cubicBezTo>
                    <a:pt x="1750" y="1858"/>
                    <a:pt x="1208" y="1244"/>
                    <a:pt x="666" y="605"/>
                  </a:cubicBezTo>
                  <a:cubicBezTo>
                    <a:pt x="647" y="580"/>
                    <a:pt x="622" y="570"/>
                    <a:pt x="598" y="570"/>
                  </a:cubicBezTo>
                  <a:cubicBezTo>
                    <a:pt x="528" y="570"/>
                    <a:pt x="458" y="654"/>
                    <a:pt x="521" y="725"/>
                  </a:cubicBezTo>
                  <a:cubicBezTo>
                    <a:pt x="1087" y="1412"/>
                    <a:pt x="1678" y="2075"/>
                    <a:pt x="2292" y="2714"/>
                  </a:cubicBezTo>
                  <a:cubicBezTo>
                    <a:pt x="1521" y="2244"/>
                    <a:pt x="822" y="1641"/>
                    <a:pt x="220" y="954"/>
                  </a:cubicBezTo>
                  <a:cubicBezTo>
                    <a:pt x="198" y="930"/>
                    <a:pt x="172" y="919"/>
                    <a:pt x="146" y="919"/>
                  </a:cubicBezTo>
                  <a:cubicBezTo>
                    <a:pt x="71" y="919"/>
                    <a:pt x="0" y="1006"/>
                    <a:pt x="63" y="1087"/>
                  </a:cubicBezTo>
                  <a:cubicBezTo>
                    <a:pt x="798" y="1930"/>
                    <a:pt x="1678" y="2641"/>
                    <a:pt x="2654" y="3183"/>
                  </a:cubicBezTo>
                  <a:cubicBezTo>
                    <a:pt x="3437" y="4930"/>
                    <a:pt x="4039" y="6762"/>
                    <a:pt x="4449" y="8629"/>
                  </a:cubicBezTo>
                  <a:lnTo>
                    <a:pt x="4340" y="8437"/>
                  </a:lnTo>
                  <a:cubicBezTo>
                    <a:pt x="4111" y="7967"/>
                    <a:pt x="3883" y="7497"/>
                    <a:pt x="3617" y="7039"/>
                  </a:cubicBezTo>
                  <a:cubicBezTo>
                    <a:pt x="3613" y="7026"/>
                    <a:pt x="3603" y="7021"/>
                    <a:pt x="3592" y="7021"/>
                  </a:cubicBezTo>
                  <a:cubicBezTo>
                    <a:pt x="3572" y="7021"/>
                    <a:pt x="3549" y="7040"/>
                    <a:pt x="3557" y="7063"/>
                  </a:cubicBezTo>
                  <a:cubicBezTo>
                    <a:pt x="3714" y="7605"/>
                    <a:pt x="3895" y="8123"/>
                    <a:pt x="4111" y="8642"/>
                  </a:cubicBezTo>
                  <a:cubicBezTo>
                    <a:pt x="3786" y="8220"/>
                    <a:pt x="3461" y="7822"/>
                    <a:pt x="3111" y="7425"/>
                  </a:cubicBezTo>
                  <a:cubicBezTo>
                    <a:pt x="3090" y="7403"/>
                    <a:pt x="3065" y="7394"/>
                    <a:pt x="3040" y="7394"/>
                  </a:cubicBezTo>
                  <a:cubicBezTo>
                    <a:pt x="2968" y="7394"/>
                    <a:pt x="2901" y="7473"/>
                    <a:pt x="2955" y="7545"/>
                  </a:cubicBezTo>
                  <a:cubicBezTo>
                    <a:pt x="3569" y="8232"/>
                    <a:pt x="4136" y="8967"/>
                    <a:pt x="4654" y="9738"/>
                  </a:cubicBezTo>
                  <a:cubicBezTo>
                    <a:pt x="4304" y="9642"/>
                    <a:pt x="3846" y="9256"/>
                    <a:pt x="3605" y="9087"/>
                  </a:cubicBezTo>
                  <a:cubicBezTo>
                    <a:pt x="3244" y="8846"/>
                    <a:pt x="2895" y="8593"/>
                    <a:pt x="2533" y="8340"/>
                  </a:cubicBezTo>
                  <a:cubicBezTo>
                    <a:pt x="2510" y="8324"/>
                    <a:pt x="2487" y="8317"/>
                    <a:pt x="2466" y="8317"/>
                  </a:cubicBezTo>
                  <a:cubicBezTo>
                    <a:pt x="2375" y="8317"/>
                    <a:pt x="2313" y="8443"/>
                    <a:pt x="2401" y="8521"/>
                  </a:cubicBezTo>
                  <a:cubicBezTo>
                    <a:pt x="3003" y="9003"/>
                    <a:pt x="3642" y="9449"/>
                    <a:pt x="4292" y="9846"/>
                  </a:cubicBezTo>
                  <a:cubicBezTo>
                    <a:pt x="4437" y="9955"/>
                    <a:pt x="4569" y="10051"/>
                    <a:pt x="4726" y="10136"/>
                  </a:cubicBezTo>
                  <a:cubicBezTo>
                    <a:pt x="4883" y="11148"/>
                    <a:pt x="4979" y="12172"/>
                    <a:pt x="5027" y="13196"/>
                  </a:cubicBezTo>
                  <a:cubicBezTo>
                    <a:pt x="5063" y="14316"/>
                    <a:pt x="5039" y="15437"/>
                    <a:pt x="4967" y="16558"/>
                  </a:cubicBezTo>
                  <a:cubicBezTo>
                    <a:pt x="4666" y="15582"/>
                    <a:pt x="4425" y="14606"/>
                    <a:pt x="4232" y="13606"/>
                  </a:cubicBezTo>
                  <a:cubicBezTo>
                    <a:pt x="4216" y="13536"/>
                    <a:pt x="4157" y="13505"/>
                    <a:pt x="4100" y="13505"/>
                  </a:cubicBezTo>
                  <a:cubicBezTo>
                    <a:pt x="4028" y="13505"/>
                    <a:pt x="3959" y="13555"/>
                    <a:pt x="3979" y="13642"/>
                  </a:cubicBezTo>
                  <a:cubicBezTo>
                    <a:pt x="4172" y="14606"/>
                    <a:pt x="4413" y="15558"/>
                    <a:pt x="4690" y="16497"/>
                  </a:cubicBezTo>
                  <a:cubicBezTo>
                    <a:pt x="4485" y="16172"/>
                    <a:pt x="4316" y="15823"/>
                    <a:pt x="4232" y="15702"/>
                  </a:cubicBezTo>
                  <a:cubicBezTo>
                    <a:pt x="3955" y="15220"/>
                    <a:pt x="3726" y="14702"/>
                    <a:pt x="3449" y="14208"/>
                  </a:cubicBezTo>
                  <a:cubicBezTo>
                    <a:pt x="3428" y="14171"/>
                    <a:pt x="3395" y="14155"/>
                    <a:pt x="3362" y="14155"/>
                  </a:cubicBezTo>
                  <a:cubicBezTo>
                    <a:pt x="3298" y="14155"/>
                    <a:pt x="3236" y="14213"/>
                    <a:pt x="3268" y="14292"/>
                  </a:cubicBezTo>
                  <a:cubicBezTo>
                    <a:pt x="3521" y="15051"/>
                    <a:pt x="3967" y="15750"/>
                    <a:pt x="4401" y="16425"/>
                  </a:cubicBezTo>
                  <a:cubicBezTo>
                    <a:pt x="4449" y="16497"/>
                    <a:pt x="4521" y="16618"/>
                    <a:pt x="4593" y="16750"/>
                  </a:cubicBezTo>
                  <a:lnTo>
                    <a:pt x="4485" y="16642"/>
                  </a:lnTo>
                  <a:cubicBezTo>
                    <a:pt x="4292" y="16449"/>
                    <a:pt x="4099" y="16244"/>
                    <a:pt x="3919" y="16039"/>
                  </a:cubicBezTo>
                  <a:cubicBezTo>
                    <a:pt x="3581" y="15666"/>
                    <a:pt x="3268" y="15280"/>
                    <a:pt x="2919" y="14919"/>
                  </a:cubicBezTo>
                  <a:cubicBezTo>
                    <a:pt x="2893" y="14887"/>
                    <a:pt x="2861" y="14874"/>
                    <a:pt x="2831" y="14874"/>
                  </a:cubicBezTo>
                  <a:cubicBezTo>
                    <a:pt x="2747" y="14874"/>
                    <a:pt x="2670" y="14975"/>
                    <a:pt x="2750" y="15064"/>
                  </a:cubicBezTo>
                  <a:cubicBezTo>
                    <a:pt x="3292" y="15762"/>
                    <a:pt x="3871" y="16425"/>
                    <a:pt x="4497" y="17064"/>
                  </a:cubicBezTo>
                  <a:cubicBezTo>
                    <a:pt x="4618" y="17184"/>
                    <a:pt x="4738" y="17353"/>
                    <a:pt x="4883" y="17485"/>
                  </a:cubicBezTo>
                  <a:cubicBezTo>
                    <a:pt x="4678" y="19967"/>
                    <a:pt x="4280" y="22437"/>
                    <a:pt x="3979" y="24919"/>
                  </a:cubicBezTo>
                  <a:cubicBezTo>
                    <a:pt x="3798" y="24124"/>
                    <a:pt x="3605" y="23341"/>
                    <a:pt x="3389" y="22570"/>
                  </a:cubicBezTo>
                  <a:cubicBezTo>
                    <a:pt x="3370" y="22511"/>
                    <a:pt x="3321" y="22486"/>
                    <a:pt x="3269" y="22486"/>
                  </a:cubicBezTo>
                  <a:cubicBezTo>
                    <a:pt x="3183" y="22486"/>
                    <a:pt x="3089" y="22552"/>
                    <a:pt x="3111" y="22642"/>
                  </a:cubicBezTo>
                  <a:cubicBezTo>
                    <a:pt x="3244" y="23233"/>
                    <a:pt x="3401" y="23811"/>
                    <a:pt x="3545" y="24389"/>
                  </a:cubicBezTo>
                  <a:cubicBezTo>
                    <a:pt x="3304" y="23859"/>
                    <a:pt x="3027" y="23365"/>
                    <a:pt x="2690" y="22883"/>
                  </a:cubicBezTo>
                  <a:cubicBezTo>
                    <a:pt x="2669" y="22855"/>
                    <a:pt x="2642" y="22844"/>
                    <a:pt x="2615" y="22844"/>
                  </a:cubicBezTo>
                  <a:cubicBezTo>
                    <a:pt x="2549" y="22844"/>
                    <a:pt x="2483" y="22915"/>
                    <a:pt x="2509" y="22992"/>
                  </a:cubicBezTo>
                  <a:cubicBezTo>
                    <a:pt x="2798" y="23775"/>
                    <a:pt x="3208" y="24534"/>
                    <a:pt x="3593" y="25293"/>
                  </a:cubicBezTo>
                  <a:cubicBezTo>
                    <a:pt x="3340" y="24992"/>
                    <a:pt x="3099" y="24618"/>
                    <a:pt x="2919" y="24413"/>
                  </a:cubicBezTo>
                  <a:cubicBezTo>
                    <a:pt x="2629" y="24052"/>
                    <a:pt x="2316" y="23702"/>
                    <a:pt x="1991" y="23377"/>
                  </a:cubicBezTo>
                  <a:cubicBezTo>
                    <a:pt x="1968" y="23357"/>
                    <a:pt x="1945" y="23348"/>
                    <a:pt x="1923" y="23348"/>
                  </a:cubicBezTo>
                  <a:cubicBezTo>
                    <a:pt x="1840" y="23348"/>
                    <a:pt x="1775" y="23470"/>
                    <a:pt x="1822" y="23546"/>
                  </a:cubicBezTo>
                  <a:cubicBezTo>
                    <a:pt x="2292" y="24245"/>
                    <a:pt x="2907" y="24859"/>
                    <a:pt x="3461" y="25498"/>
                  </a:cubicBezTo>
                  <a:cubicBezTo>
                    <a:pt x="3569" y="25630"/>
                    <a:pt x="3702" y="25847"/>
                    <a:pt x="3846" y="26016"/>
                  </a:cubicBezTo>
                  <a:cubicBezTo>
                    <a:pt x="3593" y="28293"/>
                    <a:pt x="3545" y="30594"/>
                    <a:pt x="3702" y="32884"/>
                  </a:cubicBezTo>
                  <a:cubicBezTo>
                    <a:pt x="3545" y="32462"/>
                    <a:pt x="3340" y="32052"/>
                    <a:pt x="3099" y="31679"/>
                  </a:cubicBezTo>
                  <a:cubicBezTo>
                    <a:pt x="3076" y="31651"/>
                    <a:pt x="3044" y="31639"/>
                    <a:pt x="3013" y="31639"/>
                  </a:cubicBezTo>
                  <a:cubicBezTo>
                    <a:pt x="2949" y="31639"/>
                    <a:pt x="2886" y="31690"/>
                    <a:pt x="2895" y="31763"/>
                  </a:cubicBezTo>
                  <a:cubicBezTo>
                    <a:pt x="2991" y="32233"/>
                    <a:pt x="3232" y="32667"/>
                    <a:pt x="3413" y="33101"/>
                  </a:cubicBezTo>
                  <a:cubicBezTo>
                    <a:pt x="3449" y="33197"/>
                    <a:pt x="3473" y="33281"/>
                    <a:pt x="3509" y="33378"/>
                  </a:cubicBezTo>
                  <a:cubicBezTo>
                    <a:pt x="3232" y="32968"/>
                    <a:pt x="2931" y="32582"/>
                    <a:pt x="2629" y="32185"/>
                  </a:cubicBezTo>
                  <a:cubicBezTo>
                    <a:pt x="2595" y="32144"/>
                    <a:pt x="2553" y="32127"/>
                    <a:pt x="2512" y="32127"/>
                  </a:cubicBezTo>
                  <a:cubicBezTo>
                    <a:pt x="2396" y="32127"/>
                    <a:pt x="2291" y="32262"/>
                    <a:pt x="2389" y="32378"/>
                  </a:cubicBezTo>
                  <a:cubicBezTo>
                    <a:pt x="2798" y="32908"/>
                    <a:pt x="3196" y="33438"/>
                    <a:pt x="3569" y="33992"/>
                  </a:cubicBezTo>
                  <a:cubicBezTo>
                    <a:pt x="3449" y="33884"/>
                    <a:pt x="3328" y="33763"/>
                    <a:pt x="3208" y="33667"/>
                  </a:cubicBezTo>
                  <a:cubicBezTo>
                    <a:pt x="2834" y="33366"/>
                    <a:pt x="2485" y="33040"/>
                    <a:pt x="2099" y="32763"/>
                  </a:cubicBezTo>
                  <a:cubicBezTo>
                    <a:pt x="2077" y="32745"/>
                    <a:pt x="2052" y="32738"/>
                    <a:pt x="2029" y="32738"/>
                  </a:cubicBezTo>
                  <a:cubicBezTo>
                    <a:pt x="1940" y="32738"/>
                    <a:pt x="1864" y="32846"/>
                    <a:pt x="1931" y="32932"/>
                  </a:cubicBezTo>
                  <a:cubicBezTo>
                    <a:pt x="2473" y="33474"/>
                    <a:pt x="3051" y="33980"/>
                    <a:pt x="3666" y="34438"/>
                  </a:cubicBezTo>
                  <a:cubicBezTo>
                    <a:pt x="2907" y="34245"/>
                    <a:pt x="2051" y="33619"/>
                    <a:pt x="1521" y="33354"/>
                  </a:cubicBezTo>
                  <a:cubicBezTo>
                    <a:pt x="1503" y="33343"/>
                    <a:pt x="1486" y="33338"/>
                    <a:pt x="1469" y="33338"/>
                  </a:cubicBezTo>
                  <a:cubicBezTo>
                    <a:pt x="1371" y="33338"/>
                    <a:pt x="1298" y="33498"/>
                    <a:pt x="1401" y="33570"/>
                  </a:cubicBezTo>
                  <a:cubicBezTo>
                    <a:pt x="1943" y="33920"/>
                    <a:pt x="2509" y="34233"/>
                    <a:pt x="3111" y="34498"/>
                  </a:cubicBezTo>
                  <a:cubicBezTo>
                    <a:pt x="3364" y="34643"/>
                    <a:pt x="3642" y="34763"/>
                    <a:pt x="3919" y="34872"/>
                  </a:cubicBezTo>
                  <a:cubicBezTo>
                    <a:pt x="4003" y="35438"/>
                    <a:pt x="4099" y="36016"/>
                    <a:pt x="4220" y="36595"/>
                  </a:cubicBezTo>
                  <a:cubicBezTo>
                    <a:pt x="4581" y="38306"/>
                    <a:pt x="5063" y="40004"/>
                    <a:pt x="5581" y="41691"/>
                  </a:cubicBezTo>
                  <a:cubicBezTo>
                    <a:pt x="5244" y="41125"/>
                    <a:pt x="4846" y="40595"/>
                    <a:pt x="4389" y="40113"/>
                  </a:cubicBezTo>
                  <a:cubicBezTo>
                    <a:pt x="4365" y="40089"/>
                    <a:pt x="4335" y="40079"/>
                    <a:pt x="4304" y="40079"/>
                  </a:cubicBezTo>
                  <a:cubicBezTo>
                    <a:pt x="4228" y="40079"/>
                    <a:pt x="4153" y="40147"/>
                    <a:pt x="4196" y="40233"/>
                  </a:cubicBezTo>
                  <a:cubicBezTo>
                    <a:pt x="4605" y="40944"/>
                    <a:pt x="5063" y="41619"/>
                    <a:pt x="5557" y="42270"/>
                  </a:cubicBezTo>
                  <a:cubicBezTo>
                    <a:pt x="4907" y="41776"/>
                    <a:pt x="4220" y="41330"/>
                    <a:pt x="3497" y="40944"/>
                  </a:cubicBezTo>
                  <a:cubicBezTo>
                    <a:pt x="3484" y="40938"/>
                    <a:pt x="3470" y="40935"/>
                    <a:pt x="3456" y="40935"/>
                  </a:cubicBezTo>
                  <a:cubicBezTo>
                    <a:pt x="3371" y="40935"/>
                    <a:pt x="3292" y="41052"/>
                    <a:pt x="3364" y="41125"/>
                  </a:cubicBezTo>
                  <a:cubicBezTo>
                    <a:pt x="4124" y="41860"/>
                    <a:pt x="5099" y="42426"/>
                    <a:pt x="6003" y="43005"/>
                  </a:cubicBezTo>
                  <a:lnTo>
                    <a:pt x="6015" y="43041"/>
                  </a:lnTo>
                  <a:cubicBezTo>
                    <a:pt x="5642" y="42896"/>
                    <a:pt x="5172" y="42607"/>
                    <a:pt x="4955" y="42523"/>
                  </a:cubicBezTo>
                  <a:cubicBezTo>
                    <a:pt x="4497" y="42330"/>
                    <a:pt x="4039" y="42137"/>
                    <a:pt x="3557" y="41992"/>
                  </a:cubicBezTo>
                  <a:cubicBezTo>
                    <a:pt x="3537" y="41983"/>
                    <a:pt x="3518" y="41979"/>
                    <a:pt x="3500" y="41979"/>
                  </a:cubicBezTo>
                  <a:cubicBezTo>
                    <a:pt x="3380" y="41979"/>
                    <a:pt x="3324" y="42170"/>
                    <a:pt x="3461" y="42233"/>
                  </a:cubicBezTo>
                  <a:cubicBezTo>
                    <a:pt x="4352" y="42619"/>
                    <a:pt x="5256" y="42968"/>
                    <a:pt x="6124" y="43390"/>
                  </a:cubicBezTo>
                  <a:cubicBezTo>
                    <a:pt x="6810" y="45535"/>
                    <a:pt x="7521" y="47680"/>
                    <a:pt x="8088" y="49836"/>
                  </a:cubicBezTo>
                  <a:cubicBezTo>
                    <a:pt x="7750" y="49282"/>
                    <a:pt x="7377" y="48764"/>
                    <a:pt x="6955" y="48270"/>
                  </a:cubicBezTo>
                  <a:cubicBezTo>
                    <a:pt x="6930" y="48255"/>
                    <a:pt x="6903" y="48248"/>
                    <a:pt x="6877" y="48248"/>
                  </a:cubicBezTo>
                  <a:cubicBezTo>
                    <a:pt x="6778" y="48248"/>
                    <a:pt x="6688" y="48346"/>
                    <a:pt x="6726" y="48451"/>
                  </a:cubicBezTo>
                  <a:cubicBezTo>
                    <a:pt x="7232" y="49198"/>
                    <a:pt x="7738" y="49909"/>
                    <a:pt x="8184" y="50680"/>
                  </a:cubicBezTo>
                  <a:cubicBezTo>
                    <a:pt x="7606" y="50113"/>
                    <a:pt x="6979" y="49583"/>
                    <a:pt x="6316" y="49113"/>
                  </a:cubicBezTo>
                  <a:cubicBezTo>
                    <a:pt x="6295" y="49102"/>
                    <a:pt x="6274" y="49097"/>
                    <a:pt x="6255" y="49097"/>
                  </a:cubicBezTo>
                  <a:cubicBezTo>
                    <a:pt x="6151" y="49097"/>
                    <a:pt x="6081" y="49237"/>
                    <a:pt x="6172" y="49318"/>
                  </a:cubicBezTo>
                  <a:cubicBezTo>
                    <a:pt x="6581" y="49716"/>
                    <a:pt x="7015" y="50101"/>
                    <a:pt x="7461" y="50475"/>
                  </a:cubicBezTo>
                  <a:cubicBezTo>
                    <a:pt x="7039" y="50186"/>
                    <a:pt x="6618" y="49933"/>
                    <a:pt x="6172" y="49704"/>
                  </a:cubicBezTo>
                  <a:cubicBezTo>
                    <a:pt x="6151" y="49691"/>
                    <a:pt x="6130" y="49686"/>
                    <a:pt x="6110" y="49686"/>
                  </a:cubicBezTo>
                  <a:cubicBezTo>
                    <a:pt x="5991" y="49686"/>
                    <a:pt x="5904" y="49874"/>
                    <a:pt x="6027" y="49957"/>
                  </a:cubicBezTo>
                  <a:cubicBezTo>
                    <a:pt x="6907" y="50475"/>
                    <a:pt x="7738" y="51065"/>
                    <a:pt x="8533" y="51716"/>
                  </a:cubicBezTo>
                  <a:cubicBezTo>
                    <a:pt x="9064" y="54174"/>
                    <a:pt x="9341" y="56680"/>
                    <a:pt x="9136" y="59246"/>
                  </a:cubicBezTo>
                  <a:cubicBezTo>
                    <a:pt x="9123" y="59444"/>
                    <a:pt x="9279" y="59551"/>
                    <a:pt x="9427" y="59551"/>
                  </a:cubicBezTo>
                  <a:cubicBezTo>
                    <a:pt x="9550" y="59551"/>
                    <a:pt x="9667" y="59477"/>
                    <a:pt x="9678" y="59319"/>
                  </a:cubicBezTo>
                  <a:cubicBezTo>
                    <a:pt x="9895" y="56728"/>
                    <a:pt x="9606" y="54186"/>
                    <a:pt x="9076" y="51680"/>
                  </a:cubicBezTo>
                  <a:cubicBezTo>
                    <a:pt x="9642" y="50656"/>
                    <a:pt x="10244" y="49571"/>
                    <a:pt x="10473" y="48427"/>
                  </a:cubicBezTo>
                  <a:cubicBezTo>
                    <a:pt x="10481" y="48371"/>
                    <a:pt x="10442" y="48336"/>
                    <a:pt x="10401" y="48336"/>
                  </a:cubicBezTo>
                  <a:cubicBezTo>
                    <a:pt x="10379" y="48336"/>
                    <a:pt x="10357" y="48346"/>
                    <a:pt x="10341" y="48366"/>
                  </a:cubicBezTo>
                  <a:cubicBezTo>
                    <a:pt x="10040" y="48884"/>
                    <a:pt x="9786" y="49415"/>
                    <a:pt x="9546" y="49957"/>
                  </a:cubicBezTo>
                  <a:cubicBezTo>
                    <a:pt x="9726" y="49342"/>
                    <a:pt x="9847" y="48704"/>
                    <a:pt x="9895" y="48065"/>
                  </a:cubicBezTo>
                  <a:cubicBezTo>
                    <a:pt x="9895" y="48015"/>
                    <a:pt x="9857" y="47986"/>
                    <a:pt x="9818" y="47986"/>
                  </a:cubicBezTo>
                  <a:cubicBezTo>
                    <a:pt x="9792" y="47986"/>
                    <a:pt x="9765" y="48000"/>
                    <a:pt x="9750" y="48029"/>
                  </a:cubicBezTo>
                  <a:cubicBezTo>
                    <a:pt x="9473" y="48764"/>
                    <a:pt x="9280" y="49523"/>
                    <a:pt x="9064" y="50282"/>
                  </a:cubicBezTo>
                  <a:cubicBezTo>
                    <a:pt x="9160" y="49475"/>
                    <a:pt x="9172" y="48655"/>
                    <a:pt x="9112" y="47848"/>
                  </a:cubicBezTo>
                  <a:cubicBezTo>
                    <a:pt x="9106" y="47802"/>
                    <a:pt x="9075" y="47780"/>
                    <a:pt x="9043" y="47780"/>
                  </a:cubicBezTo>
                  <a:cubicBezTo>
                    <a:pt x="9009" y="47780"/>
                    <a:pt x="8973" y="47805"/>
                    <a:pt x="8967" y="47848"/>
                  </a:cubicBezTo>
                  <a:cubicBezTo>
                    <a:pt x="8859" y="48631"/>
                    <a:pt x="8798" y="49427"/>
                    <a:pt x="8726" y="50222"/>
                  </a:cubicBezTo>
                  <a:cubicBezTo>
                    <a:pt x="8449" y="49077"/>
                    <a:pt x="8124" y="47945"/>
                    <a:pt x="7774" y="46824"/>
                  </a:cubicBezTo>
                  <a:cubicBezTo>
                    <a:pt x="7425" y="45704"/>
                    <a:pt x="7063" y="44571"/>
                    <a:pt x="6702" y="43438"/>
                  </a:cubicBezTo>
                  <a:cubicBezTo>
                    <a:pt x="7341" y="42462"/>
                    <a:pt x="7798" y="41294"/>
                    <a:pt x="8112" y="40185"/>
                  </a:cubicBezTo>
                  <a:cubicBezTo>
                    <a:pt x="8142" y="40108"/>
                    <a:pt x="8085" y="40051"/>
                    <a:pt x="8027" y="40051"/>
                  </a:cubicBezTo>
                  <a:cubicBezTo>
                    <a:pt x="7994" y="40051"/>
                    <a:pt x="7960" y="40069"/>
                    <a:pt x="7943" y="40113"/>
                  </a:cubicBezTo>
                  <a:cubicBezTo>
                    <a:pt x="7666" y="40631"/>
                    <a:pt x="7449" y="41173"/>
                    <a:pt x="7232" y="41715"/>
                  </a:cubicBezTo>
                  <a:cubicBezTo>
                    <a:pt x="7088" y="42053"/>
                    <a:pt x="6883" y="42788"/>
                    <a:pt x="6569" y="43029"/>
                  </a:cubicBezTo>
                  <a:cubicBezTo>
                    <a:pt x="6871" y="41956"/>
                    <a:pt x="7280" y="40836"/>
                    <a:pt x="7377" y="39727"/>
                  </a:cubicBezTo>
                  <a:cubicBezTo>
                    <a:pt x="7384" y="39691"/>
                    <a:pt x="7357" y="39668"/>
                    <a:pt x="7329" y="39668"/>
                  </a:cubicBezTo>
                  <a:cubicBezTo>
                    <a:pt x="7310" y="39668"/>
                    <a:pt x="7290" y="39679"/>
                    <a:pt x="7280" y="39703"/>
                  </a:cubicBezTo>
                  <a:cubicBezTo>
                    <a:pt x="7003" y="40318"/>
                    <a:pt x="6774" y="40944"/>
                    <a:pt x="6606" y="41607"/>
                  </a:cubicBezTo>
                  <a:lnTo>
                    <a:pt x="6606" y="41523"/>
                  </a:lnTo>
                  <a:cubicBezTo>
                    <a:pt x="6666" y="40872"/>
                    <a:pt x="6666" y="40221"/>
                    <a:pt x="6630" y="39571"/>
                  </a:cubicBezTo>
                  <a:cubicBezTo>
                    <a:pt x="6624" y="39512"/>
                    <a:pt x="6584" y="39485"/>
                    <a:pt x="6541" y="39485"/>
                  </a:cubicBezTo>
                  <a:cubicBezTo>
                    <a:pt x="6497" y="39485"/>
                    <a:pt x="6449" y="39515"/>
                    <a:pt x="6437" y="39571"/>
                  </a:cubicBezTo>
                  <a:cubicBezTo>
                    <a:pt x="6365" y="40161"/>
                    <a:pt x="6316" y="40751"/>
                    <a:pt x="6304" y="41354"/>
                  </a:cubicBezTo>
                  <a:cubicBezTo>
                    <a:pt x="6292" y="41607"/>
                    <a:pt x="6304" y="41884"/>
                    <a:pt x="6292" y="42149"/>
                  </a:cubicBezTo>
                  <a:cubicBezTo>
                    <a:pt x="5557" y="39824"/>
                    <a:pt x="4883" y="37486"/>
                    <a:pt x="4485" y="35077"/>
                  </a:cubicBezTo>
                  <a:cubicBezTo>
                    <a:pt x="4473" y="34992"/>
                    <a:pt x="4461" y="34920"/>
                    <a:pt x="4449" y="34836"/>
                  </a:cubicBezTo>
                  <a:cubicBezTo>
                    <a:pt x="4810" y="34679"/>
                    <a:pt x="5208" y="34269"/>
                    <a:pt x="5461" y="34052"/>
                  </a:cubicBezTo>
                  <a:cubicBezTo>
                    <a:pt x="5967" y="33655"/>
                    <a:pt x="6425" y="33185"/>
                    <a:pt x="6810" y="32667"/>
                  </a:cubicBezTo>
                  <a:cubicBezTo>
                    <a:pt x="6848" y="32610"/>
                    <a:pt x="6805" y="32539"/>
                    <a:pt x="6750" y="32539"/>
                  </a:cubicBezTo>
                  <a:cubicBezTo>
                    <a:pt x="6734" y="32539"/>
                    <a:pt x="6718" y="32545"/>
                    <a:pt x="6702" y="32558"/>
                  </a:cubicBezTo>
                  <a:cubicBezTo>
                    <a:pt x="6148" y="33028"/>
                    <a:pt x="5581" y="33751"/>
                    <a:pt x="4919" y="34185"/>
                  </a:cubicBezTo>
                  <a:cubicBezTo>
                    <a:pt x="5461" y="33619"/>
                    <a:pt x="5979" y="33004"/>
                    <a:pt x="6268" y="32293"/>
                  </a:cubicBezTo>
                  <a:cubicBezTo>
                    <a:pt x="6278" y="32265"/>
                    <a:pt x="6251" y="32237"/>
                    <a:pt x="6227" y="32237"/>
                  </a:cubicBezTo>
                  <a:cubicBezTo>
                    <a:pt x="6220" y="32237"/>
                    <a:pt x="6213" y="32240"/>
                    <a:pt x="6208" y="32245"/>
                  </a:cubicBezTo>
                  <a:cubicBezTo>
                    <a:pt x="5593" y="32799"/>
                    <a:pt x="5208" y="33643"/>
                    <a:pt x="4545" y="34137"/>
                  </a:cubicBezTo>
                  <a:lnTo>
                    <a:pt x="4533" y="34149"/>
                  </a:lnTo>
                  <a:cubicBezTo>
                    <a:pt x="5003" y="33390"/>
                    <a:pt x="5521" y="32643"/>
                    <a:pt x="5847" y="31835"/>
                  </a:cubicBezTo>
                  <a:cubicBezTo>
                    <a:pt x="5864" y="31791"/>
                    <a:pt x="5830" y="31740"/>
                    <a:pt x="5791" y="31740"/>
                  </a:cubicBezTo>
                  <a:cubicBezTo>
                    <a:pt x="5777" y="31740"/>
                    <a:pt x="5763" y="31747"/>
                    <a:pt x="5750" y="31763"/>
                  </a:cubicBezTo>
                  <a:cubicBezTo>
                    <a:pt x="5401" y="32113"/>
                    <a:pt x="5112" y="32510"/>
                    <a:pt x="4846" y="32932"/>
                  </a:cubicBezTo>
                  <a:cubicBezTo>
                    <a:pt x="5003" y="32498"/>
                    <a:pt x="5099" y="32040"/>
                    <a:pt x="5136" y="31582"/>
                  </a:cubicBezTo>
                  <a:cubicBezTo>
                    <a:pt x="5144" y="31566"/>
                    <a:pt x="5123" y="31543"/>
                    <a:pt x="5102" y="31543"/>
                  </a:cubicBezTo>
                  <a:cubicBezTo>
                    <a:pt x="5092" y="31543"/>
                    <a:pt x="5083" y="31547"/>
                    <a:pt x="5075" y="31558"/>
                  </a:cubicBezTo>
                  <a:cubicBezTo>
                    <a:pt x="4714" y="32137"/>
                    <a:pt x="4485" y="32835"/>
                    <a:pt x="4268" y="33510"/>
                  </a:cubicBezTo>
                  <a:cubicBezTo>
                    <a:pt x="4027" y="31088"/>
                    <a:pt x="4136" y="28679"/>
                    <a:pt x="4377" y="26269"/>
                  </a:cubicBezTo>
                  <a:cubicBezTo>
                    <a:pt x="4774" y="26172"/>
                    <a:pt x="5316" y="25594"/>
                    <a:pt x="5569" y="25401"/>
                  </a:cubicBezTo>
                  <a:cubicBezTo>
                    <a:pt x="6112" y="24992"/>
                    <a:pt x="6618" y="24534"/>
                    <a:pt x="7063" y="24016"/>
                  </a:cubicBezTo>
                  <a:cubicBezTo>
                    <a:pt x="7103" y="23967"/>
                    <a:pt x="7054" y="23910"/>
                    <a:pt x="7002" y="23910"/>
                  </a:cubicBezTo>
                  <a:cubicBezTo>
                    <a:pt x="6990" y="23910"/>
                    <a:pt x="6978" y="23913"/>
                    <a:pt x="6967" y="23919"/>
                  </a:cubicBezTo>
                  <a:cubicBezTo>
                    <a:pt x="6509" y="24233"/>
                    <a:pt x="5533" y="25317"/>
                    <a:pt x="4738" y="25666"/>
                  </a:cubicBezTo>
                  <a:cubicBezTo>
                    <a:pt x="5473" y="24943"/>
                    <a:pt x="6220" y="24221"/>
                    <a:pt x="6883" y="23437"/>
                  </a:cubicBezTo>
                  <a:cubicBezTo>
                    <a:pt x="6921" y="23390"/>
                    <a:pt x="6876" y="23327"/>
                    <a:pt x="6819" y="23327"/>
                  </a:cubicBezTo>
                  <a:cubicBezTo>
                    <a:pt x="6805" y="23327"/>
                    <a:pt x="6789" y="23331"/>
                    <a:pt x="6774" y="23341"/>
                  </a:cubicBezTo>
                  <a:cubicBezTo>
                    <a:pt x="6172" y="23835"/>
                    <a:pt x="5606" y="24377"/>
                    <a:pt x="5051" y="24919"/>
                  </a:cubicBezTo>
                  <a:cubicBezTo>
                    <a:pt x="5509" y="24269"/>
                    <a:pt x="5967" y="23606"/>
                    <a:pt x="6268" y="22907"/>
                  </a:cubicBezTo>
                  <a:cubicBezTo>
                    <a:pt x="6286" y="22872"/>
                    <a:pt x="6251" y="22829"/>
                    <a:pt x="6217" y="22829"/>
                  </a:cubicBezTo>
                  <a:cubicBezTo>
                    <a:pt x="6205" y="22829"/>
                    <a:pt x="6193" y="22834"/>
                    <a:pt x="6184" y="22847"/>
                  </a:cubicBezTo>
                  <a:cubicBezTo>
                    <a:pt x="5521" y="23474"/>
                    <a:pt x="4991" y="24341"/>
                    <a:pt x="4485" y="25172"/>
                  </a:cubicBezTo>
                  <a:cubicBezTo>
                    <a:pt x="4581" y="24389"/>
                    <a:pt x="4690" y="23606"/>
                    <a:pt x="4786" y="22811"/>
                  </a:cubicBezTo>
                  <a:cubicBezTo>
                    <a:pt x="5015" y="21100"/>
                    <a:pt x="5244" y="19365"/>
                    <a:pt x="5389" y="17642"/>
                  </a:cubicBezTo>
                  <a:cubicBezTo>
                    <a:pt x="5859" y="17558"/>
                    <a:pt x="6328" y="17040"/>
                    <a:pt x="6642" y="16774"/>
                  </a:cubicBezTo>
                  <a:cubicBezTo>
                    <a:pt x="7076" y="16401"/>
                    <a:pt x="7533" y="16015"/>
                    <a:pt x="7798" y="15497"/>
                  </a:cubicBezTo>
                  <a:cubicBezTo>
                    <a:pt x="7817" y="15451"/>
                    <a:pt x="7779" y="15413"/>
                    <a:pt x="7739" y="15413"/>
                  </a:cubicBezTo>
                  <a:cubicBezTo>
                    <a:pt x="7726" y="15413"/>
                    <a:pt x="7714" y="15416"/>
                    <a:pt x="7702" y="15425"/>
                  </a:cubicBezTo>
                  <a:cubicBezTo>
                    <a:pt x="7160" y="15895"/>
                    <a:pt x="6557" y="16738"/>
                    <a:pt x="5847" y="17027"/>
                  </a:cubicBezTo>
                  <a:cubicBezTo>
                    <a:pt x="6015" y="16847"/>
                    <a:pt x="6160" y="16642"/>
                    <a:pt x="6268" y="16521"/>
                  </a:cubicBezTo>
                  <a:cubicBezTo>
                    <a:pt x="6798" y="15979"/>
                    <a:pt x="7244" y="15365"/>
                    <a:pt x="7594" y="14702"/>
                  </a:cubicBezTo>
                  <a:cubicBezTo>
                    <a:pt x="7620" y="14650"/>
                    <a:pt x="7571" y="14610"/>
                    <a:pt x="7523" y="14610"/>
                  </a:cubicBezTo>
                  <a:cubicBezTo>
                    <a:pt x="7505" y="14610"/>
                    <a:pt x="7487" y="14616"/>
                    <a:pt x="7473" y="14630"/>
                  </a:cubicBezTo>
                  <a:cubicBezTo>
                    <a:pt x="7112" y="15064"/>
                    <a:pt x="6786" y="15521"/>
                    <a:pt x="6425" y="15943"/>
                  </a:cubicBezTo>
                  <a:cubicBezTo>
                    <a:pt x="6244" y="16160"/>
                    <a:pt x="5774" y="16811"/>
                    <a:pt x="5437" y="17040"/>
                  </a:cubicBezTo>
                  <a:lnTo>
                    <a:pt x="5437" y="17003"/>
                  </a:lnTo>
                  <a:cubicBezTo>
                    <a:pt x="6075" y="16039"/>
                    <a:pt x="6726" y="14919"/>
                    <a:pt x="6883" y="13810"/>
                  </a:cubicBezTo>
                  <a:cubicBezTo>
                    <a:pt x="6883" y="13778"/>
                    <a:pt x="6856" y="13757"/>
                    <a:pt x="6831" y="13757"/>
                  </a:cubicBezTo>
                  <a:cubicBezTo>
                    <a:pt x="6818" y="13757"/>
                    <a:pt x="6806" y="13762"/>
                    <a:pt x="6798" y="13774"/>
                  </a:cubicBezTo>
                  <a:cubicBezTo>
                    <a:pt x="6497" y="14268"/>
                    <a:pt x="6316" y="14835"/>
                    <a:pt x="6063" y="15353"/>
                  </a:cubicBezTo>
                  <a:cubicBezTo>
                    <a:pt x="5883" y="15714"/>
                    <a:pt x="5678" y="16076"/>
                    <a:pt x="5461" y="16437"/>
                  </a:cubicBezTo>
                  <a:cubicBezTo>
                    <a:pt x="5593" y="14618"/>
                    <a:pt x="5533" y="12798"/>
                    <a:pt x="5316" y="11003"/>
                  </a:cubicBezTo>
                  <a:cubicBezTo>
                    <a:pt x="5280" y="10690"/>
                    <a:pt x="5232" y="10389"/>
                    <a:pt x="5172" y="10087"/>
                  </a:cubicBezTo>
                  <a:cubicBezTo>
                    <a:pt x="5401" y="9846"/>
                    <a:pt x="5593" y="9364"/>
                    <a:pt x="5714" y="9148"/>
                  </a:cubicBezTo>
                  <a:cubicBezTo>
                    <a:pt x="6039" y="8581"/>
                    <a:pt x="6280" y="7979"/>
                    <a:pt x="6437" y="7340"/>
                  </a:cubicBezTo>
                  <a:cubicBezTo>
                    <a:pt x="6451" y="7299"/>
                    <a:pt x="6422" y="7278"/>
                    <a:pt x="6389" y="7278"/>
                  </a:cubicBezTo>
                  <a:cubicBezTo>
                    <a:pt x="6365" y="7278"/>
                    <a:pt x="6339" y="7290"/>
                    <a:pt x="6328" y="7316"/>
                  </a:cubicBezTo>
                  <a:cubicBezTo>
                    <a:pt x="6112" y="7726"/>
                    <a:pt x="5919" y="8148"/>
                    <a:pt x="5714" y="8557"/>
                  </a:cubicBezTo>
                  <a:cubicBezTo>
                    <a:pt x="5593" y="8834"/>
                    <a:pt x="5449" y="9111"/>
                    <a:pt x="5292" y="9389"/>
                  </a:cubicBezTo>
                  <a:cubicBezTo>
                    <a:pt x="5593" y="8545"/>
                    <a:pt x="5810" y="7569"/>
                    <a:pt x="5678" y="6786"/>
                  </a:cubicBezTo>
                  <a:cubicBezTo>
                    <a:pt x="5678" y="6773"/>
                    <a:pt x="5663" y="6763"/>
                    <a:pt x="5648" y="6763"/>
                  </a:cubicBezTo>
                  <a:cubicBezTo>
                    <a:pt x="5636" y="6763"/>
                    <a:pt x="5623" y="6770"/>
                    <a:pt x="5618" y="6786"/>
                  </a:cubicBezTo>
                  <a:cubicBezTo>
                    <a:pt x="5425" y="7256"/>
                    <a:pt x="5389" y="7798"/>
                    <a:pt x="5280" y="8304"/>
                  </a:cubicBezTo>
                  <a:cubicBezTo>
                    <a:pt x="5232" y="8485"/>
                    <a:pt x="5196" y="8654"/>
                    <a:pt x="5148" y="8834"/>
                  </a:cubicBezTo>
                  <a:cubicBezTo>
                    <a:pt x="5148" y="8111"/>
                    <a:pt x="5136" y="7364"/>
                    <a:pt x="4955" y="6726"/>
                  </a:cubicBezTo>
                  <a:cubicBezTo>
                    <a:pt x="4949" y="6702"/>
                    <a:pt x="4931" y="6690"/>
                    <a:pt x="4914" y="6690"/>
                  </a:cubicBezTo>
                  <a:cubicBezTo>
                    <a:pt x="4898" y="6690"/>
                    <a:pt x="4883" y="6702"/>
                    <a:pt x="4883" y="6726"/>
                  </a:cubicBezTo>
                  <a:cubicBezTo>
                    <a:pt x="4810" y="7304"/>
                    <a:pt x="4798" y="7894"/>
                    <a:pt x="4846" y="8473"/>
                  </a:cubicBezTo>
                  <a:cubicBezTo>
                    <a:pt x="4401" y="6617"/>
                    <a:pt x="3738" y="4822"/>
                    <a:pt x="2895" y="3111"/>
                  </a:cubicBezTo>
                  <a:cubicBezTo>
                    <a:pt x="3075" y="2087"/>
                    <a:pt x="3039" y="1051"/>
                    <a:pt x="2786" y="39"/>
                  </a:cubicBezTo>
                  <a:cubicBezTo>
                    <a:pt x="2781" y="13"/>
                    <a:pt x="2760" y="0"/>
                    <a:pt x="2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7905576" y="4457609"/>
              <a:ext cx="614033" cy="694570"/>
            </a:xfrm>
            <a:custGeom>
              <a:avLst/>
              <a:gdLst/>
              <a:ahLst/>
              <a:cxnLst/>
              <a:rect l="l" t="t" r="r" b="b"/>
              <a:pathLst>
                <a:path w="16110" h="18223" extrusionOk="0">
                  <a:moveTo>
                    <a:pt x="6434" y="1"/>
                  </a:moveTo>
                  <a:cubicBezTo>
                    <a:pt x="6037" y="217"/>
                    <a:pt x="5832" y="687"/>
                    <a:pt x="5760" y="1133"/>
                  </a:cubicBezTo>
                  <a:cubicBezTo>
                    <a:pt x="5675" y="1591"/>
                    <a:pt x="5699" y="2037"/>
                    <a:pt x="5615" y="2495"/>
                  </a:cubicBezTo>
                  <a:cubicBezTo>
                    <a:pt x="5519" y="2977"/>
                    <a:pt x="5266" y="3446"/>
                    <a:pt x="5266" y="3940"/>
                  </a:cubicBezTo>
                  <a:cubicBezTo>
                    <a:pt x="5266" y="4338"/>
                    <a:pt x="5398" y="4700"/>
                    <a:pt x="5446" y="5085"/>
                  </a:cubicBezTo>
                  <a:cubicBezTo>
                    <a:pt x="5567" y="5868"/>
                    <a:pt x="5374" y="6664"/>
                    <a:pt x="5446" y="7447"/>
                  </a:cubicBezTo>
                  <a:cubicBezTo>
                    <a:pt x="5567" y="8591"/>
                    <a:pt x="6278" y="9652"/>
                    <a:pt x="6230" y="10820"/>
                  </a:cubicBezTo>
                  <a:cubicBezTo>
                    <a:pt x="6181" y="11820"/>
                    <a:pt x="5555" y="12700"/>
                    <a:pt x="5278" y="13676"/>
                  </a:cubicBezTo>
                  <a:cubicBezTo>
                    <a:pt x="5109" y="14399"/>
                    <a:pt x="5061" y="15146"/>
                    <a:pt x="5145" y="15881"/>
                  </a:cubicBezTo>
                  <a:cubicBezTo>
                    <a:pt x="5181" y="16327"/>
                    <a:pt x="5217" y="16857"/>
                    <a:pt x="4844" y="17122"/>
                  </a:cubicBezTo>
                  <a:cubicBezTo>
                    <a:pt x="4591" y="16929"/>
                    <a:pt x="4531" y="16568"/>
                    <a:pt x="4507" y="16254"/>
                  </a:cubicBezTo>
                  <a:cubicBezTo>
                    <a:pt x="4266" y="13857"/>
                    <a:pt x="4736" y="11399"/>
                    <a:pt x="4133" y="9073"/>
                  </a:cubicBezTo>
                  <a:cubicBezTo>
                    <a:pt x="3952" y="8338"/>
                    <a:pt x="3663" y="7639"/>
                    <a:pt x="3579" y="6904"/>
                  </a:cubicBezTo>
                  <a:cubicBezTo>
                    <a:pt x="3470" y="6001"/>
                    <a:pt x="3651" y="5049"/>
                    <a:pt x="3302" y="4206"/>
                  </a:cubicBezTo>
                  <a:cubicBezTo>
                    <a:pt x="3266" y="4073"/>
                    <a:pt x="3157" y="3965"/>
                    <a:pt x="3025" y="3904"/>
                  </a:cubicBezTo>
                  <a:cubicBezTo>
                    <a:pt x="3001" y="3899"/>
                    <a:pt x="2979" y="3896"/>
                    <a:pt x="2957" y="3896"/>
                  </a:cubicBezTo>
                  <a:cubicBezTo>
                    <a:pt x="2711" y="3896"/>
                    <a:pt x="2577" y="4254"/>
                    <a:pt x="2555" y="4531"/>
                  </a:cubicBezTo>
                  <a:cubicBezTo>
                    <a:pt x="2446" y="5531"/>
                    <a:pt x="2350" y="6543"/>
                    <a:pt x="2531" y="7543"/>
                  </a:cubicBezTo>
                  <a:cubicBezTo>
                    <a:pt x="2591" y="7917"/>
                    <a:pt x="2699" y="8290"/>
                    <a:pt x="2747" y="8676"/>
                  </a:cubicBezTo>
                  <a:cubicBezTo>
                    <a:pt x="2784" y="9085"/>
                    <a:pt x="2747" y="9495"/>
                    <a:pt x="2808" y="9905"/>
                  </a:cubicBezTo>
                  <a:cubicBezTo>
                    <a:pt x="2904" y="10652"/>
                    <a:pt x="3290" y="11375"/>
                    <a:pt x="3326" y="12122"/>
                  </a:cubicBezTo>
                  <a:cubicBezTo>
                    <a:pt x="3350" y="12857"/>
                    <a:pt x="3049" y="13592"/>
                    <a:pt x="3097" y="14327"/>
                  </a:cubicBezTo>
                  <a:cubicBezTo>
                    <a:pt x="3145" y="14881"/>
                    <a:pt x="3386" y="15387"/>
                    <a:pt x="3555" y="15917"/>
                  </a:cubicBezTo>
                  <a:cubicBezTo>
                    <a:pt x="3711" y="16435"/>
                    <a:pt x="3796" y="17038"/>
                    <a:pt x="3531" y="17519"/>
                  </a:cubicBezTo>
                  <a:cubicBezTo>
                    <a:pt x="3097" y="17025"/>
                    <a:pt x="2976" y="16339"/>
                    <a:pt x="2820" y="15700"/>
                  </a:cubicBezTo>
                  <a:cubicBezTo>
                    <a:pt x="2531" y="14592"/>
                    <a:pt x="2073" y="13543"/>
                    <a:pt x="1615" y="12495"/>
                  </a:cubicBezTo>
                  <a:cubicBezTo>
                    <a:pt x="1446" y="12122"/>
                    <a:pt x="1278" y="11736"/>
                    <a:pt x="1109" y="11363"/>
                  </a:cubicBezTo>
                  <a:cubicBezTo>
                    <a:pt x="1037" y="11218"/>
                    <a:pt x="952" y="11061"/>
                    <a:pt x="808" y="11025"/>
                  </a:cubicBezTo>
                  <a:cubicBezTo>
                    <a:pt x="789" y="11021"/>
                    <a:pt x="771" y="11018"/>
                    <a:pt x="752" y="11018"/>
                  </a:cubicBezTo>
                  <a:cubicBezTo>
                    <a:pt x="581" y="11018"/>
                    <a:pt x="426" y="11211"/>
                    <a:pt x="350" y="11375"/>
                  </a:cubicBezTo>
                  <a:cubicBezTo>
                    <a:pt x="0" y="12218"/>
                    <a:pt x="145" y="13170"/>
                    <a:pt x="723" y="13869"/>
                  </a:cubicBezTo>
                  <a:cubicBezTo>
                    <a:pt x="1024" y="14230"/>
                    <a:pt x="1422" y="14495"/>
                    <a:pt x="1675" y="14881"/>
                  </a:cubicBezTo>
                  <a:cubicBezTo>
                    <a:pt x="2049" y="15459"/>
                    <a:pt x="2025" y="16194"/>
                    <a:pt x="2181" y="16857"/>
                  </a:cubicBezTo>
                  <a:cubicBezTo>
                    <a:pt x="2302" y="17423"/>
                    <a:pt x="2699" y="18146"/>
                    <a:pt x="3350" y="18194"/>
                  </a:cubicBezTo>
                  <a:cubicBezTo>
                    <a:pt x="3390" y="18198"/>
                    <a:pt x="3431" y="18199"/>
                    <a:pt x="3471" y="18199"/>
                  </a:cubicBezTo>
                  <a:cubicBezTo>
                    <a:pt x="3665" y="18199"/>
                    <a:pt x="3856" y="18165"/>
                    <a:pt x="4056" y="18165"/>
                  </a:cubicBezTo>
                  <a:cubicBezTo>
                    <a:pt x="4097" y="18165"/>
                    <a:pt x="4139" y="18167"/>
                    <a:pt x="4181" y="18170"/>
                  </a:cubicBezTo>
                  <a:cubicBezTo>
                    <a:pt x="4503" y="18207"/>
                    <a:pt x="4833" y="18223"/>
                    <a:pt x="5163" y="18223"/>
                  </a:cubicBezTo>
                  <a:cubicBezTo>
                    <a:pt x="5266" y="18223"/>
                    <a:pt x="5368" y="18221"/>
                    <a:pt x="5471" y="18218"/>
                  </a:cubicBezTo>
                  <a:lnTo>
                    <a:pt x="12748" y="18050"/>
                  </a:lnTo>
                  <a:cubicBezTo>
                    <a:pt x="12776" y="18052"/>
                    <a:pt x="12804" y="18053"/>
                    <a:pt x="12831" y="18053"/>
                  </a:cubicBezTo>
                  <a:cubicBezTo>
                    <a:pt x="12969" y="18053"/>
                    <a:pt x="13099" y="18028"/>
                    <a:pt x="13230" y="17977"/>
                  </a:cubicBezTo>
                  <a:cubicBezTo>
                    <a:pt x="13748" y="17760"/>
                    <a:pt x="13748" y="17062"/>
                    <a:pt x="13784" y="16507"/>
                  </a:cubicBezTo>
                  <a:cubicBezTo>
                    <a:pt x="13832" y="15556"/>
                    <a:pt x="14170" y="14640"/>
                    <a:pt x="14495" y="13748"/>
                  </a:cubicBezTo>
                  <a:lnTo>
                    <a:pt x="16110" y="9423"/>
                  </a:lnTo>
                  <a:cubicBezTo>
                    <a:pt x="16050" y="9414"/>
                    <a:pt x="15990" y="9409"/>
                    <a:pt x="15930" y="9409"/>
                  </a:cubicBezTo>
                  <a:cubicBezTo>
                    <a:pt x="15592" y="9409"/>
                    <a:pt x="15261" y="9551"/>
                    <a:pt x="15025" y="9796"/>
                  </a:cubicBezTo>
                  <a:cubicBezTo>
                    <a:pt x="14748" y="10085"/>
                    <a:pt x="14543" y="10447"/>
                    <a:pt x="14423" y="10820"/>
                  </a:cubicBezTo>
                  <a:cubicBezTo>
                    <a:pt x="13784" y="12592"/>
                    <a:pt x="13941" y="14604"/>
                    <a:pt x="13025" y="16242"/>
                  </a:cubicBezTo>
                  <a:cubicBezTo>
                    <a:pt x="12953" y="16369"/>
                    <a:pt x="12812" y="16510"/>
                    <a:pt x="12685" y="16510"/>
                  </a:cubicBezTo>
                  <a:cubicBezTo>
                    <a:pt x="12643" y="16510"/>
                    <a:pt x="12603" y="16495"/>
                    <a:pt x="12567" y="16459"/>
                  </a:cubicBezTo>
                  <a:cubicBezTo>
                    <a:pt x="12519" y="16387"/>
                    <a:pt x="12495" y="16290"/>
                    <a:pt x="12519" y="16194"/>
                  </a:cubicBezTo>
                  <a:cubicBezTo>
                    <a:pt x="12676" y="14748"/>
                    <a:pt x="13278" y="13387"/>
                    <a:pt x="13399" y="11953"/>
                  </a:cubicBezTo>
                  <a:cubicBezTo>
                    <a:pt x="13555" y="9917"/>
                    <a:pt x="12724" y="7905"/>
                    <a:pt x="12808" y="5868"/>
                  </a:cubicBezTo>
                  <a:cubicBezTo>
                    <a:pt x="12832" y="5001"/>
                    <a:pt x="13037" y="4145"/>
                    <a:pt x="12989" y="3290"/>
                  </a:cubicBezTo>
                  <a:cubicBezTo>
                    <a:pt x="12977" y="3061"/>
                    <a:pt x="12881" y="2772"/>
                    <a:pt x="12652" y="2772"/>
                  </a:cubicBezTo>
                  <a:cubicBezTo>
                    <a:pt x="12459" y="2772"/>
                    <a:pt x="12338" y="2977"/>
                    <a:pt x="12278" y="3157"/>
                  </a:cubicBezTo>
                  <a:cubicBezTo>
                    <a:pt x="11386" y="5651"/>
                    <a:pt x="12266" y="8386"/>
                    <a:pt x="12338" y="11037"/>
                  </a:cubicBezTo>
                  <a:cubicBezTo>
                    <a:pt x="12362" y="11989"/>
                    <a:pt x="12278" y="12941"/>
                    <a:pt x="12085" y="13869"/>
                  </a:cubicBezTo>
                  <a:cubicBezTo>
                    <a:pt x="11929" y="14652"/>
                    <a:pt x="11700" y="15435"/>
                    <a:pt x="11194" y="16050"/>
                  </a:cubicBezTo>
                  <a:cubicBezTo>
                    <a:pt x="11133" y="16134"/>
                    <a:pt x="11049" y="16206"/>
                    <a:pt x="10941" y="16242"/>
                  </a:cubicBezTo>
                  <a:cubicBezTo>
                    <a:pt x="10925" y="16245"/>
                    <a:pt x="10910" y="16246"/>
                    <a:pt x="10896" y="16246"/>
                  </a:cubicBezTo>
                  <a:cubicBezTo>
                    <a:pt x="10630" y="16246"/>
                    <a:pt x="10545" y="15841"/>
                    <a:pt x="10579" y="15556"/>
                  </a:cubicBezTo>
                  <a:cubicBezTo>
                    <a:pt x="10977" y="12423"/>
                    <a:pt x="11676" y="9266"/>
                    <a:pt x="11302" y="6133"/>
                  </a:cubicBezTo>
                  <a:cubicBezTo>
                    <a:pt x="11182" y="5145"/>
                    <a:pt x="10965" y="4169"/>
                    <a:pt x="10941" y="3181"/>
                  </a:cubicBezTo>
                  <a:cubicBezTo>
                    <a:pt x="10917" y="2133"/>
                    <a:pt x="11109" y="1073"/>
                    <a:pt x="10953" y="37"/>
                  </a:cubicBezTo>
                  <a:lnTo>
                    <a:pt x="10953" y="37"/>
                  </a:lnTo>
                  <a:cubicBezTo>
                    <a:pt x="10194" y="290"/>
                    <a:pt x="9941" y="1242"/>
                    <a:pt x="9820" y="2037"/>
                  </a:cubicBezTo>
                  <a:cubicBezTo>
                    <a:pt x="9676" y="2928"/>
                    <a:pt x="9531" y="3820"/>
                    <a:pt x="9567" y="4724"/>
                  </a:cubicBezTo>
                  <a:cubicBezTo>
                    <a:pt x="9591" y="5507"/>
                    <a:pt x="9736" y="6290"/>
                    <a:pt x="9844" y="7073"/>
                  </a:cubicBezTo>
                  <a:cubicBezTo>
                    <a:pt x="10266" y="10109"/>
                    <a:pt x="10013" y="13206"/>
                    <a:pt x="9109" y="16146"/>
                  </a:cubicBezTo>
                  <a:cubicBezTo>
                    <a:pt x="9053" y="16349"/>
                    <a:pt x="8922" y="16595"/>
                    <a:pt x="8717" y="16595"/>
                  </a:cubicBezTo>
                  <a:cubicBezTo>
                    <a:pt x="8704" y="16595"/>
                    <a:pt x="8690" y="16594"/>
                    <a:pt x="8675" y="16592"/>
                  </a:cubicBezTo>
                  <a:cubicBezTo>
                    <a:pt x="7856" y="13592"/>
                    <a:pt x="9832" y="10362"/>
                    <a:pt x="9097" y="7326"/>
                  </a:cubicBezTo>
                  <a:cubicBezTo>
                    <a:pt x="8916" y="6555"/>
                    <a:pt x="8555" y="5820"/>
                    <a:pt x="8447" y="5037"/>
                  </a:cubicBezTo>
                  <a:cubicBezTo>
                    <a:pt x="8266" y="3784"/>
                    <a:pt x="8724" y="2507"/>
                    <a:pt x="8459" y="1278"/>
                  </a:cubicBezTo>
                  <a:lnTo>
                    <a:pt x="8459" y="1278"/>
                  </a:lnTo>
                  <a:cubicBezTo>
                    <a:pt x="8242" y="1314"/>
                    <a:pt x="8109" y="1531"/>
                    <a:pt x="8013" y="1724"/>
                  </a:cubicBezTo>
                  <a:cubicBezTo>
                    <a:pt x="7314" y="3230"/>
                    <a:pt x="7362" y="4977"/>
                    <a:pt x="7567" y="6627"/>
                  </a:cubicBezTo>
                  <a:cubicBezTo>
                    <a:pt x="7772" y="8278"/>
                    <a:pt x="8133" y="9941"/>
                    <a:pt x="8013" y="11591"/>
                  </a:cubicBezTo>
                  <a:cubicBezTo>
                    <a:pt x="7953" y="12302"/>
                    <a:pt x="7844" y="13013"/>
                    <a:pt x="7700" y="13712"/>
                  </a:cubicBezTo>
                  <a:cubicBezTo>
                    <a:pt x="7543" y="14495"/>
                    <a:pt x="7398" y="15278"/>
                    <a:pt x="7242" y="16050"/>
                  </a:cubicBezTo>
                  <a:cubicBezTo>
                    <a:pt x="7183" y="16342"/>
                    <a:pt x="7045" y="16713"/>
                    <a:pt x="6751" y="16713"/>
                  </a:cubicBezTo>
                  <a:cubicBezTo>
                    <a:pt x="6742" y="16713"/>
                    <a:pt x="6733" y="16713"/>
                    <a:pt x="6724" y="16712"/>
                  </a:cubicBezTo>
                  <a:cubicBezTo>
                    <a:pt x="6398" y="16688"/>
                    <a:pt x="6326" y="16254"/>
                    <a:pt x="6338" y="15929"/>
                  </a:cubicBezTo>
                  <a:cubicBezTo>
                    <a:pt x="6410" y="14447"/>
                    <a:pt x="6471" y="12941"/>
                    <a:pt x="6880" y="11519"/>
                  </a:cubicBezTo>
                  <a:cubicBezTo>
                    <a:pt x="7061" y="10905"/>
                    <a:pt x="7302" y="10302"/>
                    <a:pt x="7350" y="9664"/>
                  </a:cubicBezTo>
                  <a:cubicBezTo>
                    <a:pt x="7447" y="8471"/>
                    <a:pt x="6856" y="7350"/>
                    <a:pt x="6579" y="6194"/>
                  </a:cubicBezTo>
                  <a:cubicBezTo>
                    <a:pt x="6230" y="4712"/>
                    <a:pt x="6398" y="3169"/>
                    <a:pt x="6639" y="1663"/>
                  </a:cubicBezTo>
                  <a:cubicBezTo>
                    <a:pt x="6736" y="1097"/>
                    <a:pt x="6808" y="434"/>
                    <a:pt x="6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8263075" y="4368765"/>
              <a:ext cx="829259" cy="801099"/>
            </a:xfrm>
            <a:custGeom>
              <a:avLst/>
              <a:gdLst/>
              <a:ahLst/>
              <a:cxnLst/>
              <a:rect l="l" t="t" r="r" b="b"/>
              <a:pathLst>
                <a:path w="21556" h="20824" extrusionOk="0">
                  <a:moveTo>
                    <a:pt x="18495" y="1"/>
                  </a:moveTo>
                  <a:cubicBezTo>
                    <a:pt x="18355" y="1"/>
                    <a:pt x="18214" y="16"/>
                    <a:pt x="18073" y="47"/>
                  </a:cubicBezTo>
                  <a:cubicBezTo>
                    <a:pt x="17146" y="252"/>
                    <a:pt x="16483" y="1107"/>
                    <a:pt x="16242" y="2023"/>
                  </a:cubicBezTo>
                  <a:cubicBezTo>
                    <a:pt x="16013" y="2939"/>
                    <a:pt x="16109" y="3903"/>
                    <a:pt x="16266" y="4830"/>
                  </a:cubicBezTo>
                  <a:cubicBezTo>
                    <a:pt x="16676" y="7421"/>
                    <a:pt x="17350" y="9963"/>
                    <a:pt x="18278" y="12409"/>
                  </a:cubicBezTo>
                  <a:cubicBezTo>
                    <a:pt x="18941" y="14156"/>
                    <a:pt x="19748" y="15951"/>
                    <a:pt x="19495" y="17795"/>
                  </a:cubicBezTo>
                  <a:cubicBezTo>
                    <a:pt x="19459" y="18084"/>
                    <a:pt x="19339" y="18434"/>
                    <a:pt x="19061" y="18518"/>
                  </a:cubicBezTo>
                  <a:cubicBezTo>
                    <a:pt x="19014" y="18533"/>
                    <a:pt x="18967" y="18540"/>
                    <a:pt x="18922" y="18540"/>
                  </a:cubicBezTo>
                  <a:cubicBezTo>
                    <a:pt x="18569" y="18540"/>
                    <a:pt x="18298" y="18109"/>
                    <a:pt x="18170" y="17735"/>
                  </a:cubicBezTo>
                  <a:cubicBezTo>
                    <a:pt x="17073" y="14674"/>
                    <a:pt x="16326" y="11277"/>
                    <a:pt x="13917" y="9096"/>
                  </a:cubicBezTo>
                  <a:cubicBezTo>
                    <a:pt x="13278" y="8517"/>
                    <a:pt x="12543" y="8047"/>
                    <a:pt x="11941" y="7433"/>
                  </a:cubicBezTo>
                  <a:cubicBezTo>
                    <a:pt x="10868" y="6337"/>
                    <a:pt x="10302" y="4879"/>
                    <a:pt x="9567" y="3541"/>
                  </a:cubicBezTo>
                  <a:cubicBezTo>
                    <a:pt x="8832" y="2192"/>
                    <a:pt x="7808" y="866"/>
                    <a:pt x="6338" y="481"/>
                  </a:cubicBezTo>
                  <a:cubicBezTo>
                    <a:pt x="6226" y="425"/>
                    <a:pt x="6109" y="399"/>
                    <a:pt x="5993" y="399"/>
                  </a:cubicBezTo>
                  <a:cubicBezTo>
                    <a:pt x="5684" y="399"/>
                    <a:pt x="5392" y="587"/>
                    <a:pt x="5278" y="903"/>
                  </a:cubicBezTo>
                  <a:cubicBezTo>
                    <a:pt x="4410" y="2529"/>
                    <a:pt x="5229" y="4505"/>
                    <a:pt x="6049" y="6156"/>
                  </a:cubicBezTo>
                  <a:cubicBezTo>
                    <a:pt x="7013" y="8156"/>
                    <a:pt x="8049" y="10204"/>
                    <a:pt x="9724" y="11650"/>
                  </a:cubicBezTo>
                  <a:cubicBezTo>
                    <a:pt x="10507" y="12313"/>
                    <a:pt x="11398" y="12831"/>
                    <a:pt x="12242" y="13397"/>
                  </a:cubicBezTo>
                  <a:cubicBezTo>
                    <a:pt x="14218" y="14759"/>
                    <a:pt x="15941" y="16458"/>
                    <a:pt x="17326" y="18421"/>
                  </a:cubicBezTo>
                  <a:cubicBezTo>
                    <a:pt x="17591" y="18795"/>
                    <a:pt x="17760" y="19470"/>
                    <a:pt x="17302" y="19602"/>
                  </a:cubicBezTo>
                  <a:cubicBezTo>
                    <a:pt x="17258" y="19610"/>
                    <a:pt x="17213" y="19614"/>
                    <a:pt x="17167" y="19614"/>
                  </a:cubicBezTo>
                  <a:cubicBezTo>
                    <a:pt x="17076" y="19614"/>
                    <a:pt x="16985" y="19598"/>
                    <a:pt x="16905" y="19566"/>
                  </a:cubicBezTo>
                  <a:cubicBezTo>
                    <a:pt x="15664" y="19217"/>
                    <a:pt x="14374" y="18771"/>
                    <a:pt x="13579" y="17771"/>
                  </a:cubicBezTo>
                  <a:cubicBezTo>
                    <a:pt x="13025" y="17072"/>
                    <a:pt x="12760" y="16156"/>
                    <a:pt x="12121" y="15542"/>
                  </a:cubicBezTo>
                  <a:cubicBezTo>
                    <a:pt x="11073" y="14518"/>
                    <a:pt x="9386" y="14626"/>
                    <a:pt x="8049" y="14036"/>
                  </a:cubicBezTo>
                  <a:cubicBezTo>
                    <a:pt x="6000" y="13132"/>
                    <a:pt x="4976" y="10710"/>
                    <a:pt x="2976" y="9722"/>
                  </a:cubicBezTo>
                  <a:cubicBezTo>
                    <a:pt x="2629" y="9555"/>
                    <a:pt x="2214" y="9466"/>
                    <a:pt x="1810" y="9466"/>
                  </a:cubicBezTo>
                  <a:cubicBezTo>
                    <a:pt x="1024" y="9466"/>
                    <a:pt x="276" y="9801"/>
                    <a:pt x="133" y="10542"/>
                  </a:cubicBezTo>
                  <a:cubicBezTo>
                    <a:pt x="0" y="11216"/>
                    <a:pt x="458" y="11855"/>
                    <a:pt x="892" y="12397"/>
                  </a:cubicBezTo>
                  <a:cubicBezTo>
                    <a:pt x="2265" y="14108"/>
                    <a:pt x="3771" y="15915"/>
                    <a:pt x="5880" y="16578"/>
                  </a:cubicBezTo>
                  <a:cubicBezTo>
                    <a:pt x="6820" y="16867"/>
                    <a:pt x="7832" y="16915"/>
                    <a:pt x="8711" y="17373"/>
                  </a:cubicBezTo>
                  <a:cubicBezTo>
                    <a:pt x="10037" y="18060"/>
                    <a:pt x="10784" y="19554"/>
                    <a:pt x="12073" y="20313"/>
                  </a:cubicBezTo>
                  <a:cubicBezTo>
                    <a:pt x="12703" y="20690"/>
                    <a:pt x="13296" y="20823"/>
                    <a:pt x="13881" y="20823"/>
                  </a:cubicBezTo>
                  <a:cubicBezTo>
                    <a:pt x="14773" y="20823"/>
                    <a:pt x="15648" y="20515"/>
                    <a:pt x="16615" y="20289"/>
                  </a:cubicBezTo>
                  <a:cubicBezTo>
                    <a:pt x="16905" y="20229"/>
                    <a:pt x="17194" y="20193"/>
                    <a:pt x="17471" y="20193"/>
                  </a:cubicBezTo>
                  <a:cubicBezTo>
                    <a:pt x="17784" y="20169"/>
                    <a:pt x="18085" y="20169"/>
                    <a:pt x="18375" y="20144"/>
                  </a:cubicBezTo>
                  <a:cubicBezTo>
                    <a:pt x="18471" y="20144"/>
                    <a:pt x="18579" y="20132"/>
                    <a:pt x="18676" y="20120"/>
                  </a:cubicBezTo>
                  <a:cubicBezTo>
                    <a:pt x="18820" y="20096"/>
                    <a:pt x="18977" y="20060"/>
                    <a:pt x="19122" y="20012"/>
                  </a:cubicBezTo>
                  <a:cubicBezTo>
                    <a:pt x="19314" y="19952"/>
                    <a:pt x="19507" y="19855"/>
                    <a:pt x="19676" y="19735"/>
                  </a:cubicBezTo>
                  <a:cubicBezTo>
                    <a:pt x="19808" y="19638"/>
                    <a:pt x="19929" y="19530"/>
                    <a:pt x="20049" y="19409"/>
                  </a:cubicBezTo>
                  <a:cubicBezTo>
                    <a:pt x="20122" y="19313"/>
                    <a:pt x="20194" y="19229"/>
                    <a:pt x="20266" y="19132"/>
                  </a:cubicBezTo>
                  <a:cubicBezTo>
                    <a:pt x="20893" y="18205"/>
                    <a:pt x="21025" y="17048"/>
                    <a:pt x="21134" y="15927"/>
                  </a:cubicBezTo>
                  <a:cubicBezTo>
                    <a:pt x="21230" y="14903"/>
                    <a:pt x="21339" y="13867"/>
                    <a:pt x="21435" y="12843"/>
                  </a:cubicBezTo>
                  <a:cubicBezTo>
                    <a:pt x="21495" y="12216"/>
                    <a:pt x="21555" y="11566"/>
                    <a:pt x="21459" y="10939"/>
                  </a:cubicBezTo>
                  <a:cubicBezTo>
                    <a:pt x="21363" y="10289"/>
                    <a:pt x="21086" y="9662"/>
                    <a:pt x="20953" y="9011"/>
                  </a:cubicBezTo>
                  <a:cubicBezTo>
                    <a:pt x="20712" y="7831"/>
                    <a:pt x="20929" y="6602"/>
                    <a:pt x="21098" y="5397"/>
                  </a:cubicBezTo>
                  <a:cubicBezTo>
                    <a:pt x="21266" y="4192"/>
                    <a:pt x="21375" y="2927"/>
                    <a:pt x="20917" y="1806"/>
                  </a:cubicBezTo>
                  <a:cubicBezTo>
                    <a:pt x="20514" y="819"/>
                    <a:pt x="19531" y="1"/>
                    <a:pt x="18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8956512" y="4424432"/>
              <a:ext cx="98752" cy="703539"/>
            </a:xfrm>
            <a:custGeom>
              <a:avLst/>
              <a:gdLst/>
              <a:ahLst/>
              <a:cxnLst/>
              <a:rect l="l" t="t" r="r" b="b"/>
              <a:pathLst>
                <a:path w="2567" h="18288" extrusionOk="0">
                  <a:moveTo>
                    <a:pt x="657" y="1"/>
                  </a:moveTo>
                  <a:cubicBezTo>
                    <a:pt x="654" y="1"/>
                    <a:pt x="651" y="4"/>
                    <a:pt x="651" y="10"/>
                  </a:cubicBezTo>
                  <a:cubicBezTo>
                    <a:pt x="0" y="2998"/>
                    <a:pt x="928" y="6263"/>
                    <a:pt x="1374" y="9203"/>
                  </a:cubicBezTo>
                  <a:cubicBezTo>
                    <a:pt x="1627" y="10866"/>
                    <a:pt x="1928" y="12553"/>
                    <a:pt x="2000" y="14227"/>
                  </a:cubicBezTo>
                  <a:cubicBezTo>
                    <a:pt x="2048" y="15589"/>
                    <a:pt x="1928" y="16950"/>
                    <a:pt x="1651" y="18288"/>
                  </a:cubicBezTo>
                  <a:cubicBezTo>
                    <a:pt x="1783" y="18191"/>
                    <a:pt x="1904" y="18083"/>
                    <a:pt x="2024" y="17962"/>
                  </a:cubicBezTo>
                  <a:cubicBezTo>
                    <a:pt x="2567" y="15408"/>
                    <a:pt x="2302" y="12854"/>
                    <a:pt x="1844" y="10263"/>
                  </a:cubicBezTo>
                  <a:cubicBezTo>
                    <a:pt x="1518" y="8528"/>
                    <a:pt x="1241" y="6769"/>
                    <a:pt x="952" y="5022"/>
                  </a:cubicBezTo>
                  <a:cubicBezTo>
                    <a:pt x="663" y="3359"/>
                    <a:pt x="494" y="1697"/>
                    <a:pt x="663" y="10"/>
                  </a:cubicBezTo>
                  <a:cubicBezTo>
                    <a:pt x="663" y="4"/>
                    <a:pt x="660" y="1"/>
                    <a:pt x="657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8519599" y="4466981"/>
              <a:ext cx="479105" cy="675841"/>
            </a:xfrm>
            <a:custGeom>
              <a:avLst/>
              <a:gdLst/>
              <a:ahLst/>
              <a:cxnLst/>
              <a:rect l="l" t="t" r="r" b="b"/>
              <a:pathLst>
                <a:path w="12454" h="17568" extrusionOk="0">
                  <a:moveTo>
                    <a:pt x="43" y="1"/>
                  </a:moveTo>
                  <a:cubicBezTo>
                    <a:pt x="22" y="1"/>
                    <a:pt x="0" y="21"/>
                    <a:pt x="7" y="48"/>
                  </a:cubicBezTo>
                  <a:cubicBezTo>
                    <a:pt x="308" y="1783"/>
                    <a:pt x="1140" y="3422"/>
                    <a:pt x="2200" y="4820"/>
                  </a:cubicBezTo>
                  <a:cubicBezTo>
                    <a:pt x="2778" y="5591"/>
                    <a:pt x="3453" y="6290"/>
                    <a:pt x="4200" y="6916"/>
                  </a:cubicBezTo>
                  <a:cubicBezTo>
                    <a:pt x="4947" y="7531"/>
                    <a:pt x="5791" y="8013"/>
                    <a:pt x="6502" y="8675"/>
                  </a:cubicBezTo>
                  <a:cubicBezTo>
                    <a:pt x="7333" y="9434"/>
                    <a:pt x="7755" y="10434"/>
                    <a:pt x="8285" y="11398"/>
                  </a:cubicBezTo>
                  <a:cubicBezTo>
                    <a:pt x="8767" y="12266"/>
                    <a:pt x="9453" y="12989"/>
                    <a:pt x="9984" y="13832"/>
                  </a:cubicBezTo>
                  <a:cubicBezTo>
                    <a:pt x="10731" y="15025"/>
                    <a:pt x="11345" y="16314"/>
                    <a:pt x="12008" y="17567"/>
                  </a:cubicBezTo>
                  <a:cubicBezTo>
                    <a:pt x="12164" y="17543"/>
                    <a:pt x="12309" y="17507"/>
                    <a:pt x="12454" y="17459"/>
                  </a:cubicBezTo>
                  <a:cubicBezTo>
                    <a:pt x="11803" y="16206"/>
                    <a:pt x="11080" y="14977"/>
                    <a:pt x="10357" y="13796"/>
                  </a:cubicBezTo>
                  <a:cubicBezTo>
                    <a:pt x="9863" y="13001"/>
                    <a:pt x="9212" y="12314"/>
                    <a:pt x="8731" y="11507"/>
                  </a:cubicBezTo>
                  <a:cubicBezTo>
                    <a:pt x="8249" y="10688"/>
                    <a:pt x="7911" y="9796"/>
                    <a:pt x="7321" y="9049"/>
                  </a:cubicBezTo>
                  <a:cubicBezTo>
                    <a:pt x="6827" y="8422"/>
                    <a:pt x="6176" y="7940"/>
                    <a:pt x="5526" y="7495"/>
                  </a:cubicBezTo>
                  <a:cubicBezTo>
                    <a:pt x="4670" y="6904"/>
                    <a:pt x="3887" y="6229"/>
                    <a:pt x="3176" y="5482"/>
                  </a:cubicBezTo>
                  <a:cubicBezTo>
                    <a:pt x="1694" y="3904"/>
                    <a:pt x="814" y="2036"/>
                    <a:pt x="79" y="36"/>
                  </a:cubicBezTo>
                  <a:cubicBezTo>
                    <a:pt x="74" y="11"/>
                    <a:pt x="59" y="1"/>
                    <a:pt x="43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8331245" y="4795022"/>
              <a:ext cx="638717" cy="350577"/>
            </a:xfrm>
            <a:custGeom>
              <a:avLst/>
              <a:gdLst/>
              <a:ahLst/>
              <a:cxnLst/>
              <a:rect l="l" t="t" r="r" b="b"/>
              <a:pathLst>
                <a:path w="16603" h="9113" extrusionOk="0">
                  <a:moveTo>
                    <a:pt x="111" y="0"/>
                  </a:moveTo>
                  <a:cubicBezTo>
                    <a:pt x="55" y="0"/>
                    <a:pt x="0" y="59"/>
                    <a:pt x="35" y="112"/>
                  </a:cubicBezTo>
                  <a:cubicBezTo>
                    <a:pt x="927" y="1594"/>
                    <a:pt x="2192" y="2968"/>
                    <a:pt x="3759" y="3715"/>
                  </a:cubicBezTo>
                  <a:cubicBezTo>
                    <a:pt x="5554" y="4558"/>
                    <a:pt x="7699" y="4582"/>
                    <a:pt x="9325" y="5811"/>
                  </a:cubicBezTo>
                  <a:cubicBezTo>
                    <a:pt x="10687" y="6835"/>
                    <a:pt x="11108" y="8643"/>
                    <a:pt x="13000" y="8884"/>
                  </a:cubicBezTo>
                  <a:cubicBezTo>
                    <a:pt x="13904" y="9004"/>
                    <a:pt x="14819" y="8848"/>
                    <a:pt x="15699" y="9113"/>
                  </a:cubicBezTo>
                  <a:cubicBezTo>
                    <a:pt x="16000" y="9089"/>
                    <a:pt x="16301" y="9089"/>
                    <a:pt x="16603" y="9064"/>
                  </a:cubicBezTo>
                  <a:cubicBezTo>
                    <a:pt x="16085" y="8775"/>
                    <a:pt x="15518" y="8595"/>
                    <a:pt x="14928" y="8546"/>
                  </a:cubicBezTo>
                  <a:cubicBezTo>
                    <a:pt x="14000" y="8462"/>
                    <a:pt x="12964" y="8655"/>
                    <a:pt x="12120" y="8197"/>
                  </a:cubicBezTo>
                  <a:cubicBezTo>
                    <a:pt x="11181" y="7679"/>
                    <a:pt x="10771" y="6570"/>
                    <a:pt x="10000" y="5859"/>
                  </a:cubicBezTo>
                  <a:cubicBezTo>
                    <a:pt x="8674" y="4655"/>
                    <a:pt x="6819" y="4402"/>
                    <a:pt x="5156" y="3896"/>
                  </a:cubicBezTo>
                  <a:cubicBezTo>
                    <a:pt x="2927" y="3233"/>
                    <a:pt x="1578" y="1787"/>
                    <a:pt x="168" y="28"/>
                  </a:cubicBezTo>
                  <a:cubicBezTo>
                    <a:pt x="152" y="8"/>
                    <a:pt x="131" y="0"/>
                    <a:pt x="111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20575" y="4675725"/>
              <a:ext cx="609250" cy="450625"/>
            </a:xfrm>
            <a:custGeom>
              <a:avLst/>
              <a:gdLst/>
              <a:ahLst/>
              <a:cxnLst/>
              <a:rect l="l" t="t" r="r" b="b"/>
              <a:pathLst>
                <a:path w="24370" h="18025" extrusionOk="0">
                  <a:moveTo>
                    <a:pt x="10212" y="0"/>
                  </a:moveTo>
                  <a:cubicBezTo>
                    <a:pt x="9778" y="434"/>
                    <a:pt x="9778" y="1278"/>
                    <a:pt x="9778" y="1844"/>
                  </a:cubicBezTo>
                  <a:cubicBezTo>
                    <a:pt x="9791" y="2543"/>
                    <a:pt x="9899" y="3242"/>
                    <a:pt x="10116" y="3892"/>
                  </a:cubicBezTo>
                  <a:cubicBezTo>
                    <a:pt x="10140" y="3989"/>
                    <a:pt x="10176" y="4073"/>
                    <a:pt x="10212" y="4169"/>
                  </a:cubicBezTo>
                  <a:cubicBezTo>
                    <a:pt x="9682" y="3880"/>
                    <a:pt x="9200" y="3169"/>
                    <a:pt x="8899" y="2748"/>
                  </a:cubicBezTo>
                  <a:cubicBezTo>
                    <a:pt x="8465" y="2133"/>
                    <a:pt x="8260" y="1482"/>
                    <a:pt x="8092" y="759"/>
                  </a:cubicBezTo>
                  <a:cubicBezTo>
                    <a:pt x="8082" y="719"/>
                    <a:pt x="8052" y="702"/>
                    <a:pt x="8021" y="702"/>
                  </a:cubicBezTo>
                  <a:cubicBezTo>
                    <a:pt x="7978" y="702"/>
                    <a:pt x="7930" y="735"/>
                    <a:pt x="7923" y="784"/>
                  </a:cubicBezTo>
                  <a:cubicBezTo>
                    <a:pt x="7851" y="1446"/>
                    <a:pt x="8080" y="2133"/>
                    <a:pt x="8405" y="2711"/>
                  </a:cubicBezTo>
                  <a:cubicBezTo>
                    <a:pt x="8212" y="2651"/>
                    <a:pt x="8031" y="2567"/>
                    <a:pt x="7863" y="2470"/>
                  </a:cubicBezTo>
                  <a:cubicBezTo>
                    <a:pt x="7586" y="2278"/>
                    <a:pt x="7321" y="2073"/>
                    <a:pt x="7080" y="1832"/>
                  </a:cubicBezTo>
                  <a:cubicBezTo>
                    <a:pt x="7060" y="1815"/>
                    <a:pt x="7035" y="1808"/>
                    <a:pt x="7010" y="1808"/>
                  </a:cubicBezTo>
                  <a:cubicBezTo>
                    <a:pt x="6942" y="1808"/>
                    <a:pt x="6873" y="1861"/>
                    <a:pt x="6899" y="1940"/>
                  </a:cubicBezTo>
                  <a:cubicBezTo>
                    <a:pt x="7164" y="2615"/>
                    <a:pt x="7971" y="3121"/>
                    <a:pt x="8694" y="3169"/>
                  </a:cubicBezTo>
                  <a:cubicBezTo>
                    <a:pt x="9080" y="3736"/>
                    <a:pt x="9694" y="4579"/>
                    <a:pt x="10405" y="4699"/>
                  </a:cubicBezTo>
                  <a:cubicBezTo>
                    <a:pt x="10634" y="5266"/>
                    <a:pt x="10887" y="5820"/>
                    <a:pt x="11104" y="6374"/>
                  </a:cubicBezTo>
                  <a:cubicBezTo>
                    <a:pt x="10815" y="6193"/>
                    <a:pt x="10586" y="5916"/>
                    <a:pt x="10321" y="5699"/>
                  </a:cubicBezTo>
                  <a:cubicBezTo>
                    <a:pt x="9995" y="5446"/>
                    <a:pt x="9622" y="5266"/>
                    <a:pt x="9236" y="5133"/>
                  </a:cubicBezTo>
                  <a:cubicBezTo>
                    <a:pt x="8260" y="4784"/>
                    <a:pt x="7489" y="4037"/>
                    <a:pt x="7128" y="3073"/>
                  </a:cubicBezTo>
                  <a:cubicBezTo>
                    <a:pt x="7113" y="3024"/>
                    <a:pt x="7077" y="3003"/>
                    <a:pt x="7041" y="3003"/>
                  </a:cubicBezTo>
                  <a:cubicBezTo>
                    <a:pt x="6989" y="3003"/>
                    <a:pt x="6938" y="3049"/>
                    <a:pt x="6959" y="3121"/>
                  </a:cubicBezTo>
                  <a:cubicBezTo>
                    <a:pt x="7176" y="4085"/>
                    <a:pt x="7790" y="4916"/>
                    <a:pt x="8646" y="5410"/>
                  </a:cubicBezTo>
                  <a:cubicBezTo>
                    <a:pt x="9140" y="5687"/>
                    <a:pt x="9670" y="5796"/>
                    <a:pt x="10092" y="6193"/>
                  </a:cubicBezTo>
                  <a:cubicBezTo>
                    <a:pt x="10441" y="6519"/>
                    <a:pt x="10766" y="6844"/>
                    <a:pt x="11260" y="6940"/>
                  </a:cubicBezTo>
                  <a:lnTo>
                    <a:pt x="11297" y="6940"/>
                  </a:lnTo>
                  <a:cubicBezTo>
                    <a:pt x="11441" y="7362"/>
                    <a:pt x="11538" y="7808"/>
                    <a:pt x="11586" y="8254"/>
                  </a:cubicBezTo>
                  <a:cubicBezTo>
                    <a:pt x="11646" y="8904"/>
                    <a:pt x="11646" y="9555"/>
                    <a:pt x="11586" y="10206"/>
                  </a:cubicBezTo>
                  <a:cubicBezTo>
                    <a:pt x="11152" y="9760"/>
                    <a:pt x="10827" y="9242"/>
                    <a:pt x="10634" y="8663"/>
                  </a:cubicBezTo>
                  <a:cubicBezTo>
                    <a:pt x="10429" y="8073"/>
                    <a:pt x="10333" y="7410"/>
                    <a:pt x="9971" y="6880"/>
                  </a:cubicBezTo>
                  <a:cubicBezTo>
                    <a:pt x="9954" y="6846"/>
                    <a:pt x="9924" y="6832"/>
                    <a:pt x="9894" y="6832"/>
                  </a:cubicBezTo>
                  <a:cubicBezTo>
                    <a:pt x="9837" y="6832"/>
                    <a:pt x="9779" y="6882"/>
                    <a:pt x="9803" y="6953"/>
                  </a:cubicBezTo>
                  <a:cubicBezTo>
                    <a:pt x="10116" y="8302"/>
                    <a:pt x="10417" y="9820"/>
                    <a:pt x="11489" y="10772"/>
                  </a:cubicBezTo>
                  <a:cubicBezTo>
                    <a:pt x="11501" y="10796"/>
                    <a:pt x="11514" y="10796"/>
                    <a:pt x="11538" y="10808"/>
                  </a:cubicBezTo>
                  <a:cubicBezTo>
                    <a:pt x="11465" y="11435"/>
                    <a:pt x="11381" y="12049"/>
                    <a:pt x="11321" y="12664"/>
                  </a:cubicBezTo>
                  <a:cubicBezTo>
                    <a:pt x="10694" y="11953"/>
                    <a:pt x="10128" y="11206"/>
                    <a:pt x="9622" y="10423"/>
                  </a:cubicBezTo>
                  <a:cubicBezTo>
                    <a:pt x="9441" y="10145"/>
                    <a:pt x="9272" y="9880"/>
                    <a:pt x="9080" y="9615"/>
                  </a:cubicBezTo>
                  <a:cubicBezTo>
                    <a:pt x="9212" y="8145"/>
                    <a:pt x="8646" y="6904"/>
                    <a:pt x="7899" y="5675"/>
                  </a:cubicBezTo>
                  <a:cubicBezTo>
                    <a:pt x="7885" y="5652"/>
                    <a:pt x="7862" y="5641"/>
                    <a:pt x="7838" y="5641"/>
                  </a:cubicBezTo>
                  <a:cubicBezTo>
                    <a:pt x="7802" y="5641"/>
                    <a:pt x="7766" y="5667"/>
                    <a:pt x="7766" y="5712"/>
                  </a:cubicBezTo>
                  <a:cubicBezTo>
                    <a:pt x="7839" y="6242"/>
                    <a:pt x="8128" y="6724"/>
                    <a:pt x="8321" y="7230"/>
                  </a:cubicBezTo>
                  <a:cubicBezTo>
                    <a:pt x="8188" y="7169"/>
                    <a:pt x="8055" y="7097"/>
                    <a:pt x="7935" y="7025"/>
                  </a:cubicBezTo>
                  <a:cubicBezTo>
                    <a:pt x="7622" y="6796"/>
                    <a:pt x="7381" y="6483"/>
                    <a:pt x="7067" y="6242"/>
                  </a:cubicBezTo>
                  <a:cubicBezTo>
                    <a:pt x="7039" y="6217"/>
                    <a:pt x="7003" y="6206"/>
                    <a:pt x="6967" y="6206"/>
                  </a:cubicBezTo>
                  <a:cubicBezTo>
                    <a:pt x="6880" y="6206"/>
                    <a:pt x="6796" y="6272"/>
                    <a:pt x="6839" y="6374"/>
                  </a:cubicBezTo>
                  <a:cubicBezTo>
                    <a:pt x="6983" y="6760"/>
                    <a:pt x="7321" y="7085"/>
                    <a:pt x="7634" y="7338"/>
                  </a:cubicBezTo>
                  <a:cubicBezTo>
                    <a:pt x="7863" y="7507"/>
                    <a:pt x="8188" y="7772"/>
                    <a:pt x="8489" y="7820"/>
                  </a:cubicBezTo>
                  <a:cubicBezTo>
                    <a:pt x="8586" y="8230"/>
                    <a:pt x="8646" y="8651"/>
                    <a:pt x="8658" y="9073"/>
                  </a:cubicBezTo>
                  <a:cubicBezTo>
                    <a:pt x="8393" y="8760"/>
                    <a:pt x="8092" y="8483"/>
                    <a:pt x="7754" y="8266"/>
                  </a:cubicBezTo>
                  <a:cubicBezTo>
                    <a:pt x="7212" y="7916"/>
                    <a:pt x="6598" y="7675"/>
                    <a:pt x="6031" y="7350"/>
                  </a:cubicBezTo>
                  <a:cubicBezTo>
                    <a:pt x="6116" y="6736"/>
                    <a:pt x="5899" y="6145"/>
                    <a:pt x="5995" y="5519"/>
                  </a:cubicBezTo>
                  <a:cubicBezTo>
                    <a:pt x="6079" y="5037"/>
                    <a:pt x="6260" y="4519"/>
                    <a:pt x="5995" y="4073"/>
                  </a:cubicBezTo>
                  <a:cubicBezTo>
                    <a:pt x="5976" y="4040"/>
                    <a:pt x="5947" y="4026"/>
                    <a:pt x="5918" y="4026"/>
                  </a:cubicBezTo>
                  <a:cubicBezTo>
                    <a:pt x="5872" y="4026"/>
                    <a:pt x="5826" y="4062"/>
                    <a:pt x="5826" y="4121"/>
                  </a:cubicBezTo>
                  <a:cubicBezTo>
                    <a:pt x="5802" y="4663"/>
                    <a:pt x="5670" y="5145"/>
                    <a:pt x="5585" y="5675"/>
                  </a:cubicBezTo>
                  <a:cubicBezTo>
                    <a:pt x="5513" y="6157"/>
                    <a:pt x="5670" y="6627"/>
                    <a:pt x="5646" y="7097"/>
                  </a:cubicBezTo>
                  <a:cubicBezTo>
                    <a:pt x="5513" y="7001"/>
                    <a:pt x="5381" y="6892"/>
                    <a:pt x="5260" y="6784"/>
                  </a:cubicBezTo>
                  <a:cubicBezTo>
                    <a:pt x="4453" y="6001"/>
                    <a:pt x="4332" y="4989"/>
                    <a:pt x="4441" y="3916"/>
                  </a:cubicBezTo>
                  <a:cubicBezTo>
                    <a:pt x="4448" y="3834"/>
                    <a:pt x="4367" y="3779"/>
                    <a:pt x="4290" y="3779"/>
                  </a:cubicBezTo>
                  <a:cubicBezTo>
                    <a:pt x="4243" y="3779"/>
                    <a:pt x="4198" y="3799"/>
                    <a:pt x="4176" y="3844"/>
                  </a:cubicBezTo>
                  <a:cubicBezTo>
                    <a:pt x="3887" y="4519"/>
                    <a:pt x="3947" y="5302"/>
                    <a:pt x="4212" y="5977"/>
                  </a:cubicBezTo>
                  <a:cubicBezTo>
                    <a:pt x="3718" y="5724"/>
                    <a:pt x="3369" y="5181"/>
                    <a:pt x="3055" y="4748"/>
                  </a:cubicBezTo>
                  <a:cubicBezTo>
                    <a:pt x="3033" y="4714"/>
                    <a:pt x="3002" y="4700"/>
                    <a:pt x="2973" y="4700"/>
                  </a:cubicBezTo>
                  <a:cubicBezTo>
                    <a:pt x="2907" y="4700"/>
                    <a:pt x="2845" y="4769"/>
                    <a:pt x="2887" y="4844"/>
                  </a:cubicBezTo>
                  <a:cubicBezTo>
                    <a:pt x="3212" y="5555"/>
                    <a:pt x="3609" y="6169"/>
                    <a:pt x="4393" y="6374"/>
                  </a:cubicBezTo>
                  <a:cubicBezTo>
                    <a:pt x="4405" y="6410"/>
                    <a:pt x="4417" y="6434"/>
                    <a:pt x="4441" y="6459"/>
                  </a:cubicBezTo>
                  <a:cubicBezTo>
                    <a:pt x="4947" y="7362"/>
                    <a:pt x="5863" y="7808"/>
                    <a:pt x="6742" y="8266"/>
                  </a:cubicBezTo>
                  <a:cubicBezTo>
                    <a:pt x="6947" y="8362"/>
                    <a:pt x="7140" y="8471"/>
                    <a:pt x="7333" y="8591"/>
                  </a:cubicBezTo>
                  <a:cubicBezTo>
                    <a:pt x="7127" y="8641"/>
                    <a:pt x="6920" y="8665"/>
                    <a:pt x="6713" y="8665"/>
                  </a:cubicBezTo>
                  <a:cubicBezTo>
                    <a:pt x="6167" y="8665"/>
                    <a:pt x="5630" y="8496"/>
                    <a:pt x="5176" y="8182"/>
                  </a:cubicBezTo>
                  <a:cubicBezTo>
                    <a:pt x="4634" y="7808"/>
                    <a:pt x="4140" y="7254"/>
                    <a:pt x="3453" y="7206"/>
                  </a:cubicBezTo>
                  <a:cubicBezTo>
                    <a:pt x="3369" y="7206"/>
                    <a:pt x="3344" y="7314"/>
                    <a:pt x="3417" y="7362"/>
                  </a:cubicBezTo>
                  <a:cubicBezTo>
                    <a:pt x="4140" y="7784"/>
                    <a:pt x="4754" y="8435"/>
                    <a:pt x="5525" y="8784"/>
                  </a:cubicBezTo>
                  <a:cubicBezTo>
                    <a:pt x="5914" y="8965"/>
                    <a:pt x="6336" y="9056"/>
                    <a:pt x="6761" y="9056"/>
                  </a:cubicBezTo>
                  <a:cubicBezTo>
                    <a:pt x="7100" y="9056"/>
                    <a:pt x="7440" y="8998"/>
                    <a:pt x="7766" y="8880"/>
                  </a:cubicBezTo>
                  <a:cubicBezTo>
                    <a:pt x="7899" y="8989"/>
                    <a:pt x="8019" y="9097"/>
                    <a:pt x="8140" y="9218"/>
                  </a:cubicBezTo>
                  <a:cubicBezTo>
                    <a:pt x="8562" y="9651"/>
                    <a:pt x="8839" y="10194"/>
                    <a:pt x="9140" y="10700"/>
                  </a:cubicBezTo>
                  <a:cubicBezTo>
                    <a:pt x="9321" y="10989"/>
                    <a:pt x="9501" y="11266"/>
                    <a:pt x="9682" y="11543"/>
                  </a:cubicBezTo>
                  <a:cubicBezTo>
                    <a:pt x="9116" y="11399"/>
                    <a:pt x="8706" y="11001"/>
                    <a:pt x="8200" y="10615"/>
                  </a:cubicBezTo>
                  <a:cubicBezTo>
                    <a:pt x="7706" y="10230"/>
                    <a:pt x="7224" y="10182"/>
                    <a:pt x="6670" y="9953"/>
                  </a:cubicBezTo>
                  <a:cubicBezTo>
                    <a:pt x="6667" y="9951"/>
                    <a:pt x="6663" y="9950"/>
                    <a:pt x="6659" y="9950"/>
                  </a:cubicBezTo>
                  <a:cubicBezTo>
                    <a:pt x="6634" y="9950"/>
                    <a:pt x="6598" y="9982"/>
                    <a:pt x="6598" y="10013"/>
                  </a:cubicBezTo>
                  <a:cubicBezTo>
                    <a:pt x="6598" y="10254"/>
                    <a:pt x="6754" y="10374"/>
                    <a:pt x="6959" y="10483"/>
                  </a:cubicBezTo>
                  <a:cubicBezTo>
                    <a:pt x="7393" y="10676"/>
                    <a:pt x="7790" y="10929"/>
                    <a:pt x="8164" y="11230"/>
                  </a:cubicBezTo>
                  <a:cubicBezTo>
                    <a:pt x="8624" y="11636"/>
                    <a:pt x="9198" y="12109"/>
                    <a:pt x="9835" y="12109"/>
                  </a:cubicBezTo>
                  <a:cubicBezTo>
                    <a:pt x="9915" y="12109"/>
                    <a:pt x="9997" y="12102"/>
                    <a:pt x="10080" y="12085"/>
                  </a:cubicBezTo>
                  <a:cubicBezTo>
                    <a:pt x="10441" y="12555"/>
                    <a:pt x="10839" y="13013"/>
                    <a:pt x="11260" y="13435"/>
                  </a:cubicBezTo>
                  <a:cubicBezTo>
                    <a:pt x="11224" y="14073"/>
                    <a:pt x="11212" y="14712"/>
                    <a:pt x="11224" y="15363"/>
                  </a:cubicBezTo>
                  <a:cubicBezTo>
                    <a:pt x="10321" y="14917"/>
                    <a:pt x="9935" y="13796"/>
                    <a:pt x="9393" y="13025"/>
                  </a:cubicBezTo>
                  <a:cubicBezTo>
                    <a:pt x="9374" y="12992"/>
                    <a:pt x="9343" y="12977"/>
                    <a:pt x="9313" y="12977"/>
                  </a:cubicBezTo>
                  <a:cubicBezTo>
                    <a:pt x="9268" y="12977"/>
                    <a:pt x="9224" y="13010"/>
                    <a:pt x="9224" y="13061"/>
                  </a:cubicBezTo>
                  <a:cubicBezTo>
                    <a:pt x="9188" y="14170"/>
                    <a:pt x="10200" y="15543"/>
                    <a:pt x="11260" y="15929"/>
                  </a:cubicBezTo>
                  <a:cubicBezTo>
                    <a:pt x="11273" y="16218"/>
                    <a:pt x="11297" y="16495"/>
                    <a:pt x="11333" y="16784"/>
                  </a:cubicBezTo>
                  <a:cubicBezTo>
                    <a:pt x="10803" y="16507"/>
                    <a:pt x="10176" y="16363"/>
                    <a:pt x="9658" y="16049"/>
                  </a:cubicBezTo>
                  <a:cubicBezTo>
                    <a:pt x="9224" y="15772"/>
                    <a:pt x="8803" y="15459"/>
                    <a:pt x="8405" y="15122"/>
                  </a:cubicBezTo>
                  <a:cubicBezTo>
                    <a:pt x="8429" y="14748"/>
                    <a:pt x="8369" y="14375"/>
                    <a:pt x="8224" y="14025"/>
                  </a:cubicBezTo>
                  <a:cubicBezTo>
                    <a:pt x="8525" y="13290"/>
                    <a:pt x="8537" y="12459"/>
                    <a:pt x="8260" y="11712"/>
                  </a:cubicBezTo>
                  <a:cubicBezTo>
                    <a:pt x="8250" y="11626"/>
                    <a:pt x="8183" y="11585"/>
                    <a:pt x="8116" y="11585"/>
                  </a:cubicBezTo>
                  <a:cubicBezTo>
                    <a:pt x="8032" y="11585"/>
                    <a:pt x="7946" y="11647"/>
                    <a:pt x="7959" y="11760"/>
                  </a:cubicBezTo>
                  <a:cubicBezTo>
                    <a:pt x="7923" y="12350"/>
                    <a:pt x="8019" y="12893"/>
                    <a:pt x="7947" y="13459"/>
                  </a:cubicBezTo>
                  <a:cubicBezTo>
                    <a:pt x="7754" y="13158"/>
                    <a:pt x="7549" y="12881"/>
                    <a:pt x="7333" y="12615"/>
                  </a:cubicBezTo>
                  <a:cubicBezTo>
                    <a:pt x="6622" y="11772"/>
                    <a:pt x="5899" y="11037"/>
                    <a:pt x="5429" y="10025"/>
                  </a:cubicBezTo>
                  <a:cubicBezTo>
                    <a:pt x="5401" y="9984"/>
                    <a:pt x="5360" y="9965"/>
                    <a:pt x="5319" y="9965"/>
                  </a:cubicBezTo>
                  <a:cubicBezTo>
                    <a:pt x="5251" y="9965"/>
                    <a:pt x="5183" y="10015"/>
                    <a:pt x="5176" y="10097"/>
                  </a:cubicBezTo>
                  <a:cubicBezTo>
                    <a:pt x="5272" y="10941"/>
                    <a:pt x="5839" y="11615"/>
                    <a:pt x="6381" y="12242"/>
                  </a:cubicBezTo>
                  <a:cubicBezTo>
                    <a:pt x="6200" y="12206"/>
                    <a:pt x="6007" y="12194"/>
                    <a:pt x="5839" y="12146"/>
                  </a:cubicBezTo>
                  <a:cubicBezTo>
                    <a:pt x="5513" y="12061"/>
                    <a:pt x="5188" y="11965"/>
                    <a:pt x="4875" y="11844"/>
                  </a:cubicBezTo>
                  <a:cubicBezTo>
                    <a:pt x="4860" y="11839"/>
                    <a:pt x="4847" y="11837"/>
                    <a:pt x="4834" y="11837"/>
                  </a:cubicBezTo>
                  <a:cubicBezTo>
                    <a:pt x="4731" y="11837"/>
                    <a:pt x="4694" y="11997"/>
                    <a:pt x="4790" y="12061"/>
                  </a:cubicBezTo>
                  <a:cubicBezTo>
                    <a:pt x="5213" y="12381"/>
                    <a:pt x="5883" y="12718"/>
                    <a:pt x="6475" y="12718"/>
                  </a:cubicBezTo>
                  <a:cubicBezTo>
                    <a:pt x="6575" y="12718"/>
                    <a:pt x="6672" y="12709"/>
                    <a:pt x="6766" y="12688"/>
                  </a:cubicBezTo>
                  <a:cubicBezTo>
                    <a:pt x="7284" y="13314"/>
                    <a:pt x="7706" y="13941"/>
                    <a:pt x="7875" y="14736"/>
                  </a:cubicBezTo>
                  <a:cubicBezTo>
                    <a:pt x="7453" y="14471"/>
                    <a:pt x="7007" y="14230"/>
                    <a:pt x="6561" y="14037"/>
                  </a:cubicBezTo>
                  <a:cubicBezTo>
                    <a:pt x="5730" y="13664"/>
                    <a:pt x="4802" y="13302"/>
                    <a:pt x="3959" y="12832"/>
                  </a:cubicBezTo>
                  <a:cubicBezTo>
                    <a:pt x="4007" y="12085"/>
                    <a:pt x="3983" y="11338"/>
                    <a:pt x="3887" y="10603"/>
                  </a:cubicBezTo>
                  <a:cubicBezTo>
                    <a:pt x="3814" y="10049"/>
                    <a:pt x="3646" y="9362"/>
                    <a:pt x="3164" y="9025"/>
                  </a:cubicBezTo>
                  <a:cubicBezTo>
                    <a:pt x="3148" y="9018"/>
                    <a:pt x="3133" y="9015"/>
                    <a:pt x="3117" y="9015"/>
                  </a:cubicBezTo>
                  <a:cubicBezTo>
                    <a:pt x="3048" y="9015"/>
                    <a:pt x="2987" y="9076"/>
                    <a:pt x="3007" y="9145"/>
                  </a:cubicBezTo>
                  <a:cubicBezTo>
                    <a:pt x="3248" y="9772"/>
                    <a:pt x="3465" y="10278"/>
                    <a:pt x="3477" y="10965"/>
                  </a:cubicBezTo>
                  <a:cubicBezTo>
                    <a:pt x="3489" y="11483"/>
                    <a:pt x="3417" y="12013"/>
                    <a:pt x="3453" y="12531"/>
                  </a:cubicBezTo>
                  <a:cubicBezTo>
                    <a:pt x="3212" y="12387"/>
                    <a:pt x="2983" y="12218"/>
                    <a:pt x="2778" y="12037"/>
                  </a:cubicBezTo>
                  <a:cubicBezTo>
                    <a:pt x="2754" y="12013"/>
                    <a:pt x="2730" y="11989"/>
                    <a:pt x="2706" y="11977"/>
                  </a:cubicBezTo>
                  <a:cubicBezTo>
                    <a:pt x="1935" y="11278"/>
                    <a:pt x="1417" y="10398"/>
                    <a:pt x="1441" y="9170"/>
                  </a:cubicBezTo>
                  <a:cubicBezTo>
                    <a:pt x="1441" y="9117"/>
                    <a:pt x="1401" y="9089"/>
                    <a:pt x="1361" y="9089"/>
                  </a:cubicBezTo>
                  <a:cubicBezTo>
                    <a:pt x="1328" y="9089"/>
                    <a:pt x="1295" y="9107"/>
                    <a:pt x="1284" y="9145"/>
                  </a:cubicBezTo>
                  <a:cubicBezTo>
                    <a:pt x="1007" y="10025"/>
                    <a:pt x="1296" y="10929"/>
                    <a:pt x="1826" y="11652"/>
                  </a:cubicBezTo>
                  <a:cubicBezTo>
                    <a:pt x="1633" y="11579"/>
                    <a:pt x="1453" y="11495"/>
                    <a:pt x="1272" y="11386"/>
                  </a:cubicBezTo>
                  <a:cubicBezTo>
                    <a:pt x="874" y="11158"/>
                    <a:pt x="525" y="10844"/>
                    <a:pt x="103" y="10627"/>
                  </a:cubicBezTo>
                  <a:cubicBezTo>
                    <a:pt x="95" y="10622"/>
                    <a:pt x="86" y="10620"/>
                    <a:pt x="76" y="10620"/>
                  </a:cubicBezTo>
                  <a:cubicBezTo>
                    <a:pt x="40" y="10620"/>
                    <a:pt x="0" y="10650"/>
                    <a:pt x="19" y="10688"/>
                  </a:cubicBezTo>
                  <a:cubicBezTo>
                    <a:pt x="368" y="11579"/>
                    <a:pt x="1501" y="12206"/>
                    <a:pt x="2429" y="12326"/>
                  </a:cubicBezTo>
                  <a:cubicBezTo>
                    <a:pt x="3260" y="13085"/>
                    <a:pt x="4308" y="13555"/>
                    <a:pt x="5332" y="14001"/>
                  </a:cubicBezTo>
                  <a:cubicBezTo>
                    <a:pt x="5935" y="14254"/>
                    <a:pt x="6513" y="14555"/>
                    <a:pt x="7067" y="14905"/>
                  </a:cubicBezTo>
                  <a:cubicBezTo>
                    <a:pt x="7622" y="15278"/>
                    <a:pt x="8068" y="15748"/>
                    <a:pt x="8562" y="16182"/>
                  </a:cubicBezTo>
                  <a:cubicBezTo>
                    <a:pt x="8983" y="16567"/>
                    <a:pt x="9453" y="16869"/>
                    <a:pt x="9983" y="17086"/>
                  </a:cubicBezTo>
                  <a:cubicBezTo>
                    <a:pt x="10477" y="17290"/>
                    <a:pt x="11116" y="17411"/>
                    <a:pt x="11465" y="17857"/>
                  </a:cubicBezTo>
                  <a:cubicBezTo>
                    <a:pt x="11549" y="17971"/>
                    <a:pt x="11670" y="18025"/>
                    <a:pt x="11791" y="18025"/>
                  </a:cubicBezTo>
                  <a:cubicBezTo>
                    <a:pt x="11950" y="18025"/>
                    <a:pt x="12108" y="17932"/>
                    <a:pt x="12176" y="17760"/>
                  </a:cubicBezTo>
                  <a:cubicBezTo>
                    <a:pt x="13634" y="17242"/>
                    <a:pt x="15237" y="16820"/>
                    <a:pt x="16538" y="15977"/>
                  </a:cubicBezTo>
                  <a:cubicBezTo>
                    <a:pt x="17189" y="15543"/>
                    <a:pt x="17731" y="14977"/>
                    <a:pt x="18357" y="14531"/>
                  </a:cubicBezTo>
                  <a:cubicBezTo>
                    <a:pt x="18924" y="14158"/>
                    <a:pt x="19526" y="13832"/>
                    <a:pt x="20140" y="13579"/>
                  </a:cubicBezTo>
                  <a:cubicBezTo>
                    <a:pt x="21273" y="13061"/>
                    <a:pt x="22502" y="12543"/>
                    <a:pt x="23297" y="11543"/>
                  </a:cubicBezTo>
                  <a:cubicBezTo>
                    <a:pt x="24141" y="10483"/>
                    <a:pt x="24370" y="9085"/>
                    <a:pt x="24346" y="7760"/>
                  </a:cubicBezTo>
                  <a:cubicBezTo>
                    <a:pt x="24327" y="7724"/>
                    <a:pt x="24294" y="7706"/>
                    <a:pt x="24263" y="7706"/>
                  </a:cubicBezTo>
                  <a:cubicBezTo>
                    <a:pt x="24231" y="7706"/>
                    <a:pt x="24201" y="7724"/>
                    <a:pt x="24189" y="7760"/>
                  </a:cubicBezTo>
                  <a:cubicBezTo>
                    <a:pt x="24056" y="9170"/>
                    <a:pt x="23719" y="10567"/>
                    <a:pt x="22647" y="11567"/>
                  </a:cubicBezTo>
                  <a:cubicBezTo>
                    <a:pt x="22345" y="11844"/>
                    <a:pt x="22008" y="12085"/>
                    <a:pt x="21647" y="12278"/>
                  </a:cubicBezTo>
                  <a:cubicBezTo>
                    <a:pt x="21707" y="11591"/>
                    <a:pt x="22104" y="10953"/>
                    <a:pt x="22321" y="10302"/>
                  </a:cubicBezTo>
                  <a:cubicBezTo>
                    <a:pt x="22562" y="9579"/>
                    <a:pt x="22719" y="8820"/>
                    <a:pt x="22779" y="8061"/>
                  </a:cubicBezTo>
                  <a:cubicBezTo>
                    <a:pt x="22779" y="8041"/>
                    <a:pt x="22765" y="8032"/>
                    <a:pt x="22749" y="8032"/>
                  </a:cubicBezTo>
                  <a:cubicBezTo>
                    <a:pt x="22737" y="8032"/>
                    <a:pt x="22724" y="8038"/>
                    <a:pt x="22719" y="8049"/>
                  </a:cubicBezTo>
                  <a:cubicBezTo>
                    <a:pt x="22478" y="8916"/>
                    <a:pt x="22177" y="9748"/>
                    <a:pt x="21815" y="10567"/>
                  </a:cubicBezTo>
                  <a:cubicBezTo>
                    <a:pt x="21779" y="10639"/>
                    <a:pt x="21743" y="10712"/>
                    <a:pt x="21707" y="10784"/>
                  </a:cubicBezTo>
                  <a:cubicBezTo>
                    <a:pt x="21574" y="10266"/>
                    <a:pt x="21418" y="9760"/>
                    <a:pt x="21333" y="9242"/>
                  </a:cubicBezTo>
                  <a:cubicBezTo>
                    <a:pt x="21213" y="8543"/>
                    <a:pt x="21345" y="7880"/>
                    <a:pt x="21345" y="7194"/>
                  </a:cubicBezTo>
                  <a:cubicBezTo>
                    <a:pt x="21345" y="7141"/>
                    <a:pt x="21303" y="7112"/>
                    <a:pt x="21263" y="7112"/>
                  </a:cubicBezTo>
                  <a:cubicBezTo>
                    <a:pt x="21238" y="7112"/>
                    <a:pt x="21214" y="7123"/>
                    <a:pt x="21201" y="7145"/>
                  </a:cubicBezTo>
                  <a:cubicBezTo>
                    <a:pt x="20442" y="8362"/>
                    <a:pt x="21080" y="10001"/>
                    <a:pt x="21526" y="11206"/>
                  </a:cubicBezTo>
                  <a:cubicBezTo>
                    <a:pt x="21321" y="11615"/>
                    <a:pt x="21201" y="12061"/>
                    <a:pt x="21189" y="12531"/>
                  </a:cubicBezTo>
                  <a:cubicBezTo>
                    <a:pt x="20634" y="12808"/>
                    <a:pt x="20056" y="13037"/>
                    <a:pt x="19502" y="13290"/>
                  </a:cubicBezTo>
                  <a:cubicBezTo>
                    <a:pt x="19369" y="13362"/>
                    <a:pt x="19237" y="13423"/>
                    <a:pt x="19092" y="13495"/>
                  </a:cubicBezTo>
                  <a:cubicBezTo>
                    <a:pt x="19152" y="12784"/>
                    <a:pt x="19201" y="12073"/>
                    <a:pt x="19225" y="11374"/>
                  </a:cubicBezTo>
                  <a:cubicBezTo>
                    <a:pt x="19237" y="10627"/>
                    <a:pt x="19165" y="9892"/>
                    <a:pt x="19177" y="9157"/>
                  </a:cubicBezTo>
                  <a:cubicBezTo>
                    <a:pt x="19177" y="8410"/>
                    <a:pt x="19550" y="7760"/>
                    <a:pt x="19743" y="7049"/>
                  </a:cubicBezTo>
                  <a:cubicBezTo>
                    <a:pt x="19875" y="6531"/>
                    <a:pt x="20128" y="5712"/>
                    <a:pt x="19948" y="5181"/>
                  </a:cubicBezTo>
                  <a:cubicBezTo>
                    <a:pt x="19941" y="5168"/>
                    <a:pt x="19927" y="5159"/>
                    <a:pt x="19912" y="5159"/>
                  </a:cubicBezTo>
                  <a:cubicBezTo>
                    <a:pt x="19900" y="5159"/>
                    <a:pt x="19886" y="5165"/>
                    <a:pt x="19875" y="5181"/>
                  </a:cubicBezTo>
                  <a:cubicBezTo>
                    <a:pt x="19695" y="5446"/>
                    <a:pt x="19671" y="5832"/>
                    <a:pt x="19610" y="6145"/>
                  </a:cubicBezTo>
                  <a:cubicBezTo>
                    <a:pt x="19538" y="6471"/>
                    <a:pt x="19454" y="6796"/>
                    <a:pt x="19357" y="7109"/>
                  </a:cubicBezTo>
                  <a:cubicBezTo>
                    <a:pt x="19237" y="7519"/>
                    <a:pt x="19056" y="7904"/>
                    <a:pt x="18936" y="8302"/>
                  </a:cubicBezTo>
                  <a:cubicBezTo>
                    <a:pt x="18719" y="7832"/>
                    <a:pt x="18526" y="7362"/>
                    <a:pt x="18381" y="6880"/>
                  </a:cubicBezTo>
                  <a:cubicBezTo>
                    <a:pt x="18225" y="6374"/>
                    <a:pt x="18189" y="5820"/>
                    <a:pt x="17996" y="5338"/>
                  </a:cubicBezTo>
                  <a:cubicBezTo>
                    <a:pt x="17981" y="5308"/>
                    <a:pt x="17951" y="5294"/>
                    <a:pt x="17920" y="5294"/>
                  </a:cubicBezTo>
                  <a:cubicBezTo>
                    <a:pt x="17878" y="5294"/>
                    <a:pt x="17834" y="5320"/>
                    <a:pt x="17827" y="5362"/>
                  </a:cubicBezTo>
                  <a:cubicBezTo>
                    <a:pt x="17670" y="5880"/>
                    <a:pt x="17827" y="6567"/>
                    <a:pt x="17972" y="7073"/>
                  </a:cubicBezTo>
                  <a:cubicBezTo>
                    <a:pt x="18140" y="7675"/>
                    <a:pt x="18405" y="8254"/>
                    <a:pt x="18767" y="8772"/>
                  </a:cubicBezTo>
                  <a:cubicBezTo>
                    <a:pt x="18779" y="8796"/>
                    <a:pt x="18791" y="8808"/>
                    <a:pt x="18815" y="8832"/>
                  </a:cubicBezTo>
                  <a:cubicBezTo>
                    <a:pt x="18803" y="8904"/>
                    <a:pt x="18803" y="8989"/>
                    <a:pt x="18803" y="9073"/>
                  </a:cubicBezTo>
                  <a:cubicBezTo>
                    <a:pt x="18767" y="9832"/>
                    <a:pt x="18851" y="10603"/>
                    <a:pt x="18827" y="11374"/>
                  </a:cubicBezTo>
                  <a:cubicBezTo>
                    <a:pt x="18827" y="11447"/>
                    <a:pt x="18815" y="11519"/>
                    <a:pt x="18815" y="11603"/>
                  </a:cubicBezTo>
                  <a:cubicBezTo>
                    <a:pt x="18695" y="11471"/>
                    <a:pt x="18562" y="11338"/>
                    <a:pt x="18454" y="11206"/>
                  </a:cubicBezTo>
                  <a:cubicBezTo>
                    <a:pt x="18237" y="10929"/>
                    <a:pt x="18056" y="10639"/>
                    <a:pt x="17899" y="10338"/>
                  </a:cubicBezTo>
                  <a:cubicBezTo>
                    <a:pt x="17610" y="9724"/>
                    <a:pt x="17381" y="9085"/>
                    <a:pt x="17213" y="8422"/>
                  </a:cubicBezTo>
                  <a:cubicBezTo>
                    <a:pt x="17207" y="8389"/>
                    <a:pt x="17184" y="8374"/>
                    <a:pt x="17160" y="8374"/>
                  </a:cubicBezTo>
                  <a:cubicBezTo>
                    <a:pt x="17132" y="8374"/>
                    <a:pt x="17104" y="8395"/>
                    <a:pt x="17104" y="8435"/>
                  </a:cubicBezTo>
                  <a:cubicBezTo>
                    <a:pt x="17032" y="9145"/>
                    <a:pt x="17152" y="9856"/>
                    <a:pt x="17466" y="10507"/>
                  </a:cubicBezTo>
                  <a:cubicBezTo>
                    <a:pt x="17490" y="10591"/>
                    <a:pt x="17526" y="10664"/>
                    <a:pt x="17574" y="10748"/>
                  </a:cubicBezTo>
                  <a:cubicBezTo>
                    <a:pt x="17345" y="10700"/>
                    <a:pt x="17104" y="10652"/>
                    <a:pt x="16875" y="10591"/>
                  </a:cubicBezTo>
                  <a:cubicBezTo>
                    <a:pt x="16538" y="10495"/>
                    <a:pt x="15803" y="10435"/>
                    <a:pt x="15634" y="10061"/>
                  </a:cubicBezTo>
                  <a:cubicBezTo>
                    <a:pt x="15630" y="10049"/>
                    <a:pt x="15618" y="10043"/>
                    <a:pt x="15606" y="10043"/>
                  </a:cubicBezTo>
                  <a:cubicBezTo>
                    <a:pt x="15582" y="10043"/>
                    <a:pt x="15554" y="10062"/>
                    <a:pt x="15562" y="10085"/>
                  </a:cubicBezTo>
                  <a:cubicBezTo>
                    <a:pt x="15586" y="10471"/>
                    <a:pt x="15827" y="10652"/>
                    <a:pt x="16164" y="10796"/>
                  </a:cubicBezTo>
                  <a:cubicBezTo>
                    <a:pt x="16695" y="11013"/>
                    <a:pt x="17261" y="11170"/>
                    <a:pt x="17839" y="11242"/>
                  </a:cubicBezTo>
                  <a:cubicBezTo>
                    <a:pt x="18056" y="11640"/>
                    <a:pt x="18357" y="11965"/>
                    <a:pt x="18743" y="12218"/>
                  </a:cubicBezTo>
                  <a:cubicBezTo>
                    <a:pt x="18743" y="12218"/>
                    <a:pt x="18755" y="12230"/>
                    <a:pt x="18767" y="12230"/>
                  </a:cubicBezTo>
                  <a:cubicBezTo>
                    <a:pt x="18743" y="12724"/>
                    <a:pt x="18695" y="13218"/>
                    <a:pt x="18658" y="13724"/>
                  </a:cubicBezTo>
                  <a:cubicBezTo>
                    <a:pt x="18405" y="13856"/>
                    <a:pt x="18177" y="13989"/>
                    <a:pt x="17948" y="14146"/>
                  </a:cubicBezTo>
                  <a:cubicBezTo>
                    <a:pt x="17345" y="14543"/>
                    <a:pt x="16815" y="15025"/>
                    <a:pt x="16188" y="15375"/>
                  </a:cubicBezTo>
                  <a:cubicBezTo>
                    <a:pt x="15887" y="15543"/>
                    <a:pt x="15586" y="15700"/>
                    <a:pt x="15273" y="15832"/>
                  </a:cubicBezTo>
                  <a:cubicBezTo>
                    <a:pt x="15297" y="15760"/>
                    <a:pt x="15309" y="15688"/>
                    <a:pt x="15333" y="15592"/>
                  </a:cubicBezTo>
                  <a:cubicBezTo>
                    <a:pt x="15429" y="15242"/>
                    <a:pt x="15574" y="14905"/>
                    <a:pt x="15755" y="14591"/>
                  </a:cubicBezTo>
                  <a:cubicBezTo>
                    <a:pt x="16285" y="14471"/>
                    <a:pt x="16767" y="14242"/>
                    <a:pt x="17176" y="13893"/>
                  </a:cubicBezTo>
                  <a:cubicBezTo>
                    <a:pt x="17538" y="13591"/>
                    <a:pt x="17996" y="13194"/>
                    <a:pt x="18080" y="12688"/>
                  </a:cubicBezTo>
                  <a:cubicBezTo>
                    <a:pt x="18080" y="12644"/>
                    <a:pt x="18036" y="12588"/>
                    <a:pt x="17993" y="12588"/>
                  </a:cubicBezTo>
                  <a:cubicBezTo>
                    <a:pt x="17977" y="12588"/>
                    <a:pt x="17961" y="12596"/>
                    <a:pt x="17948" y="12615"/>
                  </a:cubicBezTo>
                  <a:cubicBezTo>
                    <a:pt x="17598" y="13037"/>
                    <a:pt x="17189" y="13399"/>
                    <a:pt x="16731" y="13700"/>
                  </a:cubicBezTo>
                  <a:cubicBezTo>
                    <a:pt x="16514" y="13808"/>
                    <a:pt x="16297" y="13893"/>
                    <a:pt x="16080" y="13965"/>
                  </a:cubicBezTo>
                  <a:cubicBezTo>
                    <a:pt x="16225" y="13628"/>
                    <a:pt x="16333" y="13290"/>
                    <a:pt x="16417" y="12929"/>
                  </a:cubicBezTo>
                  <a:cubicBezTo>
                    <a:pt x="16502" y="12531"/>
                    <a:pt x="16610" y="11989"/>
                    <a:pt x="16466" y="11591"/>
                  </a:cubicBezTo>
                  <a:cubicBezTo>
                    <a:pt x="16460" y="11585"/>
                    <a:pt x="16451" y="11582"/>
                    <a:pt x="16441" y="11582"/>
                  </a:cubicBezTo>
                  <a:cubicBezTo>
                    <a:pt x="16432" y="11582"/>
                    <a:pt x="16423" y="11585"/>
                    <a:pt x="16417" y="11591"/>
                  </a:cubicBezTo>
                  <a:cubicBezTo>
                    <a:pt x="16225" y="11941"/>
                    <a:pt x="16188" y="12387"/>
                    <a:pt x="16068" y="12760"/>
                  </a:cubicBezTo>
                  <a:cubicBezTo>
                    <a:pt x="15923" y="13230"/>
                    <a:pt x="15731" y="13688"/>
                    <a:pt x="15490" y="14122"/>
                  </a:cubicBezTo>
                  <a:cubicBezTo>
                    <a:pt x="15357" y="14387"/>
                    <a:pt x="15188" y="14628"/>
                    <a:pt x="15068" y="14893"/>
                  </a:cubicBezTo>
                  <a:cubicBezTo>
                    <a:pt x="14996" y="14712"/>
                    <a:pt x="14935" y="14531"/>
                    <a:pt x="14887" y="14350"/>
                  </a:cubicBezTo>
                  <a:cubicBezTo>
                    <a:pt x="14815" y="14037"/>
                    <a:pt x="14839" y="13736"/>
                    <a:pt x="14791" y="13423"/>
                  </a:cubicBezTo>
                  <a:cubicBezTo>
                    <a:pt x="14778" y="13344"/>
                    <a:pt x="14711" y="13304"/>
                    <a:pt x="14643" y="13304"/>
                  </a:cubicBezTo>
                  <a:cubicBezTo>
                    <a:pt x="14586" y="13304"/>
                    <a:pt x="14529" y="13332"/>
                    <a:pt x="14502" y="13387"/>
                  </a:cubicBezTo>
                  <a:cubicBezTo>
                    <a:pt x="14116" y="14049"/>
                    <a:pt x="14429" y="14905"/>
                    <a:pt x="14863" y="15471"/>
                  </a:cubicBezTo>
                  <a:cubicBezTo>
                    <a:pt x="14803" y="15700"/>
                    <a:pt x="14706" y="15917"/>
                    <a:pt x="14586" y="16122"/>
                  </a:cubicBezTo>
                  <a:cubicBezTo>
                    <a:pt x="13730" y="16447"/>
                    <a:pt x="12851" y="16700"/>
                    <a:pt x="12008" y="17001"/>
                  </a:cubicBezTo>
                  <a:cubicBezTo>
                    <a:pt x="11947" y="16423"/>
                    <a:pt x="11887" y="15832"/>
                    <a:pt x="11839" y="15242"/>
                  </a:cubicBezTo>
                  <a:cubicBezTo>
                    <a:pt x="12297" y="14941"/>
                    <a:pt x="12718" y="14616"/>
                    <a:pt x="13152" y="14302"/>
                  </a:cubicBezTo>
                  <a:cubicBezTo>
                    <a:pt x="13514" y="14049"/>
                    <a:pt x="13851" y="13748"/>
                    <a:pt x="14116" y="13399"/>
                  </a:cubicBezTo>
                  <a:cubicBezTo>
                    <a:pt x="14405" y="13013"/>
                    <a:pt x="14538" y="12555"/>
                    <a:pt x="14670" y="12097"/>
                  </a:cubicBezTo>
                  <a:cubicBezTo>
                    <a:pt x="14839" y="11531"/>
                    <a:pt x="15092" y="10917"/>
                    <a:pt x="15116" y="10326"/>
                  </a:cubicBezTo>
                  <a:cubicBezTo>
                    <a:pt x="15109" y="10244"/>
                    <a:pt x="15041" y="10194"/>
                    <a:pt x="14973" y="10194"/>
                  </a:cubicBezTo>
                  <a:cubicBezTo>
                    <a:pt x="14932" y="10194"/>
                    <a:pt x="14891" y="10213"/>
                    <a:pt x="14863" y="10254"/>
                  </a:cubicBezTo>
                  <a:cubicBezTo>
                    <a:pt x="14417" y="11001"/>
                    <a:pt x="14381" y="11965"/>
                    <a:pt x="13996" y="12748"/>
                  </a:cubicBezTo>
                  <a:cubicBezTo>
                    <a:pt x="13911" y="12447"/>
                    <a:pt x="13803" y="12146"/>
                    <a:pt x="13730" y="11844"/>
                  </a:cubicBezTo>
                  <a:cubicBezTo>
                    <a:pt x="13646" y="11543"/>
                    <a:pt x="13622" y="11109"/>
                    <a:pt x="13369" y="10880"/>
                  </a:cubicBezTo>
                  <a:cubicBezTo>
                    <a:pt x="13364" y="10875"/>
                    <a:pt x="13355" y="10873"/>
                    <a:pt x="13344" y="10873"/>
                  </a:cubicBezTo>
                  <a:cubicBezTo>
                    <a:pt x="13329" y="10873"/>
                    <a:pt x="13311" y="10878"/>
                    <a:pt x="13297" y="10892"/>
                  </a:cubicBezTo>
                  <a:cubicBezTo>
                    <a:pt x="13104" y="11182"/>
                    <a:pt x="13212" y="11652"/>
                    <a:pt x="13285" y="11965"/>
                  </a:cubicBezTo>
                  <a:cubicBezTo>
                    <a:pt x="13345" y="12423"/>
                    <a:pt x="13477" y="12856"/>
                    <a:pt x="13670" y="13266"/>
                  </a:cubicBezTo>
                  <a:cubicBezTo>
                    <a:pt x="13176" y="13869"/>
                    <a:pt x="12453" y="14278"/>
                    <a:pt x="11803" y="14736"/>
                  </a:cubicBezTo>
                  <a:cubicBezTo>
                    <a:pt x="11767" y="14170"/>
                    <a:pt x="11754" y="13591"/>
                    <a:pt x="11754" y="13025"/>
                  </a:cubicBezTo>
                  <a:cubicBezTo>
                    <a:pt x="11779" y="12314"/>
                    <a:pt x="11851" y="11603"/>
                    <a:pt x="11947" y="10892"/>
                  </a:cubicBezTo>
                  <a:cubicBezTo>
                    <a:pt x="12345" y="10748"/>
                    <a:pt x="12706" y="10495"/>
                    <a:pt x="12971" y="10145"/>
                  </a:cubicBezTo>
                  <a:cubicBezTo>
                    <a:pt x="13875" y="10109"/>
                    <a:pt x="14851" y="10001"/>
                    <a:pt x="15598" y="9435"/>
                  </a:cubicBezTo>
                  <a:cubicBezTo>
                    <a:pt x="16345" y="8880"/>
                    <a:pt x="16839" y="7844"/>
                    <a:pt x="16984" y="6916"/>
                  </a:cubicBezTo>
                  <a:cubicBezTo>
                    <a:pt x="16992" y="6884"/>
                    <a:pt x="16962" y="6857"/>
                    <a:pt x="16935" y="6857"/>
                  </a:cubicBezTo>
                  <a:cubicBezTo>
                    <a:pt x="16921" y="6857"/>
                    <a:pt x="16907" y="6864"/>
                    <a:pt x="16899" y="6880"/>
                  </a:cubicBezTo>
                  <a:cubicBezTo>
                    <a:pt x="16478" y="7651"/>
                    <a:pt x="16080" y="8615"/>
                    <a:pt x="15333" y="9133"/>
                  </a:cubicBezTo>
                  <a:cubicBezTo>
                    <a:pt x="14731" y="9555"/>
                    <a:pt x="13996" y="9651"/>
                    <a:pt x="13273" y="9712"/>
                  </a:cubicBezTo>
                  <a:cubicBezTo>
                    <a:pt x="13803" y="8832"/>
                    <a:pt x="14104" y="7700"/>
                    <a:pt x="14634" y="6940"/>
                  </a:cubicBezTo>
                  <a:cubicBezTo>
                    <a:pt x="14682" y="6856"/>
                    <a:pt x="14743" y="6784"/>
                    <a:pt x="14803" y="6700"/>
                  </a:cubicBezTo>
                  <a:cubicBezTo>
                    <a:pt x="14824" y="6714"/>
                    <a:pt x="14845" y="6719"/>
                    <a:pt x="14869" y="6719"/>
                  </a:cubicBezTo>
                  <a:cubicBezTo>
                    <a:pt x="14885" y="6719"/>
                    <a:pt x="14903" y="6717"/>
                    <a:pt x="14923" y="6712"/>
                  </a:cubicBezTo>
                  <a:cubicBezTo>
                    <a:pt x="15682" y="6543"/>
                    <a:pt x="16393" y="6206"/>
                    <a:pt x="16996" y="5699"/>
                  </a:cubicBezTo>
                  <a:cubicBezTo>
                    <a:pt x="17514" y="5254"/>
                    <a:pt x="18068" y="4603"/>
                    <a:pt x="18152" y="3904"/>
                  </a:cubicBezTo>
                  <a:cubicBezTo>
                    <a:pt x="18152" y="3863"/>
                    <a:pt x="18119" y="3834"/>
                    <a:pt x="18087" y="3834"/>
                  </a:cubicBezTo>
                  <a:cubicBezTo>
                    <a:pt x="18071" y="3834"/>
                    <a:pt x="18056" y="3840"/>
                    <a:pt x="18044" y="3856"/>
                  </a:cubicBezTo>
                  <a:cubicBezTo>
                    <a:pt x="17598" y="4362"/>
                    <a:pt x="17273" y="4916"/>
                    <a:pt x="16755" y="5362"/>
                  </a:cubicBezTo>
                  <a:cubicBezTo>
                    <a:pt x="16285" y="5772"/>
                    <a:pt x="15743" y="6061"/>
                    <a:pt x="15140" y="6230"/>
                  </a:cubicBezTo>
                  <a:cubicBezTo>
                    <a:pt x="15478" y="5808"/>
                    <a:pt x="15767" y="5338"/>
                    <a:pt x="15984" y="4844"/>
                  </a:cubicBezTo>
                  <a:cubicBezTo>
                    <a:pt x="16309" y="3989"/>
                    <a:pt x="16417" y="3061"/>
                    <a:pt x="16297" y="2145"/>
                  </a:cubicBezTo>
                  <a:cubicBezTo>
                    <a:pt x="16273" y="2079"/>
                    <a:pt x="16213" y="2046"/>
                    <a:pt x="16152" y="2046"/>
                  </a:cubicBezTo>
                  <a:cubicBezTo>
                    <a:pt x="16092" y="2046"/>
                    <a:pt x="16032" y="2079"/>
                    <a:pt x="16008" y="2145"/>
                  </a:cubicBezTo>
                  <a:cubicBezTo>
                    <a:pt x="15863" y="2988"/>
                    <a:pt x="15935" y="3856"/>
                    <a:pt x="15610" y="4663"/>
                  </a:cubicBezTo>
                  <a:cubicBezTo>
                    <a:pt x="15538" y="4832"/>
                    <a:pt x="15466" y="4989"/>
                    <a:pt x="15369" y="5133"/>
                  </a:cubicBezTo>
                  <a:cubicBezTo>
                    <a:pt x="15213" y="4567"/>
                    <a:pt x="14972" y="4025"/>
                    <a:pt x="14947" y="3422"/>
                  </a:cubicBezTo>
                  <a:cubicBezTo>
                    <a:pt x="14935" y="3145"/>
                    <a:pt x="15128" y="2398"/>
                    <a:pt x="14887" y="2217"/>
                  </a:cubicBezTo>
                  <a:cubicBezTo>
                    <a:pt x="14873" y="2209"/>
                    <a:pt x="14858" y="2205"/>
                    <a:pt x="14842" y="2205"/>
                  </a:cubicBezTo>
                  <a:cubicBezTo>
                    <a:pt x="14792" y="2205"/>
                    <a:pt x="14743" y="2246"/>
                    <a:pt x="14743" y="2302"/>
                  </a:cubicBezTo>
                  <a:cubicBezTo>
                    <a:pt x="14731" y="2326"/>
                    <a:pt x="14719" y="2362"/>
                    <a:pt x="14719" y="2398"/>
                  </a:cubicBezTo>
                  <a:cubicBezTo>
                    <a:pt x="14694" y="2470"/>
                    <a:pt x="14682" y="2555"/>
                    <a:pt x="14670" y="2639"/>
                  </a:cubicBezTo>
                  <a:cubicBezTo>
                    <a:pt x="14646" y="2760"/>
                    <a:pt x="14634" y="2892"/>
                    <a:pt x="14610" y="3013"/>
                  </a:cubicBezTo>
                  <a:cubicBezTo>
                    <a:pt x="14574" y="3302"/>
                    <a:pt x="14562" y="3591"/>
                    <a:pt x="14598" y="3868"/>
                  </a:cubicBezTo>
                  <a:cubicBezTo>
                    <a:pt x="14682" y="4458"/>
                    <a:pt x="14851" y="5037"/>
                    <a:pt x="15092" y="5579"/>
                  </a:cubicBezTo>
                  <a:cubicBezTo>
                    <a:pt x="14851" y="5952"/>
                    <a:pt x="14562" y="6302"/>
                    <a:pt x="14297" y="6663"/>
                  </a:cubicBezTo>
                  <a:cubicBezTo>
                    <a:pt x="13947" y="7194"/>
                    <a:pt x="13646" y="7748"/>
                    <a:pt x="13381" y="8326"/>
                  </a:cubicBezTo>
                  <a:cubicBezTo>
                    <a:pt x="13140" y="6856"/>
                    <a:pt x="13887" y="5350"/>
                    <a:pt x="13224" y="3916"/>
                  </a:cubicBezTo>
                  <a:cubicBezTo>
                    <a:pt x="13216" y="3890"/>
                    <a:pt x="13198" y="3880"/>
                    <a:pt x="13179" y="3880"/>
                  </a:cubicBezTo>
                  <a:cubicBezTo>
                    <a:pt x="13145" y="3880"/>
                    <a:pt x="13108" y="3914"/>
                    <a:pt x="13116" y="3952"/>
                  </a:cubicBezTo>
                  <a:cubicBezTo>
                    <a:pt x="13249" y="4856"/>
                    <a:pt x="13236" y="5772"/>
                    <a:pt x="13068" y="6663"/>
                  </a:cubicBezTo>
                  <a:cubicBezTo>
                    <a:pt x="12935" y="7422"/>
                    <a:pt x="12827" y="8169"/>
                    <a:pt x="13068" y="8904"/>
                  </a:cubicBezTo>
                  <a:cubicBezTo>
                    <a:pt x="12803" y="9423"/>
                    <a:pt x="12441" y="9880"/>
                    <a:pt x="12008" y="10254"/>
                  </a:cubicBezTo>
                  <a:cubicBezTo>
                    <a:pt x="12080" y="9627"/>
                    <a:pt x="12080" y="8989"/>
                    <a:pt x="12032" y="8350"/>
                  </a:cubicBezTo>
                  <a:cubicBezTo>
                    <a:pt x="11959" y="7724"/>
                    <a:pt x="11815" y="7109"/>
                    <a:pt x="11586" y="6519"/>
                  </a:cubicBezTo>
                  <a:cubicBezTo>
                    <a:pt x="12068" y="6049"/>
                    <a:pt x="12092" y="5302"/>
                    <a:pt x="12104" y="4675"/>
                  </a:cubicBezTo>
                  <a:cubicBezTo>
                    <a:pt x="12104" y="3832"/>
                    <a:pt x="12092" y="3037"/>
                    <a:pt x="12550" y="2290"/>
                  </a:cubicBezTo>
                  <a:cubicBezTo>
                    <a:pt x="12595" y="2218"/>
                    <a:pt x="12532" y="2139"/>
                    <a:pt x="12457" y="2139"/>
                  </a:cubicBezTo>
                  <a:cubicBezTo>
                    <a:pt x="12432" y="2139"/>
                    <a:pt x="12405" y="2148"/>
                    <a:pt x="12381" y="2169"/>
                  </a:cubicBezTo>
                  <a:cubicBezTo>
                    <a:pt x="11875" y="2639"/>
                    <a:pt x="11767" y="3350"/>
                    <a:pt x="11730" y="4013"/>
                  </a:cubicBezTo>
                  <a:cubicBezTo>
                    <a:pt x="11718" y="4410"/>
                    <a:pt x="11718" y="4808"/>
                    <a:pt x="11670" y="5193"/>
                  </a:cubicBezTo>
                  <a:cubicBezTo>
                    <a:pt x="11634" y="5507"/>
                    <a:pt x="11550" y="5808"/>
                    <a:pt x="11441" y="6097"/>
                  </a:cubicBezTo>
                  <a:cubicBezTo>
                    <a:pt x="11200" y="5483"/>
                    <a:pt x="10935" y="4880"/>
                    <a:pt x="10718" y="4254"/>
                  </a:cubicBezTo>
                  <a:cubicBezTo>
                    <a:pt x="10598" y="3916"/>
                    <a:pt x="10501" y="3567"/>
                    <a:pt x="10417" y="3205"/>
                  </a:cubicBezTo>
                  <a:cubicBezTo>
                    <a:pt x="11068" y="2603"/>
                    <a:pt x="11791" y="1675"/>
                    <a:pt x="11754" y="747"/>
                  </a:cubicBezTo>
                  <a:cubicBezTo>
                    <a:pt x="11754" y="696"/>
                    <a:pt x="11705" y="658"/>
                    <a:pt x="11659" y="658"/>
                  </a:cubicBezTo>
                  <a:cubicBezTo>
                    <a:pt x="11629" y="658"/>
                    <a:pt x="11600" y="674"/>
                    <a:pt x="11586" y="711"/>
                  </a:cubicBezTo>
                  <a:cubicBezTo>
                    <a:pt x="11417" y="1121"/>
                    <a:pt x="11236" y="1519"/>
                    <a:pt x="11007" y="1904"/>
                  </a:cubicBezTo>
                  <a:cubicBezTo>
                    <a:pt x="10803" y="2193"/>
                    <a:pt x="10586" y="2482"/>
                    <a:pt x="10333" y="2735"/>
                  </a:cubicBezTo>
                  <a:cubicBezTo>
                    <a:pt x="10297" y="2494"/>
                    <a:pt x="10272" y="2254"/>
                    <a:pt x="10260" y="2013"/>
                  </a:cubicBezTo>
                  <a:cubicBezTo>
                    <a:pt x="10248" y="1687"/>
                    <a:pt x="10248" y="1350"/>
                    <a:pt x="10260" y="1012"/>
                  </a:cubicBezTo>
                  <a:cubicBezTo>
                    <a:pt x="10285" y="675"/>
                    <a:pt x="10357" y="338"/>
                    <a:pt x="10248" y="12"/>
                  </a:cubicBezTo>
                  <a:cubicBezTo>
                    <a:pt x="10236" y="0"/>
                    <a:pt x="10224" y="0"/>
                    <a:pt x="10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91646" y="4515051"/>
              <a:ext cx="502432" cy="695599"/>
            </a:xfrm>
            <a:custGeom>
              <a:avLst/>
              <a:gdLst/>
              <a:ahLst/>
              <a:cxnLst/>
              <a:rect l="l" t="t" r="r" b="b"/>
              <a:pathLst>
                <a:path w="13182" h="18250" extrusionOk="0">
                  <a:moveTo>
                    <a:pt x="11023" y="0"/>
                  </a:moveTo>
                  <a:cubicBezTo>
                    <a:pt x="10014" y="0"/>
                    <a:pt x="9015" y="330"/>
                    <a:pt x="8194" y="977"/>
                  </a:cubicBezTo>
                  <a:cubicBezTo>
                    <a:pt x="7543" y="1483"/>
                    <a:pt x="7025" y="2158"/>
                    <a:pt x="6374" y="2640"/>
                  </a:cubicBezTo>
                  <a:cubicBezTo>
                    <a:pt x="5784" y="3062"/>
                    <a:pt x="5097" y="3351"/>
                    <a:pt x="4615" y="3893"/>
                  </a:cubicBezTo>
                  <a:cubicBezTo>
                    <a:pt x="3362" y="5291"/>
                    <a:pt x="4001" y="7725"/>
                    <a:pt x="2928" y="9279"/>
                  </a:cubicBezTo>
                  <a:cubicBezTo>
                    <a:pt x="2374" y="10098"/>
                    <a:pt x="1374" y="10616"/>
                    <a:pt x="1121" y="11592"/>
                  </a:cubicBezTo>
                  <a:cubicBezTo>
                    <a:pt x="988" y="12110"/>
                    <a:pt x="1109" y="12665"/>
                    <a:pt x="1049" y="13195"/>
                  </a:cubicBezTo>
                  <a:cubicBezTo>
                    <a:pt x="916" y="14123"/>
                    <a:pt x="229" y="14882"/>
                    <a:pt x="97" y="15809"/>
                  </a:cubicBezTo>
                  <a:cubicBezTo>
                    <a:pt x="0" y="16532"/>
                    <a:pt x="266" y="17267"/>
                    <a:pt x="820" y="17761"/>
                  </a:cubicBezTo>
                  <a:cubicBezTo>
                    <a:pt x="1231" y="18105"/>
                    <a:pt x="1719" y="18249"/>
                    <a:pt x="2227" y="18249"/>
                  </a:cubicBezTo>
                  <a:cubicBezTo>
                    <a:pt x="3431" y="18249"/>
                    <a:pt x="4742" y="17435"/>
                    <a:pt x="5386" y="16520"/>
                  </a:cubicBezTo>
                  <a:cubicBezTo>
                    <a:pt x="6061" y="15581"/>
                    <a:pt x="6374" y="14412"/>
                    <a:pt x="6519" y="13255"/>
                  </a:cubicBezTo>
                  <a:cubicBezTo>
                    <a:pt x="6531" y="12966"/>
                    <a:pt x="6591" y="12677"/>
                    <a:pt x="6688" y="12400"/>
                  </a:cubicBezTo>
                  <a:cubicBezTo>
                    <a:pt x="6832" y="12062"/>
                    <a:pt x="7085" y="11809"/>
                    <a:pt x="7290" y="11520"/>
                  </a:cubicBezTo>
                  <a:cubicBezTo>
                    <a:pt x="7808" y="10833"/>
                    <a:pt x="8073" y="9990"/>
                    <a:pt x="8049" y="9134"/>
                  </a:cubicBezTo>
                  <a:cubicBezTo>
                    <a:pt x="8025" y="8231"/>
                    <a:pt x="7688" y="7267"/>
                    <a:pt x="8121" y="6472"/>
                  </a:cubicBezTo>
                  <a:cubicBezTo>
                    <a:pt x="8362" y="6002"/>
                    <a:pt x="8832" y="5701"/>
                    <a:pt x="9049" y="5219"/>
                  </a:cubicBezTo>
                  <a:cubicBezTo>
                    <a:pt x="9290" y="4713"/>
                    <a:pt x="9194" y="4122"/>
                    <a:pt x="9254" y="3568"/>
                  </a:cubicBezTo>
                  <a:cubicBezTo>
                    <a:pt x="9374" y="2640"/>
                    <a:pt x="9881" y="1809"/>
                    <a:pt x="10652" y="1279"/>
                  </a:cubicBezTo>
                  <a:cubicBezTo>
                    <a:pt x="11382" y="784"/>
                    <a:pt x="12238" y="531"/>
                    <a:pt x="13120" y="531"/>
                  </a:cubicBezTo>
                  <a:cubicBezTo>
                    <a:pt x="13141" y="531"/>
                    <a:pt x="13161" y="531"/>
                    <a:pt x="13182" y="532"/>
                  </a:cubicBezTo>
                  <a:cubicBezTo>
                    <a:pt x="12501" y="176"/>
                    <a:pt x="11759" y="0"/>
                    <a:pt x="110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416459" y="4527781"/>
              <a:ext cx="391555" cy="777889"/>
            </a:xfrm>
            <a:custGeom>
              <a:avLst/>
              <a:gdLst/>
              <a:ahLst/>
              <a:cxnLst/>
              <a:rect l="l" t="t" r="r" b="b"/>
              <a:pathLst>
                <a:path w="10273" h="20409" extrusionOk="0">
                  <a:moveTo>
                    <a:pt x="10203" y="1"/>
                  </a:moveTo>
                  <a:cubicBezTo>
                    <a:pt x="10197" y="1"/>
                    <a:pt x="10189" y="2"/>
                    <a:pt x="10181" y="5"/>
                  </a:cubicBezTo>
                  <a:cubicBezTo>
                    <a:pt x="9422" y="306"/>
                    <a:pt x="8711" y="692"/>
                    <a:pt x="8133" y="1330"/>
                  </a:cubicBezTo>
                  <a:cubicBezTo>
                    <a:pt x="7555" y="1969"/>
                    <a:pt x="7205" y="2776"/>
                    <a:pt x="6880" y="3571"/>
                  </a:cubicBezTo>
                  <a:cubicBezTo>
                    <a:pt x="6506" y="4487"/>
                    <a:pt x="6145" y="5367"/>
                    <a:pt x="5543" y="6138"/>
                  </a:cubicBezTo>
                  <a:cubicBezTo>
                    <a:pt x="4976" y="6885"/>
                    <a:pt x="4530" y="7535"/>
                    <a:pt x="4277" y="8463"/>
                  </a:cubicBezTo>
                  <a:cubicBezTo>
                    <a:pt x="4024" y="9403"/>
                    <a:pt x="3964" y="10379"/>
                    <a:pt x="3651" y="11295"/>
                  </a:cubicBezTo>
                  <a:cubicBezTo>
                    <a:pt x="3314" y="12258"/>
                    <a:pt x="2615" y="12993"/>
                    <a:pt x="2181" y="13897"/>
                  </a:cubicBezTo>
                  <a:cubicBezTo>
                    <a:pt x="1723" y="14825"/>
                    <a:pt x="1518" y="15849"/>
                    <a:pt x="1048" y="16765"/>
                  </a:cubicBezTo>
                  <a:cubicBezTo>
                    <a:pt x="639" y="17536"/>
                    <a:pt x="0" y="19295"/>
                    <a:pt x="145" y="20211"/>
                  </a:cubicBezTo>
                  <a:cubicBezTo>
                    <a:pt x="166" y="20346"/>
                    <a:pt x="269" y="20409"/>
                    <a:pt x="371" y="20409"/>
                  </a:cubicBezTo>
                  <a:cubicBezTo>
                    <a:pt x="497" y="20409"/>
                    <a:pt x="622" y="20316"/>
                    <a:pt x="603" y="20150"/>
                  </a:cubicBezTo>
                  <a:cubicBezTo>
                    <a:pt x="422" y="19150"/>
                    <a:pt x="1338" y="17259"/>
                    <a:pt x="1699" y="16391"/>
                  </a:cubicBezTo>
                  <a:cubicBezTo>
                    <a:pt x="2097" y="15463"/>
                    <a:pt x="2301" y="14451"/>
                    <a:pt x="2832" y="13584"/>
                  </a:cubicBezTo>
                  <a:cubicBezTo>
                    <a:pt x="3277" y="12849"/>
                    <a:pt x="3783" y="12198"/>
                    <a:pt x="4036" y="11367"/>
                  </a:cubicBezTo>
                  <a:cubicBezTo>
                    <a:pt x="4277" y="10572"/>
                    <a:pt x="4362" y="9740"/>
                    <a:pt x="4518" y="8933"/>
                  </a:cubicBezTo>
                  <a:cubicBezTo>
                    <a:pt x="4723" y="7897"/>
                    <a:pt x="5169" y="7162"/>
                    <a:pt x="5796" y="6342"/>
                  </a:cubicBezTo>
                  <a:cubicBezTo>
                    <a:pt x="6241" y="5740"/>
                    <a:pt x="6615" y="5077"/>
                    <a:pt x="6880" y="4379"/>
                  </a:cubicBezTo>
                  <a:cubicBezTo>
                    <a:pt x="7217" y="3547"/>
                    <a:pt x="7482" y="2668"/>
                    <a:pt x="7988" y="1921"/>
                  </a:cubicBezTo>
                  <a:cubicBezTo>
                    <a:pt x="8555" y="1077"/>
                    <a:pt x="9386" y="583"/>
                    <a:pt x="10230" y="113"/>
                  </a:cubicBezTo>
                  <a:cubicBezTo>
                    <a:pt x="10273" y="81"/>
                    <a:pt x="10258" y="1"/>
                    <a:pt x="10203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8013" y="4592234"/>
              <a:ext cx="353212" cy="698229"/>
            </a:xfrm>
            <a:custGeom>
              <a:avLst/>
              <a:gdLst/>
              <a:ahLst/>
              <a:cxnLst/>
              <a:rect l="l" t="t" r="r" b="b"/>
              <a:pathLst>
                <a:path w="9267" h="18319" extrusionOk="0">
                  <a:moveTo>
                    <a:pt x="2868" y="1"/>
                  </a:moveTo>
                  <a:cubicBezTo>
                    <a:pt x="1362" y="567"/>
                    <a:pt x="338" y="1977"/>
                    <a:pt x="242" y="3579"/>
                  </a:cubicBezTo>
                  <a:cubicBezTo>
                    <a:pt x="194" y="4302"/>
                    <a:pt x="338" y="5037"/>
                    <a:pt x="278" y="5760"/>
                  </a:cubicBezTo>
                  <a:cubicBezTo>
                    <a:pt x="218" y="6399"/>
                    <a:pt x="1" y="7025"/>
                    <a:pt x="85" y="7664"/>
                  </a:cubicBezTo>
                  <a:cubicBezTo>
                    <a:pt x="278" y="9314"/>
                    <a:pt x="2278" y="10314"/>
                    <a:pt x="2688" y="11941"/>
                  </a:cubicBezTo>
                  <a:cubicBezTo>
                    <a:pt x="2905" y="12784"/>
                    <a:pt x="2664" y="13760"/>
                    <a:pt x="3158" y="14483"/>
                  </a:cubicBezTo>
                  <a:cubicBezTo>
                    <a:pt x="3435" y="14881"/>
                    <a:pt x="3869" y="15122"/>
                    <a:pt x="4182" y="15483"/>
                  </a:cubicBezTo>
                  <a:cubicBezTo>
                    <a:pt x="4724" y="16110"/>
                    <a:pt x="4832" y="17014"/>
                    <a:pt x="5375" y="17640"/>
                  </a:cubicBezTo>
                  <a:cubicBezTo>
                    <a:pt x="5743" y="18071"/>
                    <a:pt x="6285" y="18319"/>
                    <a:pt x="6850" y="18319"/>
                  </a:cubicBezTo>
                  <a:cubicBezTo>
                    <a:pt x="6932" y="18319"/>
                    <a:pt x="7015" y="18313"/>
                    <a:pt x="7098" y="18303"/>
                  </a:cubicBezTo>
                  <a:cubicBezTo>
                    <a:pt x="8664" y="18062"/>
                    <a:pt x="9266" y="15917"/>
                    <a:pt x="8941" y="14531"/>
                  </a:cubicBezTo>
                  <a:cubicBezTo>
                    <a:pt x="8700" y="13543"/>
                    <a:pt x="8110" y="12652"/>
                    <a:pt x="7435" y="11881"/>
                  </a:cubicBezTo>
                  <a:cubicBezTo>
                    <a:pt x="7254" y="11688"/>
                    <a:pt x="7086" y="11483"/>
                    <a:pt x="6965" y="11266"/>
                  </a:cubicBezTo>
                  <a:cubicBezTo>
                    <a:pt x="6821" y="10977"/>
                    <a:pt x="6796" y="10664"/>
                    <a:pt x="6736" y="10351"/>
                  </a:cubicBezTo>
                  <a:cubicBezTo>
                    <a:pt x="6567" y="9604"/>
                    <a:pt x="6170" y="8941"/>
                    <a:pt x="5592" y="8447"/>
                  </a:cubicBezTo>
                  <a:cubicBezTo>
                    <a:pt x="4965" y="7941"/>
                    <a:pt x="4134" y="7591"/>
                    <a:pt x="3856" y="6844"/>
                  </a:cubicBezTo>
                  <a:cubicBezTo>
                    <a:pt x="3688" y="6411"/>
                    <a:pt x="3760" y="5917"/>
                    <a:pt x="3567" y="5483"/>
                  </a:cubicBezTo>
                  <a:cubicBezTo>
                    <a:pt x="3362" y="5037"/>
                    <a:pt x="2917" y="4748"/>
                    <a:pt x="2579" y="4386"/>
                  </a:cubicBezTo>
                  <a:cubicBezTo>
                    <a:pt x="2037" y="3760"/>
                    <a:pt x="1784" y="2941"/>
                    <a:pt x="1880" y="2121"/>
                  </a:cubicBezTo>
                  <a:cubicBezTo>
                    <a:pt x="1989" y="1326"/>
                    <a:pt x="2326" y="591"/>
                    <a:pt x="2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6128" y="4645710"/>
              <a:ext cx="318184" cy="708405"/>
            </a:xfrm>
            <a:custGeom>
              <a:avLst/>
              <a:gdLst/>
              <a:ahLst/>
              <a:cxnLst/>
              <a:rect l="l" t="t" r="r" b="b"/>
              <a:pathLst>
                <a:path w="8348" h="18586" extrusionOk="0">
                  <a:moveTo>
                    <a:pt x="417" y="0"/>
                  </a:moveTo>
                  <a:cubicBezTo>
                    <a:pt x="400" y="0"/>
                    <a:pt x="383" y="10"/>
                    <a:pt x="374" y="31"/>
                  </a:cubicBezTo>
                  <a:cubicBezTo>
                    <a:pt x="109" y="718"/>
                    <a:pt x="1" y="1453"/>
                    <a:pt x="49" y="2176"/>
                  </a:cubicBezTo>
                  <a:cubicBezTo>
                    <a:pt x="133" y="2935"/>
                    <a:pt x="459" y="3634"/>
                    <a:pt x="808" y="4321"/>
                  </a:cubicBezTo>
                  <a:cubicBezTo>
                    <a:pt x="1194" y="5104"/>
                    <a:pt x="1567" y="5851"/>
                    <a:pt x="1736" y="6706"/>
                  </a:cubicBezTo>
                  <a:cubicBezTo>
                    <a:pt x="1893" y="7526"/>
                    <a:pt x="2073" y="8201"/>
                    <a:pt x="2543" y="8923"/>
                  </a:cubicBezTo>
                  <a:cubicBezTo>
                    <a:pt x="3001" y="9634"/>
                    <a:pt x="3616" y="10249"/>
                    <a:pt x="4049" y="10996"/>
                  </a:cubicBezTo>
                  <a:cubicBezTo>
                    <a:pt x="4495" y="11779"/>
                    <a:pt x="4567" y="12659"/>
                    <a:pt x="4917" y="13490"/>
                  </a:cubicBezTo>
                  <a:cubicBezTo>
                    <a:pt x="5266" y="14333"/>
                    <a:pt x="5833" y="15080"/>
                    <a:pt x="6158" y="15924"/>
                  </a:cubicBezTo>
                  <a:cubicBezTo>
                    <a:pt x="6435" y="16647"/>
                    <a:pt x="7242" y="18105"/>
                    <a:pt x="7941" y="18550"/>
                  </a:cubicBezTo>
                  <a:cubicBezTo>
                    <a:pt x="7980" y="18575"/>
                    <a:pt x="8019" y="18586"/>
                    <a:pt x="8055" y="18586"/>
                  </a:cubicBezTo>
                  <a:cubicBezTo>
                    <a:pt x="8231" y="18586"/>
                    <a:pt x="8348" y="18333"/>
                    <a:pt x="8158" y="18213"/>
                  </a:cubicBezTo>
                  <a:cubicBezTo>
                    <a:pt x="7387" y="17743"/>
                    <a:pt x="6676" y="16032"/>
                    <a:pt x="6315" y="15273"/>
                  </a:cubicBezTo>
                  <a:cubicBezTo>
                    <a:pt x="5929" y="14466"/>
                    <a:pt x="5375" y="13743"/>
                    <a:pt x="5110" y="12887"/>
                  </a:cubicBezTo>
                  <a:cubicBezTo>
                    <a:pt x="4881" y="12153"/>
                    <a:pt x="4736" y="11430"/>
                    <a:pt x="4326" y="10779"/>
                  </a:cubicBezTo>
                  <a:cubicBezTo>
                    <a:pt x="3953" y="10152"/>
                    <a:pt x="3447" y="9610"/>
                    <a:pt x="3001" y="9032"/>
                  </a:cubicBezTo>
                  <a:cubicBezTo>
                    <a:pt x="2435" y="8285"/>
                    <a:pt x="2194" y="7562"/>
                    <a:pt x="2025" y="6658"/>
                  </a:cubicBezTo>
                  <a:cubicBezTo>
                    <a:pt x="1893" y="6008"/>
                    <a:pt x="1664" y="5381"/>
                    <a:pt x="1350" y="4791"/>
                  </a:cubicBezTo>
                  <a:cubicBezTo>
                    <a:pt x="989" y="4080"/>
                    <a:pt x="567" y="3381"/>
                    <a:pt x="362" y="2610"/>
                  </a:cubicBezTo>
                  <a:cubicBezTo>
                    <a:pt x="133" y="1754"/>
                    <a:pt x="290" y="899"/>
                    <a:pt x="471" y="68"/>
                  </a:cubicBezTo>
                  <a:cubicBezTo>
                    <a:pt x="479" y="29"/>
                    <a:pt x="447" y="0"/>
                    <a:pt x="417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197715" y="4365830"/>
              <a:ext cx="317955" cy="826981"/>
            </a:xfrm>
            <a:custGeom>
              <a:avLst/>
              <a:gdLst/>
              <a:ahLst/>
              <a:cxnLst/>
              <a:rect l="l" t="t" r="r" b="b"/>
              <a:pathLst>
                <a:path w="8342" h="21697" extrusionOk="0">
                  <a:moveTo>
                    <a:pt x="498" y="1"/>
                  </a:moveTo>
                  <a:lnTo>
                    <a:pt x="498" y="1"/>
                  </a:lnTo>
                  <a:cubicBezTo>
                    <a:pt x="1377" y="603"/>
                    <a:pt x="1871" y="1639"/>
                    <a:pt x="1799" y="2712"/>
                  </a:cubicBezTo>
                  <a:cubicBezTo>
                    <a:pt x="1763" y="3157"/>
                    <a:pt x="1630" y="3603"/>
                    <a:pt x="1618" y="4061"/>
                  </a:cubicBezTo>
                  <a:cubicBezTo>
                    <a:pt x="1582" y="5350"/>
                    <a:pt x="2534" y="6603"/>
                    <a:pt x="2149" y="7832"/>
                  </a:cubicBezTo>
                  <a:cubicBezTo>
                    <a:pt x="2004" y="8290"/>
                    <a:pt x="1679" y="8688"/>
                    <a:pt x="1594" y="9170"/>
                  </a:cubicBezTo>
                  <a:cubicBezTo>
                    <a:pt x="1365" y="10302"/>
                    <a:pt x="2450" y="11182"/>
                    <a:pt x="2847" y="12242"/>
                  </a:cubicBezTo>
                  <a:cubicBezTo>
                    <a:pt x="3125" y="13013"/>
                    <a:pt x="3028" y="13869"/>
                    <a:pt x="2896" y="14688"/>
                  </a:cubicBezTo>
                  <a:cubicBezTo>
                    <a:pt x="2570" y="16700"/>
                    <a:pt x="0" y="21696"/>
                    <a:pt x="3384" y="21696"/>
                  </a:cubicBezTo>
                  <a:cubicBezTo>
                    <a:pt x="3506" y="21696"/>
                    <a:pt x="3637" y="21690"/>
                    <a:pt x="3775" y="21676"/>
                  </a:cubicBezTo>
                  <a:cubicBezTo>
                    <a:pt x="4944" y="21568"/>
                    <a:pt x="5462" y="20978"/>
                    <a:pt x="5956" y="19965"/>
                  </a:cubicBezTo>
                  <a:cubicBezTo>
                    <a:pt x="6703" y="18435"/>
                    <a:pt x="8342" y="17146"/>
                    <a:pt x="7799" y="15194"/>
                  </a:cubicBezTo>
                  <a:cubicBezTo>
                    <a:pt x="7631" y="14580"/>
                    <a:pt x="7281" y="14013"/>
                    <a:pt x="7257" y="13387"/>
                  </a:cubicBezTo>
                  <a:cubicBezTo>
                    <a:pt x="7209" y="12339"/>
                    <a:pt x="8040" y="11314"/>
                    <a:pt x="7715" y="10326"/>
                  </a:cubicBezTo>
                  <a:cubicBezTo>
                    <a:pt x="7522" y="9724"/>
                    <a:pt x="6944" y="9338"/>
                    <a:pt x="6763" y="8736"/>
                  </a:cubicBezTo>
                  <a:cubicBezTo>
                    <a:pt x="6522" y="7917"/>
                    <a:pt x="7064" y="7037"/>
                    <a:pt x="6896" y="6206"/>
                  </a:cubicBezTo>
                  <a:cubicBezTo>
                    <a:pt x="6691" y="5194"/>
                    <a:pt x="5558" y="4760"/>
                    <a:pt x="4980" y="3941"/>
                  </a:cubicBezTo>
                  <a:cubicBezTo>
                    <a:pt x="4727" y="3591"/>
                    <a:pt x="4570" y="3157"/>
                    <a:pt x="4378" y="2760"/>
                  </a:cubicBezTo>
                  <a:cubicBezTo>
                    <a:pt x="3582" y="1302"/>
                    <a:pt x="1992" y="591"/>
                    <a:pt x="4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266780" y="4409815"/>
              <a:ext cx="143732" cy="882210"/>
            </a:xfrm>
            <a:custGeom>
              <a:avLst/>
              <a:gdLst/>
              <a:ahLst/>
              <a:cxnLst/>
              <a:rect l="l" t="t" r="r" b="b"/>
              <a:pathLst>
                <a:path w="3771" h="23146" extrusionOk="0">
                  <a:moveTo>
                    <a:pt x="195" y="1"/>
                  </a:moveTo>
                  <a:cubicBezTo>
                    <a:pt x="150" y="1"/>
                    <a:pt x="106" y="62"/>
                    <a:pt x="144" y="100"/>
                  </a:cubicBezTo>
                  <a:cubicBezTo>
                    <a:pt x="469" y="461"/>
                    <a:pt x="758" y="859"/>
                    <a:pt x="999" y="1280"/>
                  </a:cubicBezTo>
                  <a:cubicBezTo>
                    <a:pt x="1300" y="1811"/>
                    <a:pt x="1373" y="2377"/>
                    <a:pt x="1421" y="2979"/>
                  </a:cubicBezTo>
                  <a:cubicBezTo>
                    <a:pt x="1481" y="3823"/>
                    <a:pt x="1734" y="4630"/>
                    <a:pt x="2144" y="5353"/>
                  </a:cubicBezTo>
                  <a:cubicBezTo>
                    <a:pt x="2638" y="6257"/>
                    <a:pt x="3144" y="7088"/>
                    <a:pt x="2939" y="8184"/>
                  </a:cubicBezTo>
                  <a:cubicBezTo>
                    <a:pt x="2758" y="9172"/>
                    <a:pt x="2397" y="9968"/>
                    <a:pt x="2602" y="10992"/>
                  </a:cubicBezTo>
                  <a:cubicBezTo>
                    <a:pt x="2782" y="11859"/>
                    <a:pt x="3192" y="12654"/>
                    <a:pt x="3325" y="13534"/>
                  </a:cubicBezTo>
                  <a:cubicBezTo>
                    <a:pt x="3481" y="14667"/>
                    <a:pt x="2855" y="15522"/>
                    <a:pt x="2493" y="16534"/>
                  </a:cubicBezTo>
                  <a:cubicBezTo>
                    <a:pt x="2349" y="17016"/>
                    <a:pt x="2252" y="17510"/>
                    <a:pt x="2192" y="18016"/>
                  </a:cubicBezTo>
                  <a:cubicBezTo>
                    <a:pt x="2108" y="18607"/>
                    <a:pt x="1915" y="19185"/>
                    <a:pt x="1650" y="19727"/>
                  </a:cubicBezTo>
                  <a:cubicBezTo>
                    <a:pt x="1144" y="20763"/>
                    <a:pt x="614" y="21800"/>
                    <a:pt x="96" y="22824"/>
                  </a:cubicBezTo>
                  <a:cubicBezTo>
                    <a:pt x="1" y="23006"/>
                    <a:pt x="150" y="23146"/>
                    <a:pt x="301" y="23146"/>
                  </a:cubicBezTo>
                  <a:cubicBezTo>
                    <a:pt x="380" y="23146"/>
                    <a:pt x="460" y="23107"/>
                    <a:pt x="505" y="23016"/>
                  </a:cubicBezTo>
                  <a:cubicBezTo>
                    <a:pt x="987" y="21992"/>
                    <a:pt x="1469" y="20980"/>
                    <a:pt x="1963" y="19968"/>
                  </a:cubicBezTo>
                  <a:cubicBezTo>
                    <a:pt x="2168" y="19570"/>
                    <a:pt x="2337" y="19137"/>
                    <a:pt x="2457" y="18703"/>
                  </a:cubicBezTo>
                  <a:cubicBezTo>
                    <a:pt x="2590" y="18149"/>
                    <a:pt x="2602" y="17582"/>
                    <a:pt x="2746" y="17040"/>
                  </a:cubicBezTo>
                  <a:cubicBezTo>
                    <a:pt x="2939" y="16233"/>
                    <a:pt x="3433" y="15546"/>
                    <a:pt x="3626" y="14739"/>
                  </a:cubicBezTo>
                  <a:cubicBezTo>
                    <a:pt x="3770" y="14100"/>
                    <a:pt x="3734" y="13426"/>
                    <a:pt x="3542" y="12799"/>
                  </a:cubicBezTo>
                  <a:cubicBezTo>
                    <a:pt x="3325" y="12040"/>
                    <a:pt x="2987" y="11317"/>
                    <a:pt x="2903" y="10534"/>
                  </a:cubicBezTo>
                  <a:cubicBezTo>
                    <a:pt x="2807" y="9618"/>
                    <a:pt x="3252" y="8823"/>
                    <a:pt x="3349" y="7931"/>
                  </a:cubicBezTo>
                  <a:cubicBezTo>
                    <a:pt x="3505" y="6425"/>
                    <a:pt x="2349" y="5401"/>
                    <a:pt x="1951" y="4064"/>
                  </a:cubicBezTo>
                  <a:cubicBezTo>
                    <a:pt x="1722" y="3293"/>
                    <a:pt x="1831" y="2437"/>
                    <a:pt x="1553" y="1690"/>
                  </a:cubicBezTo>
                  <a:cubicBezTo>
                    <a:pt x="1276" y="955"/>
                    <a:pt x="746" y="533"/>
                    <a:pt x="228" y="15"/>
                  </a:cubicBezTo>
                  <a:cubicBezTo>
                    <a:pt x="218" y="5"/>
                    <a:pt x="206" y="1"/>
                    <a:pt x="195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" name="Google Shape;179;p4"/>
            <p:cNvGrpSpPr/>
            <p:nvPr/>
          </p:nvGrpSpPr>
          <p:grpSpPr>
            <a:xfrm>
              <a:off x="1372625" y="4675729"/>
              <a:ext cx="609253" cy="420236"/>
              <a:chOff x="7296325" y="4675729"/>
              <a:chExt cx="609253" cy="420236"/>
            </a:xfrm>
          </p:grpSpPr>
          <p:sp>
            <p:nvSpPr>
              <p:cNvPr id="180" name="Google Shape;180;p4"/>
              <p:cNvSpPr/>
              <p:nvPr/>
            </p:nvSpPr>
            <p:spPr>
              <a:xfrm>
                <a:off x="7296325" y="4690805"/>
                <a:ext cx="143676" cy="181879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3185" extrusionOk="0">
                    <a:moveTo>
                      <a:pt x="1782" y="1"/>
                    </a:moveTo>
                    <a:cubicBezTo>
                      <a:pt x="1751" y="1"/>
                      <a:pt x="1721" y="2"/>
                      <a:pt x="1695" y="5"/>
                    </a:cubicBezTo>
                    <a:cubicBezTo>
                      <a:pt x="1352" y="48"/>
                      <a:pt x="1079" y="288"/>
                      <a:pt x="745" y="365"/>
                    </a:cubicBezTo>
                    <a:cubicBezTo>
                      <a:pt x="617" y="399"/>
                      <a:pt x="480" y="407"/>
                      <a:pt x="351" y="450"/>
                    </a:cubicBezTo>
                    <a:cubicBezTo>
                      <a:pt x="215" y="476"/>
                      <a:pt x="112" y="578"/>
                      <a:pt x="61" y="707"/>
                    </a:cubicBezTo>
                    <a:cubicBezTo>
                      <a:pt x="1" y="921"/>
                      <a:pt x="189" y="1100"/>
                      <a:pt x="266" y="1306"/>
                    </a:cubicBezTo>
                    <a:cubicBezTo>
                      <a:pt x="309" y="1460"/>
                      <a:pt x="326" y="1622"/>
                      <a:pt x="326" y="1785"/>
                    </a:cubicBezTo>
                    <a:cubicBezTo>
                      <a:pt x="360" y="2204"/>
                      <a:pt x="497" y="2614"/>
                      <a:pt x="736" y="2965"/>
                    </a:cubicBezTo>
                    <a:cubicBezTo>
                      <a:pt x="812" y="3075"/>
                      <a:pt x="936" y="3184"/>
                      <a:pt x="1057" y="3184"/>
                    </a:cubicBezTo>
                    <a:cubicBezTo>
                      <a:pt x="1088" y="3184"/>
                      <a:pt x="1118" y="3177"/>
                      <a:pt x="1147" y="3162"/>
                    </a:cubicBezTo>
                    <a:cubicBezTo>
                      <a:pt x="1198" y="3119"/>
                      <a:pt x="1241" y="3068"/>
                      <a:pt x="1267" y="3017"/>
                    </a:cubicBezTo>
                    <a:cubicBezTo>
                      <a:pt x="1635" y="2366"/>
                      <a:pt x="1960" y="1699"/>
                      <a:pt x="2242" y="1015"/>
                    </a:cubicBezTo>
                    <a:cubicBezTo>
                      <a:pt x="2319" y="835"/>
                      <a:pt x="2516" y="519"/>
                      <a:pt x="2439" y="313"/>
                    </a:cubicBezTo>
                    <a:cubicBezTo>
                      <a:pt x="2356" y="87"/>
                      <a:pt x="2015" y="1"/>
                      <a:pt x="17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7341266" y="4682011"/>
                <a:ext cx="181308" cy="265481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4649" extrusionOk="0">
                    <a:moveTo>
                      <a:pt x="2066" y="1"/>
                    </a:moveTo>
                    <a:cubicBezTo>
                      <a:pt x="1956" y="1"/>
                      <a:pt x="1850" y="17"/>
                      <a:pt x="1754" y="57"/>
                    </a:cubicBezTo>
                    <a:cubicBezTo>
                      <a:pt x="1523" y="159"/>
                      <a:pt x="1387" y="390"/>
                      <a:pt x="1267" y="613"/>
                    </a:cubicBezTo>
                    <a:lnTo>
                      <a:pt x="771" y="1511"/>
                    </a:lnTo>
                    <a:cubicBezTo>
                      <a:pt x="574" y="1845"/>
                      <a:pt x="403" y="2187"/>
                      <a:pt x="240" y="2546"/>
                    </a:cubicBezTo>
                    <a:cubicBezTo>
                      <a:pt x="103" y="2888"/>
                      <a:pt x="1" y="3256"/>
                      <a:pt x="86" y="3607"/>
                    </a:cubicBezTo>
                    <a:cubicBezTo>
                      <a:pt x="206" y="4086"/>
                      <a:pt x="634" y="4420"/>
                      <a:pt x="1087" y="4599"/>
                    </a:cubicBezTo>
                    <a:cubicBezTo>
                      <a:pt x="1157" y="4631"/>
                      <a:pt x="1231" y="4649"/>
                      <a:pt x="1307" y="4649"/>
                    </a:cubicBezTo>
                    <a:cubicBezTo>
                      <a:pt x="1334" y="4649"/>
                      <a:pt x="1360" y="4646"/>
                      <a:pt x="1387" y="4642"/>
                    </a:cubicBezTo>
                    <a:cubicBezTo>
                      <a:pt x="1464" y="4608"/>
                      <a:pt x="1532" y="4556"/>
                      <a:pt x="1583" y="4488"/>
                    </a:cubicBezTo>
                    <a:cubicBezTo>
                      <a:pt x="1797" y="4231"/>
                      <a:pt x="1968" y="3940"/>
                      <a:pt x="2097" y="3624"/>
                    </a:cubicBezTo>
                    <a:cubicBezTo>
                      <a:pt x="2507" y="2743"/>
                      <a:pt x="2841" y="1836"/>
                      <a:pt x="3089" y="895"/>
                    </a:cubicBezTo>
                    <a:cubicBezTo>
                      <a:pt x="3175" y="570"/>
                      <a:pt x="3175" y="373"/>
                      <a:pt x="2858" y="219"/>
                    </a:cubicBezTo>
                    <a:cubicBezTo>
                      <a:pt x="2632" y="103"/>
                      <a:pt x="2337" y="1"/>
                      <a:pt x="20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7391119" y="4675729"/>
                <a:ext cx="514459" cy="420236"/>
              </a:xfrm>
              <a:custGeom>
                <a:avLst/>
                <a:gdLst/>
                <a:ahLst/>
                <a:cxnLst/>
                <a:rect l="l" t="t" r="r" b="b"/>
                <a:pathLst>
                  <a:path w="9009" h="7359" extrusionOk="0">
                    <a:moveTo>
                      <a:pt x="2756" y="0"/>
                    </a:moveTo>
                    <a:cubicBezTo>
                      <a:pt x="2199" y="0"/>
                      <a:pt x="1963" y="439"/>
                      <a:pt x="1720" y="894"/>
                    </a:cubicBezTo>
                    <a:cubicBezTo>
                      <a:pt x="1420" y="1450"/>
                      <a:pt x="1027" y="1937"/>
                      <a:pt x="548" y="2340"/>
                    </a:cubicBezTo>
                    <a:cubicBezTo>
                      <a:pt x="368" y="2493"/>
                      <a:pt x="163" y="2656"/>
                      <a:pt x="103" y="2887"/>
                    </a:cubicBezTo>
                    <a:cubicBezTo>
                      <a:pt x="0" y="3298"/>
                      <a:pt x="394" y="3648"/>
                      <a:pt x="531" y="4042"/>
                    </a:cubicBezTo>
                    <a:cubicBezTo>
                      <a:pt x="659" y="4410"/>
                      <a:pt x="582" y="4820"/>
                      <a:pt x="727" y="5171"/>
                    </a:cubicBezTo>
                    <a:cubicBezTo>
                      <a:pt x="856" y="5496"/>
                      <a:pt x="1138" y="5727"/>
                      <a:pt x="1429" y="5915"/>
                    </a:cubicBezTo>
                    <a:cubicBezTo>
                      <a:pt x="1899" y="6206"/>
                      <a:pt x="2396" y="6463"/>
                      <a:pt x="2909" y="6685"/>
                    </a:cubicBezTo>
                    <a:cubicBezTo>
                      <a:pt x="3682" y="7028"/>
                      <a:pt x="4505" y="7358"/>
                      <a:pt x="5335" y="7358"/>
                    </a:cubicBezTo>
                    <a:cubicBezTo>
                      <a:pt x="5478" y="7358"/>
                      <a:pt x="5622" y="7348"/>
                      <a:pt x="5766" y="7327"/>
                    </a:cubicBezTo>
                    <a:cubicBezTo>
                      <a:pt x="6226" y="7254"/>
                      <a:pt x="6670" y="7068"/>
                      <a:pt x="7134" y="7068"/>
                    </a:cubicBezTo>
                    <a:cubicBezTo>
                      <a:pt x="7163" y="7068"/>
                      <a:pt x="7192" y="7069"/>
                      <a:pt x="7221" y="7070"/>
                    </a:cubicBezTo>
                    <a:cubicBezTo>
                      <a:pt x="7412" y="7082"/>
                      <a:pt x="7610" y="7122"/>
                      <a:pt x="7801" y="7122"/>
                    </a:cubicBezTo>
                    <a:cubicBezTo>
                      <a:pt x="7901" y="7122"/>
                      <a:pt x="7999" y="7111"/>
                      <a:pt x="8093" y="7079"/>
                    </a:cubicBezTo>
                    <a:cubicBezTo>
                      <a:pt x="8247" y="7010"/>
                      <a:pt x="8393" y="6916"/>
                      <a:pt x="8504" y="6788"/>
                    </a:cubicBezTo>
                    <a:cubicBezTo>
                      <a:pt x="8743" y="6557"/>
                      <a:pt x="8966" y="6283"/>
                      <a:pt x="8983" y="5958"/>
                    </a:cubicBezTo>
                    <a:cubicBezTo>
                      <a:pt x="9009" y="5625"/>
                      <a:pt x="8820" y="5317"/>
                      <a:pt x="8607" y="5060"/>
                    </a:cubicBezTo>
                    <a:cubicBezTo>
                      <a:pt x="8350" y="4761"/>
                      <a:pt x="8076" y="4487"/>
                      <a:pt x="7785" y="4230"/>
                    </a:cubicBezTo>
                    <a:lnTo>
                      <a:pt x="6887" y="3409"/>
                    </a:lnTo>
                    <a:lnTo>
                      <a:pt x="5330" y="1972"/>
                    </a:lnTo>
                    <a:lnTo>
                      <a:pt x="4064" y="800"/>
                    </a:lnTo>
                    <a:cubicBezTo>
                      <a:pt x="3739" y="500"/>
                      <a:pt x="3311" y="38"/>
                      <a:pt x="2849" y="4"/>
                    </a:cubicBezTo>
                    <a:cubicBezTo>
                      <a:pt x="2817" y="1"/>
                      <a:pt x="2786" y="0"/>
                      <a:pt x="27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7469581" y="4925505"/>
                <a:ext cx="53108" cy="4368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765" extrusionOk="0">
                    <a:moveTo>
                      <a:pt x="272" y="0"/>
                    </a:moveTo>
                    <a:cubicBezTo>
                      <a:pt x="126" y="0"/>
                      <a:pt x="1" y="143"/>
                      <a:pt x="38" y="292"/>
                    </a:cubicBezTo>
                    <a:cubicBezTo>
                      <a:pt x="106" y="523"/>
                      <a:pt x="329" y="686"/>
                      <a:pt x="551" y="754"/>
                    </a:cubicBezTo>
                    <a:cubicBezTo>
                      <a:pt x="576" y="761"/>
                      <a:pt x="599" y="765"/>
                      <a:pt x="622" y="765"/>
                    </a:cubicBezTo>
                    <a:cubicBezTo>
                      <a:pt x="819" y="765"/>
                      <a:pt x="930" y="514"/>
                      <a:pt x="799" y="361"/>
                    </a:cubicBezTo>
                    <a:cubicBezTo>
                      <a:pt x="731" y="284"/>
                      <a:pt x="662" y="215"/>
                      <a:pt x="585" y="156"/>
                    </a:cubicBezTo>
                    <a:cubicBezTo>
                      <a:pt x="508" y="96"/>
                      <a:pt x="431" y="44"/>
                      <a:pt x="337" y="10"/>
                    </a:cubicBezTo>
                    <a:cubicBezTo>
                      <a:pt x="315" y="4"/>
                      <a:pt x="294" y="0"/>
                      <a:pt x="272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7541076" y="4977527"/>
                <a:ext cx="56363" cy="3512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615" extrusionOk="0">
                    <a:moveTo>
                      <a:pt x="307" y="1"/>
                    </a:moveTo>
                    <a:cubicBezTo>
                      <a:pt x="267" y="1"/>
                      <a:pt x="228" y="5"/>
                      <a:pt x="189" y="14"/>
                    </a:cubicBezTo>
                    <a:cubicBezTo>
                      <a:pt x="61" y="49"/>
                      <a:pt x="1" y="186"/>
                      <a:pt x="61" y="305"/>
                    </a:cubicBezTo>
                    <a:cubicBezTo>
                      <a:pt x="206" y="511"/>
                      <a:pt x="454" y="579"/>
                      <a:pt x="694" y="613"/>
                    </a:cubicBezTo>
                    <a:cubicBezTo>
                      <a:pt x="702" y="614"/>
                      <a:pt x="711" y="615"/>
                      <a:pt x="719" y="615"/>
                    </a:cubicBezTo>
                    <a:cubicBezTo>
                      <a:pt x="937" y="615"/>
                      <a:pt x="987" y="301"/>
                      <a:pt x="822" y="186"/>
                    </a:cubicBezTo>
                    <a:cubicBezTo>
                      <a:pt x="675" y="88"/>
                      <a:pt x="488" y="1"/>
                      <a:pt x="307" y="1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7622678" y="5019271"/>
                <a:ext cx="67955" cy="39231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687" extrusionOk="0">
                    <a:moveTo>
                      <a:pt x="329" y="0"/>
                    </a:moveTo>
                    <a:cubicBezTo>
                      <a:pt x="242" y="0"/>
                      <a:pt x="159" y="22"/>
                      <a:pt x="86" y="88"/>
                    </a:cubicBezTo>
                    <a:cubicBezTo>
                      <a:pt x="26" y="139"/>
                      <a:pt x="0" y="225"/>
                      <a:pt x="17" y="302"/>
                    </a:cubicBezTo>
                    <a:cubicBezTo>
                      <a:pt x="77" y="507"/>
                      <a:pt x="300" y="575"/>
                      <a:pt x="488" y="635"/>
                    </a:cubicBezTo>
                    <a:cubicBezTo>
                      <a:pt x="582" y="669"/>
                      <a:pt x="680" y="686"/>
                      <a:pt x="778" y="686"/>
                    </a:cubicBezTo>
                    <a:cubicBezTo>
                      <a:pt x="875" y="686"/>
                      <a:pt x="971" y="669"/>
                      <a:pt x="1061" y="635"/>
                    </a:cubicBezTo>
                    <a:cubicBezTo>
                      <a:pt x="1155" y="584"/>
                      <a:pt x="1189" y="464"/>
                      <a:pt x="1147" y="370"/>
                    </a:cubicBezTo>
                    <a:cubicBezTo>
                      <a:pt x="1027" y="207"/>
                      <a:pt x="856" y="105"/>
                      <a:pt x="659" y="62"/>
                    </a:cubicBezTo>
                    <a:cubicBezTo>
                      <a:pt x="551" y="34"/>
                      <a:pt x="437" y="0"/>
                      <a:pt x="329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7490766" y="4987121"/>
                <a:ext cx="59675" cy="3911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685" extrusionOk="0">
                    <a:moveTo>
                      <a:pt x="274" y="0"/>
                    </a:moveTo>
                    <a:cubicBezTo>
                      <a:pt x="95" y="0"/>
                      <a:pt x="0" y="206"/>
                      <a:pt x="120" y="343"/>
                    </a:cubicBezTo>
                    <a:cubicBezTo>
                      <a:pt x="300" y="548"/>
                      <a:pt x="557" y="676"/>
                      <a:pt x="830" y="685"/>
                    </a:cubicBezTo>
                    <a:cubicBezTo>
                      <a:pt x="959" y="685"/>
                      <a:pt x="1044" y="548"/>
                      <a:pt x="984" y="428"/>
                    </a:cubicBezTo>
                    <a:cubicBezTo>
                      <a:pt x="873" y="172"/>
                      <a:pt x="539" y="9"/>
                      <a:pt x="274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7568600" y="5029436"/>
                <a:ext cx="53507" cy="36661"/>
              </a:xfrm>
              <a:custGeom>
                <a:avLst/>
                <a:gdLst/>
                <a:ahLst/>
                <a:cxnLst/>
                <a:rect l="l" t="t" r="r" b="b"/>
                <a:pathLst>
                  <a:path w="937" h="642" extrusionOk="0">
                    <a:moveTo>
                      <a:pt x="244" y="0"/>
                    </a:moveTo>
                    <a:cubicBezTo>
                      <a:pt x="122" y="0"/>
                      <a:pt x="1" y="40"/>
                      <a:pt x="6" y="183"/>
                    </a:cubicBezTo>
                    <a:cubicBezTo>
                      <a:pt x="6" y="329"/>
                      <a:pt x="126" y="406"/>
                      <a:pt x="246" y="483"/>
                    </a:cubicBezTo>
                    <a:cubicBezTo>
                      <a:pt x="357" y="543"/>
                      <a:pt x="477" y="594"/>
                      <a:pt x="605" y="637"/>
                    </a:cubicBezTo>
                    <a:cubicBezTo>
                      <a:pt x="621" y="640"/>
                      <a:pt x="637" y="642"/>
                      <a:pt x="653" y="642"/>
                    </a:cubicBezTo>
                    <a:cubicBezTo>
                      <a:pt x="824" y="642"/>
                      <a:pt x="937" y="435"/>
                      <a:pt x="819" y="286"/>
                    </a:cubicBezTo>
                    <a:cubicBezTo>
                      <a:pt x="708" y="158"/>
                      <a:pt x="571" y="64"/>
                      <a:pt x="408" y="21"/>
                    </a:cubicBezTo>
                    <a:cubicBezTo>
                      <a:pt x="363" y="10"/>
                      <a:pt x="304" y="0"/>
                      <a:pt x="244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7715017" y="5052392"/>
                <a:ext cx="37175" cy="2369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415" extrusionOk="0">
                    <a:moveTo>
                      <a:pt x="251" y="1"/>
                    </a:moveTo>
                    <a:cubicBezTo>
                      <a:pt x="194" y="1"/>
                      <a:pt x="139" y="10"/>
                      <a:pt x="94" y="29"/>
                    </a:cubicBezTo>
                    <a:cubicBezTo>
                      <a:pt x="34" y="64"/>
                      <a:pt x="0" y="132"/>
                      <a:pt x="17" y="201"/>
                    </a:cubicBezTo>
                    <a:cubicBezTo>
                      <a:pt x="52" y="286"/>
                      <a:pt x="137" y="363"/>
                      <a:pt x="231" y="389"/>
                    </a:cubicBezTo>
                    <a:cubicBezTo>
                      <a:pt x="274" y="406"/>
                      <a:pt x="319" y="414"/>
                      <a:pt x="365" y="414"/>
                    </a:cubicBezTo>
                    <a:cubicBezTo>
                      <a:pt x="411" y="414"/>
                      <a:pt x="458" y="406"/>
                      <a:pt x="505" y="389"/>
                    </a:cubicBezTo>
                    <a:cubicBezTo>
                      <a:pt x="582" y="372"/>
                      <a:pt x="642" y="303"/>
                      <a:pt x="650" y="218"/>
                    </a:cubicBezTo>
                    <a:cubicBezTo>
                      <a:pt x="650" y="141"/>
                      <a:pt x="599" y="64"/>
                      <a:pt x="522" y="38"/>
                    </a:cubicBezTo>
                    <a:cubicBezTo>
                      <a:pt x="445" y="21"/>
                      <a:pt x="377" y="12"/>
                      <a:pt x="308" y="4"/>
                    </a:cubicBezTo>
                    <a:cubicBezTo>
                      <a:pt x="289" y="2"/>
                      <a:pt x="270" y="1"/>
                      <a:pt x="251" y="1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7323678" y="4738259"/>
                <a:ext cx="28895" cy="3409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597" extrusionOk="0">
                    <a:moveTo>
                      <a:pt x="187" y="1"/>
                    </a:moveTo>
                    <a:cubicBezTo>
                      <a:pt x="97" y="1"/>
                      <a:pt x="16" y="74"/>
                      <a:pt x="9" y="175"/>
                    </a:cubicBezTo>
                    <a:cubicBezTo>
                      <a:pt x="1" y="209"/>
                      <a:pt x="1" y="244"/>
                      <a:pt x="9" y="286"/>
                    </a:cubicBezTo>
                    <a:cubicBezTo>
                      <a:pt x="18" y="303"/>
                      <a:pt x="26" y="329"/>
                      <a:pt x="35" y="346"/>
                    </a:cubicBezTo>
                    <a:cubicBezTo>
                      <a:pt x="43" y="372"/>
                      <a:pt x="61" y="415"/>
                      <a:pt x="69" y="457"/>
                    </a:cubicBezTo>
                    <a:cubicBezTo>
                      <a:pt x="103" y="500"/>
                      <a:pt x="138" y="534"/>
                      <a:pt x="189" y="560"/>
                    </a:cubicBezTo>
                    <a:cubicBezTo>
                      <a:pt x="225" y="585"/>
                      <a:pt x="264" y="596"/>
                      <a:pt x="302" y="596"/>
                    </a:cubicBezTo>
                    <a:cubicBezTo>
                      <a:pt x="408" y="596"/>
                      <a:pt x="505" y="509"/>
                      <a:pt x="505" y="389"/>
                    </a:cubicBezTo>
                    <a:cubicBezTo>
                      <a:pt x="505" y="346"/>
                      <a:pt x="497" y="303"/>
                      <a:pt x="488" y="261"/>
                    </a:cubicBezTo>
                    <a:cubicBezTo>
                      <a:pt x="463" y="218"/>
                      <a:pt x="446" y="175"/>
                      <a:pt x="411" y="141"/>
                    </a:cubicBezTo>
                    <a:cubicBezTo>
                      <a:pt x="403" y="124"/>
                      <a:pt x="386" y="107"/>
                      <a:pt x="377" y="90"/>
                    </a:cubicBezTo>
                    <a:cubicBezTo>
                      <a:pt x="351" y="64"/>
                      <a:pt x="317" y="47"/>
                      <a:pt x="283" y="30"/>
                    </a:cubicBezTo>
                    <a:cubicBezTo>
                      <a:pt x="252" y="10"/>
                      <a:pt x="219" y="1"/>
                      <a:pt x="187" y="1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7330017" y="4783200"/>
                <a:ext cx="23527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468" extrusionOk="0">
                    <a:moveTo>
                      <a:pt x="189" y="0"/>
                    </a:moveTo>
                    <a:cubicBezTo>
                      <a:pt x="94" y="0"/>
                      <a:pt x="1" y="70"/>
                      <a:pt x="1" y="184"/>
                    </a:cubicBezTo>
                    <a:cubicBezTo>
                      <a:pt x="1" y="209"/>
                      <a:pt x="1" y="244"/>
                      <a:pt x="9" y="269"/>
                    </a:cubicBezTo>
                    <a:cubicBezTo>
                      <a:pt x="18" y="304"/>
                      <a:pt x="35" y="338"/>
                      <a:pt x="61" y="372"/>
                    </a:cubicBezTo>
                    <a:cubicBezTo>
                      <a:pt x="78" y="398"/>
                      <a:pt x="104" y="423"/>
                      <a:pt x="138" y="440"/>
                    </a:cubicBezTo>
                    <a:cubicBezTo>
                      <a:pt x="165" y="459"/>
                      <a:pt x="196" y="467"/>
                      <a:pt x="226" y="467"/>
                    </a:cubicBezTo>
                    <a:cubicBezTo>
                      <a:pt x="281" y="467"/>
                      <a:pt x="336" y="439"/>
                      <a:pt x="369" y="389"/>
                    </a:cubicBezTo>
                    <a:cubicBezTo>
                      <a:pt x="412" y="295"/>
                      <a:pt x="412" y="184"/>
                      <a:pt x="352" y="98"/>
                    </a:cubicBezTo>
                    <a:cubicBezTo>
                      <a:pt x="314" y="30"/>
                      <a:pt x="252" y="0"/>
                      <a:pt x="189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7361310" y="4859606"/>
                <a:ext cx="27924" cy="28381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97" extrusionOk="0">
                    <a:moveTo>
                      <a:pt x="197" y="1"/>
                    </a:moveTo>
                    <a:cubicBezTo>
                      <a:pt x="146" y="1"/>
                      <a:pt x="103" y="18"/>
                      <a:pt x="60" y="52"/>
                    </a:cubicBezTo>
                    <a:cubicBezTo>
                      <a:pt x="26" y="86"/>
                      <a:pt x="9" y="138"/>
                      <a:pt x="0" y="189"/>
                    </a:cubicBezTo>
                    <a:cubicBezTo>
                      <a:pt x="0" y="274"/>
                      <a:pt x="35" y="369"/>
                      <a:pt x="103" y="428"/>
                    </a:cubicBezTo>
                    <a:cubicBezTo>
                      <a:pt x="146" y="471"/>
                      <a:pt x="197" y="497"/>
                      <a:pt x="257" y="497"/>
                    </a:cubicBezTo>
                    <a:cubicBezTo>
                      <a:pt x="317" y="497"/>
                      <a:pt x="377" y="480"/>
                      <a:pt x="420" y="437"/>
                    </a:cubicBezTo>
                    <a:cubicBezTo>
                      <a:pt x="462" y="394"/>
                      <a:pt x="488" y="343"/>
                      <a:pt x="488" y="283"/>
                    </a:cubicBezTo>
                    <a:cubicBezTo>
                      <a:pt x="480" y="223"/>
                      <a:pt x="462" y="163"/>
                      <a:pt x="428" y="120"/>
                    </a:cubicBezTo>
                    <a:cubicBezTo>
                      <a:pt x="368" y="52"/>
                      <a:pt x="291" y="1"/>
                      <a:pt x="197" y="1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7377414" y="4896724"/>
                <a:ext cx="35234" cy="3300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78" extrusionOk="0">
                    <a:moveTo>
                      <a:pt x="257" y="1"/>
                    </a:moveTo>
                    <a:cubicBezTo>
                      <a:pt x="103" y="1"/>
                      <a:pt x="1" y="138"/>
                      <a:pt x="26" y="283"/>
                    </a:cubicBezTo>
                    <a:cubicBezTo>
                      <a:pt x="35" y="317"/>
                      <a:pt x="52" y="360"/>
                      <a:pt x="69" y="386"/>
                    </a:cubicBezTo>
                    <a:cubicBezTo>
                      <a:pt x="78" y="411"/>
                      <a:pt x="86" y="429"/>
                      <a:pt x="103" y="446"/>
                    </a:cubicBezTo>
                    <a:cubicBezTo>
                      <a:pt x="121" y="480"/>
                      <a:pt x="155" y="514"/>
                      <a:pt x="189" y="540"/>
                    </a:cubicBezTo>
                    <a:lnTo>
                      <a:pt x="257" y="565"/>
                    </a:lnTo>
                    <a:cubicBezTo>
                      <a:pt x="281" y="573"/>
                      <a:pt x="305" y="577"/>
                      <a:pt x="329" y="577"/>
                    </a:cubicBezTo>
                    <a:cubicBezTo>
                      <a:pt x="381" y="577"/>
                      <a:pt x="433" y="558"/>
                      <a:pt x="480" y="523"/>
                    </a:cubicBezTo>
                    <a:cubicBezTo>
                      <a:pt x="600" y="437"/>
                      <a:pt x="617" y="257"/>
                      <a:pt x="514" y="146"/>
                    </a:cubicBezTo>
                    <a:cubicBezTo>
                      <a:pt x="497" y="121"/>
                      <a:pt x="471" y="103"/>
                      <a:pt x="446" y="78"/>
                    </a:cubicBezTo>
                    <a:cubicBezTo>
                      <a:pt x="429" y="61"/>
                      <a:pt x="403" y="44"/>
                      <a:pt x="369" y="35"/>
                    </a:cubicBezTo>
                    <a:cubicBezTo>
                      <a:pt x="334" y="18"/>
                      <a:pt x="300" y="1"/>
                      <a:pt x="257" y="1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" name="Google Shape;193;p4"/>
          <p:cNvGrpSpPr/>
          <p:nvPr/>
        </p:nvGrpSpPr>
        <p:grpSpPr>
          <a:xfrm>
            <a:off x="137609" y="91485"/>
            <a:ext cx="9155720" cy="4592617"/>
            <a:chOff x="137609" y="91485"/>
            <a:chExt cx="9155720" cy="4592617"/>
          </a:xfrm>
        </p:grpSpPr>
        <p:grpSp>
          <p:nvGrpSpPr>
            <p:cNvPr id="194" name="Google Shape;194;p4"/>
            <p:cNvGrpSpPr/>
            <p:nvPr/>
          </p:nvGrpSpPr>
          <p:grpSpPr>
            <a:xfrm>
              <a:off x="7685368" y="2527393"/>
              <a:ext cx="522906" cy="326983"/>
              <a:chOff x="3192468" y="2901618"/>
              <a:chExt cx="522906" cy="326983"/>
            </a:xfrm>
          </p:grpSpPr>
          <p:sp>
            <p:nvSpPr>
              <p:cNvPr id="195" name="Google Shape;195;p4"/>
              <p:cNvSpPr/>
              <p:nvPr/>
            </p:nvSpPr>
            <p:spPr>
              <a:xfrm>
                <a:off x="3192468" y="3092203"/>
                <a:ext cx="491729" cy="136399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2555" extrusionOk="0">
                    <a:moveTo>
                      <a:pt x="6257" y="0"/>
                    </a:moveTo>
                    <a:cubicBezTo>
                      <a:pt x="6108" y="0"/>
                      <a:pt x="5939" y="98"/>
                      <a:pt x="5881" y="242"/>
                    </a:cubicBezTo>
                    <a:cubicBezTo>
                      <a:pt x="5652" y="820"/>
                      <a:pt x="5350" y="1555"/>
                      <a:pt x="4688" y="1760"/>
                    </a:cubicBezTo>
                    <a:cubicBezTo>
                      <a:pt x="4594" y="1786"/>
                      <a:pt x="4508" y="1799"/>
                      <a:pt x="4430" y="1799"/>
                    </a:cubicBezTo>
                    <a:cubicBezTo>
                      <a:pt x="3832" y="1799"/>
                      <a:pt x="3658" y="1087"/>
                      <a:pt x="3615" y="555"/>
                    </a:cubicBezTo>
                    <a:cubicBezTo>
                      <a:pt x="3602" y="369"/>
                      <a:pt x="3430" y="250"/>
                      <a:pt x="3272" y="250"/>
                    </a:cubicBezTo>
                    <a:cubicBezTo>
                      <a:pt x="3154" y="250"/>
                      <a:pt x="3044" y="316"/>
                      <a:pt x="3013" y="470"/>
                    </a:cubicBezTo>
                    <a:cubicBezTo>
                      <a:pt x="2904" y="1061"/>
                      <a:pt x="2567" y="1687"/>
                      <a:pt x="1929" y="1820"/>
                    </a:cubicBezTo>
                    <a:cubicBezTo>
                      <a:pt x="1855" y="1835"/>
                      <a:pt x="1784" y="1843"/>
                      <a:pt x="1715" y="1843"/>
                    </a:cubicBezTo>
                    <a:cubicBezTo>
                      <a:pt x="1189" y="1843"/>
                      <a:pt x="822" y="1415"/>
                      <a:pt x="748" y="892"/>
                    </a:cubicBezTo>
                    <a:cubicBezTo>
                      <a:pt x="724" y="763"/>
                      <a:pt x="615" y="702"/>
                      <a:pt x="501" y="702"/>
                    </a:cubicBezTo>
                    <a:cubicBezTo>
                      <a:pt x="383" y="702"/>
                      <a:pt x="260" y="769"/>
                      <a:pt x="230" y="892"/>
                    </a:cubicBezTo>
                    <a:cubicBezTo>
                      <a:pt x="1" y="1796"/>
                      <a:pt x="916" y="2555"/>
                      <a:pt x="1772" y="2555"/>
                    </a:cubicBezTo>
                    <a:cubicBezTo>
                      <a:pt x="2410" y="2555"/>
                      <a:pt x="2917" y="2145"/>
                      <a:pt x="3242" y="1615"/>
                    </a:cubicBezTo>
                    <a:cubicBezTo>
                      <a:pt x="3443" y="2101"/>
                      <a:pt x="3796" y="2459"/>
                      <a:pt x="4439" y="2459"/>
                    </a:cubicBezTo>
                    <a:cubicBezTo>
                      <a:pt x="4449" y="2459"/>
                      <a:pt x="4460" y="2459"/>
                      <a:pt x="4471" y="2459"/>
                    </a:cubicBezTo>
                    <a:cubicBezTo>
                      <a:pt x="5254" y="2446"/>
                      <a:pt x="5748" y="1940"/>
                      <a:pt x="6097" y="1326"/>
                    </a:cubicBezTo>
                    <a:cubicBezTo>
                      <a:pt x="6290" y="1844"/>
                      <a:pt x="6628" y="2278"/>
                      <a:pt x="7242" y="2386"/>
                    </a:cubicBezTo>
                    <a:cubicBezTo>
                      <a:pt x="7317" y="2397"/>
                      <a:pt x="7390" y="2402"/>
                      <a:pt x="7462" y="2402"/>
                    </a:cubicBezTo>
                    <a:cubicBezTo>
                      <a:pt x="8364" y="2402"/>
                      <a:pt x="8967" y="1586"/>
                      <a:pt x="9146" y="760"/>
                    </a:cubicBezTo>
                    <a:cubicBezTo>
                      <a:pt x="9211" y="499"/>
                      <a:pt x="9003" y="330"/>
                      <a:pt x="8805" y="330"/>
                    </a:cubicBezTo>
                    <a:cubicBezTo>
                      <a:pt x="8673" y="330"/>
                      <a:pt x="8546" y="405"/>
                      <a:pt x="8507" y="579"/>
                    </a:cubicBezTo>
                    <a:cubicBezTo>
                      <a:pt x="8390" y="1048"/>
                      <a:pt x="8003" y="1724"/>
                      <a:pt x="7481" y="1724"/>
                    </a:cubicBezTo>
                    <a:cubicBezTo>
                      <a:pt x="7360" y="1724"/>
                      <a:pt x="7232" y="1687"/>
                      <a:pt x="7097" y="1603"/>
                    </a:cubicBezTo>
                    <a:cubicBezTo>
                      <a:pt x="6664" y="1350"/>
                      <a:pt x="6591" y="687"/>
                      <a:pt x="6519" y="242"/>
                    </a:cubicBezTo>
                    <a:cubicBezTo>
                      <a:pt x="6497" y="70"/>
                      <a:pt x="6384" y="0"/>
                      <a:pt x="62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271371" y="2901618"/>
                <a:ext cx="444003" cy="11290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2115" extrusionOk="0">
                    <a:moveTo>
                      <a:pt x="2985" y="0"/>
                    </a:moveTo>
                    <a:cubicBezTo>
                      <a:pt x="2811" y="0"/>
                      <a:pt x="2630" y="116"/>
                      <a:pt x="2643" y="317"/>
                    </a:cubicBezTo>
                    <a:cubicBezTo>
                      <a:pt x="2679" y="871"/>
                      <a:pt x="2323" y="1379"/>
                      <a:pt x="1744" y="1379"/>
                    </a:cubicBezTo>
                    <a:cubicBezTo>
                      <a:pt x="1731" y="1379"/>
                      <a:pt x="1717" y="1378"/>
                      <a:pt x="1704" y="1378"/>
                    </a:cubicBezTo>
                    <a:cubicBezTo>
                      <a:pt x="1053" y="1342"/>
                      <a:pt x="957" y="775"/>
                      <a:pt x="631" y="354"/>
                    </a:cubicBezTo>
                    <a:cubicBezTo>
                      <a:pt x="594" y="294"/>
                      <a:pt x="532" y="267"/>
                      <a:pt x="471" y="267"/>
                    </a:cubicBezTo>
                    <a:cubicBezTo>
                      <a:pt x="395" y="267"/>
                      <a:pt x="321" y="310"/>
                      <a:pt x="294" y="390"/>
                    </a:cubicBezTo>
                    <a:cubicBezTo>
                      <a:pt x="1" y="1292"/>
                      <a:pt x="973" y="2115"/>
                      <a:pt x="1814" y="2115"/>
                    </a:cubicBezTo>
                    <a:cubicBezTo>
                      <a:pt x="1837" y="2115"/>
                      <a:pt x="1861" y="2114"/>
                      <a:pt x="1884" y="2113"/>
                    </a:cubicBezTo>
                    <a:cubicBezTo>
                      <a:pt x="2378" y="2089"/>
                      <a:pt x="2836" y="1824"/>
                      <a:pt x="3089" y="1390"/>
                    </a:cubicBezTo>
                    <a:cubicBezTo>
                      <a:pt x="3362" y="1832"/>
                      <a:pt x="3858" y="2104"/>
                      <a:pt x="4388" y="2104"/>
                    </a:cubicBezTo>
                    <a:cubicBezTo>
                      <a:pt x="4421" y="2104"/>
                      <a:pt x="4454" y="2103"/>
                      <a:pt x="4487" y="2101"/>
                    </a:cubicBezTo>
                    <a:cubicBezTo>
                      <a:pt x="5041" y="2064"/>
                      <a:pt x="5403" y="1715"/>
                      <a:pt x="5692" y="1281"/>
                    </a:cubicBezTo>
                    <a:cubicBezTo>
                      <a:pt x="5921" y="1679"/>
                      <a:pt x="6342" y="1932"/>
                      <a:pt x="6800" y="1956"/>
                    </a:cubicBezTo>
                    <a:cubicBezTo>
                      <a:pt x="6813" y="1956"/>
                      <a:pt x="6826" y="1957"/>
                      <a:pt x="6838" y="1957"/>
                    </a:cubicBezTo>
                    <a:cubicBezTo>
                      <a:pt x="7607" y="1957"/>
                      <a:pt x="8317" y="1244"/>
                      <a:pt x="8210" y="450"/>
                    </a:cubicBezTo>
                    <a:cubicBezTo>
                      <a:pt x="8198" y="281"/>
                      <a:pt x="8065" y="197"/>
                      <a:pt x="7933" y="197"/>
                    </a:cubicBezTo>
                    <a:cubicBezTo>
                      <a:pt x="7800" y="197"/>
                      <a:pt x="7668" y="281"/>
                      <a:pt x="7656" y="450"/>
                    </a:cubicBezTo>
                    <a:cubicBezTo>
                      <a:pt x="7610" y="852"/>
                      <a:pt x="7301" y="1309"/>
                      <a:pt x="6855" y="1309"/>
                    </a:cubicBezTo>
                    <a:cubicBezTo>
                      <a:pt x="6833" y="1309"/>
                      <a:pt x="6811" y="1308"/>
                      <a:pt x="6788" y="1305"/>
                    </a:cubicBezTo>
                    <a:cubicBezTo>
                      <a:pt x="6306" y="1257"/>
                      <a:pt x="6053" y="763"/>
                      <a:pt x="6101" y="329"/>
                    </a:cubicBezTo>
                    <a:cubicBezTo>
                      <a:pt x="6127" y="120"/>
                      <a:pt x="5982" y="25"/>
                      <a:pt x="5822" y="25"/>
                    </a:cubicBezTo>
                    <a:cubicBezTo>
                      <a:pt x="5677" y="25"/>
                      <a:pt x="5520" y="102"/>
                      <a:pt x="5463" y="245"/>
                    </a:cubicBezTo>
                    <a:cubicBezTo>
                      <a:pt x="5282" y="667"/>
                      <a:pt x="5029" y="1281"/>
                      <a:pt x="4535" y="1414"/>
                    </a:cubicBezTo>
                    <a:cubicBezTo>
                      <a:pt x="4464" y="1432"/>
                      <a:pt x="4396" y="1440"/>
                      <a:pt x="4331" y="1440"/>
                    </a:cubicBezTo>
                    <a:cubicBezTo>
                      <a:pt x="3741" y="1440"/>
                      <a:pt x="3380" y="754"/>
                      <a:pt x="3282" y="233"/>
                    </a:cubicBezTo>
                    <a:cubicBezTo>
                      <a:pt x="3255" y="73"/>
                      <a:pt x="3123" y="0"/>
                      <a:pt x="29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4"/>
            <p:cNvGrpSpPr/>
            <p:nvPr/>
          </p:nvGrpSpPr>
          <p:grpSpPr>
            <a:xfrm>
              <a:off x="8808326" y="531888"/>
              <a:ext cx="485003" cy="303174"/>
              <a:chOff x="2681401" y="1475650"/>
              <a:chExt cx="485003" cy="303174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2681401" y="1652568"/>
                <a:ext cx="456602" cy="126256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2365" extrusionOk="0">
                    <a:moveTo>
                      <a:pt x="5802" y="1"/>
                    </a:moveTo>
                    <a:cubicBezTo>
                      <a:pt x="5662" y="1"/>
                      <a:pt x="5505" y="89"/>
                      <a:pt x="5446" y="219"/>
                    </a:cubicBezTo>
                    <a:cubicBezTo>
                      <a:pt x="5229" y="762"/>
                      <a:pt x="4964" y="1436"/>
                      <a:pt x="4350" y="1629"/>
                    </a:cubicBezTo>
                    <a:cubicBezTo>
                      <a:pt x="4260" y="1655"/>
                      <a:pt x="4178" y="1666"/>
                      <a:pt x="4104" y="1666"/>
                    </a:cubicBezTo>
                    <a:cubicBezTo>
                      <a:pt x="3547" y="1666"/>
                      <a:pt x="3392" y="1008"/>
                      <a:pt x="3350" y="508"/>
                    </a:cubicBezTo>
                    <a:cubicBezTo>
                      <a:pt x="3336" y="335"/>
                      <a:pt x="3175" y="226"/>
                      <a:pt x="3029" y="226"/>
                    </a:cubicBezTo>
                    <a:cubicBezTo>
                      <a:pt x="2921" y="226"/>
                      <a:pt x="2821" y="286"/>
                      <a:pt x="2795" y="424"/>
                    </a:cubicBezTo>
                    <a:cubicBezTo>
                      <a:pt x="2699" y="978"/>
                      <a:pt x="2386" y="1569"/>
                      <a:pt x="1783" y="1689"/>
                    </a:cubicBezTo>
                    <a:cubicBezTo>
                      <a:pt x="1718" y="1703"/>
                      <a:pt x="1654" y="1709"/>
                      <a:pt x="1592" y="1709"/>
                    </a:cubicBezTo>
                    <a:cubicBezTo>
                      <a:pt x="1103" y="1709"/>
                      <a:pt x="762" y="1303"/>
                      <a:pt x="687" y="822"/>
                    </a:cubicBezTo>
                    <a:cubicBezTo>
                      <a:pt x="669" y="698"/>
                      <a:pt x="569" y="641"/>
                      <a:pt x="463" y="641"/>
                    </a:cubicBezTo>
                    <a:cubicBezTo>
                      <a:pt x="352" y="641"/>
                      <a:pt x="236" y="704"/>
                      <a:pt x="205" y="822"/>
                    </a:cubicBezTo>
                    <a:cubicBezTo>
                      <a:pt x="0" y="1665"/>
                      <a:pt x="844" y="2364"/>
                      <a:pt x="1639" y="2364"/>
                    </a:cubicBezTo>
                    <a:cubicBezTo>
                      <a:pt x="2241" y="2364"/>
                      <a:pt x="2711" y="1978"/>
                      <a:pt x="3000" y="1496"/>
                    </a:cubicBezTo>
                    <a:cubicBezTo>
                      <a:pt x="3193" y="1942"/>
                      <a:pt x="3530" y="2280"/>
                      <a:pt x="4145" y="2280"/>
                    </a:cubicBezTo>
                    <a:cubicBezTo>
                      <a:pt x="4880" y="2268"/>
                      <a:pt x="5338" y="1798"/>
                      <a:pt x="5651" y="1219"/>
                    </a:cubicBezTo>
                    <a:cubicBezTo>
                      <a:pt x="5844" y="1701"/>
                      <a:pt x="6145" y="2111"/>
                      <a:pt x="6723" y="2195"/>
                    </a:cubicBezTo>
                    <a:cubicBezTo>
                      <a:pt x="6801" y="2208"/>
                      <a:pt x="6877" y="2214"/>
                      <a:pt x="6950" y="2214"/>
                    </a:cubicBezTo>
                    <a:cubicBezTo>
                      <a:pt x="7766" y="2214"/>
                      <a:pt x="8318" y="1452"/>
                      <a:pt x="8495" y="689"/>
                    </a:cubicBezTo>
                    <a:cubicBezTo>
                      <a:pt x="8552" y="458"/>
                      <a:pt x="8359" y="305"/>
                      <a:pt x="8174" y="305"/>
                    </a:cubicBezTo>
                    <a:cubicBezTo>
                      <a:pt x="8051" y="305"/>
                      <a:pt x="7931" y="373"/>
                      <a:pt x="7892" y="533"/>
                    </a:cubicBezTo>
                    <a:cubicBezTo>
                      <a:pt x="7794" y="964"/>
                      <a:pt x="7425" y="1594"/>
                      <a:pt x="6934" y="1594"/>
                    </a:cubicBezTo>
                    <a:cubicBezTo>
                      <a:pt x="6822" y="1594"/>
                      <a:pt x="6703" y="1561"/>
                      <a:pt x="6579" y="1484"/>
                    </a:cubicBezTo>
                    <a:cubicBezTo>
                      <a:pt x="6193" y="1243"/>
                      <a:pt x="6109" y="629"/>
                      <a:pt x="6049" y="219"/>
                    </a:cubicBezTo>
                    <a:cubicBezTo>
                      <a:pt x="6027" y="64"/>
                      <a:pt x="5921" y="1"/>
                      <a:pt x="5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2753845" y="1475650"/>
                <a:ext cx="412559" cy="104528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958" extrusionOk="0">
                    <a:moveTo>
                      <a:pt x="2771" y="0"/>
                    </a:moveTo>
                    <a:cubicBezTo>
                      <a:pt x="2610" y="0"/>
                      <a:pt x="2444" y="106"/>
                      <a:pt x="2451" y="292"/>
                    </a:cubicBezTo>
                    <a:cubicBezTo>
                      <a:pt x="2485" y="804"/>
                      <a:pt x="2162" y="1270"/>
                      <a:pt x="1641" y="1270"/>
                    </a:cubicBezTo>
                    <a:cubicBezTo>
                      <a:pt x="1622" y="1270"/>
                      <a:pt x="1603" y="1269"/>
                      <a:pt x="1583" y="1268"/>
                    </a:cubicBezTo>
                    <a:cubicBezTo>
                      <a:pt x="981" y="1232"/>
                      <a:pt x="896" y="714"/>
                      <a:pt x="583" y="316"/>
                    </a:cubicBezTo>
                    <a:cubicBezTo>
                      <a:pt x="551" y="263"/>
                      <a:pt x="496" y="238"/>
                      <a:pt x="441" y="238"/>
                    </a:cubicBezTo>
                    <a:cubicBezTo>
                      <a:pt x="371" y="238"/>
                      <a:pt x="302" y="278"/>
                      <a:pt x="282" y="352"/>
                    </a:cubicBezTo>
                    <a:cubicBezTo>
                      <a:pt x="1" y="1183"/>
                      <a:pt x="902" y="1957"/>
                      <a:pt x="1671" y="1957"/>
                    </a:cubicBezTo>
                    <a:cubicBezTo>
                      <a:pt x="1694" y="1957"/>
                      <a:pt x="1717" y="1956"/>
                      <a:pt x="1740" y="1955"/>
                    </a:cubicBezTo>
                    <a:cubicBezTo>
                      <a:pt x="2210" y="1931"/>
                      <a:pt x="2619" y="1678"/>
                      <a:pt x="2860" y="1280"/>
                    </a:cubicBezTo>
                    <a:cubicBezTo>
                      <a:pt x="3121" y="1688"/>
                      <a:pt x="3572" y="1946"/>
                      <a:pt x="4055" y="1946"/>
                    </a:cubicBezTo>
                    <a:cubicBezTo>
                      <a:pt x="4087" y="1946"/>
                      <a:pt x="4118" y="1945"/>
                      <a:pt x="4149" y="1943"/>
                    </a:cubicBezTo>
                    <a:cubicBezTo>
                      <a:pt x="4668" y="1907"/>
                      <a:pt x="5017" y="1581"/>
                      <a:pt x="5270" y="1184"/>
                    </a:cubicBezTo>
                    <a:cubicBezTo>
                      <a:pt x="5487" y="1557"/>
                      <a:pt x="5872" y="1798"/>
                      <a:pt x="6294" y="1822"/>
                    </a:cubicBezTo>
                    <a:cubicBezTo>
                      <a:pt x="6301" y="1823"/>
                      <a:pt x="6308" y="1823"/>
                      <a:pt x="6314" y="1823"/>
                    </a:cubicBezTo>
                    <a:cubicBezTo>
                      <a:pt x="7065" y="1823"/>
                      <a:pt x="7727" y="1153"/>
                      <a:pt x="7632" y="413"/>
                    </a:cubicBezTo>
                    <a:cubicBezTo>
                      <a:pt x="7620" y="256"/>
                      <a:pt x="7499" y="178"/>
                      <a:pt x="7379" y="178"/>
                    </a:cubicBezTo>
                    <a:cubicBezTo>
                      <a:pt x="7258" y="178"/>
                      <a:pt x="7138" y="256"/>
                      <a:pt x="7126" y="413"/>
                    </a:cubicBezTo>
                    <a:cubicBezTo>
                      <a:pt x="7079" y="795"/>
                      <a:pt x="6788" y="1210"/>
                      <a:pt x="6359" y="1210"/>
                    </a:cubicBezTo>
                    <a:cubicBezTo>
                      <a:pt x="6342" y="1210"/>
                      <a:pt x="6324" y="1209"/>
                      <a:pt x="6306" y="1208"/>
                    </a:cubicBezTo>
                    <a:cubicBezTo>
                      <a:pt x="5860" y="1172"/>
                      <a:pt x="5631" y="714"/>
                      <a:pt x="5680" y="304"/>
                    </a:cubicBezTo>
                    <a:cubicBezTo>
                      <a:pt x="5705" y="107"/>
                      <a:pt x="5569" y="17"/>
                      <a:pt x="5418" y="17"/>
                    </a:cubicBezTo>
                    <a:cubicBezTo>
                      <a:pt x="5282" y="17"/>
                      <a:pt x="5134" y="89"/>
                      <a:pt x="5077" y="220"/>
                    </a:cubicBezTo>
                    <a:cubicBezTo>
                      <a:pt x="4909" y="618"/>
                      <a:pt x="4680" y="1184"/>
                      <a:pt x="4222" y="1304"/>
                    </a:cubicBezTo>
                    <a:cubicBezTo>
                      <a:pt x="4155" y="1321"/>
                      <a:pt x="4091" y="1329"/>
                      <a:pt x="4029" y="1329"/>
                    </a:cubicBezTo>
                    <a:cubicBezTo>
                      <a:pt x="3480" y="1329"/>
                      <a:pt x="3140" y="697"/>
                      <a:pt x="3053" y="220"/>
                    </a:cubicBezTo>
                    <a:cubicBezTo>
                      <a:pt x="3026" y="69"/>
                      <a:pt x="2900" y="0"/>
                      <a:pt x="27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" name="Google Shape;200;p4"/>
            <p:cNvGrpSpPr/>
            <p:nvPr/>
          </p:nvGrpSpPr>
          <p:grpSpPr>
            <a:xfrm>
              <a:off x="137609" y="1958861"/>
              <a:ext cx="587929" cy="273118"/>
              <a:chOff x="519209" y="1626036"/>
              <a:chExt cx="587929" cy="273118"/>
            </a:xfrm>
          </p:grpSpPr>
          <p:sp>
            <p:nvSpPr>
              <p:cNvPr id="201" name="Google Shape;201;p4"/>
              <p:cNvSpPr/>
              <p:nvPr/>
            </p:nvSpPr>
            <p:spPr>
              <a:xfrm>
                <a:off x="519209" y="1778236"/>
                <a:ext cx="522906" cy="120917"/>
              </a:xfrm>
              <a:custGeom>
                <a:avLst/>
                <a:gdLst/>
                <a:ahLst/>
                <a:cxnLst/>
                <a:rect l="l" t="t" r="r" b="b"/>
                <a:pathLst>
                  <a:path w="9795" h="2265" extrusionOk="0">
                    <a:moveTo>
                      <a:pt x="6403" y="0"/>
                    </a:moveTo>
                    <a:cubicBezTo>
                      <a:pt x="6298" y="0"/>
                      <a:pt x="6194" y="47"/>
                      <a:pt x="6146" y="143"/>
                    </a:cubicBezTo>
                    <a:cubicBezTo>
                      <a:pt x="5905" y="624"/>
                      <a:pt x="5579" y="1287"/>
                      <a:pt x="5025" y="1444"/>
                    </a:cubicBezTo>
                    <a:cubicBezTo>
                      <a:pt x="4942" y="1469"/>
                      <a:pt x="4862" y="1481"/>
                      <a:pt x="4784" y="1481"/>
                    </a:cubicBezTo>
                    <a:cubicBezTo>
                      <a:pt x="4268" y="1481"/>
                      <a:pt x="3891" y="961"/>
                      <a:pt x="3796" y="468"/>
                    </a:cubicBezTo>
                    <a:cubicBezTo>
                      <a:pt x="3763" y="321"/>
                      <a:pt x="3622" y="244"/>
                      <a:pt x="3480" y="244"/>
                    </a:cubicBezTo>
                    <a:cubicBezTo>
                      <a:pt x="3367" y="244"/>
                      <a:pt x="3253" y="294"/>
                      <a:pt x="3194" y="396"/>
                    </a:cubicBezTo>
                    <a:cubicBezTo>
                      <a:pt x="2873" y="971"/>
                      <a:pt x="2480" y="1628"/>
                      <a:pt x="1774" y="1628"/>
                    </a:cubicBezTo>
                    <a:cubicBezTo>
                      <a:pt x="1711" y="1628"/>
                      <a:pt x="1647" y="1623"/>
                      <a:pt x="1579" y="1612"/>
                    </a:cubicBezTo>
                    <a:cubicBezTo>
                      <a:pt x="1278" y="1564"/>
                      <a:pt x="1001" y="1420"/>
                      <a:pt x="784" y="1203"/>
                    </a:cubicBezTo>
                    <a:cubicBezTo>
                      <a:pt x="639" y="1058"/>
                      <a:pt x="531" y="817"/>
                      <a:pt x="314" y="757"/>
                    </a:cubicBezTo>
                    <a:cubicBezTo>
                      <a:pt x="304" y="754"/>
                      <a:pt x="295" y="752"/>
                      <a:pt x="285" y="752"/>
                    </a:cubicBezTo>
                    <a:cubicBezTo>
                      <a:pt x="260" y="752"/>
                      <a:pt x="239" y="763"/>
                      <a:pt x="230" y="781"/>
                    </a:cubicBezTo>
                    <a:cubicBezTo>
                      <a:pt x="1" y="1034"/>
                      <a:pt x="242" y="1420"/>
                      <a:pt x="423" y="1637"/>
                    </a:cubicBezTo>
                    <a:cubicBezTo>
                      <a:pt x="712" y="1950"/>
                      <a:pt x="1097" y="2167"/>
                      <a:pt x="1519" y="2239"/>
                    </a:cubicBezTo>
                    <a:cubicBezTo>
                      <a:pt x="1622" y="2257"/>
                      <a:pt x="1722" y="2265"/>
                      <a:pt x="1818" y="2265"/>
                    </a:cubicBezTo>
                    <a:cubicBezTo>
                      <a:pt x="2515" y="2265"/>
                      <a:pt x="3019" y="1826"/>
                      <a:pt x="3411" y="1275"/>
                    </a:cubicBezTo>
                    <a:cubicBezTo>
                      <a:pt x="3698" y="1759"/>
                      <a:pt x="4195" y="2121"/>
                      <a:pt x="4785" y="2121"/>
                    </a:cubicBezTo>
                    <a:cubicBezTo>
                      <a:pt x="4813" y="2121"/>
                      <a:pt x="4840" y="2120"/>
                      <a:pt x="4869" y="2119"/>
                    </a:cubicBezTo>
                    <a:cubicBezTo>
                      <a:pt x="5543" y="2070"/>
                      <a:pt x="6001" y="1576"/>
                      <a:pt x="6338" y="1022"/>
                    </a:cubicBezTo>
                    <a:cubicBezTo>
                      <a:pt x="6664" y="1625"/>
                      <a:pt x="7230" y="2082"/>
                      <a:pt x="7941" y="2094"/>
                    </a:cubicBezTo>
                    <a:cubicBezTo>
                      <a:pt x="7947" y="2095"/>
                      <a:pt x="7954" y="2095"/>
                      <a:pt x="7960" y="2095"/>
                    </a:cubicBezTo>
                    <a:cubicBezTo>
                      <a:pt x="8672" y="2095"/>
                      <a:pt x="9794" y="1424"/>
                      <a:pt x="9531" y="588"/>
                    </a:cubicBezTo>
                    <a:cubicBezTo>
                      <a:pt x="9497" y="479"/>
                      <a:pt x="9401" y="420"/>
                      <a:pt x="9305" y="420"/>
                    </a:cubicBezTo>
                    <a:cubicBezTo>
                      <a:pt x="9231" y="420"/>
                      <a:pt x="9157" y="455"/>
                      <a:pt x="9110" y="528"/>
                    </a:cubicBezTo>
                    <a:cubicBezTo>
                      <a:pt x="8977" y="769"/>
                      <a:pt x="8929" y="1010"/>
                      <a:pt x="8724" y="1215"/>
                    </a:cubicBezTo>
                    <a:cubicBezTo>
                      <a:pt x="8507" y="1409"/>
                      <a:pt x="8224" y="1517"/>
                      <a:pt x="7938" y="1517"/>
                    </a:cubicBezTo>
                    <a:cubicBezTo>
                      <a:pt x="7923" y="1517"/>
                      <a:pt x="7908" y="1517"/>
                      <a:pt x="7893" y="1516"/>
                    </a:cubicBezTo>
                    <a:cubicBezTo>
                      <a:pt x="7218" y="1456"/>
                      <a:pt x="6796" y="829"/>
                      <a:pt x="6688" y="215"/>
                    </a:cubicBezTo>
                    <a:cubicBezTo>
                      <a:pt x="6668" y="74"/>
                      <a:pt x="6535" y="0"/>
                      <a:pt x="6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646640" y="1626036"/>
                <a:ext cx="460499" cy="105168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970" extrusionOk="0">
                    <a:moveTo>
                      <a:pt x="6016" y="0"/>
                    </a:moveTo>
                    <a:cubicBezTo>
                      <a:pt x="5936" y="0"/>
                      <a:pt x="5855" y="41"/>
                      <a:pt x="5807" y="126"/>
                    </a:cubicBezTo>
                    <a:cubicBezTo>
                      <a:pt x="5590" y="584"/>
                      <a:pt x="5325" y="1174"/>
                      <a:pt x="4747" y="1234"/>
                    </a:cubicBezTo>
                    <a:cubicBezTo>
                      <a:pt x="4712" y="1238"/>
                      <a:pt x="4678" y="1239"/>
                      <a:pt x="4644" y="1239"/>
                    </a:cubicBezTo>
                    <a:cubicBezTo>
                      <a:pt x="4073" y="1239"/>
                      <a:pt x="3678" y="769"/>
                      <a:pt x="3542" y="234"/>
                    </a:cubicBezTo>
                    <a:cubicBezTo>
                      <a:pt x="3508" y="98"/>
                      <a:pt x="3412" y="39"/>
                      <a:pt x="3310" y="39"/>
                    </a:cubicBezTo>
                    <a:cubicBezTo>
                      <a:pt x="3196" y="39"/>
                      <a:pt x="3075" y="113"/>
                      <a:pt x="3024" y="234"/>
                    </a:cubicBezTo>
                    <a:cubicBezTo>
                      <a:pt x="2807" y="752"/>
                      <a:pt x="2373" y="1259"/>
                      <a:pt x="1795" y="1367"/>
                    </a:cubicBezTo>
                    <a:cubicBezTo>
                      <a:pt x="1736" y="1378"/>
                      <a:pt x="1676" y="1384"/>
                      <a:pt x="1617" y="1384"/>
                    </a:cubicBezTo>
                    <a:cubicBezTo>
                      <a:pt x="1102" y="1384"/>
                      <a:pt x="585" y="980"/>
                      <a:pt x="542" y="451"/>
                    </a:cubicBezTo>
                    <a:cubicBezTo>
                      <a:pt x="542" y="295"/>
                      <a:pt x="424" y="216"/>
                      <a:pt x="307" y="216"/>
                    </a:cubicBezTo>
                    <a:cubicBezTo>
                      <a:pt x="189" y="216"/>
                      <a:pt x="72" y="295"/>
                      <a:pt x="72" y="451"/>
                    </a:cubicBezTo>
                    <a:cubicBezTo>
                      <a:pt x="0" y="1299"/>
                      <a:pt x="793" y="1970"/>
                      <a:pt x="1616" y="1970"/>
                    </a:cubicBezTo>
                    <a:cubicBezTo>
                      <a:pt x="1623" y="1970"/>
                      <a:pt x="1631" y="1970"/>
                      <a:pt x="1638" y="1969"/>
                    </a:cubicBezTo>
                    <a:cubicBezTo>
                      <a:pt x="2337" y="1957"/>
                      <a:pt x="2903" y="1499"/>
                      <a:pt x="3265" y="933"/>
                    </a:cubicBezTo>
                    <a:cubicBezTo>
                      <a:pt x="3530" y="1415"/>
                      <a:pt x="4024" y="1728"/>
                      <a:pt x="4578" y="1765"/>
                    </a:cubicBezTo>
                    <a:cubicBezTo>
                      <a:pt x="4606" y="1766"/>
                      <a:pt x="4633" y="1767"/>
                      <a:pt x="4659" y="1767"/>
                    </a:cubicBezTo>
                    <a:cubicBezTo>
                      <a:pt x="5298" y="1767"/>
                      <a:pt x="5699" y="1358"/>
                      <a:pt x="6000" y="849"/>
                    </a:cubicBezTo>
                    <a:cubicBezTo>
                      <a:pt x="6280" y="1305"/>
                      <a:pt x="6745" y="1525"/>
                      <a:pt x="7210" y="1525"/>
                    </a:cubicBezTo>
                    <a:cubicBezTo>
                      <a:pt x="7765" y="1525"/>
                      <a:pt x="8318" y="1211"/>
                      <a:pt x="8554" y="608"/>
                    </a:cubicBezTo>
                    <a:cubicBezTo>
                      <a:pt x="8626" y="432"/>
                      <a:pt x="8460" y="294"/>
                      <a:pt x="8301" y="294"/>
                    </a:cubicBezTo>
                    <a:cubicBezTo>
                      <a:pt x="8220" y="294"/>
                      <a:pt x="8141" y="330"/>
                      <a:pt x="8096" y="415"/>
                    </a:cubicBezTo>
                    <a:cubicBezTo>
                      <a:pt x="7892" y="802"/>
                      <a:pt x="7524" y="997"/>
                      <a:pt x="7169" y="997"/>
                    </a:cubicBezTo>
                    <a:cubicBezTo>
                      <a:pt x="6751" y="997"/>
                      <a:pt x="6351" y="727"/>
                      <a:pt x="6253" y="186"/>
                    </a:cubicBezTo>
                    <a:cubicBezTo>
                      <a:pt x="6219" y="65"/>
                      <a:pt x="6118" y="0"/>
                      <a:pt x="60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4"/>
            <p:cNvGrpSpPr/>
            <p:nvPr/>
          </p:nvGrpSpPr>
          <p:grpSpPr>
            <a:xfrm>
              <a:off x="4792751" y="91485"/>
              <a:ext cx="523013" cy="299276"/>
              <a:chOff x="118501" y="2429160"/>
              <a:chExt cx="523013" cy="299276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201088" y="2429160"/>
                <a:ext cx="341984" cy="119636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2241" extrusionOk="0">
                    <a:moveTo>
                      <a:pt x="3533" y="1"/>
                    </a:moveTo>
                    <a:cubicBezTo>
                      <a:pt x="3395" y="1"/>
                      <a:pt x="3246" y="87"/>
                      <a:pt x="3189" y="227"/>
                    </a:cubicBezTo>
                    <a:cubicBezTo>
                      <a:pt x="2948" y="806"/>
                      <a:pt x="2634" y="1492"/>
                      <a:pt x="1923" y="1553"/>
                    </a:cubicBezTo>
                    <a:cubicBezTo>
                      <a:pt x="1908" y="1553"/>
                      <a:pt x="1892" y="1554"/>
                      <a:pt x="1876" y="1554"/>
                    </a:cubicBezTo>
                    <a:cubicBezTo>
                      <a:pt x="1579" y="1554"/>
                      <a:pt x="1286" y="1446"/>
                      <a:pt x="1080" y="1251"/>
                    </a:cubicBezTo>
                    <a:cubicBezTo>
                      <a:pt x="887" y="1071"/>
                      <a:pt x="803" y="842"/>
                      <a:pt x="610" y="685"/>
                    </a:cubicBezTo>
                    <a:cubicBezTo>
                      <a:pt x="570" y="645"/>
                      <a:pt x="519" y="626"/>
                      <a:pt x="469" y="626"/>
                    </a:cubicBezTo>
                    <a:cubicBezTo>
                      <a:pt x="385" y="626"/>
                      <a:pt x="303" y="679"/>
                      <a:pt x="273" y="769"/>
                    </a:cubicBezTo>
                    <a:cubicBezTo>
                      <a:pt x="1" y="1609"/>
                      <a:pt x="1157" y="2240"/>
                      <a:pt x="1860" y="2240"/>
                    </a:cubicBezTo>
                    <a:cubicBezTo>
                      <a:pt x="1874" y="2240"/>
                      <a:pt x="1887" y="2240"/>
                      <a:pt x="1899" y="2239"/>
                    </a:cubicBezTo>
                    <a:cubicBezTo>
                      <a:pt x="2695" y="2203"/>
                      <a:pt x="3177" y="1697"/>
                      <a:pt x="3502" y="1083"/>
                    </a:cubicBezTo>
                    <a:cubicBezTo>
                      <a:pt x="3815" y="1541"/>
                      <a:pt x="4333" y="1842"/>
                      <a:pt x="4899" y="1878"/>
                    </a:cubicBezTo>
                    <a:cubicBezTo>
                      <a:pt x="4915" y="1878"/>
                      <a:pt x="4930" y="1879"/>
                      <a:pt x="4946" y="1879"/>
                    </a:cubicBezTo>
                    <a:cubicBezTo>
                      <a:pt x="5711" y="1879"/>
                      <a:pt x="6406" y="1296"/>
                      <a:pt x="6406" y="504"/>
                    </a:cubicBezTo>
                    <a:cubicBezTo>
                      <a:pt x="6406" y="298"/>
                      <a:pt x="6265" y="201"/>
                      <a:pt x="6115" y="201"/>
                    </a:cubicBezTo>
                    <a:cubicBezTo>
                      <a:pt x="5958" y="201"/>
                      <a:pt x="5792" y="307"/>
                      <a:pt x="5767" y="504"/>
                    </a:cubicBezTo>
                    <a:cubicBezTo>
                      <a:pt x="5717" y="928"/>
                      <a:pt x="5353" y="1226"/>
                      <a:pt x="4946" y="1226"/>
                    </a:cubicBezTo>
                    <a:cubicBezTo>
                      <a:pt x="4867" y="1226"/>
                      <a:pt x="4787" y="1215"/>
                      <a:pt x="4707" y="1191"/>
                    </a:cubicBezTo>
                    <a:cubicBezTo>
                      <a:pt x="4249" y="1071"/>
                      <a:pt x="3899" y="697"/>
                      <a:pt x="3803" y="227"/>
                    </a:cubicBezTo>
                    <a:cubicBezTo>
                      <a:pt x="3769" y="69"/>
                      <a:pt x="3655" y="1"/>
                      <a:pt x="3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118501" y="2587127"/>
                <a:ext cx="523013" cy="141310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2647" extrusionOk="0">
                    <a:moveTo>
                      <a:pt x="9465" y="0"/>
                    </a:moveTo>
                    <a:cubicBezTo>
                      <a:pt x="9299" y="0"/>
                      <a:pt x="9133" y="106"/>
                      <a:pt x="9133" y="317"/>
                    </a:cubicBezTo>
                    <a:cubicBezTo>
                      <a:pt x="9121" y="1001"/>
                      <a:pt x="8602" y="1362"/>
                      <a:pt x="8081" y="1362"/>
                    </a:cubicBezTo>
                    <a:cubicBezTo>
                      <a:pt x="7620" y="1362"/>
                      <a:pt x="7156" y="1079"/>
                      <a:pt x="7037" y="485"/>
                    </a:cubicBezTo>
                    <a:cubicBezTo>
                      <a:pt x="7008" y="343"/>
                      <a:pt x="6902" y="281"/>
                      <a:pt x="6787" y="281"/>
                    </a:cubicBezTo>
                    <a:cubicBezTo>
                      <a:pt x="6659" y="281"/>
                      <a:pt x="6521" y="358"/>
                      <a:pt x="6471" y="485"/>
                    </a:cubicBezTo>
                    <a:cubicBezTo>
                      <a:pt x="6254" y="1112"/>
                      <a:pt x="5820" y="1835"/>
                      <a:pt x="5133" y="2003"/>
                    </a:cubicBezTo>
                    <a:cubicBezTo>
                      <a:pt x="5040" y="2027"/>
                      <a:pt x="4949" y="2038"/>
                      <a:pt x="4859" y="2038"/>
                    </a:cubicBezTo>
                    <a:cubicBezTo>
                      <a:pt x="4217" y="2038"/>
                      <a:pt x="3690" y="1465"/>
                      <a:pt x="3711" y="799"/>
                    </a:cubicBezTo>
                    <a:cubicBezTo>
                      <a:pt x="3718" y="617"/>
                      <a:pt x="3556" y="510"/>
                      <a:pt x="3401" y="510"/>
                    </a:cubicBezTo>
                    <a:cubicBezTo>
                      <a:pt x="3278" y="510"/>
                      <a:pt x="3160" y="577"/>
                      <a:pt x="3133" y="726"/>
                    </a:cubicBezTo>
                    <a:cubicBezTo>
                      <a:pt x="3013" y="1341"/>
                      <a:pt x="2627" y="1967"/>
                      <a:pt x="1928" y="2003"/>
                    </a:cubicBezTo>
                    <a:cubicBezTo>
                      <a:pt x="1906" y="2004"/>
                      <a:pt x="1883" y="2005"/>
                      <a:pt x="1862" y="2005"/>
                    </a:cubicBezTo>
                    <a:cubicBezTo>
                      <a:pt x="1160" y="2005"/>
                      <a:pt x="1012" y="1443"/>
                      <a:pt x="988" y="859"/>
                    </a:cubicBezTo>
                    <a:cubicBezTo>
                      <a:pt x="988" y="736"/>
                      <a:pt x="889" y="653"/>
                      <a:pt x="783" y="653"/>
                    </a:cubicBezTo>
                    <a:cubicBezTo>
                      <a:pt x="733" y="653"/>
                      <a:pt x="682" y="671"/>
                      <a:pt x="639" y="714"/>
                    </a:cubicBezTo>
                    <a:cubicBezTo>
                      <a:pt x="0" y="1437"/>
                      <a:pt x="808" y="2473"/>
                      <a:pt x="1579" y="2618"/>
                    </a:cubicBezTo>
                    <a:cubicBezTo>
                      <a:pt x="1684" y="2638"/>
                      <a:pt x="1787" y="2647"/>
                      <a:pt x="1887" y="2647"/>
                    </a:cubicBezTo>
                    <a:cubicBezTo>
                      <a:pt x="2522" y="2647"/>
                      <a:pt x="3051" y="2269"/>
                      <a:pt x="3374" y="1738"/>
                    </a:cubicBezTo>
                    <a:cubicBezTo>
                      <a:pt x="3677" y="2286"/>
                      <a:pt x="4250" y="2619"/>
                      <a:pt x="4875" y="2619"/>
                    </a:cubicBezTo>
                    <a:cubicBezTo>
                      <a:pt x="4897" y="2619"/>
                      <a:pt x="4919" y="2619"/>
                      <a:pt x="4940" y="2618"/>
                    </a:cubicBezTo>
                    <a:cubicBezTo>
                      <a:pt x="5760" y="2582"/>
                      <a:pt x="6374" y="1979"/>
                      <a:pt x="6748" y="1280"/>
                    </a:cubicBezTo>
                    <a:cubicBezTo>
                      <a:pt x="7061" y="1761"/>
                      <a:pt x="7591" y="2045"/>
                      <a:pt x="8157" y="2045"/>
                    </a:cubicBezTo>
                    <a:cubicBezTo>
                      <a:pt x="8201" y="2045"/>
                      <a:pt x="8246" y="2043"/>
                      <a:pt x="8290" y="2040"/>
                    </a:cubicBezTo>
                    <a:cubicBezTo>
                      <a:pt x="9157" y="1943"/>
                      <a:pt x="9772" y="1160"/>
                      <a:pt x="9796" y="317"/>
                    </a:cubicBezTo>
                    <a:cubicBezTo>
                      <a:pt x="9796" y="106"/>
                      <a:pt x="9630" y="0"/>
                      <a:pt x="94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" name="Google Shape;206;p4"/>
            <p:cNvGrpSpPr/>
            <p:nvPr/>
          </p:nvGrpSpPr>
          <p:grpSpPr>
            <a:xfrm>
              <a:off x="8607498" y="1556958"/>
              <a:ext cx="316520" cy="280805"/>
              <a:chOff x="973073" y="2327408"/>
              <a:chExt cx="316520" cy="280805"/>
            </a:xfrm>
          </p:grpSpPr>
          <p:sp>
            <p:nvSpPr>
              <p:cNvPr id="207" name="Google Shape;207;p4"/>
              <p:cNvSpPr/>
              <p:nvPr/>
            </p:nvSpPr>
            <p:spPr>
              <a:xfrm>
                <a:off x="973073" y="2453824"/>
                <a:ext cx="155083" cy="15438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892" extrusionOk="0">
                    <a:moveTo>
                      <a:pt x="1499" y="1"/>
                    </a:moveTo>
                    <a:cubicBezTo>
                      <a:pt x="1417" y="1"/>
                      <a:pt x="1334" y="10"/>
                      <a:pt x="1254" y="30"/>
                    </a:cubicBezTo>
                    <a:cubicBezTo>
                      <a:pt x="1133" y="30"/>
                      <a:pt x="1001" y="66"/>
                      <a:pt x="892" y="127"/>
                    </a:cubicBezTo>
                    <a:cubicBezTo>
                      <a:pt x="772" y="163"/>
                      <a:pt x="663" y="223"/>
                      <a:pt x="579" y="307"/>
                    </a:cubicBezTo>
                    <a:cubicBezTo>
                      <a:pt x="470" y="380"/>
                      <a:pt x="374" y="464"/>
                      <a:pt x="314" y="573"/>
                    </a:cubicBezTo>
                    <a:cubicBezTo>
                      <a:pt x="229" y="657"/>
                      <a:pt x="169" y="765"/>
                      <a:pt x="133" y="886"/>
                    </a:cubicBezTo>
                    <a:cubicBezTo>
                      <a:pt x="49" y="1054"/>
                      <a:pt x="1" y="1247"/>
                      <a:pt x="13" y="1440"/>
                    </a:cubicBezTo>
                    <a:cubicBezTo>
                      <a:pt x="25" y="1573"/>
                      <a:pt x="49" y="1705"/>
                      <a:pt x="61" y="1826"/>
                    </a:cubicBezTo>
                    <a:lnTo>
                      <a:pt x="205" y="2175"/>
                    </a:lnTo>
                    <a:lnTo>
                      <a:pt x="434" y="2464"/>
                    </a:lnTo>
                    <a:lnTo>
                      <a:pt x="723" y="2693"/>
                    </a:lnTo>
                    <a:lnTo>
                      <a:pt x="1073" y="2838"/>
                    </a:lnTo>
                    <a:cubicBezTo>
                      <a:pt x="1178" y="2873"/>
                      <a:pt x="1292" y="2892"/>
                      <a:pt x="1406" y="2892"/>
                    </a:cubicBezTo>
                    <a:cubicBezTo>
                      <a:pt x="1488" y="2892"/>
                      <a:pt x="1571" y="2882"/>
                      <a:pt x="1651" y="2862"/>
                    </a:cubicBezTo>
                    <a:cubicBezTo>
                      <a:pt x="1772" y="2862"/>
                      <a:pt x="1904" y="2826"/>
                      <a:pt x="2013" y="2765"/>
                    </a:cubicBezTo>
                    <a:cubicBezTo>
                      <a:pt x="2193" y="2705"/>
                      <a:pt x="2350" y="2609"/>
                      <a:pt x="2471" y="2464"/>
                    </a:cubicBezTo>
                    <a:lnTo>
                      <a:pt x="2483" y="2452"/>
                    </a:lnTo>
                    <a:cubicBezTo>
                      <a:pt x="2736" y="2175"/>
                      <a:pt x="2880" y="1814"/>
                      <a:pt x="2904" y="1440"/>
                    </a:cubicBezTo>
                    <a:lnTo>
                      <a:pt x="2844" y="1079"/>
                    </a:lnTo>
                    <a:cubicBezTo>
                      <a:pt x="2784" y="838"/>
                      <a:pt x="2651" y="621"/>
                      <a:pt x="2483" y="452"/>
                    </a:cubicBezTo>
                    <a:lnTo>
                      <a:pt x="2471" y="428"/>
                    </a:lnTo>
                    <a:lnTo>
                      <a:pt x="2169" y="211"/>
                    </a:lnTo>
                    <a:lnTo>
                      <a:pt x="1832" y="54"/>
                    </a:lnTo>
                    <a:cubicBezTo>
                      <a:pt x="1727" y="19"/>
                      <a:pt x="1613" y="1"/>
                      <a:pt x="14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1075359" y="2327408"/>
                <a:ext cx="119049" cy="119049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230" extrusionOk="0">
                    <a:moveTo>
                      <a:pt x="1115" y="1"/>
                    </a:moveTo>
                    <a:cubicBezTo>
                      <a:pt x="829" y="1"/>
                      <a:pt x="543" y="109"/>
                      <a:pt x="326" y="326"/>
                    </a:cubicBezTo>
                    <a:cubicBezTo>
                      <a:pt x="229" y="422"/>
                      <a:pt x="145" y="543"/>
                      <a:pt x="97" y="675"/>
                    </a:cubicBezTo>
                    <a:cubicBezTo>
                      <a:pt x="36" y="820"/>
                      <a:pt x="0" y="965"/>
                      <a:pt x="12" y="1121"/>
                    </a:cubicBezTo>
                    <a:cubicBezTo>
                      <a:pt x="12" y="1410"/>
                      <a:pt x="133" y="1687"/>
                      <a:pt x="338" y="1904"/>
                    </a:cubicBezTo>
                    <a:cubicBezTo>
                      <a:pt x="543" y="2097"/>
                      <a:pt x="832" y="2218"/>
                      <a:pt x="1121" y="2230"/>
                    </a:cubicBezTo>
                    <a:cubicBezTo>
                      <a:pt x="1410" y="2218"/>
                      <a:pt x="1699" y="2109"/>
                      <a:pt x="1904" y="1904"/>
                    </a:cubicBezTo>
                    <a:cubicBezTo>
                      <a:pt x="2012" y="1796"/>
                      <a:pt x="2085" y="1675"/>
                      <a:pt x="2133" y="1543"/>
                    </a:cubicBezTo>
                    <a:cubicBezTo>
                      <a:pt x="2205" y="1410"/>
                      <a:pt x="2229" y="1266"/>
                      <a:pt x="2229" y="1109"/>
                    </a:cubicBezTo>
                    <a:cubicBezTo>
                      <a:pt x="2229" y="820"/>
                      <a:pt x="2109" y="531"/>
                      <a:pt x="1904" y="326"/>
                    </a:cubicBezTo>
                    <a:cubicBezTo>
                      <a:pt x="1687" y="109"/>
                      <a:pt x="1401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1189176" y="2472135"/>
                <a:ext cx="100417" cy="7788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459" extrusionOk="0">
                    <a:moveTo>
                      <a:pt x="941" y="1"/>
                    </a:moveTo>
                    <a:cubicBezTo>
                      <a:pt x="1" y="1"/>
                      <a:pt x="1" y="1458"/>
                      <a:pt x="941" y="1458"/>
                    </a:cubicBezTo>
                    <a:cubicBezTo>
                      <a:pt x="1881" y="1458"/>
                      <a:pt x="1881" y="1"/>
                      <a:pt x="9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210;p4"/>
            <p:cNvGrpSpPr/>
            <p:nvPr/>
          </p:nvGrpSpPr>
          <p:grpSpPr>
            <a:xfrm>
              <a:off x="7230059" y="4366141"/>
              <a:ext cx="291429" cy="317961"/>
              <a:chOff x="946984" y="2464928"/>
              <a:chExt cx="291429" cy="317961"/>
            </a:xfrm>
          </p:grpSpPr>
          <p:sp>
            <p:nvSpPr>
              <p:cNvPr id="211" name="Google Shape;211;p4"/>
              <p:cNvSpPr/>
              <p:nvPr/>
            </p:nvSpPr>
            <p:spPr>
              <a:xfrm>
                <a:off x="1055036" y="2464928"/>
                <a:ext cx="131914" cy="132768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487" extrusionOk="0">
                    <a:moveTo>
                      <a:pt x="1235" y="0"/>
                    </a:moveTo>
                    <a:cubicBezTo>
                      <a:pt x="1181" y="0"/>
                      <a:pt x="1127" y="9"/>
                      <a:pt x="1073" y="27"/>
                    </a:cubicBezTo>
                    <a:cubicBezTo>
                      <a:pt x="964" y="27"/>
                      <a:pt x="856" y="51"/>
                      <a:pt x="760" y="111"/>
                    </a:cubicBezTo>
                    <a:cubicBezTo>
                      <a:pt x="615" y="160"/>
                      <a:pt x="470" y="244"/>
                      <a:pt x="362" y="365"/>
                    </a:cubicBezTo>
                    <a:lnTo>
                      <a:pt x="169" y="618"/>
                    </a:lnTo>
                    <a:cubicBezTo>
                      <a:pt x="133" y="714"/>
                      <a:pt x="85" y="810"/>
                      <a:pt x="49" y="919"/>
                    </a:cubicBezTo>
                    <a:lnTo>
                      <a:pt x="0" y="1244"/>
                    </a:lnTo>
                    <a:lnTo>
                      <a:pt x="49" y="1569"/>
                    </a:lnTo>
                    <a:cubicBezTo>
                      <a:pt x="85" y="1666"/>
                      <a:pt x="133" y="1762"/>
                      <a:pt x="169" y="1871"/>
                    </a:cubicBezTo>
                    <a:cubicBezTo>
                      <a:pt x="241" y="2015"/>
                      <a:pt x="350" y="2136"/>
                      <a:pt x="494" y="2220"/>
                    </a:cubicBezTo>
                    <a:cubicBezTo>
                      <a:pt x="567" y="2292"/>
                      <a:pt x="663" y="2353"/>
                      <a:pt x="760" y="2377"/>
                    </a:cubicBezTo>
                    <a:cubicBezTo>
                      <a:pt x="889" y="2441"/>
                      <a:pt x="1038" y="2487"/>
                      <a:pt x="1189" y="2487"/>
                    </a:cubicBezTo>
                    <a:cubicBezTo>
                      <a:pt x="1207" y="2487"/>
                      <a:pt x="1224" y="2486"/>
                      <a:pt x="1241" y="2485"/>
                    </a:cubicBezTo>
                    <a:lnTo>
                      <a:pt x="1254" y="2485"/>
                    </a:lnTo>
                    <a:cubicBezTo>
                      <a:pt x="1579" y="2473"/>
                      <a:pt x="1880" y="2341"/>
                      <a:pt x="2121" y="2124"/>
                    </a:cubicBezTo>
                    <a:lnTo>
                      <a:pt x="2302" y="1883"/>
                    </a:lnTo>
                    <a:cubicBezTo>
                      <a:pt x="2410" y="1690"/>
                      <a:pt x="2470" y="1485"/>
                      <a:pt x="2470" y="1268"/>
                    </a:cubicBezTo>
                    <a:lnTo>
                      <a:pt x="2470" y="1256"/>
                    </a:lnTo>
                    <a:cubicBezTo>
                      <a:pt x="2458" y="1136"/>
                      <a:pt x="2446" y="1027"/>
                      <a:pt x="2434" y="919"/>
                    </a:cubicBezTo>
                    <a:cubicBezTo>
                      <a:pt x="2386" y="810"/>
                      <a:pt x="2350" y="714"/>
                      <a:pt x="2302" y="618"/>
                    </a:cubicBezTo>
                    <a:cubicBezTo>
                      <a:pt x="2230" y="473"/>
                      <a:pt x="2121" y="352"/>
                      <a:pt x="1989" y="268"/>
                    </a:cubicBezTo>
                    <a:cubicBezTo>
                      <a:pt x="1916" y="196"/>
                      <a:pt x="1820" y="136"/>
                      <a:pt x="1711" y="111"/>
                    </a:cubicBezTo>
                    <a:cubicBezTo>
                      <a:pt x="1615" y="51"/>
                      <a:pt x="1507" y="27"/>
                      <a:pt x="1398" y="27"/>
                    </a:cubicBezTo>
                    <a:cubicBezTo>
                      <a:pt x="1344" y="9"/>
                      <a:pt x="1290" y="0"/>
                      <a:pt x="1235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946984" y="2674091"/>
                <a:ext cx="139602" cy="108799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038" extrusionOk="0">
                    <a:moveTo>
                      <a:pt x="1302" y="1"/>
                    </a:moveTo>
                    <a:cubicBezTo>
                      <a:pt x="0" y="1"/>
                      <a:pt x="0" y="2037"/>
                      <a:pt x="1302" y="2037"/>
                    </a:cubicBezTo>
                    <a:cubicBezTo>
                      <a:pt x="2615" y="2037"/>
                      <a:pt x="2615" y="1"/>
                      <a:pt x="1302" y="1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1140559" y="2623162"/>
                <a:ext cx="97855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669" extrusionOk="0">
                    <a:moveTo>
                      <a:pt x="917" y="0"/>
                    </a:moveTo>
                    <a:cubicBezTo>
                      <a:pt x="703" y="0"/>
                      <a:pt x="489" y="81"/>
                      <a:pt x="326" y="244"/>
                    </a:cubicBezTo>
                    <a:cubicBezTo>
                      <a:pt x="1" y="569"/>
                      <a:pt x="1" y="1099"/>
                      <a:pt x="326" y="1425"/>
                    </a:cubicBezTo>
                    <a:cubicBezTo>
                      <a:pt x="489" y="1587"/>
                      <a:pt x="703" y="1669"/>
                      <a:pt x="917" y="1669"/>
                    </a:cubicBezTo>
                    <a:cubicBezTo>
                      <a:pt x="1131" y="1669"/>
                      <a:pt x="1344" y="1587"/>
                      <a:pt x="1507" y="1425"/>
                    </a:cubicBezTo>
                    <a:cubicBezTo>
                      <a:pt x="1832" y="1099"/>
                      <a:pt x="1832" y="569"/>
                      <a:pt x="1507" y="244"/>
                    </a:cubicBezTo>
                    <a:cubicBezTo>
                      <a:pt x="1344" y="81"/>
                      <a:pt x="1131" y="0"/>
                      <a:pt x="917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4"/>
            <p:cNvGrpSpPr/>
            <p:nvPr/>
          </p:nvGrpSpPr>
          <p:grpSpPr>
            <a:xfrm>
              <a:off x="796650" y="3543207"/>
              <a:ext cx="299170" cy="320203"/>
              <a:chOff x="52250" y="3352882"/>
              <a:chExt cx="299170" cy="320203"/>
            </a:xfrm>
          </p:grpSpPr>
          <p:sp>
            <p:nvSpPr>
              <p:cNvPr id="215" name="Google Shape;215;p4"/>
              <p:cNvSpPr/>
              <p:nvPr/>
            </p:nvSpPr>
            <p:spPr>
              <a:xfrm>
                <a:off x="52250" y="3431198"/>
                <a:ext cx="176277" cy="136399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555" extrusionOk="0">
                    <a:moveTo>
                      <a:pt x="1651" y="0"/>
                    </a:moveTo>
                    <a:cubicBezTo>
                      <a:pt x="0" y="0"/>
                      <a:pt x="0" y="2555"/>
                      <a:pt x="1651" y="2555"/>
                    </a:cubicBezTo>
                    <a:cubicBezTo>
                      <a:pt x="3302" y="2555"/>
                      <a:pt x="3290" y="0"/>
                      <a:pt x="1651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246518" y="3352882"/>
                <a:ext cx="104902" cy="95719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793" extrusionOk="0">
                    <a:moveTo>
                      <a:pt x="982" y="0"/>
                    </a:moveTo>
                    <a:cubicBezTo>
                      <a:pt x="753" y="0"/>
                      <a:pt x="524" y="88"/>
                      <a:pt x="350" y="262"/>
                    </a:cubicBezTo>
                    <a:cubicBezTo>
                      <a:pt x="0" y="612"/>
                      <a:pt x="0" y="1178"/>
                      <a:pt x="350" y="1528"/>
                    </a:cubicBezTo>
                    <a:cubicBezTo>
                      <a:pt x="518" y="1696"/>
                      <a:pt x="747" y="1793"/>
                      <a:pt x="976" y="1793"/>
                    </a:cubicBezTo>
                    <a:cubicBezTo>
                      <a:pt x="1217" y="1793"/>
                      <a:pt x="1446" y="1696"/>
                      <a:pt x="1615" y="1528"/>
                    </a:cubicBezTo>
                    <a:cubicBezTo>
                      <a:pt x="1964" y="1178"/>
                      <a:pt x="1964" y="612"/>
                      <a:pt x="1615" y="262"/>
                    </a:cubicBezTo>
                    <a:cubicBezTo>
                      <a:pt x="1440" y="88"/>
                      <a:pt x="1211" y="0"/>
                      <a:pt x="982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213046" y="3550994"/>
                <a:ext cx="122252" cy="122091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287" extrusionOk="0">
                    <a:moveTo>
                      <a:pt x="1145" y="0"/>
                    </a:moveTo>
                    <a:cubicBezTo>
                      <a:pt x="853" y="0"/>
                      <a:pt x="561" y="112"/>
                      <a:pt x="338" y="335"/>
                    </a:cubicBezTo>
                    <a:cubicBezTo>
                      <a:pt x="133" y="552"/>
                      <a:pt x="13" y="841"/>
                      <a:pt x="1" y="1142"/>
                    </a:cubicBezTo>
                    <a:cubicBezTo>
                      <a:pt x="1" y="1443"/>
                      <a:pt x="121" y="1732"/>
                      <a:pt x="338" y="1949"/>
                    </a:cubicBezTo>
                    <a:cubicBezTo>
                      <a:pt x="555" y="2166"/>
                      <a:pt x="844" y="2287"/>
                      <a:pt x="1145" y="2287"/>
                    </a:cubicBezTo>
                    <a:cubicBezTo>
                      <a:pt x="1446" y="2287"/>
                      <a:pt x="1736" y="2166"/>
                      <a:pt x="1952" y="1949"/>
                    </a:cubicBezTo>
                    <a:cubicBezTo>
                      <a:pt x="2157" y="1732"/>
                      <a:pt x="2278" y="1443"/>
                      <a:pt x="2290" y="1142"/>
                    </a:cubicBezTo>
                    <a:cubicBezTo>
                      <a:pt x="2290" y="841"/>
                      <a:pt x="2169" y="552"/>
                      <a:pt x="1952" y="335"/>
                    </a:cubicBezTo>
                    <a:cubicBezTo>
                      <a:pt x="1730" y="112"/>
                      <a:pt x="1437" y="0"/>
                      <a:pt x="1145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gradFill>
          <a:gsLst>
            <a:gs pos="0">
              <a:srgbClr val="FFFFFF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>
            <a:off x="4953032" y="3155499"/>
            <a:ext cx="23493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>
            <a:off x="4953043" y="2702325"/>
            <a:ext cx="2349300" cy="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841657" y="3155499"/>
            <a:ext cx="23493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1841668" y="2702325"/>
            <a:ext cx="2349300" cy="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224" name="Google Shape;224;p5"/>
          <p:cNvGrpSpPr/>
          <p:nvPr/>
        </p:nvGrpSpPr>
        <p:grpSpPr>
          <a:xfrm>
            <a:off x="0" y="2514099"/>
            <a:ext cx="9143946" cy="2892790"/>
            <a:chOff x="0" y="2514099"/>
            <a:chExt cx="9143946" cy="2892790"/>
          </a:xfrm>
        </p:grpSpPr>
        <p:sp>
          <p:nvSpPr>
            <p:cNvPr id="225" name="Google Shape;225;p5"/>
            <p:cNvSpPr/>
            <p:nvPr/>
          </p:nvSpPr>
          <p:spPr>
            <a:xfrm flipH="1">
              <a:off x="0" y="4696429"/>
              <a:ext cx="9143946" cy="468460"/>
            </a:xfrm>
            <a:custGeom>
              <a:avLst/>
              <a:gdLst/>
              <a:ahLst/>
              <a:cxnLst/>
              <a:rect l="l" t="t" r="r" b="b"/>
              <a:pathLst>
                <a:path w="285726" h="22902" extrusionOk="0">
                  <a:moveTo>
                    <a:pt x="285726" y="0"/>
                  </a:moveTo>
                  <a:cubicBezTo>
                    <a:pt x="260353" y="10172"/>
                    <a:pt x="234980" y="13463"/>
                    <a:pt x="209607" y="13463"/>
                  </a:cubicBezTo>
                  <a:cubicBezTo>
                    <a:pt x="163098" y="13463"/>
                    <a:pt x="116587" y="2406"/>
                    <a:pt x="70075" y="2406"/>
                  </a:cubicBezTo>
                  <a:cubicBezTo>
                    <a:pt x="52699" y="2406"/>
                    <a:pt x="35323" y="3949"/>
                    <a:pt x="17947" y="8188"/>
                  </a:cubicBezTo>
                  <a:cubicBezTo>
                    <a:pt x="11963" y="8156"/>
                    <a:pt x="5984" y="7727"/>
                    <a:pt x="0" y="5300"/>
                  </a:cubicBezTo>
                  <a:lnTo>
                    <a:pt x="0" y="22902"/>
                  </a:lnTo>
                  <a:lnTo>
                    <a:pt x="285726" y="22894"/>
                  </a:lnTo>
                  <a:lnTo>
                    <a:pt x="2857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" name="Google Shape;226;p5"/>
            <p:cNvGrpSpPr/>
            <p:nvPr/>
          </p:nvGrpSpPr>
          <p:grpSpPr>
            <a:xfrm>
              <a:off x="7933513" y="2514099"/>
              <a:ext cx="1083882" cy="2892790"/>
              <a:chOff x="7933513" y="2514099"/>
              <a:chExt cx="1083882" cy="2892790"/>
            </a:xfrm>
          </p:grpSpPr>
          <p:sp>
            <p:nvSpPr>
              <p:cNvPr id="227" name="Google Shape;227;p5"/>
              <p:cNvSpPr/>
              <p:nvPr/>
            </p:nvSpPr>
            <p:spPr>
              <a:xfrm>
                <a:off x="8299766" y="3470393"/>
                <a:ext cx="262509" cy="1583523"/>
              </a:xfrm>
              <a:custGeom>
                <a:avLst/>
                <a:gdLst/>
                <a:ahLst/>
                <a:cxnLst/>
                <a:rect l="l" t="t" r="r" b="b"/>
                <a:pathLst>
                  <a:path w="6324" h="38148" extrusionOk="0">
                    <a:moveTo>
                      <a:pt x="2321" y="1"/>
                    </a:moveTo>
                    <a:cubicBezTo>
                      <a:pt x="2213" y="1"/>
                      <a:pt x="2103" y="31"/>
                      <a:pt x="1998" y="98"/>
                    </a:cubicBezTo>
                    <a:cubicBezTo>
                      <a:pt x="1624" y="327"/>
                      <a:pt x="1672" y="966"/>
                      <a:pt x="1865" y="1303"/>
                    </a:cubicBezTo>
                    <a:cubicBezTo>
                      <a:pt x="2106" y="1737"/>
                      <a:pt x="2636" y="1918"/>
                      <a:pt x="2998" y="2243"/>
                    </a:cubicBezTo>
                    <a:cubicBezTo>
                      <a:pt x="3178" y="2701"/>
                      <a:pt x="3335" y="3171"/>
                      <a:pt x="3480" y="3653"/>
                    </a:cubicBezTo>
                    <a:cubicBezTo>
                      <a:pt x="3121" y="3201"/>
                      <a:pt x="2660" y="2724"/>
                      <a:pt x="2315" y="2724"/>
                    </a:cubicBezTo>
                    <a:cubicBezTo>
                      <a:pt x="2172" y="2724"/>
                      <a:pt x="2049" y="2805"/>
                      <a:pt x="1961" y="3002"/>
                    </a:cubicBezTo>
                    <a:cubicBezTo>
                      <a:pt x="1793" y="3376"/>
                      <a:pt x="2130" y="3906"/>
                      <a:pt x="2383" y="4159"/>
                    </a:cubicBezTo>
                    <a:cubicBezTo>
                      <a:pt x="2708" y="4520"/>
                      <a:pt x="3214" y="4617"/>
                      <a:pt x="3684" y="4677"/>
                    </a:cubicBezTo>
                    <a:cubicBezTo>
                      <a:pt x="3696" y="4689"/>
                      <a:pt x="3721" y="4701"/>
                      <a:pt x="3733" y="4713"/>
                    </a:cubicBezTo>
                    <a:cubicBezTo>
                      <a:pt x="3937" y="5677"/>
                      <a:pt x="4046" y="6665"/>
                      <a:pt x="4070" y="7665"/>
                    </a:cubicBezTo>
                    <a:lnTo>
                      <a:pt x="4070" y="8364"/>
                    </a:lnTo>
                    <a:cubicBezTo>
                      <a:pt x="3890" y="7910"/>
                      <a:pt x="3622" y="7472"/>
                      <a:pt x="3306" y="7472"/>
                    </a:cubicBezTo>
                    <a:cubicBezTo>
                      <a:pt x="3218" y="7472"/>
                      <a:pt x="3127" y="7505"/>
                      <a:pt x="3034" y="7581"/>
                    </a:cubicBezTo>
                    <a:cubicBezTo>
                      <a:pt x="2720" y="7822"/>
                      <a:pt x="2901" y="8412"/>
                      <a:pt x="3070" y="8689"/>
                    </a:cubicBezTo>
                    <a:cubicBezTo>
                      <a:pt x="3311" y="9014"/>
                      <a:pt x="3660" y="9268"/>
                      <a:pt x="4058" y="9388"/>
                    </a:cubicBezTo>
                    <a:cubicBezTo>
                      <a:pt x="3998" y="10750"/>
                      <a:pt x="3853" y="12111"/>
                      <a:pt x="3672" y="13473"/>
                    </a:cubicBezTo>
                    <a:cubicBezTo>
                      <a:pt x="3600" y="13111"/>
                      <a:pt x="3455" y="12762"/>
                      <a:pt x="3239" y="12472"/>
                    </a:cubicBezTo>
                    <a:cubicBezTo>
                      <a:pt x="3096" y="12276"/>
                      <a:pt x="2795" y="11988"/>
                      <a:pt x="2516" y="11988"/>
                    </a:cubicBezTo>
                    <a:cubicBezTo>
                      <a:pt x="2418" y="11988"/>
                      <a:pt x="2323" y="12023"/>
                      <a:pt x="2239" y="12111"/>
                    </a:cubicBezTo>
                    <a:cubicBezTo>
                      <a:pt x="1913" y="12460"/>
                      <a:pt x="2275" y="13256"/>
                      <a:pt x="2492" y="13569"/>
                    </a:cubicBezTo>
                    <a:cubicBezTo>
                      <a:pt x="2720" y="13882"/>
                      <a:pt x="3118" y="14171"/>
                      <a:pt x="3528" y="14183"/>
                    </a:cubicBezTo>
                    <a:cubicBezTo>
                      <a:pt x="3540" y="14195"/>
                      <a:pt x="3552" y="14208"/>
                      <a:pt x="3564" y="14220"/>
                    </a:cubicBezTo>
                    <a:cubicBezTo>
                      <a:pt x="3552" y="14364"/>
                      <a:pt x="3528" y="14509"/>
                      <a:pt x="3504" y="14653"/>
                    </a:cubicBezTo>
                    <a:cubicBezTo>
                      <a:pt x="3371" y="15593"/>
                      <a:pt x="3239" y="16521"/>
                      <a:pt x="3094" y="17461"/>
                    </a:cubicBezTo>
                    <a:cubicBezTo>
                      <a:pt x="3010" y="17135"/>
                      <a:pt x="2877" y="16846"/>
                      <a:pt x="2672" y="16581"/>
                    </a:cubicBezTo>
                    <a:cubicBezTo>
                      <a:pt x="2547" y="16429"/>
                      <a:pt x="2356" y="16324"/>
                      <a:pt x="2177" y="16324"/>
                    </a:cubicBezTo>
                    <a:cubicBezTo>
                      <a:pt x="2030" y="16324"/>
                      <a:pt x="1892" y="16395"/>
                      <a:pt x="1805" y="16569"/>
                    </a:cubicBezTo>
                    <a:cubicBezTo>
                      <a:pt x="1612" y="16967"/>
                      <a:pt x="1829" y="17461"/>
                      <a:pt x="2046" y="17774"/>
                    </a:cubicBezTo>
                    <a:cubicBezTo>
                      <a:pt x="2263" y="18087"/>
                      <a:pt x="2588" y="18316"/>
                      <a:pt x="2949" y="18413"/>
                    </a:cubicBezTo>
                    <a:cubicBezTo>
                      <a:pt x="2757" y="19666"/>
                      <a:pt x="2564" y="20919"/>
                      <a:pt x="2395" y="22172"/>
                    </a:cubicBezTo>
                    <a:cubicBezTo>
                      <a:pt x="2335" y="21907"/>
                      <a:pt x="2239" y="21654"/>
                      <a:pt x="2130" y="21413"/>
                    </a:cubicBezTo>
                    <a:cubicBezTo>
                      <a:pt x="2020" y="21192"/>
                      <a:pt x="1784" y="20954"/>
                      <a:pt x="1541" y="20954"/>
                    </a:cubicBezTo>
                    <a:cubicBezTo>
                      <a:pt x="1439" y="20954"/>
                      <a:pt x="1335" y="20996"/>
                      <a:pt x="1238" y="21099"/>
                    </a:cubicBezTo>
                    <a:cubicBezTo>
                      <a:pt x="913" y="21461"/>
                      <a:pt x="1226" y="22099"/>
                      <a:pt x="1431" y="22437"/>
                    </a:cubicBezTo>
                    <a:cubicBezTo>
                      <a:pt x="1612" y="22738"/>
                      <a:pt x="1901" y="23075"/>
                      <a:pt x="2263" y="23160"/>
                    </a:cubicBezTo>
                    <a:cubicBezTo>
                      <a:pt x="2130" y="24280"/>
                      <a:pt x="2010" y="25401"/>
                      <a:pt x="1913" y="26533"/>
                    </a:cubicBezTo>
                    <a:cubicBezTo>
                      <a:pt x="1817" y="26220"/>
                      <a:pt x="1672" y="25919"/>
                      <a:pt x="1479" y="25666"/>
                    </a:cubicBezTo>
                    <a:cubicBezTo>
                      <a:pt x="1343" y="25487"/>
                      <a:pt x="1081" y="25267"/>
                      <a:pt x="841" y="25267"/>
                    </a:cubicBezTo>
                    <a:cubicBezTo>
                      <a:pt x="741" y="25267"/>
                      <a:pt x="645" y="25305"/>
                      <a:pt x="564" y="25401"/>
                    </a:cubicBezTo>
                    <a:cubicBezTo>
                      <a:pt x="275" y="25738"/>
                      <a:pt x="564" y="26413"/>
                      <a:pt x="781" y="26690"/>
                    </a:cubicBezTo>
                    <a:cubicBezTo>
                      <a:pt x="1034" y="27027"/>
                      <a:pt x="1443" y="27220"/>
                      <a:pt x="1865" y="27220"/>
                    </a:cubicBezTo>
                    <a:cubicBezTo>
                      <a:pt x="1805" y="28039"/>
                      <a:pt x="1769" y="28871"/>
                      <a:pt x="1757" y="29702"/>
                    </a:cubicBezTo>
                    <a:lnTo>
                      <a:pt x="1757" y="30377"/>
                    </a:lnTo>
                    <a:cubicBezTo>
                      <a:pt x="1461" y="29952"/>
                      <a:pt x="1029" y="29432"/>
                      <a:pt x="683" y="29432"/>
                    </a:cubicBezTo>
                    <a:cubicBezTo>
                      <a:pt x="550" y="29432"/>
                      <a:pt x="429" y="29510"/>
                      <a:pt x="335" y="29702"/>
                    </a:cubicBezTo>
                    <a:cubicBezTo>
                      <a:pt x="1" y="30382"/>
                      <a:pt x="1107" y="30968"/>
                      <a:pt x="1738" y="30968"/>
                    </a:cubicBezTo>
                    <a:cubicBezTo>
                      <a:pt x="1744" y="30968"/>
                      <a:pt x="1750" y="30967"/>
                      <a:pt x="1757" y="30967"/>
                    </a:cubicBezTo>
                    <a:cubicBezTo>
                      <a:pt x="1781" y="32100"/>
                      <a:pt x="1841" y="33233"/>
                      <a:pt x="1961" y="34365"/>
                    </a:cubicBezTo>
                    <a:cubicBezTo>
                      <a:pt x="1692" y="34011"/>
                      <a:pt x="1357" y="33663"/>
                      <a:pt x="1090" y="33663"/>
                    </a:cubicBezTo>
                    <a:cubicBezTo>
                      <a:pt x="975" y="33663"/>
                      <a:pt x="872" y="33727"/>
                      <a:pt x="793" y="33883"/>
                    </a:cubicBezTo>
                    <a:cubicBezTo>
                      <a:pt x="636" y="34172"/>
                      <a:pt x="769" y="34690"/>
                      <a:pt x="973" y="34931"/>
                    </a:cubicBezTo>
                    <a:cubicBezTo>
                      <a:pt x="1238" y="35209"/>
                      <a:pt x="1708" y="35281"/>
                      <a:pt x="2094" y="35329"/>
                    </a:cubicBezTo>
                    <a:cubicBezTo>
                      <a:pt x="2214" y="36233"/>
                      <a:pt x="2395" y="37124"/>
                      <a:pt x="2600" y="38004"/>
                    </a:cubicBezTo>
                    <a:cubicBezTo>
                      <a:pt x="2624" y="38104"/>
                      <a:pt x="2701" y="38148"/>
                      <a:pt x="2782" y="38148"/>
                    </a:cubicBezTo>
                    <a:cubicBezTo>
                      <a:pt x="2904" y="38148"/>
                      <a:pt x="3034" y="38048"/>
                      <a:pt x="2998" y="37895"/>
                    </a:cubicBezTo>
                    <a:cubicBezTo>
                      <a:pt x="2781" y="36992"/>
                      <a:pt x="2612" y="36088"/>
                      <a:pt x="2492" y="35172"/>
                    </a:cubicBezTo>
                    <a:lnTo>
                      <a:pt x="2492" y="35172"/>
                    </a:lnTo>
                    <a:cubicBezTo>
                      <a:pt x="2504" y="35178"/>
                      <a:pt x="2519" y="35181"/>
                      <a:pt x="2534" y="35181"/>
                    </a:cubicBezTo>
                    <a:cubicBezTo>
                      <a:pt x="2549" y="35181"/>
                      <a:pt x="2564" y="35178"/>
                      <a:pt x="2576" y="35172"/>
                    </a:cubicBezTo>
                    <a:cubicBezTo>
                      <a:pt x="2961" y="35004"/>
                      <a:pt x="3455" y="34823"/>
                      <a:pt x="3708" y="34461"/>
                    </a:cubicBezTo>
                    <a:cubicBezTo>
                      <a:pt x="3853" y="34245"/>
                      <a:pt x="3901" y="33907"/>
                      <a:pt x="3648" y="33739"/>
                    </a:cubicBezTo>
                    <a:cubicBezTo>
                      <a:pt x="3554" y="33675"/>
                      <a:pt x="3460" y="33647"/>
                      <a:pt x="3367" y="33647"/>
                    </a:cubicBezTo>
                    <a:cubicBezTo>
                      <a:pt x="2985" y="33647"/>
                      <a:pt x="2630" y="34122"/>
                      <a:pt x="2407" y="34558"/>
                    </a:cubicBezTo>
                    <a:cubicBezTo>
                      <a:pt x="2275" y="33341"/>
                      <a:pt x="2190" y="32124"/>
                      <a:pt x="2178" y="30895"/>
                    </a:cubicBezTo>
                    <a:cubicBezTo>
                      <a:pt x="2636" y="30835"/>
                      <a:pt x="3070" y="30630"/>
                      <a:pt x="3395" y="30317"/>
                    </a:cubicBezTo>
                    <a:cubicBezTo>
                      <a:pt x="3624" y="30088"/>
                      <a:pt x="3877" y="29714"/>
                      <a:pt x="3624" y="29413"/>
                    </a:cubicBezTo>
                    <a:cubicBezTo>
                      <a:pt x="3540" y="29313"/>
                      <a:pt x="3429" y="29274"/>
                      <a:pt x="3308" y="29274"/>
                    </a:cubicBezTo>
                    <a:cubicBezTo>
                      <a:pt x="3067" y="29274"/>
                      <a:pt x="2789" y="29429"/>
                      <a:pt x="2612" y="29558"/>
                    </a:cubicBezTo>
                    <a:cubicBezTo>
                      <a:pt x="2431" y="29702"/>
                      <a:pt x="2287" y="29883"/>
                      <a:pt x="2166" y="30088"/>
                    </a:cubicBezTo>
                    <a:cubicBezTo>
                      <a:pt x="2166" y="29136"/>
                      <a:pt x="2202" y="28196"/>
                      <a:pt x="2263" y="27244"/>
                    </a:cubicBezTo>
                    <a:cubicBezTo>
                      <a:pt x="2733" y="27232"/>
                      <a:pt x="3166" y="27064"/>
                      <a:pt x="3516" y="26774"/>
                    </a:cubicBezTo>
                    <a:cubicBezTo>
                      <a:pt x="3793" y="26533"/>
                      <a:pt x="4215" y="26027"/>
                      <a:pt x="3889" y="25666"/>
                    </a:cubicBezTo>
                    <a:cubicBezTo>
                      <a:pt x="3781" y="25554"/>
                      <a:pt x="3654" y="25510"/>
                      <a:pt x="3521" y="25510"/>
                    </a:cubicBezTo>
                    <a:cubicBezTo>
                      <a:pt x="3299" y="25510"/>
                      <a:pt x="3063" y="25634"/>
                      <a:pt x="2889" y="25762"/>
                    </a:cubicBezTo>
                    <a:cubicBezTo>
                      <a:pt x="2660" y="25943"/>
                      <a:pt x="2467" y="26172"/>
                      <a:pt x="2323" y="26425"/>
                    </a:cubicBezTo>
                    <a:cubicBezTo>
                      <a:pt x="2407" y="25329"/>
                      <a:pt x="2528" y="24232"/>
                      <a:pt x="2660" y="23136"/>
                    </a:cubicBezTo>
                    <a:cubicBezTo>
                      <a:pt x="2679" y="23136"/>
                      <a:pt x="2697" y="23136"/>
                      <a:pt x="2716" y="23136"/>
                    </a:cubicBezTo>
                    <a:cubicBezTo>
                      <a:pt x="3179" y="23136"/>
                      <a:pt x="3639" y="22992"/>
                      <a:pt x="4010" y="22702"/>
                    </a:cubicBezTo>
                    <a:cubicBezTo>
                      <a:pt x="4287" y="22485"/>
                      <a:pt x="4600" y="22003"/>
                      <a:pt x="4347" y="21666"/>
                    </a:cubicBezTo>
                    <a:cubicBezTo>
                      <a:pt x="4255" y="21541"/>
                      <a:pt x="4125" y="21494"/>
                      <a:pt x="3986" y="21494"/>
                    </a:cubicBezTo>
                    <a:cubicBezTo>
                      <a:pt x="3762" y="21494"/>
                      <a:pt x="3515" y="21615"/>
                      <a:pt x="3359" y="21726"/>
                    </a:cubicBezTo>
                    <a:cubicBezTo>
                      <a:pt x="3130" y="21907"/>
                      <a:pt x="2913" y="22136"/>
                      <a:pt x="2757" y="22389"/>
                    </a:cubicBezTo>
                    <a:cubicBezTo>
                      <a:pt x="2925" y="21075"/>
                      <a:pt x="3106" y="19774"/>
                      <a:pt x="3311" y="18473"/>
                    </a:cubicBezTo>
                    <a:cubicBezTo>
                      <a:pt x="3817" y="18340"/>
                      <a:pt x="4335" y="18172"/>
                      <a:pt x="4709" y="17786"/>
                    </a:cubicBezTo>
                    <a:cubicBezTo>
                      <a:pt x="4962" y="17557"/>
                      <a:pt x="5251" y="17123"/>
                      <a:pt x="4913" y="16822"/>
                    </a:cubicBezTo>
                    <a:cubicBezTo>
                      <a:pt x="4803" y="16720"/>
                      <a:pt x="4683" y="16680"/>
                      <a:pt x="4562" y="16680"/>
                    </a:cubicBezTo>
                    <a:cubicBezTo>
                      <a:pt x="4325" y="16680"/>
                      <a:pt x="4084" y="16831"/>
                      <a:pt x="3901" y="16967"/>
                    </a:cubicBezTo>
                    <a:cubicBezTo>
                      <a:pt x="3745" y="17099"/>
                      <a:pt x="3588" y="17244"/>
                      <a:pt x="3467" y="17412"/>
                    </a:cubicBezTo>
                    <a:cubicBezTo>
                      <a:pt x="3600" y="16545"/>
                      <a:pt x="3721" y="15677"/>
                      <a:pt x="3853" y="14810"/>
                    </a:cubicBezTo>
                    <a:cubicBezTo>
                      <a:pt x="3889" y="14557"/>
                      <a:pt x="3913" y="14304"/>
                      <a:pt x="3949" y="14051"/>
                    </a:cubicBezTo>
                    <a:cubicBezTo>
                      <a:pt x="4431" y="13967"/>
                      <a:pt x="4865" y="13750"/>
                      <a:pt x="5215" y="13424"/>
                    </a:cubicBezTo>
                    <a:cubicBezTo>
                      <a:pt x="5468" y="13171"/>
                      <a:pt x="5684" y="12750"/>
                      <a:pt x="5395" y="12448"/>
                    </a:cubicBezTo>
                    <a:cubicBezTo>
                      <a:pt x="5290" y="12343"/>
                      <a:pt x="5157" y="12300"/>
                      <a:pt x="5020" y="12300"/>
                    </a:cubicBezTo>
                    <a:cubicBezTo>
                      <a:pt x="4812" y="12300"/>
                      <a:pt x="4591" y="12397"/>
                      <a:pt x="4431" y="12521"/>
                    </a:cubicBezTo>
                    <a:cubicBezTo>
                      <a:pt x="4311" y="12605"/>
                      <a:pt x="4215" y="12713"/>
                      <a:pt x="4130" y="12822"/>
                    </a:cubicBezTo>
                    <a:cubicBezTo>
                      <a:pt x="4263" y="11677"/>
                      <a:pt x="4371" y="10533"/>
                      <a:pt x="4419" y="9388"/>
                    </a:cubicBezTo>
                    <a:cubicBezTo>
                      <a:pt x="4974" y="9207"/>
                      <a:pt x="6323" y="8316"/>
                      <a:pt x="5564" y="7629"/>
                    </a:cubicBezTo>
                    <a:cubicBezTo>
                      <a:pt x="5463" y="7537"/>
                      <a:pt x="5350" y="7499"/>
                      <a:pt x="5236" y="7499"/>
                    </a:cubicBezTo>
                    <a:cubicBezTo>
                      <a:pt x="5035" y="7499"/>
                      <a:pt x="4830" y="7616"/>
                      <a:pt x="4684" y="7761"/>
                    </a:cubicBezTo>
                    <a:cubicBezTo>
                      <a:pt x="4576" y="7858"/>
                      <a:pt x="4492" y="7966"/>
                      <a:pt x="4431" y="8099"/>
                    </a:cubicBezTo>
                    <a:lnTo>
                      <a:pt x="4431" y="8002"/>
                    </a:lnTo>
                    <a:cubicBezTo>
                      <a:pt x="4419" y="6834"/>
                      <a:pt x="4299" y="5665"/>
                      <a:pt x="4058" y="4520"/>
                    </a:cubicBezTo>
                    <a:cubicBezTo>
                      <a:pt x="4371" y="4219"/>
                      <a:pt x="4600" y="3858"/>
                      <a:pt x="4745" y="3448"/>
                    </a:cubicBezTo>
                    <a:cubicBezTo>
                      <a:pt x="4865" y="3111"/>
                      <a:pt x="4937" y="2580"/>
                      <a:pt x="4564" y="2376"/>
                    </a:cubicBezTo>
                    <a:cubicBezTo>
                      <a:pt x="4467" y="2323"/>
                      <a:pt x="4381" y="2299"/>
                      <a:pt x="4304" y="2299"/>
                    </a:cubicBezTo>
                    <a:cubicBezTo>
                      <a:pt x="3946" y="2299"/>
                      <a:pt x="3806" y="2827"/>
                      <a:pt x="3757" y="3364"/>
                    </a:cubicBezTo>
                    <a:cubicBezTo>
                      <a:pt x="3612" y="2894"/>
                      <a:pt x="3431" y="2424"/>
                      <a:pt x="3214" y="1978"/>
                    </a:cubicBezTo>
                    <a:cubicBezTo>
                      <a:pt x="3275" y="1472"/>
                      <a:pt x="3275" y="870"/>
                      <a:pt x="3010" y="436"/>
                    </a:cubicBezTo>
                    <a:cubicBezTo>
                      <a:pt x="2863" y="193"/>
                      <a:pt x="2597" y="1"/>
                      <a:pt x="2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8585239" y="2514099"/>
                <a:ext cx="299121" cy="2892790"/>
              </a:xfrm>
              <a:custGeom>
                <a:avLst/>
                <a:gdLst/>
                <a:ahLst/>
                <a:cxnLst/>
                <a:rect l="l" t="t" r="r" b="b"/>
                <a:pathLst>
                  <a:path w="7206" h="69689" extrusionOk="0">
                    <a:moveTo>
                      <a:pt x="927" y="0"/>
                    </a:moveTo>
                    <a:cubicBezTo>
                      <a:pt x="861" y="0"/>
                      <a:pt x="797" y="12"/>
                      <a:pt x="735" y="38"/>
                    </a:cubicBezTo>
                    <a:cubicBezTo>
                      <a:pt x="289" y="219"/>
                      <a:pt x="530" y="966"/>
                      <a:pt x="699" y="1255"/>
                    </a:cubicBezTo>
                    <a:cubicBezTo>
                      <a:pt x="1000" y="1821"/>
                      <a:pt x="1579" y="2134"/>
                      <a:pt x="2121" y="2436"/>
                    </a:cubicBezTo>
                    <a:cubicBezTo>
                      <a:pt x="2567" y="3327"/>
                      <a:pt x="2952" y="4243"/>
                      <a:pt x="3290" y="5183"/>
                    </a:cubicBezTo>
                    <a:cubicBezTo>
                      <a:pt x="3012" y="4824"/>
                      <a:pt x="2614" y="4460"/>
                      <a:pt x="2239" y="4460"/>
                    </a:cubicBezTo>
                    <a:cubicBezTo>
                      <a:pt x="2060" y="4460"/>
                      <a:pt x="1887" y="4543"/>
                      <a:pt x="1735" y="4749"/>
                    </a:cubicBezTo>
                    <a:cubicBezTo>
                      <a:pt x="1157" y="5532"/>
                      <a:pt x="2868" y="5857"/>
                      <a:pt x="3543" y="5918"/>
                    </a:cubicBezTo>
                    <a:cubicBezTo>
                      <a:pt x="3687" y="6376"/>
                      <a:pt x="3832" y="6858"/>
                      <a:pt x="3952" y="7327"/>
                    </a:cubicBezTo>
                    <a:cubicBezTo>
                      <a:pt x="4097" y="7906"/>
                      <a:pt x="4217" y="8472"/>
                      <a:pt x="4326" y="9050"/>
                    </a:cubicBezTo>
                    <a:cubicBezTo>
                      <a:pt x="4242" y="8966"/>
                      <a:pt x="4157" y="8882"/>
                      <a:pt x="4061" y="8821"/>
                    </a:cubicBezTo>
                    <a:cubicBezTo>
                      <a:pt x="3875" y="8682"/>
                      <a:pt x="3537" y="8470"/>
                      <a:pt x="3249" y="8470"/>
                    </a:cubicBezTo>
                    <a:cubicBezTo>
                      <a:pt x="3164" y="8470"/>
                      <a:pt x="3084" y="8488"/>
                      <a:pt x="3013" y="8532"/>
                    </a:cubicBezTo>
                    <a:cubicBezTo>
                      <a:pt x="2747" y="8689"/>
                      <a:pt x="2832" y="9026"/>
                      <a:pt x="2988" y="9243"/>
                    </a:cubicBezTo>
                    <a:cubicBezTo>
                      <a:pt x="3314" y="9689"/>
                      <a:pt x="3964" y="9689"/>
                      <a:pt x="4422" y="9906"/>
                    </a:cubicBezTo>
                    <a:cubicBezTo>
                      <a:pt x="4434" y="9906"/>
                      <a:pt x="4446" y="9918"/>
                      <a:pt x="4470" y="9918"/>
                    </a:cubicBezTo>
                    <a:cubicBezTo>
                      <a:pt x="4687" y="11376"/>
                      <a:pt x="4808" y="12834"/>
                      <a:pt x="4832" y="14316"/>
                    </a:cubicBezTo>
                    <a:cubicBezTo>
                      <a:pt x="4760" y="14171"/>
                      <a:pt x="4663" y="14027"/>
                      <a:pt x="4567" y="13894"/>
                    </a:cubicBezTo>
                    <a:cubicBezTo>
                      <a:pt x="4440" y="13718"/>
                      <a:pt x="4089" y="13390"/>
                      <a:pt x="3801" y="13390"/>
                    </a:cubicBezTo>
                    <a:cubicBezTo>
                      <a:pt x="3735" y="13390"/>
                      <a:pt x="3671" y="13408"/>
                      <a:pt x="3615" y="13448"/>
                    </a:cubicBezTo>
                    <a:cubicBezTo>
                      <a:pt x="3314" y="13653"/>
                      <a:pt x="3555" y="14207"/>
                      <a:pt x="3699" y="14436"/>
                    </a:cubicBezTo>
                    <a:cubicBezTo>
                      <a:pt x="3976" y="14870"/>
                      <a:pt x="4362" y="15231"/>
                      <a:pt x="4832" y="15460"/>
                    </a:cubicBezTo>
                    <a:cubicBezTo>
                      <a:pt x="4832" y="16762"/>
                      <a:pt x="4760" y="18063"/>
                      <a:pt x="4639" y="19376"/>
                    </a:cubicBezTo>
                    <a:cubicBezTo>
                      <a:pt x="4434" y="18800"/>
                      <a:pt x="4126" y="18256"/>
                      <a:pt x="3728" y="18256"/>
                    </a:cubicBezTo>
                    <a:cubicBezTo>
                      <a:pt x="3635" y="18256"/>
                      <a:pt x="3537" y="18286"/>
                      <a:pt x="3434" y="18352"/>
                    </a:cubicBezTo>
                    <a:cubicBezTo>
                      <a:pt x="2663" y="18870"/>
                      <a:pt x="4013" y="20099"/>
                      <a:pt x="4531" y="20473"/>
                    </a:cubicBezTo>
                    <a:cubicBezTo>
                      <a:pt x="4386" y="21918"/>
                      <a:pt x="4181" y="23352"/>
                      <a:pt x="3976" y="24786"/>
                    </a:cubicBezTo>
                    <a:cubicBezTo>
                      <a:pt x="3830" y="24238"/>
                      <a:pt x="3579" y="23722"/>
                      <a:pt x="3200" y="23722"/>
                    </a:cubicBezTo>
                    <a:cubicBezTo>
                      <a:pt x="3112" y="23722"/>
                      <a:pt x="3018" y="23749"/>
                      <a:pt x="2916" y="23810"/>
                    </a:cubicBezTo>
                    <a:cubicBezTo>
                      <a:pt x="2133" y="24268"/>
                      <a:pt x="3290" y="25533"/>
                      <a:pt x="3796" y="26015"/>
                    </a:cubicBezTo>
                    <a:lnTo>
                      <a:pt x="3410" y="28485"/>
                    </a:lnTo>
                    <a:lnTo>
                      <a:pt x="3109" y="30497"/>
                    </a:lnTo>
                    <a:cubicBezTo>
                      <a:pt x="3013" y="30244"/>
                      <a:pt x="2904" y="30003"/>
                      <a:pt x="2747" y="29786"/>
                    </a:cubicBezTo>
                    <a:cubicBezTo>
                      <a:pt x="2611" y="29566"/>
                      <a:pt x="2373" y="29143"/>
                      <a:pt x="2075" y="29143"/>
                    </a:cubicBezTo>
                    <a:cubicBezTo>
                      <a:pt x="2031" y="29143"/>
                      <a:pt x="1986" y="29152"/>
                      <a:pt x="1940" y="29172"/>
                    </a:cubicBezTo>
                    <a:cubicBezTo>
                      <a:pt x="1555" y="29328"/>
                      <a:pt x="1675" y="29979"/>
                      <a:pt x="1771" y="30280"/>
                    </a:cubicBezTo>
                    <a:cubicBezTo>
                      <a:pt x="1988" y="30895"/>
                      <a:pt x="2470" y="31377"/>
                      <a:pt x="2928" y="31835"/>
                    </a:cubicBezTo>
                    <a:cubicBezTo>
                      <a:pt x="2759" y="33039"/>
                      <a:pt x="2627" y="34256"/>
                      <a:pt x="2494" y="35461"/>
                    </a:cubicBezTo>
                    <a:cubicBezTo>
                      <a:pt x="2422" y="35220"/>
                      <a:pt x="2302" y="35003"/>
                      <a:pt x="2169" y="34811"/>
                    </a:cubicBezTo>
                    <a:cubicBezTo>
                      <a:pt x="2021" y="34613"/>
                      <a:pt x="1752" y="34375"/>
                      <a:pt x="1480" y="34375"/>
                    </a:cubicBezTo>
                    <a:cubicBezTo>
                      <a:pt x="1420" y="34375"/>
                      <a:pt x="1360" y="34387"/>
                      <a:pt x="1302" y="34413"/>
                    </a:cubicBezTo>
                    <a:cubicBezTo>
                      <a:pt x="386" y="34835"/>
                      <a:pt x="1952" y="36678"/>
                      <a:pt x="2350" y="37076"/>
                    </a:cubicBezTo>
                    <a:cubicBezTo>
                      <a:pt x="2229" y="38413"/>
                      <a:pt x="2157" y="39763"/>
                      <a:pt x="2097" y="41124"/>
                    </a:cubicBezTo>
                    <a:cubicBezTo>
                      <a:pt x="1988" y="40883"/>
                      <a:pt x="1844" y="40654"/>
                      <a:pt x="1663" y="40449"/>
                    </a:cubicBezTo>
                    <a:cubicBezTo>
                      <a:pt x="1498" y="40248"/>
                      <a:pt x="1167" y="39950"/>
                      <a:pt x="848" y="39950"/>
                    </a:cubicBezTo>
                    <a:cubicBezTo>
                      <a:pt x="747" y="39950"/>
                      <a:pt x="647" y="39979"/>
                      <a:pt x="555" y="40052"/>
                    </a:cubicBezTo>
                    <a:cubicBezTo>
                      <a:pt x="181" y="40341"/>
                      <a:pt x="530" y="41040"/>
                      <a:pt x="723" y="41329"/>
                    </a:cubicBezTo>
                    <a:cubicBezTo>
                      <a:pt x="1073" y="41811"/>
                      <a:pt x="1531" y="42209"/>
                      <a:pt x="2061" y="42474"/>
                    </a:cubicBezTo>
                    <a:cubicBezTo>
                      <a:pt x="2025" y="44124"/>
                      <a:pt x="2037" y="45763"/>
                      <a:pt x="2097" y="47402"/>
                    </a:cubicBezTo>
                    <a:cubicBezTo>
                      <a:pt x="1807" y="46812"/>
                      <a:pt x="1407" y="46209"/>
                      <a:pt x="1001" y="46209"/>
                    </a:cubicBezTo>
                    <a:cubicBezTo>
                      <a:pt x="868" y="46209"/>
                      <a:pt x="734" y="46274"/>
                      <a:pt x="603" y="46426"/>
                    </a:cubicBezTo>
                    <a:cubicBezTo>
                      <a:pt x="0" y="47149"/>
                      <a:pt x="1434" y="48366"/>
                      <a:pt x="2145" y="48667"/>
                    </a:cubicBezTo>
                    <a:cubicBezTo>
                      <a:pt x="2217" y="50245"/>
                      <a:pt x="2338" y="51811"/>
                      <a:pt x="2506" y="53378"/>
                    </a:cubicBezTo>
                    <a:cubicBezTo>
                      <a:pt x="2386" y="53221"/>
                      <a:pt x="2253" y="53077"/>
                      <a:pt x="2097" y="52956"/>
                    </a:cubicBezTo>
                    <a:cubicBezTo>
                      <a:pt x="1909" y="52793"/>
                      <a:pt x="1599" y="52576"/>
                      <a:pt x="1318" y="52576"/>
                    </a:cubicBezTo>
                    <a:cubicBezTo>
                      <a:pt x="1204" y="52576"/>
                      <a:pt x="1095" y="52612"/>
                      <a:pt x="1000" y="52703"/>
                    </a:cubicBezTo>
                    <a:cubicBezTo>
                      <a:pt x="241" y="53450"/>
                      <a:pt x="2025" y="54727"/>
                      <a:pt x="2699" y="55185"/>
                    </a:cubicBezTo>
                    <a:cubicBezTo>
                      <a:pt x="2916" y="56884"/>
                      <a:pt x="3169" y="58571"/>
                      <a:pt x="3482" y="60258"/>
                    </a:cubicBezTo>
                    <a:cubicBezTo>
                      <a:pt x="3314" y="60113"/>
                      <a:pt x="3133" y="59993"/>
                      <a:pt x="2940" y="59896"/>
                    </a:cubicBezTo>
                    <a:cubicBezTo>
                      <a:pt x="2742" y="59801"/>
                      <a:pt x="2480" y="59687"/>
                      <a:pt x="2235" y="59687"/>
                    </a:cubicBezTo>
                    <a:cubicBezTo>
                      <a:pt x="2079" y="59687"/>
                      <a:pt x="1930" y="59733"/>
                      <a:pt x="1808" y="59860"/>
                    </a:cubicBezTo>
                    <a:cubicBezTo>
                      <a:pt x="1482" y="60185"/>
                      <a:pt x="1711" y="60643"/>
                      <a:pt x="2000" y="60884"/>
                    </a:cubicBezTo>
                    <a:cubicBezTo>
                      <a:pt x="2494" y="61270"/>
                      <a:pt x="3097" y="61475"/>
                      <a:pt x="3711" y="61475"/>
                    </a:cubicBezTo>
                    <a:cubicBezTo>
                      <a:pt x="4013" y="62945"/>
                      <a:pt x="4338" y="64414"/>
                      <a:pt x="4699" y="65884"/>
                    </a:cubicBezTo>
                    <a:cubicBezTo>
                      <a:pt x="4591" y="65776"/>
                      <a:pt x="4482" y="65692"/>
                      <a:pt x="4350" y="65607"/>
                    </a:cubicBezTo>
                    <a:cubicBezTo>
                      <a:pt x="4174" y="65496"/>
                      <a:pt x="3840" y="65292"/>
                      <a:pt x="3570" y="65292"/>
                    </a:cubicBezTo>
                    <a:cubicBezTo>
                      <a:pt x="3489" y="65292"/>
                      <a:pt x="3414" y="65310"/>
                      <a:pt x="3350" y="65354"/>
                    </a:cubicBezTo>
                    <a:cubicBezTo>
                      <a:pt x="3025" y="65583"/>
                      <a:pt x="3241" y="66053"/>
                      <a:pt x="3458" y="66258"/>
                    </a:cubicBezTo>
                    <a:cubicBezTo>
                      <a:pt x="3820" y="66607"/>
                      <a:pt x="4458" y="66764"/>
                      <a:pt x="4976" y="66933"/>
                    </a:cubicBezTo>
                    <a:cubicBezTo>
                      <a:pt x="5205" y="67776"/>
                      <a:pt x="5446" y="68632"/>
                      <a:pt x="5699" y="69475"/>
                    </a:cubicBezTo>
                    <a:cubicBezTo>
                      <a:pt x="5743" y="69624"/>
                      <a:pt x="5863" y="69689"/>
                      <a:pt x="5985" y="69689"/>
                    </a:cubicBezTo>
                    <a:cubicBezTo>
                      <a:pt x="6168" y="69689"/>
                      <a:pt x="6355" y="69543"/>
                      <a:pt x="6290" y="69318"/>
                    </a:cubicBezTo>
                    <a:cubicBezTo>
                      <a:pt x="6061" y="68571"/>
                      <a:pt x="5856" y="67812"/>
                      <a:pt x="5651" y="67065"/>
                    </a:cubicBezTo>
                    <a:cubicBezTo>
                      <a:pt x="6314" y="66656"/>
                      <a:pt x="7206" y="65089"/>
                      <a:pt x="6495" y="64547"/>
                    </a:cubicBezTo>
                    <a:cubicBezTo>
                      <a:pt x="6355" y="64443"/>
                      <a:pt x="6229" y="64397"/>
                      <a:pt x="6116" y="64397"/>
                    </a:cubicBezTo>
                    <a:cubicBezTo>
                      <a:pt x="5688" y="64397"/>
                      <a:pt x="5433" y="65045"/>
                      <a:pt x="5290" y="65692"/>
                    </a:cubicBezTo>
                    <a:cubicBezTo>
                      <a:pt x="4928" y="64258"/>
                      <a:pt x="4603" y="62812"/>
                      <a:pt x="4314" y="61366"/>
                    </a:cubicBezTo>
                    <a:cubicBezTo>
                      <a:pt x="4748" y="61294"/>
                      <a:pt x="5157" y="61077"/>
                      <a:pt x="5458" y="60740"/>
                    </a:cubicBezTo>
                    <a:cubicBezTo>
                      <a:pt x="5687" y="60462"/>
                      <a:pt x="5868" y="59968"/>
                      <a:pt x="5579" y="59655"/>
                    </a:cubicBezTo>
                    <a:cubicBezTo>
                      <a:pt x="5452" y="59523"/>
                      <a:pt x="5324" y="59466"/>
                      <a:pt x="5198" y="59466"/>
                    </a:cubicBezTo>
                    <a:cubicBezTo>
                      <a:pt x="4785" y="59466"/>
                      <a:pt x="4397" y="60072"/>
                      <a:pt x="4157" y="60607"/>
                    </a:cubicBezTo>
                    <a:cubicBezTo>
                      <a:pt x="3808" y="58764"/>
                      <a:pt x="3507" y="56908"/>
                      <a:pt x="3266" y="55041"/>
                    </a:cubicBezTo>
                    <a:cubicBezTo>
                      <a:pt x="3928" y="54739"/>
                      <a:pt x="5302" y="53775"/>
                      <a:pt x="4555" y="53004"/>
                    </a:cubicBezTo>
                    <a:cubicBezTo>
                      <a:pt x="4445" y="52886"/>
                      <a:pt x="4329" y="52835"/>
                      <a:pt x="4212" y="52835"/>
                    </a:cubicBezTo>
                    <a:cubicBezTo>
                      <a:pt x="3816" y="52835"/>
                      <a:pt x="3403" y="53420"/>
                      <a:pt x="3133" y="53968"/>
                    </a:cubicBezTo>
                    <a:cubicBezTo>
                      <a:pt x="3121" y="53872"/>
                      <a:pt x="3109" y="53775"/>
                      <a:pt x="3097" y="53691"/>
                    </a:cubicBezTo>
                    <a:cubicBezTo>
                      <a:pt x="2916" y="52040"/>
                      <a:pt x="2772" y="50378"/>
                      <a:pt x="2675" y="48727"/>
                    </a:cubicBezTo>
                    <a:cubicBezTo>
                      <a:pt x="3507" y="48594"/>
                      <a:pt x="4940" y="47667"/>
                      <a:pt x="4350" y="46751"/>
                    </a:cubicBezTo>
                    <a:cubicBezTo>
                      <a:pt x="4211" y="46533"/>
                      <a:pt x="4056" y="46443"/>
                      <a:pt x="3894" y="46443"/>
                    </a:cubicBezTo>
                    <a:cubicBezTo>
                      <a:pt x="3440" y="46443"/>
                      <a:pt x="2938" y="47161"/>
                      <a:pt x="2627" y="47775"/>
                    </a:cubicBezTo>
                    <a:cubicBezTo>
                      <a:pt x="2543" y="46052"/>
                      <a:pt x="2519" y="44317"/>
                      <a:pt x="2543" y="42594"/>
                    </a:cubicBezTo>
                    <a:cubicBezTo>
                      <a:pt x="2567" y="42546"/>
                      <a:pt x="2567" y="42498"/>
                      <a:pt x="2543" y="42450"/>
                    </a:cubicBezTo>
                    <a:cubicBezTo>
                      <a:pt x="2543" y="42425"/>
                      <a:pt x="2519" y="42413"/>
                      <a:pt x="2543" y="42377"/>
                    </a:cubicBezTo>
                    <a:cubicBezTo>
                      <a:pt x="2555" y="42341"/>
                      <a:pt x="2579" y="42305"/>
                      <a:pt x="2591" y="42269"/>
                    </a:cubicBezTo>
                    <a:cubicBezTo>
                      <a:pt x="3109" y="42112"/>
                      <a:pt x="3711" y="41883"/>
                      <a:pt x="4073" y="41510"/>
                    </a:cubicBezTo>
                    <a:cubicBezTo>
                      <a:pt x="4266" y="41305"/>
                      <a:pt x="4531" y="40859"/>
                      <a:pt x="4314" y="40582"/>
                    </a:cubicBezTo>
                    <a:cubicBezTo>
                      <a:pt x="4202" y="40438"/>
                      <a:pt x="4075" y="40376"/>
                      <a:pt x="3940" y="40376"/>
                    </a:cubicBezTo>
                    <a:cubicBezTo>
                      <a:pt x="3468" y="40376"/>
                      <a:pt x="2902" y="41133"/>
                      <a:pt x="2555" y="41715"/>
                    </a:cubicBezTo>
                    <a:cubicBezTo>
                      <a:pt x="2567" y="41064"/>
                      <a:pt x="2591" y="40401"/>
                      <a:pt x="2627" y="39739"/>
                    </a:cubicBezTo>
                    <a:cubicBezTo>
                      <a:pt x="2663" y="38811"/>
                      <a:pt x="2735" y="37871"/>
                      <a:pt x="2820" y="36943"/>
                    </a:cubicBezTo>
                    <a:cubicBezTo>
                      <a:pt x="2863" y="36945"/>
                      <a:pt x="2906" y="36946"/>
                      <a:pt x="2950" y="36946"/>
                    </a:cubicBezTo>
                    <a:cubicBezTo>
                      <a:pt x="3405" y="36946"/>
                      <a:pt x="3875" y="36826"/>
                      <a:pt x="4205" y="36485"/>
                    </a:cubicBezTo>
                    <a:cubicBezTo>
                      <a:pt x="4446" y="36232"/>
                      <a:pt x="4663" y="35775"/>
                      <a:pt x="4410" y="35461"/>
                    </a:cubicBezTo>
                    <a:cubicBezTo>
                      <a:pt x="4287" y="35300"/>
                      <a:pt x="4139" y="35234"/>
                      <a:pt x="3980" y="35234"/>
                    </a:cubicBezTo>
                    <a:cubicBezTo>
                      <a:pt x="3627" y="35234"/>
                      <a:pt x="3220" y="35562"/>
                      <a:pt x="2904" y="35919"/>
                    </a:cubicBezTo>
                    <a:cubicBezTo>
                      <a:pt x="3049" y="34546"/>
                      <a:pt x="3205" y="33172"/>
                      <a:pt x="3398" y="31798"/>
                    </a:cubicBezTo>
                    <a:cubicBezTo>
                      <a:pt x="3423" y="31799"/>
                      <a:pt x="3448" y="31800"/>
                      <a:pt x="3475" y="31800"/>
                    </a:cubicBezTo>
                    <a:cubicBezTo>
                      <a:pt x="4184" y="31800"/>
                      <a:pt x="5616" y="31488"/>
                      <a:pt x="5314" y="30594"/>
                    </a:cubicBezTo>
                    <a:cubicBezTo>
                      <a:pt x="5239" y="30374"/>
                      <a:pt x="5100" y="30287"/>
                      <a:pt x="4926" y="30287"/>
                    </a:cubicBezTo>
                    <a:cubicBezTo>
                      <a:pt x="4509" y="30287"/>
                      <a:pt x="3891" y="30789"/>
                      <a:pt x="3482" y="31172"/>
                    </a:cubicBezTo>
                    <a:cubicBezTo>
                      <a:pt x="3723" y="29437"/>
                      <a:pt x="3976" y="27714"/>
                      <a:pt x="4229" y="25991"/>
                    </a:cubicBezTo>
                    <a:cubicBezTo>
                      <a:pt x="4289" y="26001"/>
                      <a:pt x="4357" y="26006"/>
                      <a:pt x="4430" y="26006"/>
                    </a:cubicBezTo>
                    <a:cubicBezTo>
                      <a:pt x="5127" y="26006"/>
                      <a:pt x="6331" y="25549"/>
                      <a:pt x="6037" y="24786"/>
                    </a:cubicBezTo>
                    <a:cubicBezTo>
                      <a:pt x="5958" y="24575"/>
                      <a:pt x="5825" y="24490"/>
                      <a:pt x="5663" y="24490"/>
                    </a:cubicBezTo>
                    <a:cubicBezTo>
                      <a:pt x="5277" y="24490"/>
                      <a:pt x="4724" y="24966"/>
                      <a:pt x="4326" y="25364"/>
                    </a:cubicBezTo>
                    <a:cubicBezTo>
                      <a:pt x="4326" y="25328"/>
                      <a:pt x="4338" y="25304"/>
                      <a:pt x="4338" y="25280"/>
                    </a:cubicBezTo>
                    <a:cubicBezTo>
                      <a:pt x="4567" y="23738"/>
                      <a:pt x="4772" y="22184"/>
                      <a:pt x="4928" y="20629"/>
                    </a:cubicBezTo>
                    <a:cubicBezTo>
                      <a:pt x="4962" y="20631"/>
                      <a:pt x="4998" y="20632"/>
                      <a:pt x="5035" y="20632"/>
                    </a:cubicBezTo>
                    <a:cubicBezTo>
                      <a:pt x="5704" y="20632"/>
                      <a:pt x="6893" y="20320"/>
                      <a:pt x="6687" y="19533"/>
                    </a:cubicBezTo>
                    <a:cubicBezTo>
                      <a:pt x="6615" y="19260"/>
                      <a:pt x="6478" y="19154"/>
                      <a:pt x="6307" y="19154"/>
                    </a:cubicBezTo>
                    <a:cubicBezTo>
                      <a:pt x="5912" y="19154"/>
                      <a:pt x="5338" y="19724"/>
                      <a:pt x="4976" y="20111"/>
                    </a:cubicBezTo>
                    <a:cubicBezTo>
                      <a:pt x="5121" y="18557"/>
                      <a:pt x="5205" y="16991"/>
                      <a:pt x="5205" y="15424"/>
                    </a:cubicBezTo>
                    <a:cubicBezTo>
                      <a:pt x="5273" y="15434"/>
                      <a:pt x="5340" y="15439"/>
                      <a:pt x="5407" y="15439"/>
                    </a:cubicBezTo>
                    <a:cubicBezTo>
                      <a:pt x="5762" y="15439"/>
                      <a:pt x="6111" y="15308"/>
                      <a:pt x="6374" y="15075"/>
                    </a:cubicBezTo>
                    <a:cubicBezTo>
                      <a:pt x="6639" y="14846"/>
                      <a:pt x="7013" y="14328"/>
                      <a:pt x="6832" y="13954"/>
                    </a:cubicBezTo>
                    <a:cubicBezTo>
                      <a:pt x="6739" y="13765"/>
                      <a:pt x="6619" y="13688"/>
                      <a:pt x="6483" y="13688"/>
                    </a:cubicBezTo>
                    <a:cubicBezTo>
                      <a:pt x="6075" y="13688"/>
                      <a:pt x="5531" y="14396"/>
                      <a:pt x="5205" y="14894"/>
                    </a:cubicBezTo>
                    <a:cubicBezTo>
                      <a:pt x="5205" y="13894"/>
                      <a:pt x="5157" y="12894"/>
                      <a:pt x="5061" y="11882"/>
                    </a:cubicBezTo>
                    <a:cubicBezTo>
                      <a:pt x="5001" y="11267"/>
                      <a:pt x="4916" y="10641"/>
                      <a:pt x="4832" y="10002"/>
                    </a:cubicBezTo>
                    <a:cubicBezTo>
                      <a:pt x="5290" y="9918"/>
                      <a:pt x="5760" y="9689"/>
                      <a:pt x="6001" y="9279"/>
                    </a:cubicBezTo>
                    <a:cubicBezTo>
                      <a:pt x="6181" y="8966"/>
                      <a:pt x="6278" y="8376"/>
                      <a:pt x="5977" y="8086"/>
                    </a:cubicBezTo>
                    <a:cubicBezTo>
                      <a:pt x="5921" y="8033"/>
                      <a:pt x="5864" y="8008"/>
                      <a:pt x="5806" y="8008"/>
                    </a:cubicBezTo>
                    <a:cubicBezTo>
                      <a:pt x="5425" y="8008"/>
                      <a:pt x="5012" y="9062"/>
                      <a:pt x="4772" y="9617"/>
                    </a:cubicBezTo>
                    <a:cubicBezTo>
                      <a:pt x="4555" y="8279"/>
                      <a:pt x="4242" y="6966"/>
                      <a:pt x="3820" y="5677"/>
                    </a:cubicBezTo>
                    <a:cubicBezTo>
                      <a:pt x="4193" y="5376"/>
                      <a:pt x="4458" y="4966"/>
                      <a:pt x="4591" y="4508"/>
                    </a:cubicBezTo>
                    <a:cubicBezTo>
                      <a:pt x="4675" y="4207"/>
                      <a:pt x="4736" y="3616"/>
                      <a:pt x="4374" y="3436"/>
                    </a:cubicBezTo>
                    <a:cubicBezTo>
                      <a:pt x="4320" y="3409"/>
                      <a:pt x="4269" y="3397"/>
                      <a:pt x="4221" y="3397"/>
                    </a:cubicBezTo>
                    <a:cubicBezTo>
                      <a:pt x="3944" y="3397"/>
                      <a:pt x="3755" y="3788"/>
                      <a:pt x="3663" y="4014"/>
                    </a:cubicBezTo>
                    <a:cubicBezTo>
                      <a:pt x="3567" y="4243"/>
                      <a:pt x="3507" y="4472"/>
                      <a:pt x="3482" y="4713"/>
                    </a:cubicBezTo>
                    <a:cubicBezTo>
                      <a:pt x="3169" y="3881"/>
                      <a:pt x="2796" y="3074"/>
                      <a:pt x="2374" y="2303"/>
                    </a:cubicBezTo>
                    <a:cubicBezTo>
                      <a:pt x="2326" y="1713"/>
                      <a:pt x="2193" y="1050"/>
                      <a:pt x="1844" y="580"/>
                    </a:cubicBezTo>
                    <a:cubicBezTo>
                      <a:pt x="1671" y="346"/>
                      <a:pt x="1283" y="0"/>
                      <a:pt x="9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8411681" y="4253212"/>
                <a:ext cx="605714" cy="910729"/>
              </a:xfrm>
              <a:custGeom>
                <a:avLst/>
                <a:gdLst/>
                <a:ahLst/>
                <a:cxnLst/>
                <a:rect l="l" t="t" r="r" b="b"/>
                <a:pathLst>
                  <a:path w="14592" h="21940" extrusionOk="0">
                    <a:moveTo>
                      <a:pt x="3868" y="0"/>
                    </a:moveTo>
                    <a:lnTo>
                      <a:pt x="3868" y="0"/>
                    </a:lnTo>
                    <a:cubicBezTo>
                      <a:pt x="4808" y="1302"/>
                      <a:pt x="5278" y="2880"/>
                      <a:pt x="5218" y="4495"/>
                    </a:cubicBezTo>
                    <a:cubicBezTo>
                      <a:pt x="5145" y="5989"/>
                      <a:pt x="4615" y="7446"/>
                      <a:pt x="4699" y="8928"/>
                    </a:cubicBezTo>
                    <a:cubicBezTo>
                      <a:pt x="4820" y="11290"/>
                      <a:pt x="6446" y="13423"/>
                      <a:pt x="6326" y="15772"/>
                    </a:cubicBezTo>
                    <a:cubicBezTo>
                      <a:pt x="6242" y="17302"/>
                      <a:pt x="5422" y="18808"/>
                      <a:pt x="5748" y="20315"/>
                    </a:cubicBezTo>
                    <a:cubicBezTo>
                      <a:pt x="4724" y="18218"/>
                      <a:pt x="5434" y="15483"/>
                      <a:pt x="4073" y="13591"/>
                    </a:cubicBezTo>
                    <a:cubicBezTo>
                      <a:pt x="3326" y="12567"/>
                      <a:pt x="2085" y="11977"/>
                      <a:pt x="1386" y="10904"/>
                    </a:cubicBezTo>
                    <a:cubicBezTo>
                      <a:pt x="579" y="9651"/>
                      <a:pt x="699" y="8025"/>
                      <a:pt x="1000" y="6555"/>
                    </a:cubicBezTo>
                    <a:lnTo>
                      <a:pt x="1000" y="6555"/>
                    </a:lnTo>
                    <a:cubicBezTo>
                      <a:pt x="157" y="7483"/>
                      <a:pt x="0" y="8832"/>
                      <a:pt x="0" y="10085"/>
                    </a:cubicBezTo>
                    <a:cubicBezTo>
                      <a:pt x="12" y="10700"/>
                      <a:pt x="49" y="11338"/>
                      <a:pt x="314" y="11892"/>
                    </a:cubicBezTo>
                    <a:cubicBezTo>
                      <a:pt x="687" y="12664"/>
                      <a:pt x="1446" y="13182"/>
                      <a:pt x="2025" y="13808"/>
                    </a:cubicBezTo>
                    <a:cubicBezTo>
                      <a:pt x="2844" y="14700"/>
                      <a:pt x="3314" y="15844"/>
                      <a:pt x="3386" y="17049"/>
                    </a:cubicBezTo>
                    <a:cubicBezTo>
                      <a:pt x="3434" y="18134"/>
                      <a:pt x="2868" y="19664"/>
                      <a:pt x="3254" y="20700"/>
                    </a:cubicBezTo>
                    <a:cubicBezTo>
                      <a:pt x="3579" y="21556"/>
                      <a:pt x="4230" y="21519"/>
                      <a:pt x="5085" y="21640"/>
                    </a:cubicBezTo>
                    <a:cubicBezTo>
                      <a:pt x="6340" y="21840"/>
                      <a:pt x="7604" y="21940"/>
                      <a:pt x="8867" y="21940"/>
                    </a:cubicBezTo>
                    <a:cubicBezTo>
                      <a:pt x="10186" y="21940"/>
                      <a:pt x="11503" y="21831"/>
                      <a:pt x="12808" y="21616"/>
                    </a:cubicBezTo>
                    <a:cubicBezTo>
                      <a:pt x="12929" y="21604"/>
                      <a:pt x="13037" y="21568"/>
                      <a:pt x="13146" y="21495"/>
                    </a:cubicBezTo>
                    <a:cubicBezTo>
                      <a:pt x="13338" y="21339"/>
                      <a:pt x="13290" y="21037"/>
                      <a:pt x="13266" y="20797"/>
                    </a:cubicBezTo>
                    <a:cubicBezTo>
                      <a:pt x="13097" y="19375"/>
                      <a:pt x="13832" y="18025"/>
                      <a:pt x="14073" y="16616"/>
                    </a:cubicBezTo>
                    <a:cubicBezTo>
                      <a:pt x="14592" y="13471"/>
                      <a:pt x="12628" y="10435"/>
                      <a:pt x="12567" y="7242"/>
                    </a:cubicBezTo>
                    <a:lnTo>
                      <a:pt x="12567" y="7242"/>
                    </a:lnTo>
                    <a:cubicBezTo>
                      <a:pt x="11495" y="10206"/>
                      <a:pt x="13122" y="13531"/>
                      <a:pt x="12471" y="16616"/>
                    </a:cubicBezTo>
                    <a:cubicBezTo>
                      <a:pt x="12206" y="17881"/>
                      <a:pt x="11567" y="19037"/>
                      <a:pt x="10929" y="20170"/>
                    </a:cubicBezTo>
                    <a:cubicBezTo>
                      <a:pt x="10399" y="18519"/>
                      <a:pt x="11290" y="16772"/>
                      <a:pt x="11399" y="15037"/>
                    </a:cubicBezTo>
                    <a:cubicBezTo>
                      <a:pt x="11483" y="13350"/>
                      <a:pt x="10832" y="11688"/>
                      <a:pt x="10880" y="10001"/>
                    </a:cubicBezTo>
                    <a:cubicBezTo>
                      <a:pt x="10929" y="8591"/>
                      <a:pt x="11447" y="7254"/>
                      <a:pt x="12362" y="6193"/>
                    </a:cubicBezTo>
                    <a:lnTo>
                      <a:pt x="12362" y="6193"/>
                    </a:lnTo>
                    <a:cubicBezTo>
                      <a:pt x="10603" y="7157"/>
                      <a:pt x="9507" y="9001"/>
                      <a:pt x="9507" y="11013"/>
                    </a:cubicBezTo>
                    <a:cubicBezTo>
                      <a:pt x="9519" y="12170"/>
                      <a:pt x="9905" y="13314"/>
                      <a:pt x="9880" y="14471"/>
                    </a:cubicBezTo>
                    <a:cubicBezTo>
                      <a:pt x="9832" y="16363"/>
                      <a:pt x="8700" y="18158"/>
                      <a:pt x="8929" y="20025"/>
                    </a:cubicBezTo>
                    <a:cubicBezTo>
                      <a:pt x="8314" y="19242"/>
                      <a:pt x="8278" y="18158"/>
                      <a:pt x="8410" y="17170"/>
                    </a:cubicBezTo>
                    <a:cubicBezTo>
                      <a:pt x="8555" y="16182"/>
                      <a:pt x="8832" y="15194"/>
                      <a:pt x="8784" y="14206"/>
                    </a:cubicBezTo>
                    <a:cubicBezTo>
                      <a:pt x="8676" y="12483"/>
                      <a:pt x="7567" y="10977"/>
                      <a:pt x="7157" y="9302"/>
                    </a:cubicBezTo>
                    <a:cubicBezTo>
                      <a:pt x="6724" y="7567"/>
                      <a:pt x="7073" y="5736"/>
                      <a:pt x="6880" y="3952"/>
                    </a:cubicBezTo>
                    <a:cubicBezTo>
                      <a:pt x="6675" y="2169"/>
                      <a:pt x="5639" y="229"/>
                      <a:pt x="38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7933513" y="4614816"/>
                <a:ext cx="648718" cy="583215"/>
              </a:xfrm>
              <a:custGeom>
                <a:avLst/>
                <a:gdLst/>
                <a:ahLst/>
                <a:cxnLst/>
                <a:rect l="l" t="t" r="r" b="b"/>
                <a:pathLst>
                  <a:path w="15628" h="14050" extrusionOk="0">
                    <a:moveTo>
                      <a:pt x="7013" y="1"/>
                    </a:moveTo>
                    <a:cubicBezTo>
                      <a:pt x="6519" y="25"/>
                      <a:pt x="6073" y="278"/>
                      <a:pt x="5784" y="687"/>
                    </a:cubicBezTo>
                    <a:cubicBezTo>
                      <a:pt x="5519" y="1097"/>
                      <a:pt x="5326" y="1555"/>
                      <a:pt x="5242" y="2037"/>
                    </a:cubicBezTo>
                    <a:cubicBezTo>
                      <a:pt x="4760" y="4169"/>
                      <a:pt x="4989" y="6398"/>
                      <a:pt x="5893" y="8387"/>
                    </a:cubicBezTo>
                    <a:cubicBezTo>
                      <a:pt x="6471" y="9652"/>
                      <a:pt x="7338" y="10893"/>
                      <a:pt x="7254" y="12290"/>
                    </a:cubicBezTo>
                    <a:cubicBezTo>
                      <a:pt x="6218" y="11604"/>
                      <a:pt x="6302" y="10037"/>
                      <a:pt x="5555" y="9037"/>
                    </a:cubicBezTo>
                    <a:cubicBezTo>
                      <a:pt x="5049" y="8350"/>
                      <a:pt x="4206" y="8013"/>
                      <a:pt x="3567" y="7435"/>
                    </a:cubicBezTo>
                    <a:cubicBezTo>
                      <a:pt x="3182" y="7109"/>
                      <a:pt x="2892" y="6688"/>
                      <a:pt x="2507" y="6350"/>
                    </a:cubicBezTo>
                    <a:cubicBezTo>
                      <a:pt x="2183" y="6068"/>
                      <a:pt x="1767" y="5840"/>
                      <a:pt x="1340" y="5840"/>
                    </a:cubicBezTo>
                    <a:cubicBezTo>
                      <a:pt x="1276" y="5840"/>
                      <a:pt x="1210" y="5845"/>
                      <a:pt x="1145" y="5856"/>
                    </a:cubicBezTo>
                    <a:cubicBezTo>
                      <a:pt x="422" y="5989"/>
                      <a:pt x="1" y="6832"/>
                      <a:pt x="133" y="7543"/>
                    </a:cubicBezTo>
                    <a:cubicBezTo>
                      <a:pt x="266" y="8254"/>
                      <a:pt x="820" y="8832"/>
                      <a:pt x="1447" y="9206"/>
                    </a:cubicBezTo>
                    <a:cubicBezTo>
                      <a:pt x="2061" y="9591"/>
                      <a:pt x="2760" y="9820"/>
                      <a:pt x="3423" y="10134"/>
                    </a:cubicBezTo>
                    <a:cubicBezTo>
                      <a:pt x="4459" y="10628"/>
                      <a:pt x="5387" y="11351"/>
                      <a:pt x="6134" y="12242"/>
                    </a:cubicBezTo>
                    <a:cubicBezTo>
                      <a:pt x="6555" y="12748"/>
                      <a:pt x="6784" y="13351"/>
                      <a:pt x="7230" y="13712"/>
                    </a:cubicBezTo>
                    <a:cubicBezTo>
                      <a:pt x="7326" y="13796"/>
                      <a:pt x="7435" y="13857"/>
                      <a:pt x="7543" y="13905"/>
                    </a:cubicBezTo>
                    <a:cubicBezTo>
                      <a:pt x="7700" y="13977"/>
                      <a:pt x="7869" y="14025"/>
                      <a:pt x="8037" y="14037"/>
                    </a:cubicBezTo>
                    <a:cubicBezTo>
                      <a:pt x="8085" y="14049"/>
                      <a:pt x="8146" y="14049"/>
                      <a:pt x="8206" y="14049"/>
                    </a:cubicBezTo>
                    <a:cubicBezTo>
                      <a:pt x="8399" y="14049"/>
                      <a:pt x="8591" y="14025"/>
                      <a:pt x="8784" y="13977"/>
                    </a:cubicBezTo>
                    <a:lnTo>
                      <a:pt x="8929" y="13941"/>
                    </a:lnTo>
                    <a:cubicBezTo>
                      <a:pt x="9013" y="13917"/>
                      <a:pt x="9086" y="13893"/>
                      <a:pt x="9170" y="13857"/>
                    </a:cubicBezTo>
                    <a:cubicBezTo>
                      <a:pt x="9266" y="13821"/>
                      <a:pt x="9351" y="13772"/>
                      <a:pt x="9435" y="13736"/>
                    </a:cubicBezTo>
                    <a:cubicBezTo>
                      <a:pt x="9676" y="13604"/>
                      <a:pt x="9893" y="13447"/>
                      <a:pt x="10098" y="13254"/>
                    </a:cubicBezTo>
                    <a:cubicBezTo>
                      <a:pt x="10411" y="12977"/>
                      <a:pt x="10676" y="12652"/>
                      <a:pt x="11001" y="12399"/>
                    </a:cubicBezTo>
                    <a:cubicBezTo>
                      <a:pt x="11640" y="11905"/>
                      <a:pt x="12447" y="11700"/>
                      <a:pt x="13218" y="11459"/>
                    </a:cubicBezTo>
                    <a:cubicBezTo>
                      <a:pt x="13989" y="11206"/>
                      <a:pt x="14785" y="10844"/>
                      <a:pt x="15206" y="10158"/>
                    </a:cubicBezTo>
                    <a:cubicBezTo>
                      <a:pt x="15628" y="9471"/>
                      <a:pt x="15471" y="8374"/>
                      <a:pt x="14712" y="8085"/>
                    </a:cubicBezTo>
                    <a:cubicBezTo>
                      <a:pt x="14574" y="8033"/>
                      <a:pt x="14430" y="8010"/>
                      <a:pt x="14283" y="8010"/>
                    </a:cubicBezTo>
                    <a:cubicBezTo>
                      <a:pt x="13994" y="8010"/>
                      <a:pt x="13699" y="8098"/>
                      <a:pt x="13435" y="8218"/>
                    </a:cubicBezTo>
                    <a:cubicBezTo>
                      <a:pt x="11809" y="8953"/>
                      <a:pt x="10941" y="10724"/>
                      <a:pt x="10158" y="12326"/>
                    </a:cubicBezTo>
                    <a:cubicBezTo>
                      <a:pt x="10095" y="12479"/>
                      <a:pt x="9932" y="12645"/>
                      <a:pt x="9798" y="12645"/>
                    </a:cubicBezTo>
                    <a:cubicBezTo>
                      <a:pt x="9752" y="12645"/>
                      <a:pt x="9710" y="12626"/>
                      <a:pt x="9676" y="12580"/>
                    </a:cubicBezTo>
                    <a:cubicBezTo>
                      <a:pt x="10086" y="11471"/>
                      <a:pt x="10495" y="10350"/>
                      <a:pt x="10905" y="9230"/>
                    </a:cubicBezTo>
                    <a:cubicBezTo>
                      <a:pt x="11134" y="8603"/>
                      <a:pt x="11375" y="7965"/>
                      <a:pt x="11809" y="7459"/>
                    </a:cubicBezTo>
                    <a:cubicBezTo>
                      <a:pt x="12170" y="7037"/>
                      <a:pt x="12652" y="6712"/>
                      <a:pt x="12929" y="6242"/>
                    </a:cubicBezTo>
                    <a:cubicBezTo>
                      <a:pt x="13303" y="5591"/>
                      <a:pt x="13206" y="4736"/>
                      <a:pt x="12833" y="4085"/>
                    </a:cubicBezTo>
                    <a:cubicBezTo>
                      <a:pt x="12580" y="3615"/>
                      <a:pt x="12158" y="3206"/>
                      <a:pt x="11628" y="3133"/>
                    </a:cubicBezTo>
                    <a:cubicBezTo>
                      <a:pt x="11569" y="3125"/>
                      <a:pt x="11510" y="3121"/>
                      <a:pt x="11453" y="3121"/>
                    </a:cubicBezTo>
                    <a:cubicBezTo>
                      <a:pt x="10685" y="3121"/>
                      <a:pt x="10038" y="3839"/>
                      <a:pt x="9724" y="4567"/>
                    </a:cubicBezTo>
                    <a:cubicBezTo>
                      <a:pt x="8760" y="6868"/>
                      <a:pt x="9724" y="9579"/>
                      <a:pt x="9061" y="11989"/>
                    </a:cubicBezTo>
                    <a:cubicBezTo>
                      <a:pt x="9001" y="12242"/>
                      <a:pt x="8869" y="12531"/>
                      <a:pt x="8616" y="12555"/>
                    </a:cubicBezTo>
                    <a:cubicBezTo>
                      <a:pt x="8607" y="12556"/>
                      <a:pt x="8598" y="12556"/>
                      <a:pt x="8590" y="12556"/>
                    </a:cubicBezTo>
                    <a:cubicBezTo>
                      <a:pt x="8235" y="12556"/>
                      <a:pt x="8098" y="12077"/>
                      <a:pt x="8122" y="11712"/>
                    </a:cubicBezTo>
                    <a:cubicBezTo>
                      <a:pt x="8170" y="10399"/>
                      <a:pt x="8543" y="9085"/>
                      <a:pt x="8338" y="7784"/>
                    </a:cubicBezTo>
                    <a:cubicBezTo>
                      <a:pt x="8230" y="7133"/>
                      <a:pt x="7989" y="6507"/>
                      <a:pt x="8013" y="5856"/>
                    </a:cubicBezTo>
                    <a:cubicBezTo>
                      <a:pt x="8049" y="5061"/>
                      <a:pt x="8471" y="4338"/>
                      <a:pt x="8664" y="3567"/>
                    </a:cubicBezTo>
                    <a:cubicBezTo>
                      <a:pt x="8820" y="2892"/>
                      <a:pt x="8808" y="2193"/>
                      <a:pt x="8616" y="1531"/>
                    </a:cubicBezTo>
                    <a:cubicBezTo>
                      <a:pt x="8399" y="772"/>
                      <a:pt x="7808" y="1"/>
                      <a:pt x="70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8298147" y="4787918"/>
                <a:ext cx="119549" cy="407628"/>
              </a:xfrm>
              <a:custGeom>
                <a:avLst/>
                <a:gdLst/>
                <a:ahLst/>
                <a:cxnLst/>
                <a:rect l="l" t="t" r="r" b="b"/>
                <a:pathLst>
                  <a:path w="2880" h="9820" extrusionOk="0">
                    <a:moveTo>
                      <a:pt x="2691" y="1"/>
                    </a:moveTo>
                    <a:cubicBezTo>
                      <a:pt x="2678" y="1"/>
                      <a:pt x="2663" y="10"/>
                      <a:pt x="2663" y="24"/>
                    </a:cubicBezTo>
                    <a:cubicBezTo>
                      <a:pt x="2615" y="530"/>
                      <a:pt x="2494" y="1036"/>
                      <a:pt x="2278" y="1494"/>
                    </a:cubicBezTo>
                    <a:cubicBezTo>
                      <a:pt x="2121" y="1855"/>
                      <a:pt x="1940" y="2204"/>
                      <a:pt x="1796" y="2578"/>
                    </a:cubicBezTo>
                    <a:cubicBezTo>
                      <a:pt x="1458" y="3518"/>
                      <a:pt x="1446" y="4530"/>
                      <a:pt x="1205" y="5494"/>
                    </a:cubicBezTo>
                    <a:cubicBezTo>
                      <a:pt x="844" y="6940"/>
                      <a:pt x="494" y="8410"/>
                      <a:pt x="0" y="9819"/>
                    </a:cubicBezTo>
                    <a:lnTo>
                      <a:pt x="157" y="9783"/>
                    </a:lnTo>
                    <a:cubicBezTo>
                      <a:pt x="651" y="8373"/>
                      <a:pt x="976" y="6891"/>
                      <a:pt x="1326" y="5458"/>
                    </a:cubicBezTo>
                    <a:cubicBezTo>
                      <a:pt x="1567" y="4458"/>
                      <a:pt x="1615" y="3397"/>
                      <a:pt x="2000" y="2445"/>
                    </a:cubicBezTo>
                    <a:cubicBezTo>
                      <a:pt x="2302" y="1686"/>
                      <a:pt x="2880" y="867"/>
                      <a:pt x="2711" y="24"/>
                    </a:cubicBezTo>
                    <a:cubicBezTo>
                      <a:pt x="2711" y="7"/>
                      <a:pt x="2701" y="1"/>
                      <a:pt x="2691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8209604" y="4684015"/>
                <a:ext cx="64548" cy="514018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2383" extrusionOk="0">
                    <a:moveTo>
                      <a:pt x="192" y="1"/>
                    </a:moveTo>
                    <a:cubicBezTo>
                      <a:pt x="175" y="1"/>
                      <a:pt x="157" y="13"/>
                      <a:pt x="157" y="32"/>
                    </a:cubicBezTo>
                    <a:cubicBezTo>
                      <a:pt x="205" y="1189"/>
                      <a:pt x="37" y="2346"/>
                      <a:pt x="13" y="3503"/>
                    </a:cubicBezTo>
                    <a:cubicBezTo>
                      <a:pt x="1" y="4033"/>
                      <a:pt x="49" y="4575"/>
                      <a:pt x="169" y="5105"/>
                    </a:cubicBezTo>
                    <a:cubicBezTo>
                      <a:pt x="314" y="5707"/>
                      <a:pt x="591" y="6274"/>
                      <a:pt x="724" y="6888"/>
                    </a:cubicBezTo>
                    <a:cubicBezTo>
                      <a:pt x="977" y="8069"/>
                      <a:pt x="760" y="9286"/>
                      <a:pt x="989" y="10479"/>
                    </a:cubicBezTo>
                    <a:cubicBezTo>
                      <a:pt x="1109" y="11057"/>
                      <a:pt x="1254" y="11623"/>
                      <a:pt x="1350" y="12202"/>
                    </a:cubicBezTo>
                    <a:cubicBezTo>
                      <a:pt x="1362" y="12262"/>
                      <a:pt x="1374" y="12310"/>
                      <a:pt x="1386" y="12370"/>
                    </a:cubicBezTo>
                    <a:cubicBezTo>
                      <a:pt x="1434" y="12382"/>
                      <a:pt x="1495" y="12382"/>
                      <a:pt x="1555" y="12382"/>
                    </a:cubicBezTo>
                    <a:cubicBezTo>
                      <a:pt x="1459" y="11828"/>
                      <a:pt x="1302" y="11286"/>
                      <a:pt x="1181" y="10780"/>
                    </a:cubicBezTo>
                    <a:cubicBezTo>
                      <a:pt x="928" y="9563"/>
                      <a:pt x="1109" y="8334"/>
                      <a:pt x="928" y="7117"/>
                    </a:cubicBezTo>
                    <a:cubicBezTo>
                      <a:pt x="832" y="6503"/>
                      <a:pt x="579" y="5936"/>
                      <a:pt x="410" y="5334"/>
                    </a:cubicBezTo>
                    <a:cubicBezTo>
                      <a:pt x="242" y="4731"/>
                      <a:pt x="181" y="4117"/>
                      <a:pt x="205" y="3503"/>
                    </a:cubicBezTo>
                    <a:cubicBezTo>
                      <a:pt x="230" y="2346"/>
                      <a:pt x="483" y="1177"/>
                      <a:pt x="230" y="32"/>
                    </a:cubicBezTo>
                    <a:cubicBezTo>
                      <a:pt x="224" y="10"/>
                      <a:pt x="208" y="1"/>
                      <a:pt x="192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8009229" y="4926981"/>
                <a:ext cx="237935" cy="265041"/>
              </a:xfrm>
              <a:custGeom>
                <a:avLst/>
                <a:gdLst/>
                <a:ahLst/>
                <a:cxnLst/>
                <a:rect l="l" t="t" r="r" b="b"/>
                <a:pathLst>
                  <a:path w="5732" h="6385" extrusionOk="0">
                    <a:moveTo>
                      <a:pt x="54" y="0"/>
                    </a:moveTo>
                    <a:cubicBezTo>
                      <a:pt x="28" y="0"/>
                      <a:pt x="1" y="23"/>
                      <a:pt x="8" y="59"/>
                    </a:cubicBezTo>
                    <a:cubicBezTo>
                      <a:pt x="165" y="746"/>
                      <a:pt x="695" y="1180"/>
                      <a:pt x="1273" y="1517"/>
                    </a:cubicBezTo>
                    <a:cubicBezTo>
                      <a:pt x="1659" y="1710"/>
                      <a:pt x="2032" y="1927"/>
                      <a:pt x="2394" y="2168"/>
                    </a:cubicBezTo>
                    <a:cubicBezTo>
                      <a:pt x="2779" y="2445"/>
                      <a:pt x="3117" y="2770"/>
                      <a:pt x="3430" y="3132"/>
                    </a:cubicBezTo>
                    <a:cubicBezTo>
                      <a:pt x="4237" y="4059"/>
                      <a:pt x="5008" y="5060"/>
                      <a:pt x="5418" y="6192"/>
                    </a:cubicBezTo>
                    <a:cubicBezTo>
                      <a:pt x="5502" y="6276"/>
                      <a:pt x="5611" y="6337"/>
                      <a:pt x="5731" y="6385"/>
                    </a:cubicBezTo>
                    <a:cubicBezTo>
                      <a:pt x="5382" y="5349"/>
                      <a:pt x="4647" y="4397"/>
                      <a:pt x="3972" y="3578"/>
                    </a:cubicBezTo>
                    <a:cubicBezTo>
                      <a:pt x="3454" y="2939"/>
                      <a:pt x="2912" y="2300"/>
                      <a:pt x="2201" y="1867"/>
                    </a:cubicBezTo>
                    <a:cubicBezTo>
                      <a:pt x="1406" y="1385"/>
                      <a:pt x="370" y="1023"/>
                      <a:pt x="92" y="35"/>
                    </a:cubicBezTo>
                    <a:cubicBezTo>
                      <a:pt x="88" y="11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8314627" y="5003154"/>
                <a:ext cx="216433" cy="186878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4502" extrusionOk="0">
                    <a:moveTo>
                      <a:pt x="5183" y="1"/>
                    </a:moveTo>
                    <a:cubicBezTo>
                      <a:pt x="5179" y="1"/>
                      <a:pt x="5174" y="3"/>
                      <a:pt x="5170" y="7"/>
                    </a:cubicBezTo>
                    <a:cubicBezTo>
                      <a:pt x="3808" y="851"/>
                      <a:pt x="2519" y="1815"/>
                      <a:pt x="1326" y="2899"/>
                    </a:cubicBezTo>
                    <a:cubicBezTo>
                      <a:pt x="808" y="3369"/>
                      <a:pt x="302" y="3863"/>
                      <a:pt x="1" y="4502"/>
                    </a:cubicBezTo>
                    <a:cubicBezTo>
                      <a:pt x="85" y="4466"/>
                      <a:pt x="170" y="4429"/>
                      <a:pt x="254" y="4381"/>
                    </a:cubicBezTo>
                    <a:cubicBezTo>
                      <a:pt x="567" y="3803"/>
                      <a:pt x="1037" y="3357"/>
                      <a:pt x="1531" y="2911"/>
                    </a:cubicBezTo>
                    <a:cubicBezTo>
                      <a:pt x="2700" y="1887"/>
                      <a:pt x="3941" y="959"/>
                      <a:pt x="5194" y="56"/>
                    </a:cubicBezTo>
                    <a:cubicBezTo>
                      <a:pt x="5213" y="36"/>
                      <a:pt x="5201" y="1"/>
                      <a:pt x="5183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5" name="Google Shape;235;p5"/>
            <p:cNvGrpSpPr/>
            <p:nvPr/>
          </p:nvGrpSpPr>
          <p:grpSpPr>
            <a:xfrm>
              <a:off x="33524" y="3470402"/>
              <a:ext cx="1947221" cy="1761050"/>
              <a:chOff x="33524" y="3470402"/>
              <a:chExt cx="1947221" cy="1761050"/>
            </a:xfrm>
          </p:grpSpPr>
          <p:sp>
            <p:nvSpPr>
              <p:cNvPr id="236" name="Google Shape;236;p5"/>
              <p:cNvSpPr/>
              <p:nvPr/>
            </p:nvSpPr>
            <p:spPr>
              <a:xfrm>
                <a:off x="190916" y="3470402"/>
                <a:ext cx="605729" cy="1761050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12217" extrusionOk="0">
                    <a:moveTo>
                      <a:pt x="1793" y="0"/>
                    </a:moveTo>
                    <a:cubicBezTo>
                      <a:pt x="1728" y="0"/>
                      <a:pt x="1662" y="27"/>
                      <a:pt x="1618" y="77"/>
                    </a:cubicBezTo>
                    <a:cubicBezTo>
                      <a:pt x="1541" y="162"/>
                      <a:pt x="1489" y="273"/>
                      <a:pt x="1472" y="385"/>
                    </a:cubicBezTo>
                    <a:cubicBezTo>
                      <a:pt x="1412" y="710"/>
                      <a:pt x="1446" y="1043"/>
                      <a:pt x="1575" y="1351"/>
                    </a:cubicBezTo>
                    <a:lnTo>
                      <a:pt x="1558" y="1360"/>
                    </a:lnTo>
                    <a:cubicBezTo>
                      <a:pt x="1472" y="1257"/>
                      <a:pt x="1352" y="1180"/>
                      <a:pt x="1215" y="1146"/>
                    </a:cubicBezTo>
                    <a:cubicBezTo>
                      <a:pt x="1098" y="1120"/>
                      <a:pt x="980" y="1109"/>
                      <a:pt x="863" y="1109"/>
                    </a:cubicBezTo>
                    <a:cubicBezTo>
                      <a:pt x="826" y="1109"/>
                      <a:pt x="790" y="1110"/>
                      <a:pt x="754" y="1112"/>
                    </a:cubicBezTo>
                    <a:cubicBezTo>
                      <a:pt x="531" y="1112"/>
                      <a:pt x="300" y="1137"/>
                      <a:pt x="112" y="1266"/>
                    </a:cubicBezTo>
                    <a:cubicBezTo>
                      <a:pt x="69" y="1291"/>
                      <a:pt x="26" y="1334"/>
                      <a:pt x="9" y="1386"/>
                    </a:cubicBezTo>
                    <a:cubicBezTo>
                      <a:pt x="1" y="1420"/>
                      <a:pt x="1" y="1463"/>
                      <a:pt x="9" y="1497"/>
                    </a:cubicBezTo>
                    <a:cubicBezTo>
                      <a:pt x="52" y="1617"/>
                      <a:pt x="163" y="1711"/>
                      <a:pt x="292" y="1736"/>
                    </a:cubicBezTo>
                    <a:cubicBezTo>
                      <a:pt x="351" y="1752"/>
                      <a:pt x="413" y="1759"/>
                      <a:pt x="474" y="1759"/>
                    </a:cubicBezTo>
                    <a:cubicBezTo>
                      <a:pt x="545" y="1759"/>
                      <a:pt x="616" y="1750"/>
                      <a:pt x="685" y="1736"/>
                    </a:cubicBezTo>
                    <a:cubicBezTo>
                      <a:pt x="899" y="1694"/>
                      <a:pt x="1104" y="1634"/>
                      <a:pt x="1310" y="1548"/>
                    </a:cubicBezTo>
                    <a:cubicBezTo>
                      <a:pt x="1387" y="1514"/>
                      <a:pt x="1464" y="1463"/>
                      <a:pt x="1541" y="1411"/>
                    </a:cubicBezTo>
                    <a:cubicBezTo>
                      <a:pt x="1541" y="1411"/>
                      <a:pt x="1541" y="1420"/>
                      <a:pt x="1549" y="1420"/>
                    </a:cubicBezTo>
                    <a:cubicBezTo>
                      <a:pt x="1968" y="1779"/>
                      <a:pt x="2293" y="2233"/>
                      <a:pt x="2490" y="2754"/>
                    </a:cubicBezTo>
                    <a:cubicBezTo>
                      <a:pt x="2456" y="2712"/>
                      <a:pt x="2405" y="2677"/>
                      <a:pt x="2362" y="2643"/>
                    </a:cubicBezTo>
                    <a:cubicBezTo>
                      <a:pt x="2225" y="2558"/>
                      <a:pt x="2080" y="2498"/>
                      <a:pt x="1934" y="2455"/>
                    </a:cubicBezTo>
                    <a:cubicBezTo>
                      <a:pt x="1787" y="2408"/>
                      <a:pt x="1635" y="2369"/>
                      <a:pt x="1485" y="2369"/>
                    </a:cubicBezTo>
                    <a:cubicBezTo>
                      <a:pt x="1417" y="2369"/>
                      <a:pt x="1350" y="2377"/>
                      <a:pt x="1284" y="2395"/>
                    </a:cubicBezTo>
                    <a:cubicBezTo>
                      <a:pt x="1224" y="2404"/>
                      <a:pt x="1181" y="2429"/>
                      <a:pt x="1147" y="2472"/>
                    </a:cubicBezTo>
                    <a:cubicBezTo>
                      <a:pt x="1121" y="2506"/>
                      <a:pt x="1113" y="2540"/>
                      <a:pt x="1113" y="2575"/>
                    </a:cubicBezTo>
                    <a:cubicBezTo>
                      <a:pt x="1113" y="2712"/>
                      <a:pt x="1181" y="2831"/>
                      <a:pt x="1301" y="2900"/>
                    </a:cubicBezTo>
                    <a:cubicBezTo>
                      <a:pt x="1412" y="2968"/>
                      <a:pt x="1541" y="3011"/>
                      <a:pt x="1669" y="3028"/>
                    </a:cubicBezTo>
                    <a:cubicBezTo>
                      <a:pt x="1811" y="3051"/>
                      <a:pt x="1958" y="3062"/>
                      <a:pt x="2103" y="3062"/>
                    </a:cubicBezTo>
                    <a:cubicBezTo>
                      <a:pt x="2176" y="3062"/>
                      <a:pt x="2248" y="3059"/>
                      <a:pt x="2319" y="3054"/>
                    </a:cubicBezTo>
                    <a:cubicBezTo>
                      <a:pt x="2413" y="3045"/>
                      <a:pt x="2499" y="3028"/>
                      <a:pt x="2576" y="3002"/>
                    </a:cubicBezTo>
                    <a:cubicBezTo>
                      <a:pt x="2747" y="3550"/>
                      <a:pt x="2849" y="4123"/>
                      <a:pt x="2867" y="4696"/>
                    </a:cubicBezTo>
                    <a:cubicBezTo>
                      <a:pt x="2858" y="4679"/>
                      <a:pt x="2841" y="4671"/>
                      <a:pt x="2832" y="4654"/>
                    </a:cubicBezTo>
                    <a:cubicBezTo>
                      <a:pt x="2730" y="4542"/>
                      <a:pt x="2601" y="4448"/>
                      <a:pt x="2473" y="4371"/>
                    </a:cubicBezTo>
                    <a:cubicBezTo>
                      <a:pt x="2285" y="4251"/>
                      <a:pt x="2080" y="4140"/>
                      <a:pt x="1857" y="4140"/>
                    </a:cubicBezTo>
                    <a:cubicBezTo>
                      <a:pt x="1797" y="4140"/>
                      <a:pt x="1746" y="4157"/>
                      <a:pt x="1703" y="4192"/>
                    </a:cubicBezTo>
                    <a:cubicBezTo>
                      <a:pt x="1677" y="4217"/>
                      <a:pt x="1660" y="4243"/>
                      <a:pt x="1643" y="4277"/>
                    </a:cubicBezTo>
                    <a:cubicBezTo>
                      <a:pt x="1618" y="4414"/>
                      <a:pt x="1652" y="4551"/>
                      <a:pt x="1746" y="4645"/>
                    </a:cubicBezTo>
                    <a:cubicBezTo>
                      <a:pt x="1831" y="4739"/>
                      <a:pt x="1943" y="4808"/>
                      <a:pt x="2062" y="4859"/>
                    </a:cubicBezTo>
                    <a:cubicBezTo>
                      <a:pt x="2268" y="4944"/>
                      <a:pt x="2473" y="5004"/>
                      <a:pt x="2687" y="5047"/>
                    </a:cubicBezTo>
                    <a:cubicBezTo>
                      <a:pt x="2755" y="5056"/>
                      <a:pt x="2815" y="5064"/>
                      <a:pt x="2875" y="5064"/>
                    </a:cubicBezTo>
                    <a:cubicBezTo>
                      <a:pt x="2884" y="5697"/>
                      <a:pt x="2849" y="6322"/>
                      <a:pt x="2815" y="6886"/>
                    </a:cubicBezTo>
                    <a:lnTo>
                      <a:pt x="2815" y="6921"/>
                    </a:lnTo>
                    <a:cubicBezTo>
                      <a:pt x="2790" y="6878"/>
                      <a:pt x="2764" y="6835"/>
                      <a:pt x="2738" y="6801"/>
                    </a:cubicBezTo>
                    <a:cubicBezTo>
                      <a:pt x="2644" y="6681"/>
                      <a:pt x="2524" y="6570"/>
                      <a:pt x="2396" y="6484"/>
                    </a:cubicBezTo>
                    <a:cubicBezTo>
                      <a:pt x="2216" y="6356"/>
                      <a:pt x="2020" y="6228"/>
                      <a:pt x="1806" y="6211"/>
                    </a:cubicBezTo>
                    <a:cubicBezTo>
                      <a:pt x="1746" y="6211"/>
                      <a:pt x="1695" y="6219"/>
                      <a:pt x="1643" y="6253"/>
                    </a:cubicBezTo>
                    <a:cubicBezTo>
                      <a:pt x="1618" y="6270"/>
                      <a:pt x="1592" y="6305"/>
                      <a:pt x="1583" y="6339"/>
                    </a:cubicBezTo>
                    <a:cubicBezTo>
                      <a:pt x="1541" y="6459"/>
                      <a:pt x="1566" y="6604"/>
                      <a:pt x="1652" y="6707"/>
                    </a:cubicBezTo>
                    <a:cubicBezTo>
                      <a:pt x="1737" y="6801"/>
                      <a:pt x="1840" y="6886"/>
                      <a:pt x="1960" y="6938"/>
                    </a:cubicBezTo>
                    <a:cubicBezTo>
                      <a:pt x="2157" y="7040"/>
                      <a:pt x="2362" y="7126"/>
                      <a:pt x="2567" y="7177"/>
                    </a:cubicBezTo>
                    <a:cubicBezTo>
                      <a:pt x="2644" y="7194"/>
                      <a:pt x="2721" y="7211"/>
                      <a:pt x="2790" y="7211"/>
                    </a:cubicBezTo>
                    <a:cubicBezTo>
                      <a:pt x="2747" y="7836"/>
                      <a:pt x="2695" y="8460"/>
                      <a:pt x="2670" y="9085"/>
                    </a:cubicBezTo>
                    <a:cubicBezTo>
                      <a:pt x="2542" y="8717"/>
                      <a:pt x="2293" y="8401"/>
                      <a:pt x="1977" y="8170"/>
                    </a:cubicBezTo>
                    <a:cubicBezTo>
                      <a:pt x="1925" y="8132"/>
                      <a:pt x="1866" y="8108"/>
                      <a:pt x="1801" y="8108"/>
                    </a:cubicBezTo>
                    <a:cubicBezTo>
                      <a:pt x="1791" y="8108"/>
                      <a:pt x="1782" y="8109"/>
                      <a:pt x="1772" y="8110"/>
                    </a:cubicBezTo>
                    <a:cubicBezTo>
                      <a:pt x="1677" y="8144"/>
                      <a:pt x="1643" y="8264"/>
                      <a:pt x="1643" y="8366"/>
                    </a:cubicBezTo>
                    <a:cubicBezTo>
                      <a:pt x="1652" y="8563"/>
                      <a:pt x="1729" y="8760"/>
                      <a:pt x="1849" y="8914"/>
                    </a:cubicBezTo>
                    <a:cubicBezTo>
                      <a:pt x="1968" y="9076"/>
                      <a:pt x="2114" y="9205"/>
                      <a:pt x="2285" y="9307"/>
                    </a:cubicBezTo>
                    <a:cubicBezTo>
                      <a:pt x="2405" y="9393"/>
                      <a:pt x="2533" y="9453"/>
                      <a:pt x="2670" y="9487"/>
                    </a:cubicBezTo>
                    <a:lnTo>
                      <a:pt x="2670" y="9855"/>
                    </a:lnTo>
                    <a:cubicBezTo>
                      <a:pt x="2670" y="10317"/>
                      <a:pt x="2730" y="10762"/>
                      <a:pt x="2849" y="11198"/>
                    </a:cubicBezTo>
                    <a:cubicBezTo>
                      <a:pt x="2636" y="10950"/>
                      <a:pt x="2353" y="10762"/>
                      <a:pt x="2037" y="10650"/>
                    </a:cubicBezTo>
                    <a:cubicBezTo>
                      <a:pt x="2003" y="10638"/>
                      <a:pt x="1966" y="10631"/>
                      <a:pt x="1930" y="10631"/>
                    </a:cubicBezTo>
                    <a:cubicBezTo>
                      <a:pt x="1893" y="10631"/>
                      <a:pt x="1857" y="10638"/>
                      <a:pt x="1823" y="10650"/>
                    </a:cubicBezTo>
                    <a:cubicBezTo>
                      <a:pt x="1737" y="10710"/>
                      <a:pt x="1737" y="10839"/>
                      <a:pt x="1772" y="10933"/>
                    </a:cubicBezTo>
                    <a:cubicBezTo>
                      <a:pt x="1840" y="11121"/>
                      <a:pt x="1960" y="11284"/>
                      <a:pt x="2122" y="11403"/>
                    </a:cubicBezTo>
                    <a:cubicBezTo>
                      <a:pt x="2276" y="11523"/>
                      <a:pt x="2465" y="11609"/>
                      <a:pt x="2653" y="11660"/>
                    </a:cubicBezTo>
                    <a:cubicBezTo>
                      <a:pt x="2772" y="11697"/>
                      <a:pt x="2891" y="11721"/>
                      <a:pt x="3010" y="11721"/>
                    </a:cubicBezTo>
                    <a:cubicBezTo>
                      <a:pt x="3028" y="11721"/>
                      <a:pt x="3046" y="11721"/>
                      <a:pt x="3063" y="11720"/>
                    </a:cubicBezTo>
                    <a:cubicBezTo>
                      <a:pt x="3166" y="11900"/>
                      <a:pt x="3294" y="12062"/>
                      <a:pt x="3457" y="12190"/>
                    </a:cubicBezTo>
                    <a:cubicBezTo>
                      <a:pt x="3479" y="12209"/>
                      <a:pt x="3506" y="12217"/>
                      <a:pt x="3532" y="12217"/>
                    </a:cubicBezTo>
                    <a:cubicBezTo>
                      <a:pt x="3616" y="12217"/>
                      <a:pt x="3697" y="12136"/>
                      <a:pt x="3645" y="12045"/>
                    </a:cubicBezTo>
                    <a:cubicBezTo>
                      <a:pt x="3551" y="11891"/>
                      <a:pt x="3457" y="11746"/>
                      <a:pt x="3371" y="11600"/>
                    </a:cubicBezTo>
                    <a:cubicBezTo>
                      <a:pt x="3594" y="11446"/>
                      <a:pt x="3791" y="11258"/>
                      <a:pt x="3953" y="11035"/>
                    </a:cubicBezTo>
                    <a:cubicBezTo>
                      <a:pt x="4141" y="10779"/>
                      <a:pt x="4201" y="10445"/>
                      <a:pt x="4116" y="10137"/>
                    </a:cubicBezTo>
                    <a:cubicBezTo>
                      <a:pt x="4107" y="10112"/>
                      <a:pt x="4090" y="10077"/>
                      <a:pt x="4064" y="10060"/>
                    </a:cubicBezTo>
                    <a:cubicBezTo>
                      <a:pt x="4039" y="10052"/>
                      <a:pt x="4013" y="10052"/>
                      <a:pt x="3987" y="10052"/>
                    </a:cubicBezTo>
                    <a:cubicBezTo>
                      <a:pt x="3816" y="10077"/>
                      <a:pt x="3662" y="10163"/>
                      <a:pt x="3568" y="10308"/>
                    </a:cubicBezTo>
                    <a:cubicBezTo>
                      <a:pt x="3465" y="10445"/>
                      <a:pt x="3397" y="10599"/>
                      <a:pt x="3354" y="10762"/>
                    </a:cubicBezTo>
                    <a:cubicBezTo>
                      <a:pt x="3311" y="10950"/>
                      <a:pt x="3269" y="11138"/>
                      <a:pt x="3252" y="11326"/>
                    </a:cubicBezTo>
                    <a:cubicBezTo>
                      <a:pt x="3166" y="11164"/>
                      <a:pt x="3106" y="10993"/>
                      <a:pt x="3055" y="10822"/>
                    </a:cubicBezTo>
                    <a:cubicBezTo>
                      <a:pt x="2961" y="10385"/>
                      <a:pt x="2918" y="9932"/>
                      <a:pt x="2926" y="9487"/>
                    </a:cubicBezTo>
                    <a:lnTo>
                      <a:pt x="2995" y="9470"/>
                    </a:lnTo>
                    <a:cubicBezTo>
                      <a:pt x="3260" y="9384"/>
                      <a:pt x="3508" y="9256"/>
                      <a:pt x="3731" y="9085"/>
                    </a:cubicBezTo>
                    <a:cubicBezTo>
                      <a:pt x="3979" y="8880"/>
                      <a:pt x="4124" y="8580"/>
                      <a:pt x="4116" y="8255"/>
                    </a:cubicBezTo>
                    <a:cubicBezTo>
                      <a:pt x="4116" y="8221"/>
                      <a:pt x="4107" y="8187"/>
                      <a:pt x="4090" y="8161"/>
                    </a:cubicBezTo>
                    <a:cubicBezTo>
                      <a:pt x="4064" y="8152"/>
                      <a:pt x="4047" y="8135"/>
                      <a:pt x="4021" y="8135"/>
                    </a:cubicBezTo>
                    <a:cubicBezTo>
                      <a:pt x="3989" y="8131"/>
                      <a:pt x="3957" y="8128"/>
                      <a:pt x="3925" y="8128"/>
                    </a:cubicBezTo>
                    <a:cubicBezTo>
                      <a:pt x="3787" y="8128"/>
                      <a:pt x="3654" y="8173"/>
                      <a:pt x="3542" y="8264"/>
                    </a:cubicBezTo>
                    <a:cubicBezTo>
                      <a:pt x="3414" y="8366"/>
                      <a:pt x="3303" y="8495"/>
                      <a:pt x="3217" y="8640"/>
                    </a:cubicBezTo>
                    <a:cubicBezTo>
                      <a:pt x="3106" y="8820"/>
                      <a:pt x="3012" y="8999"/>
                      <a:pt x="2935" y="9188"/>
                    </a:cubicBezTo>
                    <a:cubicBezTo>
                      <a:pt x="2961" y="8529"/>
                      <a:pt x="3012" y="7870"/>
                      <a:pt x="3055" y="7211"/>
                    </a:cubicBezTo>
                    <a:cubicBezTo>
                      <a:pt x="3440" y="7160"/>
                      <a:pt x="3782" y="6921"/>
                      <a:pt x="3962" y="6570"/>
                    </a:cubicBezTo>
                    <a:cubicBezTo>
                      <a:pt x="3996" y="6510"/>
                      <a:pt x="4013" y="6442"/>
                      <a:pt x="4004" y="6373"/>
                    </a:cubicBezTo>
                    <a:cubicBezTo>
                      <a:pt x="3972" y="6268"/>
                      <a:pt x="3871" y="6201"/>
                      <a:pt x="3759" y="6201"/>
                    </a:cubicBezTo>
                    <a:cubicBezTo>
                      <a:pt x="3753" y="6201"/>
                      <a:pt x="3746" y="6201"/>
                      <a:pt x="3739" y="6202"/>
                    </a:cubicBezTo>
                    <a:cubicBezTo>
                      <a:pt x="3628" y="6228"/>
                      <a:pt x="3517" y="6279"/>
                      <a:pt x="3440" y="6365"/>
                    </a:cubicBezTo>
                    <a:cubicBezTo>
                      <a:pt x="3294" y="6484"/>
                      <a:pt x="3175" y="6638"/>
                      <a:pt x="3080" y="6801"/>
                    </a:cubicBezTo>
                    <a:cubicBezTo>
                      <a:pt x="3089" y="6578"/>
                      <a:pt x="3106" y="6339"/>
                      <a:pt x="3106" y="6108"/>
                    </a:cubicBezTo>
                    <a:cubicBezTo>
                      <a:pt x="3123" y="5766"/>
                      <a:pt x="3123" y="5415"/>
                      <a:pt x="3106" y="5064"/>
                    </a:cubicBezTo>
                    <a:cubicBezTo>
                      <a:pt x="3525" y="5004"/>
                      <a:pt x="3876" y="4731"/>
                      <a:pt x="4039" y="4346"/>
                    </a:cubicBezTo>
                    <a:cubicBezTo>
                      <a:pt x="4064" y="4277"/>
                      <a:pt x="4073" y="4209"/>
                      <a:pt x="4064" y="4140"/>
                    </a:cubicBezTo>
                    <a:cubicBezTo>
                      <a:pt x="4021" y="4046"/>
                      <a:pt x="3935" y="3989"/>
                      <a:pt x="3837" y="3989"/>
                    </a:cubicBezTo>
                    <a:cubicBezTo>
                      <a:pt x="3819" y="3989"/>
                      <a:pt x="3800" y="3991"/>
                      <a:pt x="3782" y="3995"/>
                    </a:cubicBezTo>
                    <a:cubicBezTo>
                      <a:pt x="3671" y="4020"/>
                      <a:pt x="3568" y="4089"/>
                      <a:pt x="3500" y="4174"/>
                    </a:cubicBezTo>
                    <a:cubicBezTo>
                      <a:pt x="3320" y="4354"/>
                      <a:pt x="3183" y="4577"/>
                      <a:pt x="3098" y="4816"/>
                    </a:cubicBezTo>
                    <a:cubicBezTo>
                      <a:pt x="3063" y="4251"/>
                      <a:pt x="2978" y="3687"/>
                      <a:pt x="2832" y="3148"/>
                    </a:cubicBezTo>
                    <a:cubicBezTo>
                      <a:pt x="2815" y="3079"/>
                      <a:pt x="2798" y="3011"/>
                      <a:pt x="2772" y="2943"/>
                    </a:cubicBezTo>
                    <a:cubicBezTo>
                      <a:pt x="3132" y="2771"/>
                      <a:pt x="3380" y="2429"/>
                      <a:pt x="3431" y="2036"/>
                    </a:cubicBezTo>
                    <a:cubicBezTo>
                      <a:pt x="3448" y="1967"/>
                      <a:pt x="3440" y="1899"/>
                      <a:pt x="3406" y="1830"/>
                    </a:cubicBezTo>
                    <a:cubicBezTo>
                      <a:pt x="3360" y="1768"/>
                      <a:pt x="3289" y="1736"/>
                      <a:pt x="3216" y="1736"/>
                    </a:cubicBezTo>
                    <a:cubicBezTo>
                      <a:pt x="3179" y="1736"/>
                      <a:pt x="3141" y="1745"/>
                      <a:pt x="3106" y="1762"/>
                    </a:cubicBezTo>
                    <a:cubicBezTo>
                      <a:pt x="3003" y="1822"/>
                      <a:pt x="2918" y="1907"/>
                      <a:pt x="2867" y="2010"/>
                    </a:cubicBezTo>
                    <a:cubicBezTo>
                      <a:pt x="2764" y="2198"/>
                      <a:pt x="2687" y="2404"/>
                      <a:pt x="2653" y="2617"/>
                    </a:cubicBezTo>
                    <a:cubicBezTo>
                      <a:pt x="2447" y="2096"/>
                      <a:pt x="2131" y="1591"/>
                      <a:pt x="1626" y="1360"/>
                    </a:cubicBezTo>
                    <a:cubicBezTo>
                      <a:pt x="1951" y="1078"/>
                      <a:pt x="2097" y="650"/>
                      <a:pt x="2020" y="231"/>
                    </a:cubicBezTo>
                    <a:cubicBezTo>
                      <a:pt x="2011" y="154"/>
                      <a:pt x="1977" y="94"/>
                      <a:pt x="1926" y="42"/>
                    </a:cubicBezTo>
                    <a:cubicBezTo>
                      <a:pt x="1886" y="14"/>
                      <a:pt x="1840" y="0"/>
                      <a:pt x="1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3524" y="4014553"/>
                <a:ext cx="479657" cy="1194087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10224" extrusionOk="0">
                    <a:moveTo>
                      <a:pt x="2454" y="1"/>
                    </a:moveTo>
                    <a:cubicBezTo>
                      <a:pt x="2283" y="1"/>
                      <a:pt x="2135" y="127"/>
                      <a:pt x="2113" y="303"/>
                    </a:cubicBezTo>
                    <a:cubicBezTo>
                      <a:pt x="2070" y="705"/>
                      <a:pt x="2652" y="790"/>
                      <a:pt x="2712" y="1158"/>
                    </a:cubicBezTo>
                    <a:cubicBezTo>
                      <a:pt x="2532" y="1492"/>
                      <a:pt x="2412" y="1851"/>
                      <a:pt x="2353" y="2227"/>
                    </a:cubicBezTo>
                    <a:cubicBezTo>
                      <a:pt x="2316" y="1871"/>
                      <a:pt x="2182" y="1489"/>
                      <a:pt x="1873" y="1489"/>
                    </a:cubicBezTo>
                    <a:cubicBezTo>
                      <a:pt x="1826" y="1489"/>
                      <a:pt x="1775" y="1498"/>
                      <a:pt x="1720" y="1517"/>
                    </a:cubicBezTo>
                    <a:cubicBezTo>
                      <a:pt x="1574" y="1569"/>
                      <a:pt x="1412" y="1757"/>
                      <a:pt x="1489" y="1928"/>
                    </a:cubicBezTo>
                    <a:cubicBezTo>
                      <a:pt x="1540" y="2031"/>
                      <a:pt x="1694" y="2091"/>
                      <a:pt x="1788" y="2142"/>
                    </a:cubicBezTo>
                    <a:cubicBezTo>
                      <a:pt x="1985" y="2253"/>
                      <a:pt x="2241" y="2356"/>
                      <a:pt x="2310" y="2587"/>
                    </a:cubicBezTo>
                    <a:cubicBezTo>
                      <a:pt x="2293" y="2766"/>
                      <a:pt x="2284" y="2946"/>
                      <a:pt x="2293" y="3126"/>
                    </a:cubicBezTo>
                    <a:cubicBezTo>
                      <a:pt x="2293" y="3186"/>
                      <a:pt x="2293" y="3254"/>
                      <a:pt x="2293" y="3314"/>
                    </a:cubicBezTo>
                    <a:cubicBezTo>
                      <a:pt x="2250" y="3228"/>
                      <a:pt x="2173" y="3160"/>
                      <a:pt x="2096" y="3100"/>
                    </a:cubicBezTo>
                    <a:cubicBezTo>
                      <a:pt x="1982" y="3031"/>
                      <a:pt x="1830" y="2987"/>
                      <a:pt x="1683" y="2987"/>
                    </a:cubicBezTo>
                    <a:cubicBezTo>
                      <a:pt x="1555" y="2987"/>
                      <a:pt x="1430" y="3021"/>
                      <a:pt x="1335" y="3100"/>
                    </a:cubicBezTo>
                    <a:cubicBezTo>
                      <a:pt x="1206" y="3194"/>
                      <a:pt x="1061" y="3511"/>
                      <a:pt x="1172" y="3656"/>
                    </a:cubicBezTo>
                    <a:cubicBezTo>
                      <a:pt x="1212" y="3710"/>
                      <a:pt x="1268" y="3724"/>
                      <a:pt x="1327" y="3724"/>
                    </a:cubicBezTo>
                    <a:cubicBezTo>
                      <a:pt x="1382" y="3724"/>
                      <a:pt x="1439" y="3712"/>
                      <a:pt x="1489" y="3707"/>
                    </a:cubicBezTo>
                    <a:cubicBezTo>
                      <a:pt x="1599" y="3701"/>
                      <a:pt x="1729" y="3683"/>
                      <a:pt x="1854" y="3683"/>
                    </a:cubicBezTo>
                    <a:cubicBezTo>
                      <a:pt x="2041" y="3683"/>
                      <a:pt x="2218" y="3722"/>
                      <a:pt x="2310" y="3896"/>
                    </a:cubicBezTo>
                    <a:cubicBezTo>
                      <a:pt x="2310" y="3904"/>
                      <a:pt x="2318" y="3913"/>
                      <a:pt x="2335" y="3921"/>
                    </a:cubicBezTo>
                    <a:cubicBezTo>
                      <a:pt x="2344" y="4092"/>
                      <a:pt x="2353" y="4264"/>
                      <a:pt x="2344" y="4435"/>
                    </a:cubicBezTo>
                    <a:cubicBezTo>
                      <a:pt x="2344" y="4666"/>
                      <a:pt x="2318" y="4888"/>
                      <a:pt x="2276" y="5119"/>
                    </a:cubicBezTo>
                    <a:cubicBezTo>
                      <a:pt x="2241" y="5008"/>
                      <a:pt x="2190" y="4905"/>
                      <a:pt x="2130" y="4820"/>
                    </a:cubicBezTo>
                    <a:cubicBezTo>
                      <a:pt x="1972" y="4616"/>
                      <a:pt x="1718" y="4457"/>
                      <a:pt x="1457" y="4457"/>
                    </a:cubicBezTo>
                    <a:cubicBezTo>
                      <a:pt x="1379" y="4457"/>
                      <a:pt x="1300" y="4471"/>
                      <a:pt x="1223" y="4503"/>
                    </a:cubicBezTo>
                    <a:cubicBezTo>
                      <a:pt x="1035" y="4589"/>
                      <a:pt x="796" y="4871"/>
                      <a:pt x="967" y="5076"/>
                    </a:cubicBezTo>
                    <a:cubicBezTo>
                      <a:pt x="1061" y="5187"/>
                      <a:pt x="1223" y="5187"/>
                      <a:pt x="1352" y="5196"/>
                    </a:cubicBezTo>
                    <a:cubicBezTo>
                      <a:pt x="1643" y="5213"/>
                      <a:pt x="2096" y="5136"/>
                      <a:pt x="2190" y="5504"/>
                    </a:cubicBezTo>
                    <a:cubicBezTo>
                      <a:pt x="2173" y="5581"/>
                      <a:pt x="2156" y="5649"/>
                      <a:pt x="2130" y="5718"/>
                    </a:cubicBezTo>
                    <a:cubicBezTo>
                      <a:pt x="2053" y="6009"/>
                      <a:pt x="1951" y="6300"/>
                      <a:pt x="1848" y="6608"/>
                    </a:cubicBezTo>
                    <a:cubicBezTo>
                      <a:pt x="1784" y="6259"/>
                      <a:pt x="1525" y="5952"/>
                      <a:pt x="1173" y="5952"/>
                    </a:cubicBezTo>
                    <a:cubicBezTo>
                      <a:pt x="1102" y="5952"/>
                      <a:pt x="1027" y="5964"/>
                      <a:pt x="950" y="5992"/>
                    </a:cubicBezTo>
                    <a:cubicBezTo>
                      <a:pt x="753" y="6069"/>
                      <a:pt x="505" y="6351"/>
                      <a:pt x="676" y="6556"/>
                    </a:cubicBezTo>
                    <a:cubicBezTo>
                      <a:pt x="723" y="6612"/>
                      <a:pt x="787" y="6625"/>
                      <a:pt x="854" y="6625"/>
                    </a:cubicBezTo>
                    <a:cubicBezTo>
                      <a:pt x="910" y="6625"/>
                      <a:pt x="967" y="6616"/>
                      <a:pt x="1018" y="6616"/>
                    </a:cubicBezTo>
                    <a:cubicBezTo>
                      <a:pt x="1275" y="6616"/>
                      <a:pt x="1625" y="6642"/>
                      <a:pt x="1745" y="6898"/>
                    </a:cubicBezTo>
                    <a:cubicBezTo>
                      <a:pt x="1617" y="7258"/>
                      <a:pt x="1514" y="7634"/>
                      <a:pt x="1420" y="8011"/>
                    </a:cubicBezTo>
                    <a:cubicBezTo>
                      <a:pt x="1386" y="7882"/>
                      <a:pt x="1309" y="7762"/>
                      <a:pt x="1206" y="7677"/>
                    </a:cubicBezTo>
                    <a:cubicBezTo>
                      <a:pt x="1079" y="7562"/>
                      <a:pt x="919" y="7505"/>
                      <a:pt x="759" y="7505"/>
                    </a:cubicBezTo>
                    <a:cubicBezTo>
                      <a:pt x="609" y="7505"/>
                      <a:pt x="458" y="7556"/>
                      <a:pt x="334" y="7660"/>
                    </a:cubicBezTo>
                    <a:cubicBezTo>
                      <a:pt x="188" y="7797"/>
                      <a:pt x="0" y="8147"/>
                      <a:pt x="214" y="8310"/>
                    </a:cubicBezTo>
                    <a:cubicBezTo>
                      <a:pt x="252" y="8338"/>
                      <a:pt x="291" y="8349"/>
                      <a:pt x="330" y="8349"/>
                    </a:cubicBezTo>
                    <a:cubicBezTo>
                      <a:pt x="397" y="8349"/>
                      <a:pt x="465" y="8317"/>
                      <a:pt x="530" y="8284"/>
                    </a:cubicBezTo>
                    <a:cubicBezTo>
                      <a:pt x="708" y="8196"/>
                      <a:pt x="870" y="8116"/>
                      <a:pt x="1026" y="8116"/>
                    </a:cubicBezTo>
                    <a:cubicBezTo>
                      <a:pt x="1141" y="8116"/>
                      <a:pt x="1251" y="8159"/>
                      <a:pt x="1360" y="8276"/>
                    </a:cubicBezTo>
                    <a:cubicBezTo>
                      <a:pt x="1258" y="8917"/>
                      <a:pt x="1266" y="9559"/>
                      <a:pt x="1566" y="10166"/>
                    </a:cubicBezTo>
                    <a:cubicBezTo>
                      <a:pt x="1586" y="10207"/>
                      <a:pt x="1622" y="10224"/>
                      <a:pt x="1660" y="10224"/>
                    </a:cubicBezTo>
                    <a:cubicBezTo>
                      <a:pt x="1735" y="10224"/>
                      <a:pt x="1813" y="10157"/>
                      <a:pt x="1779" y="10072"/>
                    </a:cubicBezTo>
                    <a:cubicBezTo>
                      <a:pt x="1566" y="9525"/>
                      <a:pt x="1506" y="8926"/>
                      <a:pt x="1608" y="8353"/>
                    </a:cubicBezTo>
                    <a:cubicBezTo>
                      <a:pt x="1693" y="8278"/>
                      <a:pt x="1787" y="8246"/>
                      <a:pt x="1883" y="8246"/>
                    </a:cubicBezTo>
                    <a:cubicBezTo>
                      <a:pt x="2050" y="8246"/>
                      <a:pt x="2222" y="8342"/>
                      <a:pt x="2353" y="8473"/>
                    </a:cubicBezTo>
                    <a:cubicBezTo>
                      <a:pt x="2455" y="8575"/>
                      <a:pt x="2541" y="8695"/>
                      <a:pt x="2686" y="8704"/>
                    </a:cubicBezTo>
                    <a:cubicBezTo>
                      <a:pt x="2694" y="8704"/>
                      <a:pt x="2701" y="8704"/>
                      <a:pt x="2709" y="8704"/>
                    </a:cubicBezTo>
                    <a:cubicBezTo>
                      <a:pt x="2992" y="8704"/>
                      <a:pt x="3111" y="8389"/>
                      <a:pt x="3011" y="8156"/>
                    </a:cubicBezTo>
                    <a:cubicBezTo>
                      <a:pt x="2904" y="7898"/>
                      <a:pt x="2634" y="7784"/>
                      <a:pt x="2369" y="7784"/>
                    </a:cubicBezTo>
                    <a:cubicBezTo>
                      <a:pt x="2317" y="7784"/>
                      <a:pt x="2266" y="7788"/>
                      <a:pt x="2216" y="7797"/>
                    </a:cubicBezTo>
                    <a:cubicBezTo>
                      <a:pt x="2002" y="7822"/>
                      <a:pt x="1805" y="7925"/>
                      <a:pt x="1651" y="8088"/>
                    </a:cubicBezTo>
                    <a:cubicBezTo>
                      <a:pt x="1745" y="7668"/>
                      <a:pt x="1856" y="7258"/>
                      <a:pt x="2002" y="6856"/>
                    </a:cubicBezTo>
                    <a:cubicBezTo>
                      <a:pt x="2022" y="6849"/>
                      <a:pt x="2044" y="6846"/>
                      <a:pt x="2068" y="6846"/>
                    </a:cubicBezTo>
                    <a:cubicBezTo>
                      <a:pt x="2327" y="6846"/>
                      <a:pt x="2747" y="7221"/>
                      <a:pt x="3001" y="7221"/>
                    </a:cubicBezTo>
                    <a:cubicBezTo>
                      <a:pt x="3020" y="7221"/>
                      <a:pt x="3037" y="7219"/>
                      <a:pt x="3054" y="7215"/>
                    </a:cubicBezTo>
                    <a:cubicBezTo>
                      <a:pt x="3268" y="7147"/>
                      <a:pt x="3379" y="6898"/>
                      <a:pt x="3268" y="6693"/>
                    </a:cubicBezTo>
                    <a:cubicBezTo>
                      <a:pt x="3163" y="6476"/>
                      <a:pt x="2908" y="6390"/>
                      <a:pt x="2673" y="6390"/>
                    </a:cubicBezTo>
                    <a:cubicBezTo>
                      <a:pt x="2622" y="6390"/>
                      <a:pt x="2571" y="6395"/>
                      <a:pt x="2524" y="6402"/>
                    </a:cubicBezTo>
                    <a:cubicBezTo>
                      <a:pt x="2361" y="6428"/>
                      <a:pt x="2207" y="6496"/>
                      <a:pt x="2079" y="6608"/>
                    </a:cubicBezTo>
                    <a:cubicBezTo>
                      <a:pt x="2182" y="6274"/>
                      <a:pt x="2293" y="5940"/>
                      <a:pt x="2378" y="5607"/>
                    </a:cubicBezTo>
                    <a:cubicBezTo>
                      <a:pt x="2387" y="5555"/>
                      <a:pt x="2404" y="5504"/>
                      <a:pt x="2412" y="5453"/>
                    </a:cubicBezTo>
                    <a:cubicBezTo>
                      <a:pt x="2479" y="5402"/>
                      <a:pt x="2560" y="5382"/>
                      <a:pt x="2646" y="5382"/>
                    </a:cubicBezTo>
                    <a:cubicBezTo>
                      <a:pt x="2848" y="5382"/>
                      <a:pt x="3081" y="5492"/>
                      <a:pt x="3225" y="5564"/>
                    </a:cubicBezTo>
                    <a:cubicBezTo>
                      <a:pt x="3278" y="5601"/>
                      <a:pt x="3342" y="5622"/>
                      <a:pt x="3404" y="5622"/>
                    </a:cubicBezTo>
                    <a:cubicBezTo>
                      <a:pt x="3443" y="5622"/>
                      <a:pt x="3481" y="5614"/>
                      <a:pt x="3516" y="5598"/>
                    </a:cubicBezTo>
                    <a:cubicBezTo>
                      <a:pt x="3738" y="5478"/>
                      <a:pt x="3721" y="5170"/>
                      <a:pt x="3593" y="4999"/>
                    </a:cubicBezTo>
                    <a:cubicBezTo>
                      <a:pt x="3464" y="4837"/>
                      <a:pt x="3312" y="4771"/>
                      <a:pt x="3158" y="4771"/>
                    </a:cubicBezTo>
                    <a:cubicBezTo>
                      <a:pt x="2904" y="4771"/>
                      <a:pt x="2641" y="4950"/>
                      <a:pt x="2455" y="5179"/>
                    </a:cubicBezTo>
                    <a:cubicBezTo>
                      <a:pt x="2507" y="4734"/>
                      <a:pt x="2515" y="4289"/>
                      <a:pt x="2481" y="3844"/>
                    </a:cubicBezTo>
                    <a:cubicBezTo>
                      <a:pt x="2586" y="3719"/>
                      <a:pt x="2725" y="3697"/>
                      <a:pt x="2870" y="3697"/>
                    </a:cubicBezTo>
                    <a:cubicBezTo>
                      <a:pt x="2948" y="3697"/>
                      <a:pt x="3028" y="3703"/>
                      <a:pt x="3106" y="3703"/>
                    </a:cubicBezTo>
                    <a:cubicBezTo>
                      <a:pt x="3248" y="3703"/>
                      <a:pt x="3382" y="3682"/>
                      <a:pt x="3482" y="3562"/>
                    </a:cubicBezTo>
                    <a:cubicBezTo>
                      <a:pt x="3627" y="3382"/>
                      <a:pt x="3490" y="3134"/>
                      <a:pt x="3319" y="3040"/>
                    </a:cubicBezTo>
                    <a:cubicBezTo>
                      <a:pt x="3233" y="2997"/>
                      <a:pt x="3141" y="2976"/>
                      <a:pt x="3049" y="2976"/>
                    </a:cubicBezTo>
                    <a:cubicBezTo>
                      <a:pt x="2905" y="2976"/>
                      <a:pt x="2762" y="3029"/>
                      <a:pt x="2652" y="3134"/>
                    </a:cubicBezTo>
                    <a:cubicBezTo>
                      <a:pt x="2558" y="3220"/>
                      <a:pt x="2489" y="3331"/>
                      <a:pt x="2447" y="3442"/>
                    </a:cubicBezTo>
                    <a:cubicBezTo>
                      <a:pt x="2447" y="3408"/>
                      <a:pt x="2447" y="3365"/>
                      <a:pt x="2438" y="3323"/>
                    </a:cubicBezTo>
                    <a:cubicBezTo>
                      <a:pt x="2421" y="3066"/>
                      <a:pt x="2421" y="2809"/>
                      <a:pt x="2438" y="2561"/>
                    </a:cubicBezTo>
                    <a:cubicBezTo>
                      <a:pt x="2511" y="2504"/>
                      <a:pt x="2613" y="2487"/>
                      <a:pt x="2723" y="2487"/>
                    </a:cubicBezTo>
                    <a:cubicBezTo>
                      <a:pt x="2894" y="2487"/>
                      <a:pt x="3083" y="2530"/>
                      <a:pt x="3208" y="2535"/>
                    </a:cubicBezTo>
                    <a:cubicBezTo>
                      <a:pt x="3257" y="2538"/>
                      <a:pt x="3312" y="2542"/>
                      <a:pt x="3368" y="2542"/>
                    </a:cubicBezTo>
                    <a:cubicBezTo>
                      <a:pt x="3481" y="2542"/>
                      <a:pt x="3599" y="2527"/>
                      <a:pt x="3679" y="2458"/>
                    </a:cubicBezTo>
                    <a:cubicBezTo>
                      <a:pt x="3867" y="2304"/>
                      <a:pt x="3738" y="2031"/>
                      <a:pt x="3567" y="1911"/>
                    </a:cubicBezTo>
                    <a:cubicBezTo>
                      <a:pt x="3460" y="1829"/>
                      <a:pt x="3334" y="1794"/>
                      <a:pt x="3206" y="1794"/>
                    </a:cubicBezTo>
                    <a:cubicBezTo>
                      <a:pt x="3040" y="1794"/>
                      <a:pt x="2869" y="1853"/>
                      <a:pt x="2729" y="1945"/>
                    </a:cubicBezTo>
                    <a:cubicBezTo>
                      <a:pt x="2626" y="2014"/>
                      <a:pt x="2541" y="2108"/>
                      <a:pt x="2481" y="2210"/>
                    </a:cubicBezTo>
                    <a:cubicBezTo>
                      <a:pt x="2489" y="2168"/>
                      <a:pt x="2498" y="2116"/>
                      <a:pt x="2507" y="2074"/>
                    </a:cubicBezTo>
                    <a:cubicBezTo>
                      <a:pt x="2575" y="1791"/>
                      <a:pt x="2661" y="1509"/>
                      <a:pt x="2763" y="1235"/>
                    </a:cubicBezTo>
                    <a:lnTo>
                      <a:pt x="2789" y="1201"/>
                    </a:lnTo>
                    <a:cubicBezTo>
                      <a:pt x="2837" y="1192"/>
                      <a:pt x="2883" y="1188"/>
                      <a:pt x="2929" y="1188"/>
                    </a:cubicBezTo>
                    <a:cubicBezTo>
                      <a:pt x="3144" y="1188"/>
                      <a:pt x="3340" y="1272"/>
                      <a:pt x="3559" y="1286"/>
                    </a:cubicBezTo>
                    <a:cubicBezTo>
                      <a:pt x="3582" y="1290"/>
                      <a:pt x="3605" y="1292"/>
                      <a:pt x="3627" y="1292"/>
                    </a:cubicBezTo>
                    <a:cubicBezTo>
                      <a:pt x="3713" y="1292"/>
                      <a:pt x="3792" y="1267"/>
                      <a:pt x="3867" y="1227"/>
                    </a:cubicBezTo>
                    <a:cubicBezTo>
                      <a:pt x="4046" y="1115"/>
                      <a:pt x="4106" y="867"/>
                      <a:pt x="3987" y="688"/>
                    </a:cubicBezTo>
                    <a:cubicBezTo>
                      <a:pt x="3902" y="561"/>
                      <a:pt x="3772" y="514"/>
                      <a:pt x="3636" y="514"/>
                    </a:cubicBezTo>
                    <a:cubicBezTo>
                      <a:pt x="3522" y="514"/>
                      <a:pt x="3403" y="547"/>
                      <a:pt x="3302" y="594"/>
                    </a:cubicBezTo>
                    <a:cubicBezTo>
                      <a:pt x="3165" y="653"/>
                      <a:pt x="3037" y="748"/>
                      <a:pt x="2934" y="867"/>
                    </a:cubicBezTo>
                    <a:cubicBezTo>
                      <a:pt x="2951" y="782"/>
                      <a:pt x="2960" y="696"/>
                      <a:pt x="2951" y="611"/>
                    </a:cubicBezTo>
                    <a:cubicBezTo>
                      <a:pt x="2934" y="371"/>
                      <a:pt x="2797" y="80"/>
                      <a:pt x="2541" y="12"/>
                    </a:cubicBezTo>
                    <a:cubicBezTo>
                      <a:pt x="2511" y="4"/>
                      <a:pt x="2482" y="1"/>
                      <a:pt x="2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513175" y="4014556"/>
                <a:ext cx="880235" cy="1194077"/>
              </a:xfrm>
              <a:custGeom>
                <a:avLst/>
                <a:gdLst/>
                <a:ahLst/>
                <a:cxnLst/>
                <a:rect l="l" t="t" r="r" b="b"/>
                <a:pathLst>
                  <a:path w="11432" h="15508" extrusionOk="0">
                    <a:moveTo>
                      <a:pt x="2272" y="0"/>
                    </a:moveTo>
                    <a:cubicBezTo>
                      <a:pt x="2227" y="0"/>
                      <a:pt x="2182" y="25"/>
                      <a:pt x="2167" y="78"/>
                    </a:cubicBezTo>
                    <a:cubicBezTo>
                      <a:pt x="2021" y="617"/>
                      <a:pt x="2004" y="1173"/>
                      <a:pt x="2124" y="1720"/>
                    </a:cubicBezTo>
                    <a:cubicBezTo>
                      <a:pt x="1979" y="1609"/>
                      <a:pt x="1842" y="1489"/>
                      <a:pt x="1696" y="1361"/>
                    </a:cubicBezTo>
                    <a:cubicBezTo>
                      <a:pt x="1388" y="1096"/>
                      <a:pt x="1132" y="762"/>
                      <a:pt x="944" y="403"/>
                    </a:cubicBezTo>
                    <a:cubicBezTo>
                      <a:pt x="923" y="370"/>
                      <a:pt x="892" y="356"/>
                      <a:pt x="861" y="356"/>
                    </a:cubicBezTo>
                    <a:cubicBezTo>
                      <a:pt x="804" y="356"/>
                      <a:pt x="747" y="407"/>
                      <a:pt x="764" y="480"/>
                    </a:cubicBezTo>
                    <a:cubicBezTo>
                      <a:pt x="901" y="890"/>
                      <a:pt x="1123" y="1267"/>
                      <a:pt x="1414" y="1583"/>
                    </a:cubicBezTo>
                    <a:cubicBezTo>
                      <a:pt x="1568" y="1746"/>
                      <a:pt x="1739" y="1891"/>
                      <a:pt x="1919" y="2028"/>
                    </a:cubicBezTo>
                    <a:cubicBezTo>
                      <a:pt x="1996" y="2097"/>
                      <a:pt x="2090" y="2156"/>
                      <a:pt x="2175" y="2208"/>
                    </a:cubicBezTo>
                    <a:cubicBezTo>
                      <a:pt x="2101" y="2217"/>
                      <a:pt x="2026" y="2221"/>
                      <a:pt x="1952" y="2221"/>
                    </a:cubicBezTo>
                    <a:cubicBezTo>
                      <a:pt x="1674" y="2221"/>
                      <a:pt x="1398" y="2160"/>
                      <a:pt x="1149" y="2045"/>
                    </a:cubicBezTo>
                    <a:cubicBezTo>
                      <a:pt x="1003" y="1977"/>
                      <a:pt x="867" y="1900"/>
                      <a:pt x="738" y="1814"/>
                    </a:cubicBezTo>
                    <a:cubicBezTo>
                      <a:pt x="593" y="1729"/>
                      <a:pt x="336" y="1609"/>
                      <a:pt x="242" y="1472"/>
                    </a:cubicBezTo>
                    <a:cubicBezTo>
                      <a:pt x="218" y="1433"/>
                      <a:pt x="179" y="1416"/>
                      <a:pt x="141" y="1416"/>
                    </a:cubicBezTo>
                    <a:cubicBezTo>
                      <a:pt x="70" y="1416"/>
                      <a:pt x="0" y="1474"/>
                      <a:pt x="28" y="1558"/>
                    </a:cubicBezTo>
                    <a:cubicBezTo>
                      <a:pt x="148" y="1925"/>
                      <a:pt x="695" y="2199"/>
                      <a:pt x="1021" y="2353"/>
                    </a:cubicBezTo>
                    <a:cubicBezTo>
                      <a:pt x="1309" y="2486"/>
                      <a:pt x="1617" y="2568"/>
                      <a:pt x="1926" y="2568"/>
                    </a:cubicBezTo>
                    <a:cubicBezTo>
                      <a:pt x="2075" y="2568"/>
                      <a:pt x="2225" y="2549"/>
                      <a:pt x="2372" y="2507"/>
                    </a:cubicBezTo>
                    <a:cubicBezTo>
                      <a:pt x="2458" y="2695"/>
                      <a:pt x="2552" y="2875"/>
                      <a:pt x="2655" y="3055"/>
                    </a:cubicBezTo>
                    <a:cubicBezTo>
                      <a:pt x="2954" y="3525"/>
                      <a:pt x="3296" y="3979"/>
                      <a:pt x="3664" y="4398"/>
                    </a:cubicBezTo>
                    <a:cubicBezTo>
                      <a:pt x="3134" y="4398"/>
                      <a:pt x="2612" y="4287"/>
                      <a:pt x="2133" y="4090"/>
                    </a:cubicBezTo>
                    <a:cubicBezTo>
                      <a:pt x="1551" y="3833"/>
                      <a:pt x="1046" y="3423"/>
                      <a:pt x="670" y="2909"/>
                    </a:cubicBezTo>
                    <a:cubicBezTo>
                      <a:pt x="643" y="2862"/>
                      <a:pt x="603" y="2842"/>
                      <a:pt x="562" y="2842"/>
                    </a:cubicBezTo>
                    <a:cubicBezTo>
                      <a:pt x="471" y="2842"/>
                      <a:pt x="380" y="2940"/>
                      <a:pt x="439" y="3046"/>
                    </a:cubicBezTo>
                    <a:cubicBezTo>
                      <a:pt x="721" y="3568"/>
                      <a:pt x="1132" y="4004"/>
                      <a:pt x="1637" y="4304"/>
                    </a:cubicBezTo>
                    <a:cubicBezTo>
                      <a:pt x="1491" y="4304"/>
                      <a:pt x="1346" y="4287"/>
                      <a:pt x="1217" y="4278"/>
                    </a:cubicBezTo>
                    <a:cubicBezTo>
                      <a:pt x="909" y="4269"/>
                      <a:pt x="601" y="4210"/>
                      <a:pt x="302" y="4107"/>
                    </a:cubicBezTo>
                    <a:cubicBezTo>
                      <a:pt x="290" y="4103"/>
                      <a:pt x="278" y="4101"/>
                      <a:pt x="266" y="4101"/>
                    </a:cubicBezTo>
                    <a:cubicBezTo>
                      <a:pt x="159" y="4101"/>
                      <a:pt x="100" y="4268"/>
                      <a:pt x="208" y="4329"/>
                    </a:cubicBezTo>
                    <a:cubicBezTo>
                      <a:pt x="533" y="4509"/>
                      <a:pt x="892" y="4620"/>
                      <a:pt x="1269" y="4654"/>
                    </a:cubicBezTo>
                    <a:cubicBezTo>
                      <a:pt x="1390" y="4667"/>
                      <a:pt x="1543" y="4690"/>
                      <a:pt x="1693" y="4690"/>
                    </a:cubicBezTo>
                    <a:cubicBezTo>
                      <a:pt x="1862" y="4690"/>
                      <a:pt x="2028" y="4660"/>
                      <a:pt x="2141" y="4552"/>
                    </a:cubicBezTo>
                    <a:cubicBezTo>
                      <a:pt x="2520" y="4701"/>
                      <a:pt x="2930" y="4796"/>
                      <a:pt x="3340" y="4796"/>
                    </a:cubicBezTo>
                    <a:cubicBezTo>
                      <a:pt x="3540" y="4796"/>
                      <a:pt x="3741" y="4774"/>
                      <a:pt x="3938" y="4723"/>
                    </a:cubicBezTo>
                    <a:cubicBezTo>
                      <a:pt x="4169" y="4997"/>
                      <a:pt x="4400" y="5270"/>
                      <a:pt x="4614" y="5553"/>
                    </a:cubicBezTo>
                    <a:cubicBezTo>
                      <a:pt x="5247" y="6400"/>
                      <a:pt x="5794" y="7315"/>
                      <a:pt x="6085" y="8333"/>
                    </a:cubicBezTo>
                    <a:cubicBezTo>
                      <a:pt x="6102" y="8393"/>
                      <a:pt x="6128" y="8461"/>
                      <a:pt x="6145" y="8521"/>
                    </a:cubicBezTo>
                    <a:cubicBezTo>
                      <a:pt x="5563" y="8453"/>
                      <a:pt x="4990" y="8333"/>
                      <a:pt x="4434" y="8162"/>
                    </a:cubicBezTo>
                    <a:cubicBezTo>
                      <a:pt x="4391" y="7187"/>
                      <a:pt x="4075" y="6246"/>
                      <a:pt x="3365" y="5553"/>
                    </a:cubicBezTo>
                    <a:cubicBezTo>
                      <a:pt x="3340" y="5526"/>
                      <a:pt x="3313" y="5515"/>
                      <a:pt x="3287" y="5515"/>
                    </a:cubicBezTo>
                    <a:cubicBezTo>
                      <a:pt x="3203" y="5515"/>
                      <a:pt x="3130" y="5630"/>
                      <a:pt x="3202" y="5715"/>
                    </a:cubicBezTo>
                    <a:cubicBezTo>
                      <a:pt x="3767" y="6357"/>
                      <a:pt x="3886" y="7212"/>
                      <a:pt x="4015" y="8017"/>
                    </a:cubicBezTo>
                    <a:cubicBezTo>
                      <a:pt x="3946" y="7991"/>
                      <a:pt x="3878" y="7965"/>
                      <a:pt x="3809" y="7940"/>
                    </a:cubicBezTo>
                    <a:cubicBezTo>
                      <a:pt x="3407" y="7777"/>
                      <a:pt x="3022" y="7580"/>
                      <a:pt x="2663" y="7341"/>
                    </a:cubicBezTo>
                    <a:cubicBezTo>
                      <a:pt x="2304" y="7118"/>
                      <a:pt x="1910" y="6879"/>
                      <a:pt x="1611" y="6579"/>
                    </a:cubicBezTo>
                    <a:cubicBezTo>
                      <a:pt x="1587" y="6555"/>
                      <a:pt x="1558" y="6544"/>
                      <a:pt x="1530" y="6544"/>
                    </a:cubicBezTo>
                    <a:cubicBezTo>
                      <a:pt x="1461" y="6544"/>
                      <a:pt x="1396" y="6611"/>
                      <a:pt x="1414" y="6690"/>
                    </a:cubicBezTo>
                    <a:cubicBezTo>
                      <a:pt x="1534" y="7075"/>
                      <a:pt x="1953" y="7341"/>
                      <a:pt x="2270" y="7563"/>
                    </a:cubicBezTo>
                    <a:cubicBezTo>
                      <a:pt x="2406" y="7657"/>
                      <a:pt x="2543" y="7743"/>
                      <a:pt x="2680" y="7828"/>
                    </a:cubicBezTo>
                    <a:cubicBezTo>
                      <a:pt x="2535" y="7820"/>
                      <a:pt x="2398" y="7803"/>
                      <a:pt x="2252" y="7786"/>
                    </a:cubicBezTo>
                    <a:cubicBezTo>
                      <a:pt x="1936" y="7743"/>
                      <a:pt x="1611" y="7683"/>
                      <a:pt x="1294" y="7606"/>
                    </a:cubicBezTo>
                    <a:cubicBezTo>
                      <a:pt x="1286" y="7604"/>
                      <a:pt x="1278" y="7604"/>
                      <a:pt x="1270" y="7604"/>
                    </a:cubicBezTo>
                    <a:cubicBezTo>
                      <a:pt x="1146" y="7604"/>
                      <a:pt x="1063" y="7781"/>
                      <a:pt x="1192" y="7845"/>
                    </a:cubicBezTo>
                    <a:cubicBezTo>
                      <a:pt x="1534" y="7999"/>
                      <a:pt x="1902" y="8102"/>
                      <a:pt x="2278" y="8145"/>
                    </a:cubicBezTo>
                    <a:cubicBezTo>
                      <a:pt x="2431" y="8168"/>
                      <a:pt x="2613" y="8199"/>
                      <a:pt x="2788" y="8199"/>
                    </a:cubicBezTo>
                    <a:cubicBezTo>
                      <a:pt x="2936" y="8199"/>
                      <a:pt x="3081" y="8177"/>
                      <a:pt x="3202" y="8111"/>
                    </a:cubicBezTo>
                    <a:cubicBezTo>
                      <a:pt x="3322" y="8170"/>
                      <a:pt x="3450" y="8222"/>
                      <a:pt x="3570" y="8282"/>
                    </a:cubicBezTo>
                    <a:cubicBezTo>
                      <a:pt x="4408" y="8641"/>
                      <a:pt x="5307" y="8838"/>
                      <a:pt x="6213" y="8838"/>
                    </a:cubicBezTo>
                    <a:cubicBezTo>
                      <a:pt x="6384" y="9745"/>
                      <a:pt x="6393" y="10669"/>
                      <a:pt x="6248" y="11584"/>
                    </a:cubicBezTo>
                    <a:cubicBezTo>
                      <a:pt x="6136" y="12285"/>
                      <a:pt x="5965" y="12987"/>
                      <a:pt x="5734" y="13663"/>
                    </a:cubicBezTo>
                    <a:cubicBezTo>
                      <a:pt x="5435" y="12995"/>
                      <a:pt x="5195" y="12311"/>
                      <a:pt x="5024" y="11601"/>
                    </a:cubicBezTo>
                    <a:cubicBezTo>
                      <a:pt x="4922" y="11173"/>
                      <a:pt x="4845" y="10746"/>
                      <a:pt x="4793" y="10309"/>
                    </a:cubicBezTo>
                    <a:cubicBezTo>
                      <a:pt x="4733" y="9881"/>
                      <a:pt x="4742" y="9428"/>
                      <a:pt x="4656" y="9000"/>
                    </a:cubicBezTo>
                    <a:cubicBezTo>
                      <a:pt x="4639" y="8945"/>
                      <a:pt x="4588" y="8917"/>
                      <a:pt x="4537" y="8917"/>
                    </a:cubicBezTo>
                    <a:cubicBezTo>
                      <a:pt x="4485" y="8917"/>
                      <a:pt x="4434" y="8945"/>
                      <a:pt x="4417" y="9000"/>
                    </a:cubicBezTo>
                    <a:cubicBezTo>
                      <a:pt x="4306" y="9454"/>
                      <a:pt x="4348" y="9941"/>
                      <a:pt x="4391" y="10403"/>
                    </a:cubicBezTo>
                    <a:cubicBezTo>
                      <a:pt x="4417" y="10694"/>
                      <a:pt x="4460" y="10976"/>
                      <a:pt x="4502" y="11259"/>
                    </a:cubicBezTo>
                    <a:cubicBezTo>
                      <a:pt x="4331" y="11088"/>
                      <a:pt x="4160" y="10925"/>
                      <a:pt x="3998" y="10737"/>
                    </a:cubicBezTo>
                    <a:cubicBezTo>
                      <a:pt x="3852" y="10583"/>
                      <a:pt x="3724" y="10420"/>
                      <a:pt x="3604" y="10249"/>
                    </a:cubicBezTo>
                    <a:cubicBezTo>
                      <a:pt x="3510" y="10087"/>
                      <a:pt x="3390" y="9941"/>
                      <a:pt x="3262" y="9804"/>
                    </a:cubicBezTo>
                    <a:cubicBezTo>
                      <a:pt x="3248" y="9793"/>
                      <a:pt x="3229" y="9787"/>
                      <a:pt x="3210" y="9787"/>
                    </a:cubicBezTo>
                    <a:cubicBezTo>
                      <a:pt x="3173" y="9787"/>
                      <a:pt x="3136" y="9810"/>
                      <a:pt x="3142" y="9856"/>
                    </a:cubicBezTo>
                    <a:cubicBezTo>
                      <a:pt x="3168" y="10249"/>
                      <a:pt x="3467" y="10660"/>
                      <a:pt x="3690" y="10968"/>
                    </a:cubicBezTo>
                    <a:cubicBezTo>
                      <a:pt x="3938" y="11336"/>
                      <a:pt x="4254" y="11644"/>
                      <a:pt x="4614" y="11892"/>
                    </a:cubicBezTo>
                    <a:lnTo>
                      <a:pt x="4639" y="11900"/>
                    </a:lnTo>
                    <a:cubicBezTo>
                      <a:pt x="4691" y="12114"/>
                      <a:pt x="4742" y="12328"/>
                      <a:pt x="4810" y="12533"/>
                    </a:cubicBezTo>
                    <a:cubicBezTo>
                      <a:pt x="4425" y="12414"/>
                      <a:pt x="4066" y="12243"/>
                      <a:pt x="3732" y="12020"/>
                    </a:cubicBezTo>
                    <a:cubicBezTo>
                      <a:pt x="3527" y="11892"/>
                      <a:pt x="3339" y="11746"/>
                      <a:pt x="3159" y="11584"/>
                    </a:cubicBezTo>
                    <a:cubicBezTo>
                      <a:pt x="2988" y="11430"/>
                      <a:pt x="2826" y="11242"/>
                      <a:pt x="2629" y="11113"/>
                    </a:cubicBezTo>
                    <a:cubicBezTo>
                      <a:pt x="2615" y="11107"/>
                      <a:pt x="2601" y="11104"/>
                      <a:pt x="2587" y="11104"/>
                    </a:cubicBezTo>
                    <a:cubicBezTo>
                      <a:pt x="2528" y="11104"/>
                      <a:pt x="2471" y="11156"/>
                      <a:pt x="2492" y="11225"/>
                    </a:cubicBezTo>
                    <a:cubicBezTo>
                      <a:pt x="2620" y="11687"/>
                      <a:pt x="3117" y="12080"/>
                      <a:pt x="3493" y="12337"/>
                    </a:cubicBezTo>
                    <a:cubicBezTo>
                      <a:pt x="3938" y="12645"/>
                      <a:pt x="4434" y="12876"/>
                      <a:pt x="4964" y="13004"/>
                    </a:cubicBezTo>
                    <a:cubicBezTo>
                      <a:pt x="5110" y="13432"/>
                      <a:pt x="5298" y="13851"/>
                      <a:pt x="5520" y="14253"/>
                    </a:cubicBezTo>
                    <a:cubicBezTo>
                      <a:pt x="5401" y="14570"/>
                      <a:pt x="5272" y="14886"/>
                      <a:pt x="5144" y="15194"/>
                    </a:cubicBezTo>
                    <a:cubicBezTo>
                      <a:pt x="5056" y="15370"/>
                      <a:pt x="5202" y="15508"/>
                      <a:pt x="5344" y="15508"/>
                    </a:cubicBezTo>
                    <a:cubicBezTo>
                      <a:pt x="5423" y="15508"/>
                      <a:pt x="5501" y="15466"/>
                      <a:pt x="5538" y="15365"/>
                    </a:cubicBezTo>
                    <a:cubicBezTo>
                      <a:pt x="5811" y="14724"/>
                      <a:pt x="6051" y="14065"/>
                      <a:pt x="6256" y="13398"/>
                    </a:cubicBezTo>
                    <a:cubicBezTo>
                      <a:pt x="6667" y="13261"/>
                      <a:pt x="7060" y="13055"/>
                      <a:pt x="7420" y="12807"/>
                    </a:cubicBezTo>
                    <a:cubicBezTo>
                      <a:pt x="7826" y="12945"/>
                      <a:pt x="8255" y="13022"/>
                      <a:pt x="8686" y="13022"/>
                    </a:cubicBezTo>
                    <a:cubicBezTo>
                      <a:pt x="8709" y="13022"/>
                      <a:pt x="8731" y="13022"/>
                      <a:pt x="8754" y="13021"/>
                    </a:cubicBezTo>
                    <a:cubicBezTo>
                      <a:pt x="9225" y="13021"/>
                      <a:pt x="9635" y="12893"/>
                      <a:pt x="10080" y="12773"/>
                    </a:cubicBezTo>
                    <a:cubicBezTo>
                      <a:pt x="10169" y="12749"/>
                      <a:pt x="10136" y="12618"/>
                      <a:pt x="10053" y="12618"/>
                    </a:cubicBezTo>
                    <a:cubicBezTo>
                      <a:pt x="10048" y="12618"/>
                      <a:pt x="10043" y="12618"/>
                      <a:pt x="10037" y="12619"/>
                    </a:cubicBezTo>
                    <a:cubicBezTo>
                      <a:pt x="9833" y="12656"/>
                      <a:pt x="9624" y="12673"/>
                      <a:pt x="9412" y="12673"/>
                    </a:cubicBezTo>
                    <a:cubicBezTo>
                      <a:pt x="8895" y="12673"/>
                      <a:pt x="8365" y="12575"/>
                      <a:pt x="7873" y="12448"/>
                    </a:cubicBezTo>
                    <a:cubicBezTo>
                      <a:pt x="8258" y="12106"/>
                      <a:pt x="8592" y="11704"/>
                      <a:pt x="8874" y="11267"/>
                    </a:cubicBezTo>
                    <a:cubicBezTo>
                      <a:pt x="9028" y="11036"/>
                      <a:pt x="9173" y="10788"/>
                      <a:pt x="9293" y="10532"/>
                    </a:cubicBezTo>
                    <a:cubicBezTo>
                      <a:pt x="9473" y="10497"/>
                      <a:pt x="9644" y="10438"/>
                      <a:pt x="9806" y="10343"/>
                    </a:cubicBezTo>
                    <a:cubicBezTo>
                      <a:pt x="10046" y="10224"/>
                      <a:pt x="10285" y="10078"/>
                      <a:pt x="10499" y="9907"/>
                    </a:cubicBezTo>
                    <a:cubicBezTo>
                      <a:pt x="10876" y="9608"/>
                      <a:pt x="11312" y="9146"/>
                      <a:pt x="11432" y="8667"/>
                    </a:cubicBezTo>
                    <a:cubicBezTo>
                      <a:pt x="11432" y="8613"/>
                      <a:pt x="11390" y="8580"/>
                      <a:pt x="11347" y="8580"/>
                    </a:cubicBezTo>
                    <a:cubicBezTo>
                      <a:pt x="11329" y="8580"/>
                      <a:pt x="11310" y="8586"/>
                      <a:pt x="11295" y="8598"/>
                    </a:cubicBezTo>
                    <a:cubicBezTo>
                      <a:pt x="11132" y="8761"/>
                      <a:pt x="11021" y="8958"/>
                      <a:pt x="10867" y="9129"/>
                    </a:cubicBezTo>
                    <a:cubicBezTo>
                      <a:pt x="10696" y="9317"/>
                      <a:pt x="10508" y="9488"/>
                      <a:pt x="10311" y="9642"/>
                    </a:cubicBezTo>
                    <a:cubicBezTo>
                      <a:pt x="10123" y="9787"/>
                      <a:pt x="9926" y="9916"/>
                      <a:pt x="9712" y="10018"/>
                    </a:cubicBezTo>
                    <a:cubicBezTo>
                      <a:pt x="9644" y="10053"/>
                      <a:pt x="9575" y="10078"/>
                      <a:pt x="9507" y="10104"/>
                    </a:cubicBezTo>
                    <a:cubicBezTo>
                      <a:pt x="9584" y="9924"/>
                      <a:pt x="9652" y="9745"/>
                      <a:pt x="9721" y="9556"/>
                    </a:cubicBezTo>
                    <a:cubicBezTo>
                      <a:pt x="9935" y="8949"/>
                      <a:pt x="10149" y="8282"/>
                      <a:pt x="10191" y="7632"/>
                    </a:cubicBezTo>
                    <a:cubicBezTo>
                      <a:pt x="10191" y="7617"/>
                      <a:pt x="10177" y="7607"/>
                      <a:pt x="10161" y="7607"/>
                    </a:cubicBezTo>
                    <a:cubicBezTo>
                      <a:pt x="10150" y="7607"/>
                      <a:pt x="10139" y="7612"/>
                      <a:pt x="10132" y="7623"/>
                    </a:cubicBezTo>
                    <a:cubicBezTo>
                      <a:pt x="9858" y="8136"/>
                      <a:pt x="9687" y="8718"/>
                      <a:pt x="9456" y="9257"/>
                    </a:cubicBezTo>
                    <a:cubicBezTo>
                      <a:pt x="9225" y="9839"/>
                      <a:pt x="8934" y="10395"/>
                      <a:pt x="8592" y="10917"/>
                    </a:cubicBezTo>
                    <a:cubicBezTo>
                      <a:pt x="8438" y="11156"/>
                      <a:pt x="8258" y="11387"/>
                      <a:pt x="8070" y="11601"/>
                    </a:cubicBezTo>
                    <a:cubicBezTo>
                      <a:pt x="8044" y="10848"/>
                      <a:pt x="8104" y="10087"/>
                      <a:pt x="8241" y="9343"/>
                    </a:cubicBezTo>
                    <a:cubicBezTo>
                      <a:pt x="8326" y="8906"/>
                      <a:pt x="8438" y="8478"/>
                      <a:pt x="8575" y="8059"/>
                    </a:cubicBezTo>
                    <a:cubicBezTo>
                      <a:pt x="8720" y="7623"/>
                      <a:pt x="8942" y="7178"/>
                      <a:pt x="9045" y="6733"/>
                    </a:cubicBezTo>
                    <a:cubicBezTo>
                      <a:pt x="9058" y="6683"/>
                      <a:pt x="9014" y="6637"/>
                      <a:pt x="8970" y="6637"/>
                    </a:cubicBezTo>
                    <a:cubicBezTo>
                      <a:pt x="8955" y="6637"/>
                      <a:pt x="8939" y="6643"/>
                      <a:pt x="8925" y="6656"/>
                    </a:cubicBezTo>
                    <a:cubicBezTo>
                      <a:pt x="8626" y="6990"/>
                      <a:pt x="8438" y="7469"/>
                      <a:pt x="8284" y="7880"/>
                    </a:cubicBezTo>
                    <a:cubicBezTo>
                      <a:pt x="8155" y="8213"/>
                      <a:pt x="8053" y="8547"/>
                      <a:pt x="7967" y="8889"/>
                    </a:cubicBezTo>
                    <a:cubicBezTo>
                      <a:pt x="7822" y="8658"/>
                      <a:pt x="7710" y="8410"/>
                      <a:pt x="7633" y="8145"/>
                    </a:cubicBezTo>
                    <a:cubicBezTo>
                      <a:pt x="7582" y="7965"/>
                      <a:pt x="7539" y="7777"/>
                      <a:pt x="7514" y="7589"/>
                    </a:cubicBezTo>
                    <a:cubicBezTo>
                      <a:pt x="7488" y="7435"/>
                      <a:pt x="7497" y="7264"/>
                      <a:pt x="7411" y="7127"/>
                    </a:cubicBezTo>
                    <a:cubicBezTo>
                      <a:pt x="7401" y="7112"/>
                      <a:pt x="7382" y="7103"/>
                      <a:pt x="7365" y="7103"/>
                    </a:cubicBezTo>
                    <a:cubicBezTo>
                      <a:pt x="7353" y="7103"/>
                      <a:pt x="7341" y="7107"/>
                      <a:pt x="7334" y="7118"/>
                    </a:cubicBezTo>
                    <a:cubicBezTo>
                      <a:pt x="7095" y="7358"/>
                      <a:pt x="7180" y="7905"/>
                      <a:pt x="7240" y="8205"/>
                    </a:cubicBezTo>
                    <a:cubicBezTo>
                      <a:pt x="7334" y="8641"/>
                      <a:pt x="7522" y="9052"/>
                      <a:pt x="7796" y="9402"/>
                    </a:cubicBezTo>
                    <a:cubicBezTo>
                      <a:pt x="7813" y="9419"/>
                      <a:pt x="7822" y="9437"/>
                      <a:pt x="7839" y="9445"/>
                    </a:cubicBezTo>
                    <a:cubicBezTo>
                      <a:pt x="7676" y="10284"/>
                      <a:pt x="7625" y="11139"/>
                      <a:pt x="7702" y="11986"/>
                    </a:cubicBezTo>
                    <a:cubicBezTo>
                      <a:pt x="7326" y="12345"/>
                      <a:pt x="6889" y="12636"/>
                      <a:pt x="6419" y="12841"/>
                    </a:cubicBezTo>
                    <a:cubicBezTo>
                      <a:pt x="6744" y="11584"/>
                      <a:pt x="6881" y="10275"/>
                      <a:pt x="6667" y="8975"/>
                    </a:cubicBezTo>
                    <a:cubicBezTo>
                      <a:pt x="6615" y="8667"/>
                      <a:pt x="6538" y="8359"/>
                      <a:pt x="6436" y="8051"/>
                    </a:cubicBezTo>
                    <a:cubicBezTo>
                      <a:pt x="6547" y="7478"/>
                      <a:pt x="6615" y="6904"/>
                      <a:pt x="6761" y="6331"/>
                    </a:cubicBezTo>
                    <a:cubicBezTo>
                      <a:pt x="6804" y="6160"/>
                      <a:pt x="6846" y="5980"/>
                      <a:pt x="6898" y="5809"/>
                    </a:cubicBezTo>
                    <a:cubicBezTo>
                      <a:pt x="7189" y="5767"/>
                      <a:pt x="7462" y="5664"/>
                      <a:pt x="7710" y="5510"/>
                    </a:cubicBezTo>
                    <a:cubicBezTo>
                      <a:pt x="7905" y="5549"/>
                      <a:pt x="8102" y="5569"/>
                      <a:pt x="8298" y="5569"/>
                    </a:cubicBezTo>
                    <a:cubicBezTo>
                      <a:pt x="8825" y="5569"/>
                      <a:pt x="9345" y="5430"/>
                      <a:pt x="9806" y="5168"/>
                    </a:cubicBezTo>
                    <a:cubicBezTo>
                      <a:pt x="9867" y="5137"/>
                      <a:pt x="9840" y="5052"/>
                      <a:pt x="9785" y="5052"/>
                    </a:cubicBezTo>
                    <a:cubicBezTo>
                      <a:pt x="9778" y="5052"/>
                      <a:pt x="9771" y="5054"/>
                      <a:pt x="9764" y="5057"/>
                    </a:cubicBezTo>
                    <a:cubicBezTo>
                      <a:pt x="9376" y="5121"/>
                      <a:pt x="8984" y="5152"/>
                      <a:pt x="8590" y="5152"/>
                    </a:cubicBezTo>
                    <a:cubicBezTo>
                      <a:pt x="8462" y="5152"/>
                      <a:pt x="8335" y="5148"/>
                      <a:pt x="8207" y="5142"/>
                    </a:cubicBezTo>
                    <a:cubicBezTo>
                      <a:pt x="8249" y="5108"/>
                      <a:pt x="8292" y="5074"/>
                      <a:pt x="8335" y="5039"/>
                    </a:cubicBezTo>
                    <a:cubicBezTo>
                      <a:pt x="8557" y="4834"/>
                      <a:pt x="8763" y="4612"/>
                      <a:pt x="8942" y="4372"/>
                    </a:cubicBezTo>
                    <a:cubicBezTo>
                      <a:pt x="9156" y="4090"/>
                      <a:pt x="9310" y="3773"/>
                      <a:pt x="9498" y="3474"/>
                    </a:cubicBezTo>
                    <a:cubicBezTo>
                      <a:pt x="9537" y="3422"/>
                      <a:pt x="9483" y="3356"/>
                      <a:pt x="9433" y="3356"/>
                    </a:cubicBezTo>
                    <a:cubicBezTo>
                      <a:pt x="9416" y="3356"/>
                      <a:pt x="9400" y="3363"/>
                      <a:pt x="9387" y="3380"/>
                    </a:cubicBezTo>
                    <a:cubicBezTo>
                      <a:pt x="9011" y="3850"/>
                      <a:pt x="8600" y="4278"/>
                      <a:pt x="8147" y="4663"/>
                    </a:cubicBezTo>
                    <a:cubicBezTo>
                      <a:pt x="7941" y="4843"/>
                      <a:pt x="7719" y="5005"/>
                      <a:pt x="7479" y="5142"/>
                    </a:cubicBezTo>
                    <a:cubicBezTo>
                      <a:pt x="7343" y="5211"/>
                      <a:pt x="7197" y="5279"/>
                      <a:pt x="7052" y="5330"/>
                    </a:cubicBezTo>
                    <a:cubicBezTo>
                      <a:pt x="7129" y="5091"/>
                      <a:pt x="7206" y="4851"/>
                      <a:pt x="7300" y="4620"/>
                    </a:cubicBezTo>
                    <a:cubicBezTo>
                      <a:pt x="7728" y="3534"/>
                      <a:pt x="8275" y="2396"/>
                      <a:pt x="8977" y="1446"/>
                    </a:cubicBezTo>
                    <a:cubicBezTo>
                      <a:pt x="9016" y="1394"/>
                      <a:pt x="8950" y="1321"/>
                      <a:pt x="8889" y="1321"/>
                    </a:cubicBezTo>
                    <a:cubicBezTo>
                      <a:pt x="8871" y="1321"/>
                      <a:pt x="8854" y="1328"/>
                      <a:pt x="8840" y="1344"/>
                    </a:cubicBezTo>
                    <a:cubicBezTo>
                      <a:pt x="8463" y="1797"/>
                      <a:pt x="8113" y="2276"/>
                      <a:pt x="7779" y="2772"/>
                    </a:cubicBezTo>
                    <a:lnTo>
                      <a:pt x="7770" y="2789"/>
                    </a:lnTo>
                    <a:cubicBezTo>
                      <a:pt x="7753" y="2208"/>
                      <a:pt x="7770" y="1617"/>
                      <a:pt x="8001" y="1079"/>
                    </a:cubicBezTo>
                    <a:cubicBezTo>
                      <a:pt x="8036" y="1003"/>
                      <a:pt x="7976" y="935"/>
                      <a:pt x="7917" y="935"/>
                    </a:cubicBezTo>
                    <a:cubicBezTo>
                      <a:pt x="7890" y="935"/>
                      <a:pt x="7864" y="949"/>
                      <a:pt x="7847" y="984"/>
                    </a:cubicBezTo>
                    <a:cubicBezTo>
                      <a:pt x="7488" y="1694"/>
                      <a:pt x="7223" y="2490"/>
                      <a:pt x="7462" y="3294"/>
                    </a:cubicBezTo>
                    <a:cubicBezTo>
                      <a:pt x="7462" y="3303"/>
                      <a:pt x="7462" y="3311"/>
                      <a:pt x="7471" y="3320"/>
                    </a:cubicBezTo>
                    <a:cubicBezTo>
                      <a:pt x="7360" y="3534"/>
                      <a:pt x="7249" y="3748"/>
                      <a:pt x="7146" y="3970"/>
                    </a:cubicBezTo>
                    <a:cubicBezTo>
                      <a:pt x="7060" y="3739"/>
                      <a:pt x="7000" y="3500"/>
                      <a:pt x="6949" y="3260"/>
                    </a:cubicBezTo>
                    <a:cubicBezTo>
                      <a:pt x="6881" y="2875"/>
                      <a:pt x="6906" y="2490"/>
                      <a:pt x="6838" y="2114"/>
                    </a:cubicBezTo>
                    <a:cubicBezTo>
                      <a:pt x="6824" y="2061"/>
                      <a:pt x="6777" y="2032"/>
                      <a:pt x="6728" y="2032"/>
                    </a:cubicBezTo>
                    <a:cubicBezTo>
                      <a:pt x="6690" y="2032"/>
                      <a:pt x="6650" y="2050"/>
                      <a:pt x="6624" y="2088"/>
                    </a:cubicBezTo>
                    <a:cubicBezTo>
                      <a:pt x="6479" y="2447"/>
                      <a:pt x="6504" y="2892"/>
                      <a:pt x="6556" y="3269"/>
                    </a:cubicBezTo>
                    <a:cubicBezTo>
                      <a:pt x="6598" y="3696"/>
                      <a:pt x="6727" y="4107"/>
                      <a:pt x="6932" y="4483"/>
                    </a:cubicBezTo>
                    <a:cubicBezTo>
                      <a:pt x="6787" y="4834"/>
                      <a:pt x="6650" y="5202"/>
                      <a:pt x="6530" y="5578"/>
                    </a:cubicBezTo>
                    <a:cubicBezTo>
                      <a:pt x="6265" y="5176"/>
                      <a:pt x="6034" y="4714"/>
                      <a:pt x="5982" y="4235"/>
                    </a:cubicBezTo>
                    <a:cubicBezTo>
                      <a:pt x="5974" y="4157"/>
                      <a:pt x="5912" y="4117"/>
                      <a:pt x="5854" y="4117"/>
                    </a:cubicBezTo>
                    <a:cubicBezTo>
                      <a:pt x="5797" y="4117"/>
                      <a:pt x="5743" y="4155"/>
                      <a:pt x="5743" y="4235"/>
                    </a:cubicBezTo>
                    <a:cubicBezTo>
                      <a:pt x="5760" y="4920"/>
                      <a:pt x="5897" y="5510"/>
                      <a:pt x="6342" y="6049"/>
                    </a:cubicBezTo>
                    <a:cubicBezTo>
                      <a:pt x="6350" y="6057"/>
                      <a:pt x="6367" y="6066"/>
                      <a:pt x="6376" y="6075"/>
                    </a:cubicBezTo>
                    <a:cubicBezTo>
                      <a:pt x="6273" y="6468"/>
                      <a:pt x="6188" y="6862"/>
                      <a:pt x="6128" y="7255"/>
                    </a:cubicBezTo>
                    <a:cubicBezTo>
                      <a:pt x="5572" y="6049"/>
                      <a:pt x="4716" y="5005"/>
                      <a:pt x="3861" y="3970"/>
                    </a:cubicBezTo>
                    <a:cubicBezTo>
                      <a:pt x="4152" y="3867"/>
                      <a:pt x="4391" y="3568"/>
                      <a:pt x="4554" y="3320"/>
                    </a:cubicBezTo>
                    <a:cubicBezTo>
                      <a:pt x="4708" y="3072"/>
                      <a:pt x="4981" y="2653"/>
                      <a:pt x="4827" y="2353"/>
                    </a:cubicBezTo>
                    <a:cubicBezTo>
                      <a:pt x="4815" y="2328"/>
                      <a:pt x="4789" y="2315"/>
                      <a:pt x="4762" y="2315"/>
                    </a:cubicBezTo>
                    <a:cubicBezTo>
                      <a:pt x="4736" y="2315"/>
                      <a:pt x="4708" y="2328"/>
                      <a:pt x="4691" y="2353"/>
                    </a:cubicBezTo>
                    <a:cubicBezTo>
                      <a:pt x="4545" y="2601"/>
                      <a:pt x="4417" y="2858"/>
                      <a:pt x="4254" y="3097"/>
                    </a:cubicBezTo>
                    <a:cubicBezTo>
                      <a:pt x="4169" y="3217"/>
                      <a:pt x="4066" y="3328"/>
                      <a:pt x="3955" y="3431"/>
                    </a:cubicBezTo>
                    <a:cubicBezTo>
                      <a:pt x="3852" y="3525"/>
                      <a:pt x="3732" y="3594"/>
                      <a:pt x="3638" y="3688"/>
                    </a:cubicBezTo>
                    <a:lnTo>
                      <a:pt x="3596" y="3636"/>
                    </a:lnTo>
                    <a:cubicBezTo>
                      <a:pt x="3527" y="3559"/>
                      <a:pt x="3467" y="3474"/>
                      <a:pt x="3399" y="3388"/>
                    </a:cubicBezTo>
                    <a:cubicBezTo>
                      <a:pt x="3921" y="2507"/>
                      <a:pt x="4075" y="1558"/>
                      <a:pt x="3963" y="540"/>
                    </a:cubicBezTo>
                    <a:cubicBezTo>
                      <a:pt x="3959" y="479"/>
                      <a:pt x="3910" y="446"/>
                      <a:pt x="3864" y="446"/>
                    </a:cubicBezTo>
                    <a:cubicBezTo>
                      <a:pt x="3819" y="446"/>
                      <a:pt x="3775" y="476"/>
                      <a:pt x="3775" y="540"/>
                    </a:cubicBezTo>
                    <a:cubicBezTo>
                      <a:pt x="3809" y="1395"/>
                      <a:pt x="3553" y="2285"/>
                      <a:pt x="3142" y="3038"/>
                    </a:cubicBezTo>
                    <a:cubicBezTo>
                      <a:pt x="2928" y="2730"/>
                      <a:pt x="2757" y="2405"/>
                      <a:pt x="2620" y="2054"/>
                    </a:cubicBezTo>
                    <a:cubicBezTo>
                      <a:pt x="2406" y="1429"/>
                      <a:pt x="2321" y="771"/>
                      <a:pt x="2381" y="112"/>
                    </a:cubicBezTo>
                    <a:cubicBezTo>
                      <a:pt x="2386" y="40"/>
                      <a:pt x="2329" y="0"/>
                      <a:pt x="22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1204687" y="4446963"/>
                <a:ext cx="776058" cy="761659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9892" extrusionOk="0">
                    <a:moveTo>
                      <a:pt x="3722" y="1"/>
                    </a:moveTo>
                    <a:lnTo>
                      <a:pt x="3722" y="1"/>
                    </a:lnTo>
                    <a:cubicBezTo>
                      <a:pt x="3063" y="1045"/>
                      <a:pt x="2858" y="2319"/>
                      <a:pt x="3166" y="3517"/>
                    </a:cubicBezTo>
                    <a:cubicBezTo>
                      <a:pt x="3243" y="3748"/>
                      <a:pt x="3294" y="3988"/>
                      <a:pt x="3320" y="4227"/>
                    </a:cubicBezTo>
                    <a:cubicBezTo>
                      <a:pt x="3363" y="4706"/>
                      <a:pt x="3149" y="5202"/>
                      <a:pt x="3320" y="5647"/>
                    </a:cubicBezTo>
                    <a:cubicBezTo>
                      <a:pt x="3431" y="5921"/>
                      <a:pt x="3671" y="6126"/>
                      <a:pt x="3748" y="6409"/>
                    </a:cubicBezTo>
                    <a:cubicBezTo>
                      <a:pt x="3841" y="6721"/>
                      <a:pt x="3701" y="7050"/>
                      <a:pt x="3667" y="7377"/>
                    </a:cubicBezTo>
                    <a:lnTo>
                      <a:pt x="3667" y="7377"/>
                    </a:lnTo>
                    <a:cubicBezTo>
                      <a:pt x="3624" y="7044"/>
                      <a:pt x="3447" y="6738"/>
                      <a:pt x="3166" y="6537"/>
                    </a:cubicBezTo>
                    <a:cubicBezTo>
                      <a:pt x="3003" y="6426"/>
                      <a:pt x="2807" y="6349"/>
                      <a:pt x="2687" y="6186"/>
                    </a:cubicBezTo>
                    <a:cubicBezTo>
                      <a:pt x="2507" y="5972"/>
                      <a:pt x="2516" y="5656"/>
                      <a:pt x="2456" y="5382"/>
                    </a:cubicBezTo>
                    <a:cubicBezTo>
                      <a:pt x="2387" y="5031"/>
                      <a:pt x="2208" y="4723"/>
                      <a:pt x="1951" y="4484"/>
                    </a:cubicBezTo>
                    <a:cubicBezTo>
                      <a:pt x="1652" y="4219"/>
                      <a:pt x="1267" y="4056"/>
                      <a:pt x="984" y="3782"/>
                    </a:cubicBezTo>
                    <a:cubicBezTo>
                      <a:pt x="702" y="3500"/>
                      <a:pt x="548" y="3012"/>
                      <a:pt x="822" y="2721"/>
                    </a:cubicBezTo>
                    <a:lnTo>
                      <a:pt x="822" y="2721"/>
                    </a:lnTo>
                    <a:cubicBezTo>
                      <a:pt x="155" y="3235"/>
                      <a:pt x="1" y="4296"/>
                      <a:pt x="497" y="4980"/>
                    </a:cubicBezTo>
                    <a:cubicBezTo>
                      <a:pt x="685" y="5219"/>
                      <a:pt x="942" y="5433"/>
                      <a:pt x="1027" y="5724"/>
                    </a:cubicBezTo>
                    <a:cubicBezTo>
                      <a:pt x="1113" y="6049"/>
                      <a:pt x="976" y="6391"/>
                      <a:pt x="1036" y="6717"/>
                    </a:cubicBezTo>
                    <a:cubicBezTo>
                      <a:pt x="1138" y="7273"/>
                      <a:pt x="1746" y="7555"/>
                      <a:pt x="2250" y="7820"/>
                    </a:cubicBezTo>
                    <a:cubicBezTo>
                      <a:pt x="2635" y="8017"/>
                      <a:pt x="3063" y="8351"/>
                      <a:pt x="3149" y="8804"/>
                    </a:cubicBezTo>
                    <a:cubicBezTo>
                      <a:pt x="3234" y="9257"/>
                      <a:pt x="3055" y="9531"/>
                      <a:pt x="3628" y="9762"/>
                    </a:cubicBezTo>
                    <a:cubicBezTo>
                      <a:pt x="3887" y="9848"/>
                      <a:pt x="4160" y="9891"/>
                      <a:pt x="4428" y="9891"/>
                    </a:cubicBezTo>
                    <a:cubicBezTo>
                      <a:pt x="4452" y="9891"/>
                      <a:pt x="4476" y="9891"/>
                      <a:pt x="4500" y="9890"/>
                    </a:cubicBezTo>
                    <a:cubicBezTo>
                      <a:pt x="5279" y="9890"/>
                      <a:pt x="6049" y="9839"/>
                      <a:pt x="6810" y="9728"/>
                    </a:cubicBezTo>
                    <a:cubicBezTo>
                      <a:pt x="6921" y="9719"/>
                      <a:pt x="7033" y="9685"/>
                      <a:pt x="7135" y="9625"/>
                    </a:cubicBezTo>
                    <a:cubicBezTo>
                      <a:pt x="7204" y="9557"/>
                      <a:pt x="7264" y="9488"/>
                      <a:pt x="7306" y="9411"/>
                    </a:cubicBezTo>
                    <a:cubicBezTo>
                      <a:pt x="7914" y="8479"/>
                      <a:pt x="8855" y="7717"/>
                      <a:pt x="9103" y="6640"/>
                    </a:cubicBezTo>
                    <a:cubicBezTo>
                      <a:pt x="9240" y="6032"/>
                      <a:pt x="9137" y="5391"/>
                      <a:pt x="9214" y="4775"/>
                    </a:cubicBezTo>
                    <a:cubicBezTo>
                      <a:pt x="9317" y="3970"/>
                      <a:pt x="9702" y="3226"/>
                      <a:pt x="10078" y="2516"/>
                    </a:cubicBezTo>
                    <a:lnTo>
                      <a:pt x="10078" y="2516"/>
                    </a:lnTo>
                    <a:cubicBezTo>
                      <a:pt x="8804" y="3226"/>
                      <a:pt x="7939" y="4501"/>
                      <a:pt x="7751" y="5947"/>
                    </a:cubicBezTo>
                    <a:cubicBezTo>
                      <a:pt x="7700" y="6349"/>
                      <a:pt x="7700" y="6776"/>
                      <a:pt x="7486" y="7127"/>
                    </a:cubicBezTo>
                    <a:cubicBezTo>
                      <a:pt x="7256" y="7513"/>
                      <a:pt x="6780" y="7758"/>
                      <a:pt x="6603" y="8157"/>
                    </a:cubicBezTo>
                    <a:lnTo>
                      <a:pt x="6603" y="8157"/>
                    </a:lnTo>
                    <a:cubicBezTo>
                      <a:pt x="6791" y="7536"/>
                      <a:pt x="6984" y="6909"/>
                      <a:pt x="7170" y="6289"/>
                    </a:cubicBezTo>
                    <a:cubicBezTo>
                      <a:pt x="7272" y="6006"/>
                      <a:pt x="7324" y="5716"/>
                      <a:pt x="7324" y="5416"/>
                    </a:cubicBezTo>
                    <a:cubicBezTo>
                      <a:pt x="7306" y="4997"/>
                      <a:pt x="7093" y="4612"/>
                      <a:pt x="7024" y="4201"/>
                    </a:cubicBezTo>
                    <a:cubicBezTo>
                      <a:pt x="6947" y="3739"/>
                      <a:pt x="7041" y="3252"/>
                      <a:pt x="6939" y="2798"/>
                    </a:cubicBezTo>
                    <a:cubicBezTo>
                      <a:pt x="6887" y="2585"/>
                      <a:pt x="6785" y="2379"/>
                      <a:pt x="6725" y="2165"/>
                    </a:cubicBezTo>
                    <a:cubicBezTo>
                      <a:pt x="6536" y="1515"/>
                      <a:pt x="6682" y="822"/>
                      <a:pt x="6827" y="164"/>
                    </a:cubicBezTo>
                    <a:lnTo>
                      <a:pt x="6827" y="164"/>
                    </a:lnTo>
                    <a:cubicBezTo>
                      <a:pt x="5835" y="1113"/>
                      <a:pt x="5638" y="2610"/>
                      <a:pt x="5501" y="3988"/>
                    </a:cubicBezTo>
                    <a:cubicBezTo>
                      <a:pt x="5467" y="4270"/>
                      <a:pt x="5459" y="4552"/>
                      <a:pt x="5476" y="4834"/>
                    </a:cubicBezTo>
                    <a:cubicBezTo>
                      <a:pt x="5527" y="5237"/>
                      <a:pt x="5698" y="5639"/>
                      <a:pt x="5630" y="6041"/>
                    </a:cubicBezTo>
                    <a:cubicBezTo>
                      <a:pt x="5536" y="6571"/>
                      <a:pt x="5014" y="6982"/>
                      <a:pt x="4988" y="7521"/>
                    </a:cubicBezTo>
                    <a:cubicBezTo>
                      <a:pt x="4697" y="6973"/>
                      <a:pt x="5125" y="6306"/>
                      <a:pt x="5048" y="5690"/>
                    </a:cubicBezTo>
                    <a:cubicBezTo>
                      <a:pt x="4988" y="5219"/>
                      <a:pt x="4654" y="4826"/>
                      <a:pt x="4560" y="4364"/>
                    </a:cubicBezTo>
                    <a:cubicBezTo>
                      <a:pt x="4449" y="3782"/>
                      <a:pt x="4740" y="3166"/>
                      <a:pt x="4552" y="2602"/>
                    </a:cubicBezTo>
                    <a:cubicBezTo>
                      <a:pt x="4415" y="2225"/>
                      <a:pt x="4090" y="1951"/>
                      <a:pt x="3910" y="1592"/>
                    </a:cubicBezTo>
                    <a:cubicBezTo>
                      <a:pt x="3653" y="1113"/>
                      <a:pt x="3688" y="540"/>
                      <a:pt x="37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>
                <a:off x="1454311" y="4562150"/>
                <a:ext cx="91011" cy="514189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6678" extrusionOk="0">
                    <a:moveTo>
                      <a:pt x="212" y="1"/>
                    </a:moveTo>
                    <a:cubicBezTo>
                      <a:pt x="202" y="1"/>
                      <a:pt x="192" y="6"/>
                      <a:pt x="189" y="19"/>
                    </a:cubicBezTo>
                    <a:cubicBezTo>
                      <a:pt x="1" y="541"/>
                      <a:pt x="163" y="994"/>
                      <a:pt x="420" y="1456"/>
                    </a:cubicBezTo>
                    <a:cubicBezTo>
                      <a:pt x="591" y="1756"/>
                      <a:pt x="677" y="2098"/>
                      <a:pt x="668" y="2440"/>
                    </a:cubicBezTo>
                    <a:cubicBezTo>
                      <a:pt x="660" y="2748"/>
                      <a:pt x="583" y="3056"/>
                      <a:pt x="591" y="3364"/>
                    </a:cubicBezTo>
                    <a:cubicBezTo>
                      <a:pt x="608" y="3612"/>
                      <a:pt x="685" y="3852"/>
                      <a:pt x="805" y="4074"/>
                    </a:cubicBezTo>
                    <a:cubicBezTo>
                      <a:pt x="950" y="4357"/>
                      <a:pt x="1027" y="4673"/>
                      <a:pt x="1019" y="4990"/>
                    </a:cubicBezTo>
                    <a:cubicBezTo>
                      <a:pt x="1010" y="5520"/>
                      <a:pt x="805" y="6119"/>
                      <a:pt x="993" y="6641"/>
                    </a:cubicBezTo>
                    <a:cubicBezTo>
                      <a:pt x="1001" y="6664"/>
                      <a:pt x="1026" y="6677"/>
                      <a:pt x="1049" y="6677"/>
                    </a:cubicBezTo>
                    <a:cubicBezTo>
                      <a:pt x="1076" y="6677"/>
                      <a:pt x="1100" y="6660"/>
                      <a:pt x="1096" y="6624"/>
                    </a:cubicBezTo>
                    <a:cubicBezTo>
                      <a:pt x="1070" y="6350"/>
                      <a:pt x="1070" y="6067"/>
                      <a:pt x="1096" y="5794"/>
                    </a:cubicBezTo>
                    <a:cubicBezTo>
                      <a:pt x="1122" y="5520"/>
                      <a:pt x="1164" y="5255"/>
                      <a:pt x="1164" y="4990"/>
                    </a:cubicBezTo>
                    <a:cubicBezTo>
                      <a:pt x="1181" y="4741"/>
                      <a:pt x="1147" y="4493"/>
                      <a:pt x="1062" y="4262"/>
                    </a:cubicBezTo>
                    <a:cubicBezTo>
                      <a:pt x="950" y="3972"/>
                      <a:pt x="771" y="3723"/>
                      <a:pt x="754" y="3407"/>
                    </a:cubicBezTo>
                    <a:cubicBezTo>
                      <a:pt x="719" y="2842"/>
                      <a:pt x="916" y="2329"/>
                      <a:pt x="737" y="1773"/>
                    </a:cubicBezTo>
                    <a:cubicBezTo>
                      <a:pt x="651" y="1499"/>
                      <a:pt x="471" y="1277"/>
                      <a:pt x="360" y="1020"/>
                    </a:cubicBezTo>
                    <a:cubicBezTo>
                      <a:pt x="223" y="704"/>
                      <a:pt x="181" y="361"/>
                      <a:pt x="249" y="36"/>
                    </a:cubicBezTo>
                    <a:cubicBezTo>
                      <a:pt x="249" y="15"/>
                      <a:pt x="229" y="1"/>
                      <a:pt x="212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1638950" y="4580090"/>
                <a:ext cx="74303" cy="50972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620" extrusionOk="0">
                    <a:moveTo>
                      <a:pt x="648" y="1"/>
                    </a:moveTo>
                    <a:cubicBezTo>
                      <a:pt x="635" y="1"/>
                      <a:pt x="621" y="8"/>
                      <a:pt x="614" y="26"/>
                    </a:cubicBezTo>
                    <a:cubicBezTo>
                      <a:pt x="417" y="513"/>
                      <a:pt x="349" y="1052"/>
                      <a:pt x="426" y="1574"/>
                    </a:cubicBezTo>
                    <a:cubicBezTo>
                      <a:pt x="503" y="2122"/>
                      <a:pt x="742" y="2626"/>
                      <a:pt x="802" y="3182"/>
                    </a:cubicBezTo>
                    <a:cubicBezTo>
                      <a:pt x="854" y="3747"/>
                      <a:pt x="674" y="4312"/>
                      <a:pt x="512" y="4851"/>
                    </a:cubicBezTo>
                    <a:cubicBezTo>
                      <a:pt x="349" y="5390"/>
                      <a:pt x="127" y="5963"/>
                      <a:pt x="15" y="6536"/>
                    </a:cubicBezTo>
                    <a:cubicBezTo>
                      <a:pt x="0" y="6587"/>
                      <a:pt x="39" y="6620"/>
                      <a:pt x="77" y="6620"/>
                    </a:cubicBezTo>
                    <a:cubicBezTo>
                      <a:pt x="103" y="6620"/>
                      <a:pt x="128" y="6605"/>
                      <a:pt x="135" y="6570"/>
                    </a:cubicBezTo>
                    <a:cubicBezTo>
                      <a:pt x="349" y="6031"/>
                      <a:pt x="486" y="5441"/>
                      <a:pt x="648" y="4885"/>
                    </a:cubicBezTo>
                    <a:cubicBezTo>
                      <a:pt x="802" y="4389"/>
                      <a:pt x="965" y="3875"/>
                      <a:pt x="948" y="3354"/>
                    </a:cubicBezTo>
                    <a:cubicBezTo>
                      <a:pt x="939" y="2832"/>
                      <a:pt x="734" y="2353"/>
                      <a:pt x="614" y="1865"/>
                    </a:cubicBezTo>
                    <a:cubicBezTo>
                      <a:pt x="460" y="1241"/>
                      <a:pt x="563" y="659"/>
                      <a:pt x="683" y="43"/>
                    </a:cubicBezTo>
                    <a:cubicBezTo>
                      <a:pt x="688" y="17"/>
                      <a:pt x="668" y="1"/>
                      <a:pt x="648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>
                <a:off x="1752982" y="4727692"/>
                <a:ext cx="167393" cy="374978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870" extrusionOk="0">
                    <a:moveTo>
                      <a:pt x="2121" y="0"/>
                    </a:moveTo>
                    <a:cubicBezTo>
                      <a:pt x="2114" y="0"/>
                      <a:pt x="2107" y="2"/>
                      <a:pt x="2102" y="8"/>
                    </a:cubicBezTo>
                    <a:cubicBezTo>
                      <a:pt x="1845" y="290"/>
                      <a:pt x="1657" y="624"/>
                      <a:pt x="1537" y="992"/>
                    </a:cubicBezTo>
                    <a:cubicBezTo>
                      <a:pt x="1409" y="1402"/>
                      <a:pt x="1409" y="1804"/>
                      <a:pt x="1392" y="2232"/>
                    </a:cubicBezTo>
                    <a:cubicBezTo>
                      <a:pt x="1357" y="3225"/>
                      <a:pt x="647" y="4020"/>
                      <a:pt x="40" y="4747"/>
                    </a:cubicBezTo>
                    <a:cubicBezTo>
                      <a:pt x="0" y="4800"/>
                      <a:pt x="48" y="4869"/>
                      <a:pt x="99" y="4869"/>
                    </a:cubicBezTo>
                    <a:cubicBezTo>
                      <a:pt x="114" y="4869"/>
                      <a:pt x="129" y="4863"/>
                      <a:pt x="143" y="4850"/>
                    </a:cubicBezTo>
                    <a:cubicBezTo>
                      <a:pt x="434" y="4516"/>
                      <a:pt x="707" y="4166"/>
                      <a:pt x="947" y="3798"/>
                    </a:cubicBezTo>
                    <a:cubicBezTo>
                      <a:pt x="1186" y="3438"/>
                      <a:pt x="1426" y="3053"/>
                      <a:pt x="1494" y="2626"/>
                    </a:cubicBezTo>
                    <a:cubicBezTo>
                      <a:pt x="1563" y="2198"/>
                      <a:pt x="1503" y="1727"/>
                      <a:pt x="1597" y="1274"/>
                    </a:cubicBezTo>
                    <a:cubicBezTo>
                      <a:pt x="1700" y="838"/>
                      <a:pt x="1888" y="427"/>
                      <a:pt x="2153" y="59"/>
                    </a:cubicBezTo>
                    <a:cubicBezTo>
                      <a:pt x="2173" y="32"/>
                      <a:pt x="2146" y="0"/>
                      <a:pt x="2121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1261357" y="4771041"/>
                <a:ext cx="227297" cy="332937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4324" extrusionOk="0">
                    <a:moveTo>
                      <a:pt x="52" y="1"/>
                    </a:moveTo>
                    <a:cubicBezTo>
                      <a:pt x="0" y="1"/>
                      <a:pt x="0" y="69"/>
                      <a:pt x="43" y="78"/>
                    </a:cubicBezTo>
                    <a:cubicBezTo>
                      <a:pt x="514" y="266"/>
                      <a:pt x="839" y="600"/>
                      <a:pt x="950" y="1113"/>
                    </a:cubicBezTo>
                    <a:cubicBezTo>
                      <a:pt x="1053" y="1549"/>
                      <a:pt x="864" y="2028"/>
                      <a:pt x="1018" y="2448"/>
                    </a:cubicBezTo>
                    <a:cubicBezTo>
                      <a:pt x="1326" y="3277"/>
                      <a:pt x="2798" y="3269"/>
                      <a:pt x="2781" y="4253"/>
                    </a:cubicBezTo>
                    <a:cubicBezTo>
                      <a:pt x="2781" y="4300"/>
                      <a:pt x="2817" y="4323"/>
                      <a:pt x="2853" y="4323"/>
                    </a:cubicBezTo>
                    <a:cubicBezTo>
                      <a:pt x="2890" y="4323"/>
                      <a:pt x="2926" y="4300"/>
                      <a:pt x="2926" y="4253"/>
                    </a:cubicBezTo>
                    <a:cubicBezTo>
                      <a:pt x="2952" y="3089"/>
                      <a:pt x="1164" y="3226"/>
                      <a:pt x="1112" y="2123"/>
                    </a:cubicBezTo>
                    <a:cubicBezTo>
                      <a:pt x="1104" y="1866"/>
                      <a:pt x="1164" y="1609"/>
                      <a:pt x="1138" y="1344"/>
                    </a:cubicBezTo>
                    <a:cubicBezTo>
                      <a:pt x="1121" y="1139"/>
                      <a:pt x="1070" y="933"/>
                      <a:pt x="984" y="737"/>
                    </a:cubicBezTo>
                    <a:cubicBezTo>
                      <a:pt x="813" y="377"/>
                      <a:pt x="471" y="35"/>
                      <a:pt x="52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4" name="Google Shape;244;p5"/>
          <p:cNvGrpSpPr/>
          <p:nvPr/>
        </p:nvGrpSpPr>
        <p:grpSpPr>
          <a:xfrm>
            <a:off x="228525" y="78035"/>
            <a:ext cx="8664268" cy="2892600"/>
            <a:chOff x="228525" y="78035"/>
            <a:chExt cx="8664268" cy="2892600"/>
          </a:xfrm>
        </p:grpSpPr>
        <p:grpSp>
          <p:nvGrpSpPr>
            <p:cNvPr id="245" name="Google Shape;245;p5"/>
            <p:cNvGrpSpPr/>
            <p:nvPr/>
          </p:nvGrpSpPr>
          <p:grpSpPr>
            <a:xfrm>
              <a:off x="8354201" y="239188"/>
              <a:ext cx="485003" cy="303174"/>
              <a:chOff x="3062401" y="1475650"/>
              <a:chExt cx="485003" cy="303174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3062401" y="1652568"/>
                <a:ext cx="456602" cy="126256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2365" extrusionOk="0">
                    <a:moveTo>
                      <a:pt x="5802" y="1"/>
                    </a:moveTo>
                    <a:cubicBezTo>
                      <a:pt x="5662" y="1"/>
                      <a:pt x="5505" y="89"/>
                      <a:pt x="5446" y="219"/>
                    </a:cubicBezTo>
                    <a:cubicBezTo>
                      <a:pt x="5229" y="762"/>
                      <a:pt x="4964" y="1436"/>
                      <a:pt x="4350" y="1629"/>
                    </a:cubicBezTo>
                    <a:cubicBezTo>
                      <a:pt x="4260" y="1655"/>
                      <a:pt x="4178" y="1666"/>
                      <a:pt x="4104" y="1666"/>
                    </a:cubicBezTo>
                    <a:cubicBezTo>
                      <a:pt x="3547" y="1666"/>
                      <a:pt x="3392" y="1008"/>
                      <a:pt x="3350" y="508"/>
                    </a:cubicBezTo>
                    <a:cubicBezTo>
                      <a:pt x="3336" y="335"/>
                      <a:pt x="3175" y="226"/>
                      <a:pt x="3029" y="226"/>
                    </a:cubicBezTo>
                    <a:cubicBezTo>
                      <a:pt x="2921" y="226"/>
                      <a:pt x="2821" y="286"/>
                      <a:pt x="2795" y="424"/>
                    </a:cubicBezTo>
                    <a:cubicBezTo>
                      <a:pt x="2699" y="978"/>
                      <a:pt x="2386" y="1569"/>
                      <a:pt x="1783" y="1689"/>
                    </a:cubicBezTo>
                    <a:cubicBezTo>
                      <a:pt x="1718" y="1703"/>
                      <a:pt x="1654" y="1709"/>
                      <a:pt x="1592" y="1709"/>
                    </a:cubicBezTo>
                    <a:cubicBezTo>
                      <a:pt x="1103" y="1709"/>
                      <a:pt x="762" y="1303"/>
                      <a:pt x="687" y="822"/>
                    </a:cubicBezTo>
                    <a:cubicBezTo>
                      <a:pt x="669" y="698"/>
                      <a:pt x="569" y="641"/>
                      <a:pt x="463" y="641"/>
                    </a:cubicBezTo>
                    <a:cubicBezTo>
                      <a:pt x="352" y="641"/>
                      <a:pt x="236" y="704"/>
                      <a:pt x="205" y="822"/>
                    </a:cubicBezTo>
                    <a:cubicBezTo>
                      <a:pt x="0" y="1665"/>
                      <a:pt x="844" y="2364"/>
                      <a:pt x="1639" y="2364"/>
                    </a:cubicBezTo>
                    <a:cubicBezTo>
                      <a:pt x="2241" y="2364"/>
                      <a:pt x="2711" y="1978"/>
                      <a:pt x="3000" y="1496"/>
                    </a:cubicBezTo>
                    <a:cubicBezTo>
                      <a:pt x="3193" y="1942"/>
                      <a:pt x="3530" y="2280"/>
                      <a:pt x="4145" y="2280"/>
                    </a:cubicBezTo>
                    <a:cubicBezTo>
                      <a:pt x="4880" y="2268"/>
                      <a:pt x="5338" y="1798"/>
                      <a:pt x="5651" y="1219"/>
                    </a:cubicBezTo>
                    <a:cubicBezTo>
                      <a:pt x="5844" y="1701"/>
                      <a:pt x="6145" y="2111"/>
                      <a:pt x="6723" y="2195"/>
                    </a:cubicBezTo>
                    <a:cubicBezTo>
                      <a:pt x="6801" y="2208"/>
                      <a:pt x="6877" y="2214"/>
                      <a:pt x="6950" y="2214"/>
                    </a:cubicBezTo>
                    <a:cubicBezTo>
                      <a:pt x="7766" y="2214"/>
                      <a:pt x="8318" y="1452"/>
                      <a:pt x="8495" y="689"/>
                    </a:cubicBezTo>
                    <a:cubicBezTo>
                      <a:pt x="8552" y="458"/>
                      <a:pt x="8359" y="305"/>
                      <a:pt x="8174" y="305"/>
                    </a:cubicBezTo>
                    <a:cubicBezTo>
                      <a:pt x="8051" y="305"/>
                      <a:pt x="7931" y="373"/>
                      <a:pt x="7892" y="533"/>
                    </a:cubicBezTo>
                    <a:cubicBezTo>
                      <a:pt x="7794" y="964"/>
                      <a:pt x="7425" y="1594"/>
                      <a:pt x="6934" y="1594"/>
                    </a:cubicBezTo>
                    <a:cubicBezTo>
                      <a:pt x="6822" y="1594"/>
                      <a:pt x="6703" y="1561"/>
                      <a:pt x="6579" y="1484"/>
                    </a:cubicBezTo>
                    <a:cubicBezTo>
                      <a:pt x="6193" y="1243"/>
                      <a:pt x="6109" y="629"/>
                      <a:pt x="6049" y="219"/>
                    </a:cubicBezTo>
                    <a:cubicBezTo>
                      <a:pt x="6027" y="64"/>
                      <a:pt x="5921" y="1"/>
                      <a:pt x="5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3134845" y="1475650"/>
                <a:ext cx="412559" cy="104528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958" extrusionOk="0">
                    <a:moveTo>
                      <a:pt x="2771" y="0"/>
                    </a:moveTo>
                    <a:cubicBezTo>
                      <a:pt x="2610" y="0"/>
                      <a:pt x="2444" y="106"/>
                      <a:pt x="2451" y="292"/>
                    </a:cubicBezTo>
                    <a:cubicBezTo>
                      <a:pt x="2485" y="804"/>
                      <a:pt x="2162" y="1270"/>
                      <a:pt x="1641" y="1270"/>
                    </a:cubicBezTo>
                    <a:cubicBezTo>
                      <a:pt x="1622" y="1270"/>
                      <a:pt x="1603" y="1269"/>
                      <a:pt x="1583" y="1268"/>
                    </a:cubicBezTo>
                    <a:cubicBezTo>
                      <a:pt x="981" y="1232"/>
                      <a:pt x="896" y="714"/>
                      <a:pt x="583" y="316"/>
                    </a:cubicBezTo>
                    <a:cubicBezTo>
                      <a:pt x="551" y="263"/>
                      <a:pt x="496" y="238"/>
                      <a:pt x="441" y="238"/>
                    </a:cubicBezTo>
                    <a:cubicBezTo>
                      <a:pt x="371" y="238"/>
                      <a:pt x="302" y="278"/>
                      <a:pt x="282" y="352"/>
                    </a:cubicBezTo>
                    <a:cubicBezTo>
                      <a:pt x="1" y="1183"/>
                      <a:pt x="902" y="1957"/>
                      <a:pt x="1671" y="1957"/>
                    </a:cubicBezTo>
                    <a:cubicBezTo>
                      <a:pt x="1694" y="1957"/>
                      <a:pt x="1717" y="1956"/>
                      <a:pt x="1740" y="1955"/>
                    </a:cubicBezTo>
                    <a:cubicBezTo>
                      <a:pt x="2210" y="1931"/>
                      <a:pt x="2619" y="1678"/>
                      <a:pt x="2860" y="1280"/>
                    </a:cubicBezTo>
                    <a:cubicBezTo>
                      <a:pt x="3121" y="1688"/>
                      <a:pt x="3572" y="1946"/>
                      <a:pt x="4055" y="1946"/>
                    </a:cubicBezTo>
                    <a:cubicBezTo>
                      <a:pt x="4087" y="1946"/>
                      <a:pt x="4118" y="1945"/>
                      <a:pt x="4149" y="1943"/>
                    </a:cubicBezTo>
                    <a:cubicBezTo>
                      <a:pt x="4668" y="1907"/>
                      <a:pt x="5017" y="1581"/>
                      <a:pt x="5270" y="1184"/>
                    </a:cubicBezTo>
                    <a:cubicBezTo>
                      <a:pt x="5487" y="1557"/>
                      <a:pt x="5872" y="1798"/>
                      <a:pt x="6294" y="1822"/>
                    </a:cubicBezTo>
                    <a:cubicBezTo>
                      <a:pt x="6301" y="1823"/>
                      <a:pt x="6308" y="1823"/>
                      <a:pt x="6314" y="1823"/>
                    </a:cubicBezTo>
                    <a:cubicBezTo>
                      <a:pt x="7065" y="1823"/>
                      <a:pt x="7727" y="1153"/>
                      <a:pt x="7632" y="413"/>
                    </a:cubicBezTo>
                    <a:cubicBezTo>
                      <a:pt x="7620" y="256"/>
                      <a:pt x="7499" y="178"/>
                      <a:pt x="7379" y="178"/>
                    </a:cubicBezTo>
                    <a:cubicBezTo>
                      <a:pt x="7258" y="178"/>
                      <a:pt x="7138" y="256"/>
                      <a:pt x="7126" y="413"/>
                    </a:cubicBezTo>
                    <a:cubicBezTo>
                      <a:pt x="7079" y="795"/>
                      <a:pt x="6788" y="1210"/>
                      <a:pt x="6359" y="1210"/>
                    </a:cubicBezTo>
                    <a:cubicBezTo>
                      <a:pt x="6342" y="1210"/>
                      <a:pt x="6324" y="1209"/>
                      <a:pt x="6306" y="1208"/>
                    </a:cubicBezTo>
                    <a:cubicBezTo>
                      <a:pt x="5860" y="1172"/>
                      <a:pt x="5631" y="714"/>
                      <a:pt x="5680" y="304"/>
                    </a:cubicBezTo>
                    <a:cubicBezTo>
                      <a:pt x="5705" y="107"/>
                      <a:pt x="5569" y="17"/>
                      <a:pt x="5418" y="17"/>
                    </a:cubicBezTo>
                    <a:cubicBezTo>
                      <a:pt x="5282" y="17"/>
                      <a:pt x="5134" y="89"/>
                      <a:pt x="5077" y="220"/>
                    </a:cubicBezTo>
                    <a:cubicBezTo>
                      <a:pt x="4909" y="618"/>
                      <a:pt x="4680" y="1184"/>
                      <a:pt x="4222" y="1304"/>
                    </a:cubicBezTo>
                    <a:cubicBezTo>
                      <a:pt x="4155" y="1321"/>
                      <a:pt x="4091" y="1329"/>
                      <a:pt x="4029" y="1329"/>
                    </a:cubicBezTo>
                    <a:cubicBezTo>
                      <a:pt x="3480" y="1329"/>
                      <a:pt x="3140" y="697"/>
                      <a:pt x="3053" y="220"/>
                    </a:cubicBezTo>
                    <a:cubicBezTo>
                      <a:pt x="3026" y="69"/>
                      <a:pt x="2900" y="0"/>
                      <a:pt x="27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228534" y="1502198"/>
              <a:ext cx="587929" cy="273118"/>
              <a:chOff x="-427916" y="-141852"/>
              <a:chExt cx="587929" cy="273118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-427916" y="10349"/>
                <a:ext cx="522906" cy="120917"/>
              </a:xfrm>
              <a:custGeom>
                <a:avLst/>
                <a:gdLst/>
                <a:ahLst/>
                <a:cxnLst/>
                <a:rect l="l" t="t" r="r" b="b"/>
                <a:pathLst>
                  <a:path w="9795" h="2265" extrusionOk="0">
                    <a:moveTo>
                      <a:pt x="6403" y="0"/>
                    </a:moveTo>
                    <a:cubicBezTo>
                      <a:pt x="6298" y="0"/>
                      <a:pt x="6194" y="47"/>
                      <a:pt x="6146" y="143"/>
                    </a:cubicBezTo>
                    <a:cubicBezTo>
                      <a:pt x="5905" y="624"/>
                      <a:pt x="5579" y="1287"/>
                      <a:pt x="5025" y="1444"/>
                    </a:cubicBezTo>
                    <a:cubicBezTo>
                      <a:pt x="4942" y="1469"/>
                      <a:pt x="4862" y="1481"/>
                      <a:pt x="4784" y="1481"/>
                    </a:cubicBezTo>
                    <a:cubicBezTo>
                      <a:pt x="4268" y="1481"/>
                      <a:pt x="3891" y="961"/>
                      <a:pt x="3796" y="468"/>
                    </a:cubicBezTo>
                    <a:cubicBezTo>
                      <a:pt x="3763" y="321"/>
                      <a:pt x="3622" y="244"/>
                      <a:pt x="3480" y="244"/>
                    </a:cubicBezTo>
                    <a:cubicBezTo>
                      <a:pt x="3367" y="244"/>
                      <a:pt x="3253" y="294"/>
                      <a:pt x="3194" y="396"/>
                    </a:cubicBezTo>
                    <a:cubicBezTo>
                      <a:pt x="2873" y="971"/>
                      <a:pt x="2480" y="1628"/>
                      <a:pt x="1774" y="1628"/>
                    </a:cubicBezTo>
                    <a:cubicBezTo>
                      <a:pt x="1711" y="1628"/>
                      <a:pt x="1647" y="1623"/>
                      <a:pt x="1579" y="1612"/>
                    </a:cubicBezTo>
                    <a:cubicBezTo>
                      <a:pt x="1278" y="1564"/>
                      <a:pt x="1001" y="1420"/>
                      <a:pt x="784" y="1203"/>
                    </a:cubicBezTo>
                    <a:cubicBezTo>
                      <a:pt x="639" y="1058"/>
                      <a:pt x="531" y="817"/>
                      <a:pt x="314" y="757"/>
                    </a:cubicBezTo>
                    <a:cubicBezTo>
                      <a:pt x="304" y="754"/>
                      <a:pt x="295" y="752"/>
                      <a:pt x="285" y="752"/>
                    </a:cubicBezTo>
                    <a:cubicBezTo>
                      <a:pt x="260" y="752"/>
                      <a:pt x="239" y="763"/>
                      <a:pt x="230" y="781"/>
                    </a:cubicBezTo>
                    <a:cubicBezTo>
                      <a:pt x="1" y="1034"/>
                      <a:pt x="242" y="1420"/>
                      <a:pt x="423" y="1637"/>
                    </a:cubicBezTo>
                    <a:cubicBezTo>
                      <a:pt x="712" y="1950"/>
                      <a:pt x="1097" y="2167"/>
                      <a:pt x="1519" y="2239"/>
                    </a:cubicBezTo>
                    <a:cubicBezTo>
                      <a:pt x="1622" y="2257"/>
                      <a:pt x="1722" y="2265"/>
                      <a:pt x="1818" y="2265"/>
                    </a:cubicBezTo>
                    <a:cubicBezTo>
                      <a:pt x="2515" y="2265"/>
                      <a:pt x="3019" y="1826"/>
                      <a:pt x="3411" y="1275"/>
                    </a:cubicBezTo>
                    <a:cubicBezTo>
                      <a:pt x="3698" y="1759"/>
                      <a:pt x="4195" y="2121"/>
                      <a:pt x="4785" y="2121"/>
                    </a:cubicBezTo>
                    <a:cubicBezTo>
                      <a:pt x="4813" y="2121"/>
                      <a:pt x="4840" y="2120"/>
                      <a:pt x="4869" y="2119"/>
                    </a:cubicBezTo>
                    <a:cubicBezTo>
                      <a:pt x="5543" y="2070"/>
                      <a:pt x="6001" y="1576"/>
                      <a:pt x="6338" y="1022"/>
                    </a:cubicBezTo>
                    <a:cubicBezTo>
                      <a:pt x="6664" y="1625"/>
                      <a:pt x="7230" y="2082"/>
                      <a:pt x="7941" y="2094"/>
                    </a:cubicBezTo>
                    <a:cubicBezTo>
                      <a:pt x="7947" y="2095"/>
                      <a:pt x="7954" y="2095"/>
                      <a:pt x="7960" y="2095"/>
                    </a:cubicBezTo>
                    <a:cubicBezTo>
                      <a:pt x="8672" y="2095"/>
                      <a:pt x="9794" y="1424"/>
                      <a:pt x="9531" y="588"/>
                    </a:cubicBezTo>
                    <a:cubicBezTo>
                      <a:pt x="9497" y="479"/>
                      <a:pt x="9401" y="420"/>
                      <a:pt x="9305" y="420"/>
                    </a:cubicBezTo>
                    <a:cubicBezTo>
                      <a:pt x="9231" y="420"/>
                      <a:pt x="9157" y="455"/>
                      <a:pt x="9110" y="528"/>
                    </a:cubicBezTo>
                    <a:cubicBezTo>
                      <a:pt x="8977" y="769"/>
                      <a:pt x="8929" y="1010"/>
                      <a:pt x="8724" y="1215"/>
                    </a:cubicBezTo>
                    <a:cubicBezTo>
                      <a:pt x="8507" y="1409"/>
                      <a:pt x="8224" y="1517"/>
                      <a:pt x="7938" y="1517"/>
                    </a:cubicBezTo>
                    <a:cubicBezTo>
                      <a:pt x="7923" y="1517"/>
                      <a:pt x="7908" y="1517"/>
                      <a:pt x="7893" y="1516"/>
                    </a:cubicBezTo>
                    <a:cubicBezTo>
                      <a:pt x="7218" y="1456"/>
                      <a:pt x="6796" y="829"/>
                      <a:pt x="6688" y="215"/>
                    </a:cubicBezTo>
                    <a:cubicBezTo>
                      <a:pt x="6668" y="74"/>
                      <a:pt x="6535" y="0"/>
                      <a:pt x="6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-300485" y="-141852"/>
                <a:ext cx="460499" cy="105168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970" extrusionOk="0">
                    <a:moveTo>
                      <a:pt x="6016" y="0"/>
                    </a:moveTo>
                    <a:cubicBezTo>
                      <a:pt x="5936" y="0"/>
                      <a:pt x="5855" y="41"/>
                      <a:pt x="5807" y="126"/>
                    </a:cubicBezTo>
                    <a:cubicBezTo>
                      <a:pt x="5590" y="584"/>
                      <a:pt x="5325" y="1174"/>
                      <a:pt x="4747" y="1234"/>
                    </a:cubicBezTo>
                    <a:cubicBezTo>
                      <a:pt x="4712" y="1238"/>
                      <a:pt x="4678" y="1239"/>
                      <a:pt x="4644" y="1239"/>
                    </a:cubicBezTo>
                    <a:cubicBezTo>
                      <a:pt x="4073" y="1239"/>
                      <a:pt x="3678" y="769"/>
                      <a:pt x="3542" y="234"/>
                    </a:cubicBezTo>
                    <a:cubicBezTo>
                      <a:pt x="3508" y="98"/>
                      <a:pt x="3412" y="39"/>
                      <a:pt x="3310" y="39"/>
                    </a:cubicBezTo>
                    <a:cubicBezTo>
                      <a:pt x="3196" y="39"/>
                      <a:pt x="3075" y="113"/>
                      <a:pt x="3024" y="234"/>
                    </a:cubicBezTo>
                    <a:cubicBezTo>
                      <a:pt x="2807" y="752"/>
                      <a:pt x="2373" y="1259"/>
                      <a:pt x="1795" y="1367"/>
                    </a:cubicBezTo>
                    <a:cubicBezTo>
                      <a:pt x="1736" y="1378"/>
                      <a:pt x="1676" y="1384"/>
                      <a:pt x="1617" y="1384"/>
                    </a:cubicBezTo>
                    <a:cubicBezTo>
                      <a:pt x="1102" y="1384"/>
                      <a:pt x="585" y="980"/>
                      <a:pt x="542" y="451"/>
                    </a:cubicBezTo>
                    <a:cubicBezTo>
                      <a:pt x="542" y="295"/>
                      <a:pt x="424" y="216"/>
                      <a:pt x="307" y="216"/>
                    </a:cubicBezTo>
                    <a:cubicBezTo>
                      <a:pt x="189" y="216"/>
                      <a:pt x="72" y="295"/>
                      <a:pt x="72" y="451"/>
                    </a:cubicBezTo>
                    <a:cubicBezTo>
                      <a:pt x="0" y="1299"/>
                      <a:pt x="793" y="1970"/>
                      <a:pt x="1616" y="1970"/>
                    </a:cubicBezTo>
                    <a:cubicBezTo>
                      <a:pt x="1623" y="1970"/>
                      <a:pt x="1631" y="1970"/>
                      <a:pt x="1638" y="1969"/>
                    </a:cubicBezTo>
                    <a:cubicBezTo>
                      <a:pt x="2337" y="1957"/>
                      <a:pt x="2903" y="1499"/>
                      <a:pt x="3265" y="933"/>
                    </a:cubicBezTo>
                    <a:cubicBezTo>
                      <a:pt x="3530" y="1415"/>
                      <a:pt x="4024" y="1728"/>
                      <a:pt x="4578" y="1765"/>
                    </a:cubicBezTo>
                    <a:cubicBezTo>
                      <a:pt x="4606" y="1766"/>
                      <a:pt x="4633" y="1767"/>
                      <a:pt x="4659" y="1767"/>
                    </a:cubicBezTo>
                    <a:cubicBezTo>
                      <a:pt x="5298" y="1767"/>
                      <a:pt x="5699" y="1358"/>
                      <a:pt x="6000" y="849"/>
                    </a:cubicBezTo>
                    <a:cubicBezTo>
                      <a:pt x="6280" y="1305"/>
                      <a:pt x="6745" y="1525"/>
                      <a:pt x="7210" y="1525"/>
                    </a:cubicBezTo>
                    <a:cubicBezTo>
                      <a:pt x="7765" y="1525"/>
                      <a:pt x="8318" y="1211"/>
                      <a:pt x="8554" y="608"/>
                    </a:cubicBezTo>
                    <a:cubicBezTo>
                      <a:pt x="8626" y="432"/>
                      <a:pt x="8460" y="294"/>
                      <a:pt x="8301" y="294"/>
                    </a:cubicBezTo>
                    <a:cubicBezTo>
                      <a:pt x="8220" y="294"/>
                      <a:pt x="8141" y="330"/>
                      <a:pt x="8096" y="415"/>
                    </a:cubicBezTo>
                    <a:cubicBezTo>
                      <a:pt x="7892" y="802"/>
                      <a:pt x="7524" y="997"/>
                      <a:pt x="7169" y="997"/>
                    </a:cubicBezTo>
                    <a:cubicBezTo>
                      <a:pt x="6751" y="997"/>
                      <a:pt x="6351" y="727"/>
                      <a:pt x="6253" y="186"/>
                    </a:cubicBezTo>
                    <a:cubicBezTo>
                      <a:pt x="6219" y="65"/>
                      <a:pt x="6118" y="0"/>
                      <a:pt x="60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" name="Google Shape;251;p5"/>
            <p:cNvGrpSpPr/>
            <p:nvPr/>
          </p:nvGrpSpPr>
          <p:grpSpPr>
            <a:xfrm>
              <a:off x="2100976" y="78035"/>
              <a:ext cx="523013" cy="299276"/>
              <a:chOff x="-2051299" y="2124935"/>
              <a:chExt cx="523013" cy="299276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-1968712" y="2124935"/>
                <a:ext cx="341984" cy="119636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2241" extrusionOk="0">
                    <a:moveTo>
                      <a:pt x="3533" y="1"/>
                    </a:moveTo>
                    <a:cubicBezTo>
                      <a:pt x="3395" y="1"/>
                      <a:pt x="3246" y="87"/>
                      <a:pt x="3189" y="227"/>
                    </a:cubicBezTo>
                    <a:cubicBezTo>
                      <a:pt x="2948" y="806"/>
                      <a:pt x="2634" y="1492"/>
                      <a:pt x="1923" y="1553"/>
                    </a:cubicBezTo>
                    <a:cubicBezTo>
                      <a:pt x="1908" y="1553"/>
                      <a:pt x="1892" y="1554"/>
                      <a:pt x="1876" y="1554"/>
                    </a:cubicBezTo>
                    <a:cubicBezTo>
                      <a:pt x="1579" y="1554"/>
                      <a:pt x="1286" y="1446"/>
                      <a:pt x="1080" y="1251"/>
                    </a:cubicBezTo>
                    <a:cubicBezTo>
                      <a:pt x="887" y="1071"/>
                      <a:pt x="803" y="842"/>
                      <a:pt x="610" y="685"/>
                    </a:cubicBezTo>
                    <a:cubicBezTo>
                      <a:pt x="570" y="645"/>
                      <a:pt x="519" y="626"/>
                      <a:pt x="469" y="626"/>
                    </a:cubicBezTo>
                    <a:cubicBezTo>
                      <a:pt x="385" y="626"/>
                      <a:pt x="303" y="679"/>
                      <a:pt x="273" y="769"/>
                    </a:cubicBezTo>
                    <a:cubicBezTo>
                      <a:pt x="1" y="1609"/>
                      <a:pt x="1157" y="2240"/>
                      <a:pt x="1860" y="2240"/>
                    </a:cubicBezTo>
                    <a:cubicBezTo>
                      <a:pt x="1874" y="2240"/>
                      <a:pt x="1887" y="2240"/>
                      <a:pt x="1899" y="2239"/>
                    </a:cubicBezTo>
                    <a:cubicBezTo>
                      <a:pt x="2695" y="2203"/>
                      <a:pt x="3177" y="1697"/>
                      <a:pt x="3502" y="1083"/>
                    </a:cubicBezTo>
                    <a:cubicBezTo>
                      <a:pt x="3815" y="1541"/>
                      <a:pt x="4333" y="1842"/>
                      <a:pt x="4899" y="1878"/>
                    </a:cubicBezTo>
                    <a:cubicBezTo>
                      <a:pt x="4915" y="1878"/>
                      <a:pt x="4930" y="1879"/>
                      <a:pt x="4946" y="1879"/>
                    </a:cubicBezTo>
                    <a:cubicBezTo>
                      <a:pt x="5711" y="1879"/>
                      <a:pt x="6406" y="1296"/>
                      <a:pt x="6406" y="504"/>
                    </a:cubicBezTo>
                    <a:cubicBezTo>
                      <a:pt x="6406" y="298"/>
                      <a:pt x="6265" y="201"/>
                      <a:pt x="6115" y="201"/>
                    </a:cubicBezTo>
                    <a:cubicBezTo>
                      <a:pt x="5958" y="201"/>
                      <a:pt x="5792" y="307"/>
                      <a:pt x="5767" y="504"/>
                    </a:cubicBezTo>
                    <a:cubicBezTo>
                      <a:pt x="5717" y="928"/>
                      <a:pt x="5353" y="1226"/>
                      <a:pt x="4946" y="1226"/>
                    </a:cubicBezTo>
                    <a:cubicBezTo>
                      <a:pt x="4867" y="1226"/>
                      <a:pt x="4787" y="1215"/>
                      <a:pt x="4707" y="1191"/>
                    </a:cubicBezTo>
                    <a:cubicBezTo>
                      <a:pt x="4249" y="1071"/>
                      <a:pt x="3899" y="697"/>
                      <a:pt x="3803" y="227"/>
                    </a:cubicBezTo>
                    <a:cubicBezTo>
                      <a:pt x="3769" y="69"/>
                      <a:pt x="3655" y="1"/>
                      <a:pt x="3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-2051299" y="2282902"/>
                <a:ext cx="523013" cy="141310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2647" extrusionOk="0">
                    <a:moveTo>
                      <a:pt x="9465" y="0"/>
                    </a:moveTo>
                    <a:cubicBezTo>
                      <a:pt x="9299" y="0"/>
                      <a:pt x="9133" y="106"/>
                      <a:pt x="9133" y="317"/>
                    </a:cubicBezTo>
                    <a:cubicBezTo>
                      <a:pt x="9121" y="1001"/>
                      <a:pt x="8602" y="1362"/>
                      <a:pt x="8081" y="1362"/>
                    </a:cubicBezTo>
                    <a:cubicBezTo>
                      <a:pt x="7620" y="1362"/>
                      <a:pt x="7156" y="1079"/>
                      <a:pt x="7037" y="485"/>
                    </a:cubicBezTo>
                    <a:cubicBezTo>
                      <a:pt x="7008" y="343"/>
                      <a:pt x="6902" y="281"/>
                      <a:pt x="6787" y="281"/>
                    </a:cubicBezTo>
                    <a:cubicBezTo>
                      <a:pt x="6659" y="281"/>
                      <a:pt x="6521" y="358"/>
                      <a:pt x="6471" y="485"/>
                    </a:cubicBezTo>
                    <a:cubicBezTo>
                      <a:pt x="6254" y="1112"/>
                      <a:pt x="5820" y="1835"/>
                      <a:pt x="5133" y="2003"/>
                    </a:cubicBezTo>
                    <a:cubicBezTo>
                      <a:pt x="5040" y="2027"/>
                      <a:pt x="4949" y="2038"/>
                      <a:pt x="4859" y="2038"/>
                    </a:cubicBezTo>
                    <a:cubicBezTo>
                      <a:pt x="4217" y="2038"/>
                      <a:pt x="3690" y="1465"/>
                      <a:pt x="3711" y="799"/>
                    </a:cubicBezTo>
                    <a:cubicBezTo>
                      <a:pt x="3718" y="617"/>
                      <a:pt x="3556" y="510"/>
                      <a:pt x="3401" y="510"/>
                    </a:cubicBezTo>
                    <a:cubicBezTo>
                      <a:pt x="3278" y="510"/>
                      <a:pt x="3160" y="577"/>
                      <a:pt x="3133" y="726"/>
                    </a:cubicBezTo>
                    <a:cubicBezTo>
                      <a:pt x="3013" y="1341"/>
                      <a:pt x="2627" y="1967"/>
                      <a:pt x="1928" y="2003"/>
                    </a:cubicBezTo>
                    <a:cubicBezTo>
                      <a:pt x="1906" y="2004"/>
                      <a:pt x="1883" y="2005"/>
                      <a:pt x="1862" y="2005"/>
                    </a:cubicBezTo>
                    <a:cubicBezTo>
                      <a:pt x="1160" y="2005"/>
                      <a:pt x="1012" y="1443"/>
                      <a:pt x="988" y="859"/>
                    </a:cubicBezTo>
                    <a:cubicBezTo>
                      <a:pt x="988" y="736"/>
                      <a:pt x="889" y="653"/>
                      <a:pt x="783" y="653"/>
                    </a:cubicBezTo>
                    <a:cubicBezTo>
                      <a:pt x="733" y="653"/>
                      <a:pt x="682" y="671"/>
                      <a:pt x="639" y="714"/>
                    </a:cubicBezTo>
                    <a:cubicBezTo>
                      <a:pt x="0" y="1437"/>
                      <a:pt x="808" y="2473"/>
                      <a:pt x="1579" y="2618"/>
                    </a:cubicBezTo>
                    <a:cubicBezTo>
                      <a:pt x="1684" y="2638"/>
                      <a:pt x="1787" y="2647"/>
                      <a:pt x="1887" y="2647"/>
                    </a:cubicBezTo>
                    <a:cubicBezTo>
                      <a:pt x="2522" y="2647"/>
                      <a:pt x="3051" y="2269"/>
                      <a:pt x="3374" y="1738"/>
                    </a:cubicBezTo>
                    <a:cubicBezTo>
                      <a:pt x="3677" y="2286"/>
                      <a:pt x="4250" y="2619"/>
                      <a:pt x="4875" y="2619"/>
                    </a:cubicBezTo>
                    <a:cubicBezTo>
                      <a:pt x="4897" y="2619"/>
                      <a:pt x="4919" y="2619"/>
                      <a:pt x="4940" y="2618"/>
                    </a:cubicBezTo>
                    <a:cubicBezTo>
                      <a:pt x="5760" y="2582"/>
                      <a:pt x="6374" y="1979"/>
                      <a:pt x="6748" y="1280"/>
                    </a:cubicBezTo>
                    <a:cubicBezTo>
                      <a:pt x="7061" y="1761"/>
                      <a:pt x="7591" y="2045"/>
                      <a:pt x="8157" y="2045"/>
                    </a:cubicBezTo>
                    <a:cubicBezTo>
                      <a:pt x="8201" y="2045"/>
                      <a:pt x="8246" y="2043"/>
                      <a:pt x="8290" y="2040"/>
                    </a:cubicBezTo>
                    <a:cubicBezTo>
                      <a:pt x="9157" y="1943"/>
                      <a:pt x="9772" y="1160"/>
                      <a:pt x="9796" y="317"/>
                    </a:cubicBezTo>
                    <a:cubicBezTo>
                      <a:pt x="9796" y="106"/>
                      <a:pt x="9630" y="0"/>
                      <a:pt x="94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5"/>
            <p:cNvGrpSpPr/>
            <p:nvPr/>
          </p:nvGrpSpPr>
          <p:grpSpPr>
            <a:xfrm>
              <a:off x="8576273" y="1801733"/>
              <a:ext cx="316520" cy="280805"/>
              <a:chOff x="973073" y="2327408"/>
              <a:chExt cx="316520" cy="280805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973073" y="2453824"/>
                <a:ext cx="155083" cy="15438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892" extrusionOk="0">
                    <a:moveTo>
                      <a:pt x="1499" y="1"/>
                    </a:moveTo>
                    <a:cubicBezTo>
                      <a:pt x="1417" y="1"/>
                      <a:pt x="1334" y="10"/>
                      <a:pt x="1254" y="30"/>
                    </a:cubicBezTo>
                    <a:cubicBezTo>
                      <a:pt x="1133" y="30"/>
                      <a:pt x="1001" y="66"/>
                      <a:pt x="892" y="127"/>
                    </a:cubicBezTo>
                    <a:cubicBezTo>
                      <a:pt x="772" y="163"/>
                      <a:pt x="663" y="223"/>
                      <a:pt x="579" y="307"/>
                    </a:cubicBezTo>
                    <a:cubicBezTo>
                      <a:pt x="470" y="380"/>
                      <a:pt x="374" y="464"/>
                      <a:pt x="314" y="573"/>
                    </a:cubicBezTo>
                    <a:cubicBezTo>
                      <a:pt x="229" y="657"/>
                      <a:pt x="169" y="765"/>
                      <a:pt x="133" y="886"/>
                    </a:cubicBezTo>
                    <a:cubicBezTo>
                      <a:pt x="49" y="1054"/>
                      <a:pt x="1" y="1247"/>
                      <a:pt x="13" y="1440"/>
                    </a:cubicBezTo>
                    <a:cubicBezTo>
                      <a:pt x="25" y="1573"/>
                      <a:pt x="49" y="1705"/>
                      <a:pt x="61" y="1826"/>
                    </a:cubicBezTo>
                    <a:lnTo>
                      <a:pt x="205" y="2175"/>
                    </a:lnTo>
                    <a:lnTo>
                      <a:pt x="434" y="2464"/>
                    </a:lnTo>
                    <a:lnTo>
                      <a:pt x="723" y="2693"/>
                    </a:lnTo>
                    <a:lnTo>
                      <a:pt x="1073" y="2838"/>
                    </a:lnTo>
                    <a:cubicBezTo>
                      <a:pt x="1178" y="2873"/>
                      <a:pt x="1292" y="2892"/>
                      <a:pt x="1406" y="2892"/>
                    </a:cubicBezTo>
                    <a:cubicBezTo>
                      <a:pt x="1488" y="2892"/>
                      <a:pt x="1571" y="2882"/>
                      <a:pt x="1651" y="2862"/>
                    </a:cubicBezTo>
                    <a:cubicBezTo>
                      <a:pt x="1772" y="2862"/>
                      <a:pt x="1904" y="2826"/>
                      <a:pt x="2013" y="2765"/>
                    </a:cubicBezTo>
                    <a:cubicBezTo>
                      <a:pt x="2193" y="2705"/>
                      <a:pt x="2350" y="2609"/>
                      <a:pt x="2471" y="2464"/>
                    </a:cubicBezTo>
                    <a:lnTo>
                      <a:pt x="2483" y="2452"/>
                    </a:lnTo>
                    <a:cubicBezTo>
                      <a:pt x="2736" y="2175"/>
                      <a:pt x="2880" y="1814"/>
                      <a:pt x="2904" y="1440"/>
                    </a:cubicBezTo>
                    <a:lnTo>
                      <a:pt x="2844" y="1079"/>
                    </a:lnTo>
                    <a:cubicBezTo>
                      <a:pt x="2784" y="838"/>
                      <a:pt x="2651" y="621"/>
                      <a:pt x="2483" y="452"/>
                    </a:cubicBezTo>
                    <a:lnTo>
                      <a:pt x="2471" y="428"/>
                    </a:lnTo>
                    <a:lnTo>
                      <a:pt x="2169" y="211"/>
                    </a:lnTo>
                    <a:lnTo>
                      <a:pt x="1832" y="54"/>
                    </a:lnTo>
                    <a:cubicBezTo>
                      <a:pt x="1727" y="19"/>
                      <a:pt x="1613" y="1"/>
                      <a:pt x="14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1075359" y="2327408"/>
                <a:ext cx="119049" cy="119049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230" extrusionOk="0">
                    <a:moveTo>
                      <a:pt x="1115" y="1"/>
                    </a:moveTo>
                    <a:cubicBezTo>
                      <a:pt x="829" y="1"/>
                      <a:pt x="543" y="109"/>
                      <a:pt x="326" y="326"/>
                    </a:cubicBezTo>
                    <a:cubicBezTo>
                      <a:pt x="229" y="422"/>
                      <a:pt x="145" y="543"/>
                      <a:pt x="97" y="675"/>
                    </a:cubicBezTo>
                    <a:cubicBezTo>
                      <a:pt x="36" y="820"/>
                      <a:pt x="0" y="965"/>
                      <a:pt x="12" y="1121"/>
                    </a:cubicBezTo>
                    <a:cubicBezTo>
                      <a:pt x="12" y="1410"/>
                      <a:pt x="133" y="1687"/>
                      <a:pt x="338" y="1904"/>
                    </a:cubicBezTo>
                    <a:cubicBezTo>
                      <a:pt x="543" y="2097"/>
                      <a:pt x="832" y="2218"/>
                      <a:pt x="1121" y="2230"/>
                    </a:cubicBezTo>
                    <a:cubicBezTo>
                      <a:pt x="1410" y="2218"/>
                      <a:pt x="1699" y="2109"/>
                      <a:pt x="1904" y="1904"/>
                    </a:cubicBezTo>
                    <a:cubicBezTo>
                      <a:pt x="2012" y="1796"/>
                      <a:pt x="2085" y="1675"/>
                      <a:pt x="2133" y="1543"/>
                    </a:cubicBezTo>
                    <a:cubicBezTo>
                      <a:pt x="2205" y="1410"/>
                      <a:pt x="2229" y="1266"/>
                      <a:pt x="2229" y="1109"/>
                    </a:cubicBezTo>
                    <a:cubicBezTo>
                      <a:pt x="2229" y="820"/>
                      <a:pt x="2109" y="531"/>
                      <a:pt x="1904" y="326"/>
                    </a:cubicBezTo>
                    <a:cubicBezTo>
                      <a:pt x="1687" y="109"/>
                      <a:pt x="1401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1189176" y="2472135"/>
                <a:ext cx="100417" cy="7788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459" extrusionOk="0">
                    <a:moveTo>
                      <a:pt x="941" y="1"/>
                    </a:moveTo>
                    <a:cubicBezTo>
                      <a:pt x="1" y="1"/>
                      <a:pt x="1" y="1458"/>
                      <a:pt x="941" y="1458"/>
                    </a:cubicBezTo>
                    <a:cubicBezTo>
                      <a:pt x="1881" y="1458"/>
                      <a:pt x="1881" y="1"/>
                      <a:pt x="9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5"/>
            <p:cNvGrpSpPr/>
            <p:nvPr/>
          </p:nvGrpSpPr>
          <p:grpSpPr>
            <a:xfrm>
              <a:off x="5510968" y="88777"/>
              <a:ext cx="398014" cy="291534"/>
              <a:chOff x="320593" y="2321915"/>
              <a:chExt cx="398014" cy="291534"/>
            </a:xfrm>
          </p:grpSpPr>
          <p:sp>
            <p:nvSpPr>
              <p:cNvPr id="259" name="Google Shape;259;p5"/>
              <p:cNvSpPr/>
              <p:nvPr/>
            </p:nvSpPr>
            <p:spPr>
              <a:xfrm rot="-7480925">
                <a:off x="346757" y="2455051"/>
                <a:ext cx="131915" cy="13277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487" extrusionOk="0">
                    <a:moveTo>
                      <a:pt x="1235" y="0"/>
                    </a:moveTo>
                    <a:cubicBezTo>
                      <a:pt x="1181" y="0"/>
                      <a:pt x="1127" y="9"/>
                      <a:pt x="1073" y="27"/>
                    </a:cubicBezTo>
                    <a:cubicBezTo>
                      <a:pt x="964" y="27"/>
                      <a:pt x="856" y="51"/>
                      <a:pt x="760" y="111"/>
                    </a:cubicBezTo>
                    <a:cubicBezTo>
                      <a:pt x="615" y="160"/>
                      <a:pt x="470" y="244"/>
                      <a:pt x="362" y="365"/>
                    </a:cubicBezTo>
                    <a:lnTo>
                      <a:pt x="169" y="618"/>
                    </a:lnTo>
                    <a:cubicBezTo>
                      <a:pt x="133" y="714"/>
                      <a:pt x="85" y="810"/>
                      <a:pt x="49" y="919"/>
                    </a:cubicBezTo>
                    <a:lnTo>
                      <a:pt x="0" y="1244"/>
                    </a:lnTo>
                    <a:lnTo>
                      <a:pt x="49" y="1569"/>
                    </a:lnTo>
                    <a:cubicBezTo>
                      <a:pt x="85" y="1666"/>
                      <a:pt x="133" y="1762"/>
                      <a:pt x="169" y="1871"/>
                    </a:cubicBezTo>
                    <a:cubicBezTo>
                      <a:pt x="241" y="2015"/>
                      <a:pt x="350" y="2136"/>
                      <a:pt x="494" y="2220"/>
                    </a:cubicBezTo>
                    <a:cubicBezTo>
                      <a:pt x="567" y="2292"/>
                      <a:pt x="663" y="2353"/>
                      <a:pt x="760" y="2377"/>
                    </a:cubicBezTo>
                    <a:cubicBezTo>
                      <a:pt x="889" y="2441"/>
                      <a:pt x="1038" y="2487"/>
                      <a:pt x="1189" y="2487"/>
                    </a:cubicBezTo>
                    <a:cubicBezTo>
                      <a:pt x="1207" y="2487"/>
                      <a:pt x="1224" y="2486"/>
                      <a:pt x="1241" y="2485"/>
                    </a:cubicBezTo>
                    <a:lnTo>
                      <a:pt x="1254" y="2485"/>
                    </a:lnTo>
                    <a:cubicBezTo>
                      <a:pt x="1579" y="2473"/>
                      <a:pt x="1880" y="2341"/>
                      <a:pt x="2121" y="2124"/>
                    </a:cubicBezTo>
                    <a:lnTo>
                      <a:pt x="2302" y="1883"/>
                    </a:lnTo>
                    <a:cubicBezTo>
                      <a:pt x="2410" y="1690"/>
                      <a:pt x="2470" y="1485"/>
                      <a:pt x="2470" y="1268"/>
                    </a:cubicBezTo>
                    <a:lnTo>
                      <a:pt x="2470" y="1256"/>
                    </a:lnTo>
                    <a:cubicBezTo>
                      <a:pt x="2458" y="1136"/>
                      <a:pt x="2446" y="1027"/>
                      <a:pt x="2434" y="919"/>
                    </a:cubicBezTo>
                    <a:cubicBezTo>
                      <a:pt x="2386" y="810"/>
                      <a:pt x="2350" y="714"/>
                      <a:pt x="2302" y="618"/>
                    </a:cubicBezTo>
                    <a:cubicBezTo>
                      <a:pt x="2230" y="473"/>
                      <a:pt x="2121" y="352"/>
                      <a:pt x="1989" y="268"/>
                    </a:cubicBezTo>
                    <a:cubicBezTo>
                      <a:pt x="1916" y="196"/>
                      <a:pt x="1820" y="136"/>
                      <a:pt x="1711" y="111"/>
                    </a:cubicBezTo>
                    <a:cubicBezTo>
                      <a:pt x="1615" y="51"/>
                      <a:pt x="1507" y="27"/>
                      <a:pt x="1398" y="27"/>
                    </a:cubicBezTo>
                    <a:cubicBezTo>
                      <a:pt x="1344" y="9"/>
                      <a:pt x="1290" y="0"/>
                      <a:pt x="1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5"/>
              <p:cNvSpPr/>
              <p:nvPr/>
            </p:nvSpPr>
            <p:spPr>
              <a:xfrm rot="-7480925">
                <a:off x="564353" y="2440531"/>
                <a:ext cx="139603" cy="108799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038" extrusionOk="0">
                    <a:moveTo>
                      <a:pt x="1302" y="1"/>
                    </a:moveTo>
                    <a:cubicBezTo>
                      <a:pt x="0" y="1"/>
                      <a:pt x="0" y="2037"/>
                      <a:pt x="1302" y="2037"/>
                    </a:cubicBezTo>
                    <a:cubicBezTo>
                      <a:pt x="2615" y="2037"/>
                      <a:pt x="2615" y="1"/>
                      <a:pt x="13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5"/>
              <p:cNvSpPr/>
              <p:nvPr/>
            </p:nvSpPr>
            <p:spPr>
              <a:xfrm rot="-7480925">
                <a:off x="436977" y="2342949"/>
                <a:ext cx="97855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669" extrusionOk="0">
                    <a:moveTo>
                      <a:pt x="917" y="0"/>
                    </a:moveTo>
                    <a:cubicBezTo>
                      <a:pt x="703" y="0"/>
                      <a:pt x="489" y="81"/>
                      <a:pt x="326" y="244"/>
                    </a:cubicBezTo>
                    <a:cubicBezTo>
                      <a:pt x="1" y="569"/>
                      <a:pt x="1" y="1099"/>
                      <a:pt x="326" y="1425"/>
                    </a:cubicBezTo>
                    <a:cubicBezTo>
                      <a:pt x="489" y="1587"/>
                      <a:pt x="703" y="1669"/>
                      <a:pt x="917" y="1669"/>
                    </a:cubicBezTo>
                    <a:cubicBezTo>
                      <a:pt x="1131" y="1669"/>
                      <a:pt x="1344" y="1587"/>
                      <a:pt x="1507" y="1425"/>
                    </a:cubicBezTo>
                    <a:cubicBezTo>
                      <a:pt x="1832" y="1099"/>
                      <a:pt x="1832" y="569"/>
                      <a:pt x="1507" y="244"/>
                    </a:cubicBezTo>
                    <a:cubicBezTo>
                      <a:pt x="1344" y="81"/>
                      <a:pt x="1131" y="0"/>
                      <a:pt x="9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" name="Google Shape;262;p5"/>
            <p:cNvGrpSpPr/>
            <p:nvPr/>
          </p:nvGrpSpPr>
          <p:grpSpPr>
            <a:xfrm>
              <a:off x="228525" y="2650432"/>
              <a:ext cx="299170" cy="320203"/>
              <a:chOff x="52250" y="3352882"/>
              <a:chExt cx="299170" cy="320203"/>
            </a:xfrm>
          </p:grpSpPr>
          <p:sp>
            <p:nvSpPr>
              <p:cNvPr id="263" name="Google Shape;263;p5"/>
              <p:cNvSpPr/>
              <p:nvPr/>
            </p:nvSpPr>
            <p:spPr>
              <a:xfrm>
                <a:off x="52250" y="3431198"/>
                <a:ext cx="176277" cy="136399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555" extrusionOk="0">
                    <a:moveTo>
                      <a:pt x="1651" y="0"/>
                    </a:moveTo>
                    <a:cubicBezTo>
                      <a:pt x="0" y="0"/>
                      <a:pt x="0" y="2555"/>
                      <a:pt x="1651" y="2555"/>
                    </a:cubicBezTo>
                    <a:cubicBezTo>
                      <a:pt x="3302" y="2555"/>
                      <a:pt x="3290" y="0"/>
                      <a:pt x="16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246518" y="3352882"/>
                <a:ext cx="104902" cy="95719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793" extrusionOk="0">
                    <a:moveTo>
                      <a:pt x="982" y="0"/>
                    </a:moveTo>
                    <a:cubicBezTo>
                      <a:pt x="753" y="0"/>
                      <a:pt x="524" y="88"/>
                      <a:pt x="350" y="262"/>
                    </a:cubicBezTo>
                    <a:cubicBezTo>
                      <a:pt x="0" y="612"/>
                      <a:pt x="0" y="1178"/>
                      <a:pt x="350" y="1528"/>
                    </a:cubicBezTo>
                    <a:cubicBezTo>
                      <a:pt x="518" y="1696"/>
                      <a:pt x="747" y="1793"/>
                      <a:pt x="976" y="1793"/>
                    </a:cubicBezTo>
                    <a:cubicBezTo>
                      <a:pt x="1217" y="1793"/>
                      <a:pt x="1446" y="1696"/>
                      <a:pt x="1615" y="1528"/>
                    </a:cubicBezTo>
                    <a:cubicBezTo>
                      <a:pt x="1964" y="1178"/>
                      <a:pt x="1964" y="612"/>
                      <a:pt x="1615" y="262"/>
                    </a:cubicBezTo>
                    <a:cubicBezTo>
                      <a:pt x="1440" y="88"/>
                      <a:pt x="1211" y="0"/>
                      <a:pt x="9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213046" y="3550994"/>
                <a:ext cx="122252" cy="122091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287" extrusionOk="0">
                    <a:moveTo>
                      <a:pt x="1145" y="0"/>
                    </a:moveTo>
                    <a:cubicBezTo>
                      <a:pt x="853" y="0"/>
                      <a:pt x="561" y="112"/>
                      <a:pt x="338" y="335"/>
                    </a:cubicBezTo>
                    <a:cubicBezTo>
                      <a:pt x="133" y="552"/>
                      <a:pt x="13" y="841"/>
                      <a:pt x="1" y="1142"/>
                    </a:cubicBezTo>
                    <a:cubicBezTo>
                      <a:pt x="1" y="1443"/>
                      <a:pt x="121" y="1732"/>
                      <a:pt x="338" y="1949"/>
                    </a:cubicBezTo>
                    <a:cubicBezTo>
                      <a:pt x="555" y="2166"/>
                      <a:pt x="844" y="2287"/>
                      <a:pt x="1145" y="2287"/>
                    </a:cubicBezTo>
                    <a:cubicBezTo>
                      <a:pt x="1446" y="2287"/>
                      <a:pt x="1736" y="2166"/>
                      <a:pt x="1952" y="1949"/>
                    </a:cubicBezTo>
                    <a:cubicBezTo>
                      <a:pt x="2157" y="1732"/>
                      <a:pt x="2278" y="1443"/>
                      <a:pt x="2290" y="1142"/>
                    </a:cubicBezTo>
                    <a:cubicBezTo>
                      <a:pt x="2290" y="841"/>
                      <a:pt x="2169" y="552"/>
                      <a:pt x="1952" y="335"/>
                    </a:cubicBezTo>
                    <a:cubicBezTo>
                      <a:pt x="1730" y="112"/>
                      <a:pt x="1437" y="0"/>
                      <a:pt x="11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" name="Google Shape;266;p5"/>
            <p:cNvGrpSpPr/>
            <p:nvPr/>
          </p:nvGrpSpPr>
          <p:grpSpPr>
            <a:xfrm>
              <a:off x="513082" y="176894"/>
              <a:ext cx="345455" cy="282247"/>
              <a:chOff x="3265732" y="4584619"/>
              <a:chExt cx="345455" cy="282247"/>
            </a:xfrm>
          </p:grpSpPr>
          <p:sp>
            <p:nvSpPr>
              <p:cNvPr id="267" name="Google Shape;267;p5"/>
              <p:cNvSpPr/>
              <p:nvPr/>
            </p:nvSpPr>
            <p:spPr>
              <a:xfrm>
                <a:off x="3265732" y="4720804"/>
                <a:ext cx="188502" cy="146061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36" extrusionOk="0">
                    <a:moveTo>
                      <a:pt x="1771" y="1"/>
                    </a:moveTo>
                    <a:cubicBezTo>
                      <a:pt x="0" y="1"/>
                      <a:pt x="0" y="2736"/>
                      <a:pt x="1771" y="2736"/>
                    </a:cubicBezTo>
                    <a:cubicBezTo>
                      <a:pt x="3530" y="2736"/>
                      <a:pt x="3530" y="1"/>
                      <a:pt x="1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3467047" y="4584619"/>
                <a:ext cx="144139" cy="134584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2521" extrusionOk="0">
                    <a:moveTo>
                      <a:pt x="1386" y="1"/>
                    </a:moveTo>
                    <a:cubicBezTo>
                      <a:pt x="1279" y="1"/>
                      <a:pt x="1169" y="15"/>
                      <a:pt x="1061" y="46"/>
                    </a:cubicBezTo>
                    <a:cubicBezTo>
                      <a:pt x="374" y="238"/>
                      <a:pt x="0" y="973"/>
                      <a:pt x="253" y="1636"/>
                    </a:cubicBezTo>
                    <a:cubicBezTo>
                      <a:pt x="362" y="2046"/>
                      <a:pt x="675" y="2359"/>
                      <a:pt x="1085" y="2479"/>
                    </a:cubicBezTo>
                    <a:lnTo>
                      <a:pt x="1121" y="2479"/>
                    </a:lnTo>
                    <a:cubicBezTo>
                      <a:pt x="1216" y="2507"/>
                      <a:pt x="1314" y="2521"/>
                      <a:pt x="1414" y="2521"/>
                    </a:cubicBezTo>
                    <a:cubicBezTo>
                      <a:pt x="1617" y="2521"/>
                      <a:pt x="1822" y="2464"/>
                      <a:pt x="2000" y="2359"/>
                    </a:cubicBezTo>
                    <a:cubicBezTo>
                      <a:pt x="2470" y="2082"/>
                      <a:pt x="2699" y="1528"/>
                      <a:pt x="2567" y="997"/>
                    </a:cubicBezTo>
                    <a:cubicBezTo>
                      <a:pt x="2465" y="409"/>
                      <a:pt x="1954" y="1"/>
                      <a:pt x="1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3509488" y="4776645"/>
                <a:ext cx="97161" cy="8845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57" extrusionOk="0">
                    <a:moveTo>
                      <a:pt x="910" y="0"/>
                    </a:moveTo>
                    <a:cubicBezTo>
                      <a:pt x="699" y="0"/>
                      <a:pt x="489" y="81"/>
                      <a:pt x="326" y="244"/>
                    </a:cubicBezTo>
                    <a:cubicBezTo>
                      <a:pt x="1" y="569"/>
                      <a:pt x="1" y="1087"/>
                      <a:pt x="326" y="1413"/>
                    </a:cubicBezTo>
                    <a:cubicBezTo>
                      <a:pt x="489" y="1575"/>
                      <a:pt x="699" y="1657"/>
                      <a:pt x="910" y="1657"/>
                    </a:cubicBezTo>
                    <a:cubicBezTo>
                      <a:pt x="1121" y="1657"/>
                      <a:pt x="1332" y="1575"/>
                      <a:pt x="1495" y="1413"/>
                    </a:cubicBezTo>
                    <a:cubicBezTo>
                      <a:pt x="1820" y="1087"/>
                      <a:pt x="1820" y="569"/>
                      <a:pt x="1495" y="244"/>
                    </a:cubicBezTo>
                    <a:cubicBezTo>
                      <a:pt x="1332" y="81"/>
                      <a:pt x="1121" y="0"/>
                      <a:pt x="9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gradFill>
          <a:gsLst>
            <a:gs pos="0">
              <a:srgbClr val="FFFFFF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"/>
          <p:cNvSpPr txBox="1">
            <a:spLocks noGrp="1"/>
          </p:cNvSpPr>
          <p:nvPr>
            <p:ph type="body" idx="1"/>
          </p:nvPr>
        </p:nvSpPr>
        <p:spPr>
          <a:xfrm>
            <a:off x="1057550" y="1703575"/>
            <a:ext cx="4019700" cy="21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 sz="1400"/>
            </a:lvl9pPr>
          </a:lstStyle>
          <a:p>
            <a:endParaRPr/>
          </a:p>
        </p:txBody>
      </p:sp>
      <p:sp>
        <p:nvSpPr>
          <p:cNvPr id="327" name="Google Shape;327;p7"/>
          <p:cNvSpPr txBox="1">
            <a:spLocks noGrp="1"/>
          </p:cNvSpPr>
          <p:nvPr>
            <p:ph type="title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28" name="Google Shape;328;p7"/>
          <p:cNvGrpSpPr/>
          <p:nvPr/>
        </p:nvGrpSpPr>
        <p:grpSpPr>
          <a:xfrm>
            <a:off x="-63669" y="3188445"/>
            <a:ext cx="9257907" cy="2127998"/>
            <a:chOff x="-63769" y="3154045"/>
            <a:chExt cx="9257907" cy="2127998"/>
          </a:xfrm>
        </p:grpSpPr>
        <p:sp>
          <p:nvSpPr>
            <p:cNvPr id="329" name="Google Shape;329;p7"/>
            <p:cNvSpPr/>
            <p:nvPr/>
          </p:nvSpPr>
          <p:spPr>
            <a:xfrm>
              <a:off x="-96" y="4410575"/>
              <a:ext cx="9143946" cy="732921"/>
            </a:xfrm>
            <a:custGeom>
              <a:avLst/>
              <a:gdLst/>
              <a:ahLst/>
              <a:cxnLst/>
              <a:rect l="l" t="t" r="r" b="b"/>
              <a:pathLst>
                <a:path w="285726" h="22902" extrusionOk="0">
                  <a:moveTo>
                    <a:pt x="285726" y="0"/>
                  </a:moveTo>
                  <a:cubicBezTo>
                    <a:pt x="260353" y="10172"/>
                    <a:pt x="234980" y="13463"/>
                    <a:pt x="209607" y="13463"/>
                  </a:cubicBezTo>
                  <a:cubicBezTo>
                    <a:pt x="163098" y="13463"/>
                    <a:pt x="116587" y="2406"/>
                    <a:pt x="70075" y="2406"/>
                  </a:cubicBezTo>
                  <a:cubicBezTo>
                    <a:pt x="52699" y="2406"/>
                    <a:pt x="35323" y="3949"/>
                    <a:pt x="17947" y="8188"/>
                  </a:cubicBezTo>
                  <a:cubicBezTo>
                    <a:pt x="11963" y="8156"/>
                    <a:pt x="5984" y="7727"/>
                    <a:pt x="0" y="5300"/>
                  </a:cubicBezTo>
                  <a:lnTo>
                    <a:pt x="0" y="22902"/>
                  </a:lnTo>
                  <a:lnTo>
                    <a:pt x="285726" y="22894"/>
                  </a:lnTo>
                  <a:lnTo>
                    <a:pt x="2857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0" name="Google Shape;330;p7"/>
            <p:cNvGrpSpPr/>
            <p:nvPr/>
          </p:nvGrpSpPr>
          <p:grpSpPr>
            <a:xfrm>
              <a:off x="7830312" y="3200801"/>
              <a:ext cx="1363826" cy="2036537"/>
              <a:chOff x="7266634" y="2901636"/>
              <a:chExt cx="1238266" cy="1849044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8089299" y="3644489"/>
                <a:ext cx="412986" cy="868200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16263" extrusionOk="0">
                    <a:moveTo>
                      <a:pt x="7385" y="0"/>
                    </a:moveTo>
                    <a:cubicBezTo>
                      <a:pt x="7358" y="0"/>
                      <a:pt x="7330" y="8"/>
                      <a:pt x="7302" y="26"/>
                    </a:cubicBezTo>
                    <a:cubicBezTo>
                      <a:pt x="6290" y="568"/>
                      <a:pt x="5266" y="1230"/>
                      <a:pt x="4965" y="2315"/>
                    </a:cubicBezTo>
                    <a:cubicBezTo>
                      <a:pt x="4880" y="2640"/>
                      <a:pt x="4856" y="2978"/>
                      <a:pt x="4700" y="3267"/>
                    </a:cubicBezTo>
                    <a:cubicBezTo>
                      <a:pt x="4483" y="3664"/>
                      <a:pt x="4061" y="3893"/>
                      <a:pt x="3724" y="4206"/>
                    </a:cubicBezTo>
                    <a:cubicBezTo>
                      <a:pt x="3001" y="4905"/>
                      <a:pt x="2868" y="5893"/>
                      <a:pt x="2796" y="6917"/>
                    </a:cubicBezTo>
                    <a:cubicBezTo>
                      <a:pt x="2724" y="8002"/>
                      <a:pt x="2724" y="9122"/>
                      <a:pt x="2181" y="10026"/>
                    </a:cubicBezTo>
                    <a:cubicBezTo>
                      <a:pt x="1832" y="10628"/>
                      <a:pt x="1278" y="11062"/>
                      <a:pt x="844" y="11604"/>
                    </a:cubicBezTo>
                    <a:cubicBezTo>
                      <a:pt x="314" y="12255"/>
                      <a:pt x="25" y="13062"/>
                      <a:pt x="13" y="13894"/>
                    </a:cubicBezTo>
                    <a:cubicBezTo>
                      <a:pt x="1" y="14376"/>
                      <a:pt x="109" y="14846"/>
                      <a:pt x="326" y="15279"/>
                    </a:cubicBezTo>
                    <a:cubicBezTo>
                      <a:pt x="531" y="15713"/>
                      <a:pt x="916" y="16038"/>
                      <a:pt x="1374" y="16183"/>
                    </a:cubicBezTo>
                    <a:cubicBezTo>
                      <a:pt x="1495" y="16219"/>
                      <a:pt x="1615" y="16243"/>
                      <a:pt x="1736" y="16255"/>
                    </a:cubicBezTo>
                    <a:cubicBezTo>
                      <a:pt x="1793" y="16260"/>
                      <a:pt x="1852" y="16263"/>
                      <a:pt x="1911" y="16263"/>
                    </a:cubicBezTo>
                    <a:cubicBezTo>
                      <a:pt x="2421" y="16263"/>
                      <a:pt x="2983" y="16075"/>
                      <a:pt x="3555" y="15665"/>
                    </a:cubicBezTo>
                    <a:cubicBezTo>
                      <a:pt x="4736" y="14821"/>
                      <a:pt x="5784" y="13629"/>
                      <a:pt x="5941" y="12195"/>
                    </a:cubicBezTo>
                    <a:cubicBezTo>
                      <a:pt x="6061" y="11135"/>
                      <a:pt x="5700" y="10050"/>
                      <a:pt x="5953" y="9014"/>
                    </a:cubicBezTo>
                    <a:cubicBezTo>
                      <a:pt x="6266" y="7809"/>
                      <a:pt x="7399" y="6905"/>
                      <a:pt x="7579" y="5676"/>
                    </a:cubicBezTo>
                    <a:cubicBezTo>
                      <a:pt x="7736" y="4580"/>
                      <a:pt x="7109" y="3532"/>
                      <a:pt x="7049" y="2435"/>
                    </a:cubicBezTo>
                    <a:cubicBezTo>
                      <a:pt x="7013" y="1676"/>
                      <a:pt x="7242" y="941"/>
                      <a:pt x="7519" y="218"/>
                    </a:cubicBezTo>
                    <a:cubicBezTo>
                      <a:pt x="7576" y="113"/>
                      <a:pt x="7490" y="0"/>
                      <a:pt x="73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8162650" y="3786654"/>
                <a:ext cx="252831" cy="725662"/>
              </a:xfrm>
              <a:custGeom>
                <a:avLst/>
                <a:gdLst/>
                <a:ahLst/>
                <a:cxnLst/>
                <a:rect l="l" t="t" r="r" b="b"/>
                <a:pathLst>
                  <a:path w="4736" h="13593" extrusionOk="0">
                    <a:moveTo>
                      <a:pt x="4538" y="1"/>
                    </a:moveTo>
                    <a:cubicBezTo>
                      <a:pt x="4511" y="1"/>
                      <a:pt x="4482" y="22"/>
                      <a:pt x="4482" y="61"/>
                    </a:cubicBezTo>
                    <a:cubicBezTo>
                      <a:pt x="4519" y="1640"/>
                      <a:pt x="4000" y="3086"/>
                      <a:pt x="3422" y="4532"/>
                    </a:cubicBezTo>
                    <a:cubicBezTo>
                      <a:pt x="2916" y="5761"/>
                      <a:pt x="2482" y="7026"/>
                      <a:pt x="2145" y="8303"/>
                    </a:cubicBezTo>
                    <a:cubicBezTo>
                      <a:pt x="1663" y="10207"/>
                      <a:pt x="1012" y="11942"/>
                      <a:pt x="0" y="13520"/>
                    </a:cubicBezTo>
                    <a:cubicBezTo>
                      <a:pt x="121" y="13556"/>
                      <a:pt x="241" y="13580"/>
                      <a:pt x="362" y="13592"/>
                    </a:cubicBezTo>
                    <a:cubicBezTo>
                      <a:pt x="1265" y="12098"/>
                      <a:pt x="1856" y="10472"/>
                      <a:pt x="2302" y="8700"/>
                    </a:cubicBezTo>
                    <a:cubicBezTo>
                      <a:pt x="2699" y="7134"/>
                      <a:pt x="3253" y="5652"/>
                      <a:pt x="3832" y="4146"/>
                    </a:cubicBezTo>
                    <a:cubicBezTo>
                      <a:pt x="4338" y="2821"/>
                      <a:pt x="4735" y="1471"/>
                      <a:pt x="4591" y="49"/>
                    </a:cubicBezTo>
                    <a:cubicBezTo>
                      <a:pt x="4585" y="16"/>
                      <a:pt x="4562" y="1"/>
                      <a:pt x="4538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7580539" y="3300850"/>
                <a:ext cx="486284" cy="1228976"/>
              </a:xfrm>
              <a:custGeom>
                <a:avLst/>
                <a:gdLst/>
                <a:ahLst/>
                <a:cxnLst/>
                <a:rect l="l" t="t" r="r" b="b"/>
                <a:pathLst>
                  <a:path w="9109" h="23021" extrusionOk="0">
                    <a:moveTo>
                      <a:pt x="959" y="1"/>
                    </a:moveTo>
                    <a:cubicBezTo>
                      <a:pt x="656" y="1"/>
                      <a:pt x="464" y="428"/>
                      <a:pt x="410" y="776"/>
                    </a:cubicBezTo>
                    <a:cubicBezTo>
                      <a:pt x="157" y="2378"/>
                      <a:pt x="0" y="4053"/>
                      <a:pt x="518" y="5595"/>
                    </a:cubicBezTo>
                    <a:cubicBezTo>
                      <a:pt x="711" y="6137"/>
                      <a:pt x="976" y="6667"/>
                      <a:pt x="1048" y="7246"/>
                    </a:cubicBezTo>
                    <a:cubicBezTo>
                      <a:pt x="1169" y="8330"/>
                      <a:pt x="554" y="9402"/>
                      <a:pt x="675" y="10487"/>
                    </a:cubicBezTo>
                    <a:cubicBezTo>
                      <a:pt x="831" y="11945"/>
                      <a:pt x="2289" y="13041"/>
                      <a:pt x="2410" y="14511"/>
                    </a:cubicBezTo>
                    <a:cubicBezTo>
                      <a:pt x="2458" y="15126"/>
                      <a:pt x="2265" y="15740"/>
                      <a:pt x="2145" y="16343"/>
                    </a:cubicBezTo>
                    <a:cubicBezTo>
                      <a:pt x="1831" y="17969"/>
                      <a:pt x="2097" y="19752"/>
                      <a:pt x="3085" y="21090"/>
                    </a:cubicBezTo>
                    <a:cubicBezTo>
                      <a:pt x="3855" y="22117"/>
                      <a:pt x="5350" y="23020"/>
                      <a:pt x="6736" y="23020"/>
                    </a:cubicBezTo>
                    <a:cubicBezTo>
                      <a:pt x="6780" y="23020"/>
                      <a:pt x="6824" y="23019"/>
                      <a:pt x="6868" y="23018"/>
                    </a:cubicBezTo>
                    <a:cubicBezTo>
                      <a:pt x="6988" y="23018"/>
                      <a:pt x="7097" y="23006"/>
                      <a:pt x="7217" y="22981"/>
                    </a:cubicBezTo>
                    <a:cubicBezTo>
                      <a:pt x="7302" y="22969"/>
                      <a:pt x="7386" y="22957"/>
                      <a:pt x="7458" y="22933"/>
                    </a:cubicBezTo>
                    <a:cubicBezTo>
                      <a:pt x="7988" y="22789"/>
                      <a:pt x="8422" y="22427"/>
                      <a:pt x="8651" y="21933"/>
                    </a:cubicBezTo>
                    <a:cubicBezTo>
                      <a:pt x="9109" y="21066"/>
                      <a:pt x="9097" y="19849"/>
                      <a:pt x="8627" y="19078"/>
                    </a:cubicBezTo>
                    <a:cubicBezTo>
                      <a:pt x="8386" y="18692"/>
                      <a:pt x="8061" y="18343"/>
                      <a:pt x="7940" y="17909"/>
                    </a:cubicBezTo>
                    <a:cubicBezTo>
                      <a:pt x="7844" y="17547"/>
                      <a:pt x="7916" y="17150"/>
                      <a:pt x="7916" y="16776"/>
                    </a:cubicBezTo>
                    <a:cubicBezTo>
                      <a:pt x="7928" y="15981"/>
                      <a:pt x="7663" y="15210"/>
                      <a:pt x="7181" y="14583"/>
                    </a:cubicBezTo>
                    <a:cubicBezTo>
                      <a:pt x="7133" y="14523"/>
                      <a:pt x="7085" y="14463"/>
                      <a:pt x="7037" y="14415"/>
                    </a:cubicBezTo>
                    <a:cubicBezTo>
                      <a:pt x="6711" y="14041"/>
                      <a:pt x="6289" y="13740"/>
                      <a:pt x="6012" y="13330"/>
                    </a:cubicBezTo>
                    <a:cubicBezTo>
                      <a:pt x="5217" y="12210"/>
                      <a:pt x="5591" y="10680"/>
                      <a:pt x="5555" y="9306"/>
                    </a:cubicBezTo>
                    <a:cubicBezTo>
                      <a:pt x="5518" y="7993"/>
                      <a:pt x="5085" y="6740"/>
                      <a:pt x="4301" y="5691"/>
                    </a:cubicBezTo>
                    <a:cubicBezTo>
                      <a:pt x="3795" y="5017"/>
                      <a:pt x="3157" y="4438"/>
                      <a:pt x="2663" y="3752"/>
                    </a:cubicBezTo>
                    <a:cubicBezTo>
                      <a:pt x="1856" y="2655"/>
                      <a:pt x="1458" y="1318"/>
                      <a:pt x="1060" y="16"/>
                    </a:cubicBezTo>
                    <a:cubicBezTo>
                      <a:pt x="1025" y="6"/>
                      <a:pt x="991" y="1"/>
                      <a:pt x="9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7668090" y="3563824"/>
                <a:ext cx="297782" cy="965841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18092" extrusionOk="0">
                    <a:moveTo>
                      <a:pt x="80" y="0"/>
                    </a:moveTo>
                    <a:cubicBezTo>
                      <a:pt x="38" y="0"/>
                      <a:pt x="1" y="48"/>
                      <a:pt x="35" y="91"/>
                    </a:cubicBezTo>
                    <a:cubicBezTo>
                      <a:pt x="1167" y="1705"/>
                      <a:pt x="1673" y="3513"/>
                      <a:pt x="1794" y="5452"/>
                    </a:cubicBezTo>
                    <a:cubicBezTo>
                      <a:pt x="1914" y="7284"/>
                      <a:pt x="2035" y="8922"/>
                      <a:pt x="2914" y="10573"/>
                    </a:cubicBezTo>
                    <a:cubicBezTo>
                      <a:pt x="3360" y="11429"/>
                      <a:pt x="3878" y="12236"/>
                      <a:pt x="4240" y="13140"/>
                    </a:cubicBezTo>
                    <a:cubicBezTo>
                      <a:pt x="4601" y="14043"/>
                      <a:pt x="4854" y="14971"/>
                      <a:pt x="5011" y="15923"/>
                    </a:cubicBezTo>
                    <a:cubicBezTo>
                      <a:pt x="5131" y="16646"/>
                      <a:pt x="5204" y="17369"/>
                      <a:pt x="5228" y="18092"/>
                    </a:cubicBezTo>
                    <a:cubicBezTo>
                      <a:pt x="5348" y="18092"/>
                      <a:pt x="5457" y="18080"/>
                      <a:pt x="5577" y="18055"/>
                    </a:cubicBezTo>
                    <a:cubicBezTo>
                      <a:pt x="5505" y="17284"/>
                      <a:pt x="5409" y="16525"/>
                      <a:pt x="5276" y="15778"/>
                    </a:cubicBezTo>
                    <a:cubicBezTo>
                      <a:pt x="4963" y="13971"/>
                      <a:pt x="4252" y="12417"/>
                      <a:pt x="3372" y="10838"/>
                    </a:cubicBezTo>
                    <a:cubicBezTo>
                      <a:pt x="2830" y="9850"/>
                      <a:pt x="2408" y="8886"/>
                      <a:pt x="2252" y="7766"/>
                    </a:cubicBezTo>
                    <a:cubicBezTo>
                      <a:pt x="2107" y="6778"/>
                      <a:pt x="2119" y="5766"/>
                      <a:pt x="2023" y="4778"/>
                    </a:cubicBezTo>
                    <a:cubicBezTo>
                      <a:pt x="1866" y="3043"/>
                      <a:pt x="1204" y="1392"/>
                      <a:pt x="131" y="30"/>
                    </a:cubicBezTo>
                    <a:cubicBezTo>
                      <a:pt x="117" y="9"/>
                      <a:pt x="98" y="0"/>
                      <a:pt x="80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7857767" y="2901636"/>
                <a:ext cx="394996" cy="1623545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30412" extrusionOk="0">
                    <a:moveTo>
                      <a:pt x="3868" y="0"/>
                    </a:moveTo>
                    <a:cubicBezTo>
                      <a:pt x="3651" y="12"/>
                      <a:pt x="3458" y="109"/>
                      <a:pt x="3326" y="265"/>
                    </a:cubicBezTo>
                    <a:cubicBezTo>
                      <a:pt x="2410" y="1133"/>
                      <a:pt x="2084" y="2458"/>
                      <a:pt x="1976" y="3723"/>
                    </a:cubicBezTo>
                    <a:cubicBezTo>
                      <a:pt x="1856" y="4976"/>
                      <a:pt x="1904" y="6265"/>
                      <a:pt x="1542" y="7482"/>
                    </a:cubicBezTo>
                    <a:cubicBezTo>
                      <a:pt x="1301" y="8314"/>
                      <a:pt x="868" y="9073"/>
                      <a:pt x="615" y="9892"/>
                    </a:cubicBezTo>
                    <a:cubicBezTo>
                      <a:pt x="0" y="11796"/>
                      <a:pt x="325" y="13916"/>
                      <a:pt x="1157" y="15736"/>
                    </a:cubicBezTo>
                    <a:cubicBezTo>
                      <a:pt x="1663" y="16844"/>
                      <a:pt x="2362" y="17917"/>
                      <a:pt x="2422" y="19134"/>
                    </a:cubicBezTo>
                    <a:cubicBezTo>
                      <a:pt x="2482" y="20218"/>
                      <a:pt x="2048" y="21230"/>
                      <a:pt x="1711" y="22266"/>
                    </a:cubicBezTo>
                    <a:lnTo>
                      <a:pt x="1651" y="22483"/>
                    </a:lnTo>
                    <a:cubicBezTo>
                      <a:pt x="1325" y="23555"/>
                      <a:pt x="1169" y="24676"/>
                      <a:pt x="1181" y="25797"/>
                    </a:cubicBezTo>
                    <a:cubicBezTo>
                      <a:pt x="1193" y="26760"/>
                      <a:pt x="1337" y="27736"/>
                      <a:pt x="1771" y="28604"/>
                    </a:cubicBezTo>
                    <a:cubicBezTo>
                      <a:pt x="1976" y="29014"/>
                      <a:pt x="2253" y="29387"/>
                      <a:pt x="2579" y="29724"/>
                    </a:cubicBezTo>
                    <a:cubicBezTo>
                      <a:pt x="2940" y="30086"/>
                      <a:pt x="3386" y="30375"/>
                      <a:pt x="3868" y="30411"/>
                    </a:cubicBezTo>
                    <a:lnTo>
                      <a:pt x="4061" y="30411"/>
                    </a:lnTo>
                    <a:cubicBezTo>
                      <a:pt x="4109" y="30399"/>
                      <a:pt x="4169" y="30399"/>
                      <a:pt x="4217" y="30387"/>
                    </a:cubicBezTo>
                    <a:cubicBezTo>
                      <a:pt x="4735" y="30267"/>
                      <a:pt x="5205" y="29990"/>
                      <a:pt x="5555" y="29580"/>
                    </a:cubicBezTo>
                    <a:cubicBezTo>
                      <a:pt x="5880" y="29218"/>
                      <a:pt x="6133" y="28797"/>
                      <a:pt x="6290" y="28339"/>
                    </a:cubicBezTo>
                    <a:cubicBezTo>
                      <a:pt x="6615" y="27363"/>
                      <a:pt x="6579" y="26315"/>
                      <a:pt x="6808" y="25315"/>
                    </a:cubicBezTo>
                    <a:cubicBezTo>
                      <a:pt x="6928" y="24784"/>
                      <a:pt x="7121" y="24266"/>
                      <a:pt x="7229" y="23724"/>
                    </a:cubicBezTo>
                    <a:cubicBezTo>
                      <a:pt x="7398" y="22869"/>
                      <a:pt x="7338" y="21989"/>
                      <a:pt x="7073" y="21158"/>
                    </a:cubicBezTo>
                    <a:cubicBezTo>
                      <a:pt x="7049" y="21098"/>
                      <a:pt x="7025" y="21037"/>
                      <a:pt x="7000" y="20989"/>
                    </a:cubicBezTo>
                    <a:cubicBezTo>
                      <a:pt x="6699" y="20170"/>
                      <a:pt x="6241" y="19411"/>
                      <a:pt x="6097" y="18555"/>
                    </a:cubicBezTo>
                    <a:cubicBezTo>
                      <a:pt x="5952" y="17603"/>
                      <a:pt x="6241" y="16652"/>
                      <a:pt x="6398" y="15712"/>
                    </a:cubicBezTo>
                    <a:cubicBezTo>
                      <a:pt x="6808" y="13410"/>
                      <a:pt x="6543" y="11037"/>
                      <a:pt x="5639" y="8868"/>
                    </a:cubicBezTo>
                    <a:cubicBezTo>
                      <a:pt x="5205" y="7856"/>
                      <a:pt x="4639" y="6892"/>
                      <a:pt x="4434" y="5808"/>
                    </a:cubicBezTo>
                    <a:cubicBezTo>
                      <a:pt x="4121" y="4181"/>
                      <a:pt x="4687" y="2506"/>
                      <a:pt x="4482" y="856"/>
                    </a:cubicBezTo>
                    <a:cubicBezTo>
                      <a:pt x="4434" y="482"/>
                      <a:pt x="4253" y="12"/>
                      <a:pt x="38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960000" y="3249653"/>
                <a:ext cx="159568" cy="1275528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3893" extrusionOk="0">
                    <a:moveTo>
                      <a:pt x="1273" y="1"/>
                    </a:moveTo>
                    <a:cubicBezTo>
                      <a:pt x="1253" y="1"/>
                      <a:pt x="1235" y="11"/>
                      <a:pt x="1230" y="36"/>
                    </a:cubicBezTo>
                    <a:cubicBezTo>
                      <a:pt x="1" y="4373"/>
                      <a:pt x="2543" y="8506"/>
                      <a:pt x="2591" y="12819"/>
                    </a:cubicBezTo>
                    <a:cubicBezTo>
                      <a:pt x="2615" y="13940"/>
                      <a:pt x="2471" y="15060"/>
                      <a:pt x="2386" y="16181"/>
                    </a:cubicBezTo>
                    <a:cubicBezTo>
                      <a:pt x="2314" y="17277"/>
                      <a:pt x="2302" y="18386"/>
                      <a:pt x="2290" y="19482"/>
                    </a:cubicBezTo>
                    <a:cubicBezTo>
                      <a:pt x="2278" y="20952"/>
                      <a:pt x="2170" y="22434"/>
                      <a:pt x="1953" y="23892"/>
                    </a:cubicBezTo>
                    <a:lnTo>
                      <a:pt x="2146" y="23892"/>
                    </a:lnTo>
                    <a:cubicBezTo>
                      <a:pt x="2194" y="23880"/>
                      <a:pt x="2254" y="23880"/>
                      <a:pt x="2302" y="23868"/>
                    </a:cubicBezTo>
                    <a:cubicBezTo>
                      <a:pt x="2471" y="22579"/>
                      <a:pt x="2567" y="21290"/>
                      <a:pt x="2567" y="19988"/>
                    </a:cubicBezTo>
                    <a:cubicBezTo>
                      <a:pt x="2591" y="18892"/>
                      <a:pt x="2591" y="17808"/>
                      <a:pt x="2640" y="16687"/>
                    </a:cubicBezTo>
                    <a:cubicBezTo>
                      <a:pt x="2700" y="15579"/>
                      <a:pt x="2844" y="14470"/>
                      <a:pt x="2868" y="13362"/>
                    </a:cubicBezTo>
                    <a:cubicBezTo>
                      <a:pt x="2989" y="8843"/>
                      <a:pt x="254" y="4590"/>
                      <a:pt x="1326" y="60"/>
                    </a:cubicBezTo>
                    <a:cubicBezTo>
                      <a:pt x="1333" y="24"/>
                      <a:pt x="1302" y="1"/>
                      <a:pt x="1273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898927" y="3600180"/>
                <a:ext cx="87498" cy="68226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278" extrusionOk="0">
                    <a:moveTo>
                      <a:pt x="819" y="0"/>
                    </a:moveTo>
                    <a:cubicBezTo>
                      <a:pt x="0" y="0"/>
                      <a:pt x="0" y="1277"/>
                      <a:pt x="819" y="1277"/>
                    </a:cubicBezTo>
                    <a:cubicBezTo>
                      <a:pt x="1639" y="1277"/>
                      <a:pt x="1639" y="0"/>
                      <a:pt x="819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922043" y="3544819"/>
                <a:ext cx="30323" cy="2450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78" y="1"/>
                    </a:moveTo>
                    <a:cubicBezTo>
                      <a:pt x="1" y="25"/>
                      <a:pt x="1" y="435"/>
                      <a:pt x="278" y="459"/>
                    </a:cubicBezTo>
                    <a:cubicBezTo>
                      <a:pt x="567" y="435"/>
                      <a:pt x="567" y="25"/>
                      <a:pt x="278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958719" y="3730706"/>
                <a:ext cx="51517" cy="5023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83" y="1"/>
                    </a:moveTo>
                    <a:cubicBezTo>
                      <a:pt x="410" y="1"/>
                      <a:pt x="326" y="25"/>
                      <a:pt x="266" y="61"/>
                    </a:cubicBezTo>
                    <a:cubicBezTo>
                      <a:pt x="193" y="97"/>
                      <a:pt x="145" y="158"/>
                      <a:pt x="109" y="218"/>
                    </a:cubicBezTo>
                    <a:lnTo>
                      <a:pt x="97" y="242"/>
                    </a:lnTo>
                    <a:cubicBezTo>
                      <a:pt x="1" y="375"/>
                      <a:pt x="1" y="555"/>
                      <a:pt x="97" y="700"/>
                    </a:cubicBezTo>
                    <a:lnTo>
                      <a:pt x="109" y="724"/>
                    </a:lnTo>
                    <a:cubicBezTo>
                      <a:pt x="193" y="869"/>
                      <a:pt x="341" y="941"/>
                      <a:pt x="489" y="941"/>
                    </a:cubicBezTo>
                    <a:cubicBezTo>
                      <a:pt x="636" y="941"/>
                      <a:pt x="784" y="869"/>
                      <a:pt x="868" y="724"/>
                    </a:cubicBezTo>
                    <a:lnTo>
                      <a:pt x="880" y="700"/>
                    </a:lnTo>
                    <a:cubicBezTo>
                      <a:pt x="965" y="555"/>
                      <a:pt x="965" y="375"/>
                      <a:pt x="880" y="242"/>
                    </a:cubicBezTo>
                    <a:lnTo>
                      <a:pt x="868" y="218"/>
                    </a:lnTo>
                    <a:cubicBezTo>
                      <a:pt x="832" y="158"/>
                      <a:pt x="772" y="97"/>
                      <a:pt x="712" y="61"/>
                    </a:cubicBezTo>
                    <a:cubicBezTo>
                      <a:pt x="639" y="25"/>
                      <a:pt x="567" y="1"/>
                      <a:pt x="483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8010182" y="3838170"/>
                <a:ext cx="28988" cy="29949"/>
              </a:xfrm>
              <a:custGeom>
                <a:avLst/>
                <a:gdLst/>
                <a:ahLst/>
                <a:cxnLst/>
                <a:rect l="l" t="t" r="r" b="b"/>
                <a:pathLst>
                  <a:path w="543" h="561" extrusionOk="0">
                    <a:moveTo>
                      <a:pt x="278" y="0"/>
                    </a:moveTo>
                    <a:cubicBezTo>
                      <a:pt x="133" y="0"/>
                      <a:pt x="13" y="121"/>
                      <a:pt x="1" y="277"/>
                    </a:cubicBezTo>
                    <a:lnTo>
                      <a:pt x="1" y="289"/>
                    </a:lnTo>
                    <a:cubicBezTo>
                      <a:pt x="1" y="470"/>
                      <a:pt x="136" y="560"/>
                      <a:pt x="272" y="560"/>
                    </a:cubicBezTo>
                    <a:cubicBezTo>
                      <a:pt x="407" y="560"/>
                      <a:pt x="543" y="470"/>
                      <a:pt x="543" y="289"/>
                    </a:cubicBezTo>
                    <a:lnTo>
                      <a:pt x="543" y="277"/>
                    </a:lnTo>
                    <a:cubicBezTo>
                      <a:pt x="543" y="121"/>
                      <a:pt x="422" y="0"/>
                      <a:pt x="278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8110599" y="4350133"/>
                <a:ext cx="85950" cy="62407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169" extrusionOk="0">
                    <a:moveTo>
                      <a:pt x="819" y="1"/>
                    </a:moveTo>
                    <a:cubicBezTo>
                      <a:pt x="815" y="1"/>
                      <a:pt x="811" y="1"/>
                      <a:pt x="807" y="1"/>
                    </a:cubicBezTo>
                    <a:cubicBezTo>
                      <a:pt x="650" y="1"/>
                      <a:pt x="505" y="61"/>
                      <a:pt x="397" y="170"/>
                    </a:cubicBezTo>
                    <a:cubicBezTo>
                      <a:pt x="0" y="556"/>
                      <a:pt x="327" y="1168"/>
                      <a:pt x="805" y="1168"/>
                    </a:cubicBezTo>
                    <a:cubicBezTo>
                      <a:pt x="879" y="1168"/>
                      <a:pt x="957" y="1154"/>
                      <a:pt x="1035" y="1121"/>
                    </a:cubicBezTo>
                    <a:cubicBezTo>
                      <a:pt x="1610" y="870"/>
                      <a:pt x="1447" y="1"/>
                      <a:pt x="819" y="1"/>
                    </a:cubicBezTo>
                    <a:close/>
                  </a:path>
                </a:pathLst>
              </a:custGeom>
              <a:solidFill>
                <a:srgbClr val="8B5A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8133662" y="4272991"/>
                <a:ext cx="50876" cy="4361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7" extrusionOk="0">
                    <a:moveTo>
                      <a:pt x="543" y="0"/>
                    </a:moveTo>
                    <a:cubicBezTo>
                      <a:pt x="182" y="0"/>
                      <a:pt x="1" y="446"/>
                      <a:pt x="254" y="699"/>
                    </a:cubicBezTo>
                    <a:cubicBezTo>
                      <a:pt x="335" y="780"/>
                      <a:pt x="437" y="817"/>
                      <a:pt x="537" y="817"/>
                    </a:cubicBezTo>
                    <a:cubicBezTo>
                      <a:pt x="748" y="817"/>
                      <a:pt x="953" y="655"/>
                      <a:pt x="953" y="410"/>
                    </a:cubicBezTo>
                    <a:cubicBezTo>
                      <a:pt x="941" y="193"/>
                      <a:pt x="760" y="12"/>
                      <a:pt x="543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8163931" y="4186134"/>
                <a:ext cx="50235" cy="47352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87" extrusionOk="0">
                    <a:moveTo>
                      <a:pt x="482" y="1"/>
                    </a:moveTo>
                    <a:cubicBezTo>
                      <a:pt x="326" y="1"/>
                      <a:pt x="181" y="85"/>
                      <a:pt x="97" y="217"/>
                    </a:cubicBezTo>
                    <a:cubicBezTo>
                      <a:pt x="0" y="398"/>
                      <a:pt x="24" y="615"/>
                      <a:pt x="169" y="760"/>
                    </a:cubicBezTo>
                    <a:cubicBezTo>
                      <a:pt x="253" y="844"/>
                      <a:pt x="362" y="886"/>
                      <a:pt x="470" y="886"/>
                    </a:cubicBezTo>
                    <a:cubicBezTo>
                      <a:pt x="579" y="886"/>
                      <a:pt x="687" y="844"/>
                      <a:pt x="771" y="760"/>
                    </a:cubicBezTo>
                    <a:cubicBezTo>
                      <a:pt x="904" y="627"/>
                      <a:pt x="940" y="434"/>
                      <a:pt x="880" y="278"/>
                    </a:cubicBezTo>
                    <a:cubicBezTo>
                      <a:pt x="808" y="109"/>
                      <a:pt x="651" y="1"/>
                      <a:pt x="482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8182562" y="4096714"/>
                <a:ext cx="43829" cy="3416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40" extrusionOk="0">
                    <a:moveTo>
                      <a:pt x="410" y="1"/>
                    </a:moveTo>
                    <a:cubicBezTo>
                      <a:pt x="1" y="1"/>
                      <a:pt x="1" y="639"/>
                      <a:pt x="410" y="639"/>
                    </a:cubicBezTo>
                    <a:cubicBezTo>
                      <a:pt x="820" y="639"/>
                      <a:pt x="820" y="1"/>
                      <a:pt x="410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644814" y="3783130"/>
                <a:ext cx="45751" cy="47032"/>
              </a:xfrm>
              <a:custGeom>
                <a:avLst/>
                <a:gdLst/>
                <a:ahLst/>
                <a:cxnLst/>
                <a:rect l="l" t="t" r="r" b="b"/>
                <a:pathLst>
                  <a:path w="857" h="881" extrusionOk="0">
                    <a:moveTo>
                      <a:pt x="435" y="1"/>
                    </a:moveTo>
                    <a:cubicBezTo>
                      <a:pt x="326" y="1"/>
                      <a:pt x="218" y="43"/>
                      <a:pt x="133" y="127"/>
                    </a:cubicBezTo>
                    <a:cubicBezTo>
                      <a:pt x="49" y="200"/>
                      <a:pt x="1" y="308"/>
                      <a:pt x="13" y="429"/>
                    </a:cubicBezTo>
                    <a:lnTo>
                      <a:pt x="13" y="453"/>
                    </a:lnTo>
                    <a:cubicBezTo>
                      <a:pt x="13" y="561"/>
                      <a:pt x="49" y="670"/>
                      <a:pt x="133" y="754"/>
                    </a:cubicBezTo>
                    <a:cubicBezTo>
                      <a:pt x="218" y="838"/>
                      <a:pt x="326" y="881"/>
                      <a:pt x="435" y="881"/>
                    </a:cubicBezTo>
                    <a:cubicBezTo>
                      <a:pt x="543" y="881"/>
                      <a:pt x="652" y="838"/>
                      <a:pt x="736" y="754"/>
                    </a:cubicBezTo>
                    <a:cubicBezTo>
                      <a:pt x="808" y="670"/>
                      <a:pt x="856" y="561"/>
                      <a:pt x="856" y="453"/>
                    </a:cubicBezTo>
                    <a:lnTo>
                      <a:pt x="856" y="429"/>
                    </a:lnTo>
                    <a:cubicBezTo>
                      <a:pt x="856" y="308"/>
                      <a:pt x="808" y="200"/>
                      <a:pt x="736" y="127"/>
                    </a:cubicBezTo>
                    <a:cubicBezTo>
                      <a:pt x="652" y="43"/>
                      <a:pt x="543" y="1"/>
                      <a:pt x="435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655118" y="3851677"/>
                <a:ext cx="39932" cy="30269"/>
              </a:xfrm>
              <a:custGeom>
                <a:avLst/>
                <a:gdLst/>
                <a:ahLst/>
                <a:cxnLst/>
                <a:rect l="l" t="t" r="r" b="b"/>
                <a:pathLst>
                  <a:path w="748" h="567" extrusionOk="0">
                    <a:moveTo>
                      <a:pt x="374" y="0"/>
                    </a:moveTo>
                    <a:cubicBezTo>
                      <a:pt x="1" y="0"/>
                      <a:pt x="1" y="566"/>
                      <a:pt x="374" y="566"/>
                    </a:cubicBezTo>
                    <a:cubicBezTo>
                      <a:pt x="748" y="566"/>
                      <a:pt x="748" y="0"/>
                      <a:pt x="374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>
                <a:off x="7672468" y="3906983"/>
                <a:ext cx="48313" cy="4132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774" extrusionOk="0">
                    <a:moveTo>
                      <a:pt x="519" y="0"/>
                    </a:moveTo>
                    <a:cubicBezTo>
                      <a:pt x="170" y="0"/>
                      <a:pt x="1" y="410"/>
                      <a:pt x="242" y="663"/>
                    </a:cubicBezTo>
                    <a:cubicBezTo>
                      <a:pt x="322" y="740"/>
                      <a:pt x="418" y="774"/>
                      <a:pt x="512" y="774"/>
                    </a:cubicBezTo>
                    <a:cubicBezTo>
                      <a:pt x="714" y="774"/>
                      <a:pt x="905" y="616"/>
                      <a:pt x="905" y="386"/>
                    </a:cubicBezTo>
                    <a:cubicBezTo>
                      <a:pt x="905" y="169"/>
                      <a:pt x="736" y="0"/>
                      <a:pt x="519" y="0"/>
                    </a:cubicBezTo>
                    <a:close/>
                  </a:path>
                </a:pathLst>
              </a:custGeom>
              <a:solidFill>
                <a:srgbClr val="7E4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7730391" y="4035161"/>
                <a:ext cx="21941" cy="23169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4" extrusionOk="0">
                    <a:moveTo>
                      <a:pt x="201" y="0"/>
                    </a:moveTo>
                    <a:cubicBezTo>
                      <a:pt x="118" y="0"/>
                      <a:pt x="37" y="51"/>
                      <a:pt x="12" y="154"/>
                    </a:cubicBezTo>
                    <a:cubicBezTo>
                      <a:pt x="0" y="214"/>
                      <a:pt x="0" y="274"/>
                      <a:pt x="37" y="334"/>
                    </a:cubicBezTo>
                    <a:cubicBezTo>
                      <a:pt x="73" y="401"/>
                      <a:pt x="139" y="434"/>
                      <a:pt x="205" y="434"/>
                    </a:cubicBezTo>
                    <a:cubicBezTo>
                      <a:pt x="271" y="434"/>
                      <a:pt x="338" y="401"/>
                      <a:pt x="374" y="334"/>
                    </a:cubicBezTo>
                    <a:cubicBezTo>
                      <a:pt x="398" y="274"/>
                      <a:pt x="410" y="214"/>
                      <a:pt x="398" y="154"/>
                    </a:cubicBezTo>
                    <a:cubicBezTo>
                      <a:pt x="368" y="51"/>
                      <a:pt x="284" y="0"/>
                      <a:pt x="201" y="0"/>
                    </a:cubicBezTo>
                    <a:close/>
                  </a:path>
                </a:pathLst>
              </a:custGeom>
              <a:solidFill>
                <a:srgbClr val="7E4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7729750" y="4263329"/>
                <a:ext cx="41854" cy="40199"/>
              </a:xfrm>
              <a:custGeom>
                <a:avLst/>
                <a:gdLst/>
                <a:ahLst/>
                <a:cxnLst/>
                <a:rect l="l" t="t" r="r" b="b"/>
                <a:pathLst>
                  <a:path w="784" h="753" extrusionOk="0">
                    <a:moveTo>
                      <a:pt x="397" y="1"/>
                    </a:moveTo>
                    <a:cubicBezTo>
                      <a:pt x="365" y="1"/>
                      <a:pt x="333" y="5"/>
                      <a:pt x="302" y="12"/>
                    </a:cubicBezTo>
                    <a:cubicBezTo>
                      <a:pt x="181" y="49"/>
                      <a:pt x="85" y="145"/>
                      <a:pt x="49" y="265"/>
                    </a:cubicBezTo>
                    <a:cubicBezTo>
                      <a:pt x="0" y="434"/>
                      <a:pt x="73" y="603"/>
                      <a:pt x="217" y="687"/>
                    </a:cubicBezTo>
                    <a:lnTo>
                      <a:pt x="253" y="711"/>
                    </a:lnTo>
                    <a:cubicBezTo>
                      <a:pt x="305" y="739"/>
                      <a:pt x="361" y="752"/>
                      <a:pt x="417" y="752"/>
                    </a:cubicBezTo>
                    <a:cubicBezTo>
                      <a:pt x="531" y="752"/>
                      <a:pt x="642" y="696"/>
                      <a:pt x="699" y="591"/>
                    </a:cubicBezTo>
                    <a:lnTo>
                      <a:pt x="711" y="555"/>
                    </a:lnTo>
                    <a:cubicBezTo>
                      <a:pt x="784" y="422"/>
                      <a:pt x="784" y="265"/>
                      <a:pt x="687" y="145"/>
                    </a:cubicBezTo>
                    <a:cubicBezTo>
                      <a:pt x="621" y="51"/>
                      <a:pt x="511" y="1"/>
                      <a:pt x="397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7767707" y="4350827"/>
                <a:ext cx="47619" cy="39932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48" extrusionOk="0">
                    <a:moveTo>
                      <a:pt x="393" y="0"/>
                    </a:moveTo>
                    <a:cubicBezTo>
                      <a:pt x="301" y="0"/>
                      <a:pt x="211" y="36"/>
                      <a:pt x="145" y="108"/>
                    </a:cubicBezTo>
                    <a:cubicBezTo>
                      <a:pt x="0" y="241"/>
                      <a:pt x="0" y="470"/>
                      <a:pt x="145" y="614"/>
                    </a:cubicBezTo>
                    <a:lnTo>
                      <a:pt x="181" y="651"/>
                    </a:lnTo>
                    <a:cubicBezTo>
                      <a:pt x="241" y="711"/>
                      <a:pt x="338" y="747"/>
                      <a:pt x="434" y="747"/>
                    </a:cubicBezTo>
                    <a:cubicBezTo>
                      <a:pt x="747" y="747"/>
                      <a:pt x="892" y="374"/>
                      <a:pt x="675" y="145"/>
                    </a:cubicBezTo>
                    <a:lnTo>
                      <a:pt x="687" y="145"/>
                    </a:lnTo>
                    <a:lnTo>
                      <a:pt x="651" y="108"/>
                    </a:lnTo>
                    <a:cubicBezTo>
                      <a:pt x="579" y="36"/>
                      <a:pt x="485" y="0"/>
                      <a:pt x="393" y="0"/>
                    </a:cubicBezTo>
                    <a:close/>
                  </a:path>
                </a:pathLst>
              </a:custGeom>
              <a:solidFill>
                <a:srgbClr val="7E4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7819170" y="4392627"/>
                <a:ext cx="60485" cy="46338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868" extrusionOk="0">
                    <a:moveTo>
                      <a:pt x="566" y="0"/>
                    </a:moveTo>
                    <a:cubicBezTo>
                      <a:pt x="0" y="0"/>
                      <a:pt x="0" y="868"/>
                      <a:pt x="566" y="868"/>
                    </a:cubicBezTo>
                    <a:cubicBezTo>
                      <a:pt x="1121" y="868"/>
                      <a:pt x="1133" y="0"/>
                      <a:pt x="566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8308658" y="3865183"/>
                <a:ext cx="70148" cy="54079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013" extrusionOk="0">
                    <a:moveTo>
                      <a:pt x="651" y="0"/>
                    </a:moveTo>
                    <a:cubicBezTo>
                      <a:pt x="0" y="0"/>
                      <a:pt x="0" y="1012"/>
                      <a:pt x="651" y="1012"/>
                    </a:cubicBezTo>
                    <a:cubicBezTo>
                      <a:pt x="1314" y="1012"/>
                      <a:pt x="1314" y="0"/>
                      <a:pt x="651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8287411" y="3923853"/>
                <a:ext cx="41854" cy="35287"/>
              </a:xfrm>
              <a:custGeom>
                <a:avLst/>
                <a:gdLst/>
                <a:ahLst/>
                <a:cxnLst/>
                <a:rect l="l" t="t" r="r" b="b"/>
                <a:pathLst>
                  <a:path w="784" h="661" extrusionOk="0">
                    <a:moveTo>
                      <a:pt x="434" y="1"/>
                    </a:moveTo>
                    <a:cubicBezTo>
                      <a:pt x="356" y="1"/>
                      <a:pt x="278" y="28"/>
                      <a:pt x="218" y="82"/>
                    </a:cubicBezTo>
                    <a:lnTo>
                      <a:pt x="205" y="106"/>
                    </a:lnTo>
                    <a:cubicBezTo>
                      <a:pt x="1" y="311"/>
                      <a:pt x="145" y="648"/>
                      <a:pt x="434" y="660"/>
                    </a:cubicBezTo>
                    <a:cubicBezTo>
                      <a:pt x="543" y="660"/>
                      <a:pt x="651" y="600"/>
                      <a:pt x="712" y="492"/>
                    </a:cubicBezTo>
                    <a:cubicBezTo>
                      <a:pt x="784" y="371"/>
                      <a:pt x="772" y="202"/>
                      <a:pt x="663" y="106"/>
                    </a:cubicBezTo>
                    <a:lnTo>
                      <a:pt x="651" y="82"/>
                    </a:lnTo>
                    <a:cubicBezTo>
                      <a:pt x="591" y="28"/>
                      <a:pt x="513" y="1"/>
                      <a:pt x="434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8288692" y="3995122"/>
                <a:ext cx="28988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58" extrusionOk="0">
                    <a:moveTo>
                      <a:pt x="278" y="0"/>
                    </a:moveTo>
                    <a:cubicBezTo>
                      <a:pt x="1" y="36"/>
                      <a:pt x="1" y="422"/>
                      <a:pt x="278" y="458"/>
                    </a:cubicBezTo>
                    <a:cubicBezTo>
                      <a:pt x="543" y="422"/>
                      <a:pt x="543" y="36"/>
                      <a:pt x="278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8333482" y="4288740"/>
                <a:ext cx="36302" cy="29522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53" extrusionOk="0">
                    <a:moveTo>
                      <a:pt x="375" y="0"/>
                    </a:moveTo>
                    <a:cubicBezTo>
                      <a:pt x="286" y="0"/>
                      <a:pt x="197" y="48"/>
                      <a:pt x="150" y="127"/>
                    </a:cubicBezTo>
                    <a:cubicBezTo>
                      <a:pt x="1" y="342"/>
                      <a:pt x="188" y="552"/>
                      <a:pt x="378" y="552"/>
                    </a:cubicBezTo>
                    <a:cubicBezTo>
                      <a:pt x="464" y="552"/>
                      <a:pt x="551" y="509"/>
                      <a:pt x="608" y="404"/>
                    </a:cubicBezTo>
                    <a:cubicBezTo>
                      <a:pt x="680" y="283"/>
                      <a:pt x="644" y="115"/>
                      <a:pt x="511" y="42"/>
                    </a:cubicBezTo>
                    <a:cubicBezTo>
                      <a:pt x="470" y="13"/>
                      <a:pt x="422" y="0"/>
                      <a:pt x="375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8297714" y="4353389"/>
                <a:ext cx="39932" cy="29629"/>
              </a:xfrm>
              <a:custGeom>
                <a:avLst/>
                <a:gdLst/>
                <a:ahLst/>
                <a:cxnLst/>
                <a:rect l="l" t="t" r="r" b="b"/>
                <a:pathLst>
                  <a:path w="748" h="555" extrusionOk="0">
                    <a:moveTo>
                      <a:pt x="374" y="0"/>
                    </a:moveTo>
                    <a:cubicBezTo>
                      <a:pt x="0" y="0"/>
                      <a:pt x="0" y="554"/>
                      <a:pt x="374" y="554"/>
                    </a:cubicBezTo>
                    <a:cubicBezTo>
                      <a:pt x="747" y="554"/>
                      <a:pt x="747" y="0"/>
                      <a:pt x="374" y="0"/>
                    </a:cubicBezTo>
                    <a:close/>
                  </a:path>
                </a:pathLst>
              </a:custGeom>
              <a:solidFill>
                <a:srgbClr val="7E4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8257835" y="4402237"/>
                <a:ext cx="35448" cy="27066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7" extrusionOk="0">
                    <a:moveTo>
                      <a:pt x="338" y="1"/>
                    </a:moveTo>
                    <a:cubicBezTo>
                      <a:pt x="0" y="1"/>
                      <a:pt x="0" y="507"/>
                      <a:pt x="338" y="507"/>
                    </a:cubicBezTo>
                    <a:cubicBezTo>
                      <a:pt x="663" y="507"/>
                      <a:pt x="663" y="1"/>
                      <a:pt x="338" y="1"/>
                    </a:cubicBezTo>
                    <a:close/>
                  </a:path>
                </a:pathLst>
              </a:custGeom>
              <a:solidFill>
                <a:srgbClr val="7E4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7918840" y="4281480"/>
                <a:ext cx="586061" cy="291642"/>
              </a:xfrm>
              <a:custGeom>
                <a:avLst/>
                <a:gdLst/>
                <a:ahLst/>
                <a:cxnLst/>
                <a:rect l="l" t="t" r="r" b="b"/>
                <a:pathLst>
                  <a:path w="10978" h="5463" extrusionOk="0">
                    <a:moveTo>
                      <a:pt x="6065" y="1"/>
                    </a:moveTo>
                    <a:cubicBezTo>
                      <a:pt x="5342" y="1"/>
                      <a:pt x="4576" y="251"/>
                      <a:pt x="3941" y="612"/>
                    </a:cubicBezTo>
                    <a:cubicBezTo>
                      <a:pt x="2868" y="1215"/>
                      <a:pt x="1" y="3395"/>
                      <a:pt x="1194" y="4829"/>
                    </a:cubicBezTo>
                    <a:cubicBezTo>
                      <a:pt x="1605" y="5323"/>
                      <a:pt x="2688" y="5462"/>
                      <a:pt x="3872" y="5462"/>
                    </a:cubicBezTo>
                    <a:cubicBezTo>
                      <a:pt x="5319" y="5462"/>
                      <a:pt x="6918" y="5253"/>
                      <a:pt x="7628" y="5227"/>
                    </a:cubicBezTo>
                    <a:cubicBezTo>
                      <a:pt x="8435" y="5191"/>
                      <a:pt x="9266" y="5143"/>
                      <a:pt x="9941" y="4709"/>
                    </a:cubicBezTo>
                    <a:cubicBezTo>
                      <a:pt x="10604" y="4263"/>
                      <a:pt x="10977" y="3275"/>
                      <a:pt x="10543" y="2636"/>
                    </a:cubicBezTo>
                    <a:cubicBezTo>
                      <a:pt x="10098" y="1998"/>
                      <a:pt x="9146" y="1974"/>
                      <a:pt x="8531" y="1504"/>
                    </a:cubicBezTo>
                    <a:cubicBezTo>
                      <a:pt x="8182" y="1239"/>
                      <a:pt x="7953" y="841"/>
                      <a:pt x="7628" y="552"/>
                    </a:cubicBezTo>
                    <a:cubicBezTo>
                      <a:pt x="7194" y="161"/>
                      <a:pt x="6643" y="1"/>
                      <a:pt x="6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7343135" y="3954710"/>
                <a:ext cx="329385" cy="733617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13742" extrusionOk="0">
                    <a:moveTo>
                      <a:pt x="3171" y="1"/>
                    </a:moveTo>
                    <a:cubicBezTo>
                      <a:pt x="3151" y="1"/>
                      <a:pt x="3130" y="4"/>
                      <a:pt x="3110" y="10"/>
                    </a:cubicBezTo>
                    <a:cubicBezTo>
                      <a:pt x="2085" y="263"/>
                      <a:pt x="1844" y="1781"/>
                      <a:pt x="1929" y="2637"/>
                    </a:cubicBezTo>
                    <a:cubicBezTo>
                      <a:pt x="1965" y="2974"/>
                      <a:pt x="2037" y="3299"/>
                      <a:pt x="2134" y="3625"/>
                    </a:cubicBezTo>
                    <a:cubicBezTo>
                      <a:pt x="1965" y="3540"/>
                      <a:pt x="1808" y="3432"/>
                      <a:pt x="1652" y="3323"/>
                    </a:cubicBezTo>
                    <a:cubicBezTo>
                      <a:pt x="1459" y="3171"/>
                      <a:pt x="1010" y="2593"/>
                      <a:pt x="672" y="2593"/>
                    </a:cubicBezTo>
                    <a:cubicBezTo>
                      <a:pt x="608" y="2593"/>
                      <a:pt x="548" y="2613"/>
                      <a:pt x="495" y="2661"/>
                    </a:cubicBezTo>
                    <a:cubicBezTo>
                      <a:pt x="1" y="3107"/>
                      <a:pt x="736" y="4022"/>
                      <a:pt x="1085" y="4299"/>
                    </a:cubicBezTo>
                    <a:cubicBezTo>
                      <a:pt x="1483" y="4625"/>
                      <a:pt x="2146" y="5022"/>
                      <a:pt x="2736" y="5095"/>
                    </a:cubicBezTo>
                    <a:cubicBezTo>
                      <a:pt x="2905" y="5420"/>
                      <a:pt x="3073" y="5745"/>
                      <a:pt x="3230" y="6083"/>
                    </a:cubicBezTo>
                    <a:cubicBezTo>
                      <a:pt x="3519" y="6625"/>
                      <a:pt x="3700" y="7227"/>
                      <a:pt x="3760" y="7854"/>
                    </a:cubicBezTo>
                    <a:cubicBezTo>
                      <a:pt x="3796" y="8601"/>
                      <a:pt x="3652" y="9348"/>
                      <a:pt x="3579" y="10083"/>
                    </a:cubicBezTo>
                    <a:cubicBezTo>
                      <a:pt x="3507" y="10625"/>
                      <a:pt x="3507" y="11167"/>
                      <a:pt x="3579" y="11709"/>
                    </a:cubicBezTo>
                    <a:cubicBezTo>
                      <a:pt x="3098" y="11408"/>
                      <a:pt x="2784" y="10938"/>
                      <a:pt x="2507" y="10408"/>
                    </a:cubicBezTo>
                    <a:cubicBezTo>
                      <a:pt x="2182" y="9782"/>
                      <a:pt x="1784" y="8721"/>
                      <a:pt x="1001" y="8553"/>
                    </a:cubicBezTo>
                    <a:cubicBezTo>
                      <a:pt x="980" y="8547"/>
                      <a:pt x="958" y="8545"/>
                      <a:pt x="938" y="8545"/>
                    </a:cubicBezTo>
                    <a:cubicBezTo>
                      <a:pt x="771" y="8545"/>
                      <a:pt x="633" y="8707"/>
                      <a:pt x="676" y="8878"/>
                    </a:cubicBezTo>
                    <a:cubicBezTo>
                      <a:pt x="760" y="9300"/>
                      <a:pt x="1049" y="9745"/>
                      <a:pt x="1242" y="10131"/>
                    </a:cubicBezTo>
                    <a:cubicBezTo>
                      <a:pt x="1447" y="10589"/>
                      <a:pt x="1640" y="11059"/>
                      <a:pt x="1893" y="11492"/>
                    </a:cubicBezTo>
                    <a:cubicBezTo>
                      <a:pt x="2338" y="12215"/>
                      <a:pt x="3037" y="12914"/>
                      <a:pt x="3929" y="12938"/>
                    </a:cubicBezTo>
                    <a:cubicBezTo>
                      <a:pt x="4061" y="13179"/>
                      <a:pt x="4230" y="13408"/>
                      <a:pt x="4435" y="13601"/>
                    </a:cubicBezTo>
                    <a:cubicBezTo>
                      <a:pt x="4545" y="13699"/>
                      <a:pt x="4674" y="13741"/>
                      <a:pt x="4802" y="13741"/>
                    </a:cubicBezTo>
                    <a:cubicBezTo>
                      <a:pt x="5193" y="13741"/>
                      <a:pt x="5566" y="13344"/>
                      <a:pt x="5302" y="12926"/>
                    </a:cubicBezTo>
                    <a:cubicBezTo>
                      <a:pt x="5013" y="12456"/>
                      <a:pt x="4821" y="12059"/>
                      <a:pt x="4796" y="11492"/>
                    </a:cubicBezTo>
                    <a:cubicBezTo>
                      <a:pt x="4784" y="10902"/>
                      <a:pt x="4833" y="10324"/>
                      <a:pt x="4941" y="9745"/>
                    </a:cubicBezTo>
                    <a:cubicBezTo>
                      <a:pt x="5122" y="8613"/>
                      <a:pt x="5182" y="7565"/>
                      <a:pt x="4845" y="6504"/>
                    </a:cubicBezTo>
                    <a:cubicBezTo>
                      <a:pt x="5290" y="6083"/>
                      <a:pt x="5628" y="5564"/>
                      <a:pt x="5833" y="4998"/>
                    </a:cubicBezTo>
                    <a:cubicBezTo>
                      <a:pt x="5965" y="4552"/>
                      <a:pt x="6170" y="3805"/>
                      <a:pt x="5712" y="3492"/>
                    </a:cubicBezTo>
                    <a:cubicBezTo>
                      <a:pt x="5676" y="3468"/>
                      <a:pt x="5640" y="3456"/>
                      <a:pt x="5604" y="3456"/>
                    </a:cubicBezTo>
                    <a:cubicBezTo>
                      <a:pt x="5568" y="3456"/>
                      <a:pt x="5531" y="3468"/>
                      <a:pt x="5495" y="3492"/>
                    </a:cubicBezTo>
                    <a:cubicBezTo>
                      <a:pt x="5134" y="3673"/>
                      <a:pt x="5061" y="4263"/>
                      <a:pt x="4869" y="4601"/>
                    </a:cubicBezTo>
                    <a:cubicBezTo>
                      <a:pt x="4724" y="4866"/>
                      <a:pt x="4555" y="5131"/>
                      <a:pt x="4363" y="5360"/>
                    </a:cubicBezTo>
                    <a:cubicBezTo>
                      <a:pt x="3965" y="4589"/>
                      <a:pt x="3471" y="3829"/>
                      <a:pt x="3218" y="2998"/>
                    </a:cubicBezTo>
                    <a:cubicBezTo>
                      <a:pt x="3073" y="2552"/>
                      <a:pt x="3001" y="2082"/>
                      <a:pt x="3013" y="1625"/>
                    </a:cubicBezTo>
                    <a:cubicBezTo>
                      <a:pt x="3025" y="1372"/>
                      <a:pt x="3061" y="1143"/>
                      <a:pt x="3122" y="902"/>
                    </a:cubicBezTo>
                    <a:cubicBezTo>
                      <a:pt x="3182" y="685"/>
                      <a:pt x="3314" y="492"/>
                      <a:pt x="3375" y="263"/>
                    </a:cubicBezTo>
                    <a:cubicBezTo>
                      <a:pt x="3406" y="127"/>
                      <a:pt x="3302" y="1"/>
                      <a:pt x="3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7586518" y="3838384"/>
                <a:ext cx="276428" cy="843109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15793" extrusionOk="0">
                    <a:moveTo>
                      <a:pt x="2577" y="0"/>
                    </a:moveTo>
                    <a:cubicBezTo>
                      <a:pt x="2485" y="0"/>
                      <a:pt x="2389" y="40"/>
                      <a:pt x="2322" y="129"/>
                    </a:cubicBezTo>
                    <a:cubicBezTo>
                      <a:pt x="1551" y="1165"/>
                      <a:pt x="1780" y="2466"/>
                      <a:pt x="2045" y="3635"/>
                    </a:cubicBezTo>
                    <a:lnTo>
                      <a:pt x="2105" y="3912"/>
                    </a:lnTo>
                    <a:cubicBezTo>
                      <a:pt x="2081" y="3900"/>
                      <a:pt x="2057" y="3876"/>
                      <a:pt x="2033" y="3864"/>
                    </a:cubicBezTo>
                    <a:cubicBezTo>
                      <a:pt x="1503" y="3466"/>
                      <a:pt x="828" y="3020"/>
                      <a:pt x="502" y="2418"/>
                    </a:cubicBezTo>
                    <a:cubicBezTo>
                      <a:pt x="450" y="2329"/>
                      <a:pt x="374" y="2292"/>
                      <a:pt x="299" y="2292"/>
                    </a:cubicBezTo>
                    <a:cubicBezTo>
                      <a:pt x="150" y="2292"/>
                      <a:pt x="1" y="2439"/>
                      <a:pt x="33" y="2623"/>
                    </a:cubicBezTo>
                    <a:cubicBezTo>
                      <a:pt x="141" y="3334"/>
                      <a:pt x="286" y="4020"/>
                      <a:pt x="864" y="4514"/>
                    </a:cubicBezTo>
                    <a:cubicBezTo>
                      <a:pt x="1129" y="4767"/>
                      <a:pt x="1454" y="4960"/>
                      <a:pt x="1804" y="5081"/>
                    </a:cubicBezTo>
                    <a:cubicBezTo>
                      <a:pt x="1972" y="5141"/>
                      <a:pt x="2153" y="5177"/>
                      <a:pt x="2334" y="5189"/>
                    </a:cubicBezTo>
                    <a:cubicBezTo>
                      <a:pt x="2346" y="5298"/>
                      <a:pt x="2358" y="5418"/>
                      <a:pt x="2346" y="5539"/>
                    </a:cubicBezTo>
                    <a:cubicBezTo>
                      <a:pt x="2346" y="6177"/>
                      <a:pt x="2165" y="6780"/>
                      <a:pt x="1985" y="7394"/>
                    </a:cubicBezTo>
                    <a:cubicBezTo>
                      <a:pt x="1611" y="8659"/>
                      <a:pt x="1322" y="9792"/>
                      <a:pt x="1515" y="11129"/>
                    </a:cubicBezTo>
                    <a:cubicBezTo>
                      <a:pt x="1611" y="11792"/>
                      <a:pt x="1756" y="12443"/>
                      <a:pt x="1756" y="13129"/>
                    </a:cubicBezTo>
                    <a:cubicBezTo>
                      <a:pt x="1756" y="13804"/>
                      <a:pt x="1551" y="14419"/>
                      <a:pt x="1454" y="15081"/>
                    </a:cubicBezTo>
                    <a:cubicBezTo>
                      <a:pt x="1398" y="15458"/>
                      <a:pt x="1732" y="15793"/>
                      <a:pt x="2047" y="15793"/>
                    </a:cubicBezTo>
                    <a:cubicBezTo>
                      <a:pt x="2205" y="15793"/>
                      <a:pt x="2358" y="15708"/>
                      <a:pt x="2454" y="15503"/>
                    </a:cubicBezTo>
                    <a:cubicBezTo>
                      <a:pt x="3021" y="14370"/>
                      <a:pt x="3033" y="12864"/>
                      <a:pt x="2888" y="11623"/>
                    </a:cubicBezTo>
                    <a:cubicBezTo>
                      <a:pt x="2864" y="11406"/>
                      <a:pt x="2828" y="11189"/>
                      <a:pt x="2816" y="10973"/>
                    </a:cubicBezTo>
                    <a:cubicBezTo>
                      <a:pt x="3852" y="10262"/>
                      <a:pt x="5177" y="9274"/>
                      <a:pt x="4864" y="7852"/>
                    </a:cubicBezTo>
                    <a:cubicBezTo>
                      <a:pt x="4840" y="7731"/>
                      <a:pt x="4744" y="7635"/>
                      <a:pt x="4623" y="7611"/>
                    </a:cubicBezTo>
                    <a:cubicBezTo>
                      <a:pt x="4595" y="7597"/>
                      <a:pt x="4567" y="7591"/>
                      <a:pt x="4539" y="7591"/>
                    </a:cubicBezTo>
                    <a:cubicBezTo>
                      <a:pt x="4519" y="7591"/>
                      <a:pt x="4499" y="7594"/>
                      <a:pt x="4479" y="7599"/>
                    </a:cubicBezTo>
                    <a:cubicBezTo>
                      <a:pt x="4262" y="7635"/>
                      <a:pt x="4214" y="7804"/>
                      <a:pt x="4141" y="7984"/>
                    </a:cubicBezTo>
                    <a:cubicBezTo>
                      <a:pt x="4009" y="8298"/>
                      <a:pt x="3840" y="8599"/>
                      <a:pt x="3635" y="8876"/>
                    </a:cubicBezTo>
                    <a:cubicBezTo>
                      <a:pt x="3382" y="9177"/>
                      <a:pt x="3093" y="9454"/>
                      <a:pt x="2768" y="9671"/>
                    </a:cubicBezTo>
                    <a:cubicBezTo>
                      <a:pt x="2852" y="9069"/>
                      <a:pt x="2985" y="8466"/>
                      <a:pt x="3153" y="7876"/>
                    </a:cubicBezTo>
                    <a:cubicBezTo>
                      <a:pt x="3479" y="6671"/>
                      <a:pt x="3491" y="5394"/>
                      <a:pt x="3201" y="4177"/>
                    </a:cubicBezTo>
                    <a:cubicBezTo>
                      <a:pt x="2900" y="2912"/>
                      <a:pt x="2527" y="1659"/>
                      <a:pt x="2852" y="358"/>
                    </a:cubicBezTo>
                    <a:cubicBezTo>
                      <a:pt x="2907" y="138"/>
                      <a:pt x="2748" y="0"/>
                      <a:pt x="2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7768347" y="3899136"/>
                <a:ext cx="263455" cy="791379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14824" extrusionOk="0">
                    <a:moveTo>
                      <a:pt x="2387" y="1"/>
                    </a:moveTo>
                    <a:cubicBezTo>
                      <a:pt x="2228" y="1"/>
                      <a:pt x="2074" y="120"/>
                      <a:pt x="2145" y="316"/>
                    </a:cubicBezTo>
                    <a:cubicBezTo>
                      <a:pt x="2470" y="1292"/>
                      <a:pt x="2326" y="2292"/>
                      <a:pt x="2169" y="3280"/>
                    </a:cubicBezTo>
                    <a:cubicBezTo>
                      <a:pt x="1663" y="2834"/>
                      <a:pt x="1229" y="2316"/>
                      <a:pt x="880" y="1738"/>
                    </a:cubicBezTo>
                    <a:cubicBezTo>
                      <a:pt x="833" y="1662"/>
                      <a:pt x="756" y="1627"/>
                      <a:pt x="680" y="1627"/>
                    </a:cubicBezTo>
                    <a:cubicBezTo>
                      <a:pt x="562" y="1627"/>
                      <a:pt x="446" y="1712"/>
                      <a:pt x="446" y="1858"/>
                    </a:cubicBezTo>
                    <a:cubicBezTo>
                      <a:pt x="494" y="2979"/>
                      <a:pt x="1061" y="4027"/>
                      <a:pt x="1988" y="4678"/>
                    </a:cubicBezTo>
                    <a:cubicBezTo>
                      <a:pt x="1952" y="5569"/>
                      <a:pt x="2024" y="6461"/>
                      <a:pt x="2205" y="7340"/>
                    </a:cubicBezTo>
                    <a:cubicBezTo>
                      <a:pt x="2326" y="7919"/>
                      <a:pt x="2410" y="8533"/>
                      <a:pt x="2241" y="9112"/>
                    </a:cubicBezTo>
                    <a:cubicBezTo>
                      <a:pt x="2073" y="9654"/>
                      <a:pt x="1723" y="10124"/>
                      <a:pt x="1482" y="10630"/>
                    </a:cubicBezTo>
                    <a:cubicBezTo>
                      <a:pt x="1434" y="10750"/>
                      <a:pt x="1386" y="10871"/>
                      <a:pt x="1338" y="10991"/>
                    </a:cubicBezTo>
                    <a:cubicBezTo>
                      <a:pt x="1265" y="10931"/>
                      <a:pt x="1205" y="10859"/>
                      <a:pt x="1145" y="10798"/>
                    </a:cubicBezTo>
                    <a:cubicBezTo>
                      <a:pt x="952" y="10582"/>
                      <a:pt x="759" y="10280"/>
                      <a:pt x="494" y="10160"/>
                    </a:cubicBezTo>
                    <a:cubicBezTo>
                      <a:pt x="446" y="10132"/>
                      <a:pt x="395" y="10120"/>
                      <a:pt x="345" y="10120"/>
                    </a:cubicBezTo>
                    <a:cubicBezTo>
                      <a:pt x="221" y="10120"/>
                      <a:pt x="107" y="10199"/>
                      <a:pt x="73" y="10329"/>
                    </a:cubicBezTo>
                    <a:cubicBezTo>
                      <a:pt x="0" y="10678"/>
                      <a:pt x="181" y="11051"/>
                      <a:pt x="338" y="11365"/>
                    </a:cubicBezTo>
                    <a:cubicBezTo>
                      <a:pt x="494" y="11666"/>
                      <a:pt x="771" y="12088"/>
                      <a:pt x="1085" y="12244"/>
                    </a:cubicBezTo>
                    <a:lnTo>
                      <a:pt x="1085" y="12256"/>
                    </a:lnTo>
                    <a:cubicBezTo>
                      <a:pt x="1061" y="12895"/>
                      <a:pt x="1133" y="13534"/>
                      <a:pt x="904" y="14148"/>
                    </a:cubicBezTo>
                    <a:cubicBezTo>
                      <a:pt x="758" y="14557"/>
                      <a:pt x="1094" y="14824"/>
                      <a:pt x="1437" y="14824"/>
                    </a:cubicBezTo>
                    <a:cubicBezTo>
                      <a:pt x="1661" y="14824"/>
                      <a:pt x="1889" y="14711"/>
                      <a:pt x="1988" y="14449"/>
                    </a:cubicBezTo>
                    <a:cubicBezTo>
                      <a:pt x="2085" y="14136"/>
                      <a:pt x="2157" y="13823"/>
                      <a:pt x="2181" y="13497"/>
                    </a:cubicBezTo>
                    <a:cubicBezTo>
                      <a:pt x="2808" y="13485"/>
                      <a:pt x="3434" y="13124"/>
                      <a:pt x="3832" y="12666"/>
                    </a:cubicBezTo>
                    <a:cubicBezTo>
                      <a:pt x="4061" y="12389"/>
                      <a:pt x="4254" y="12076"/>
                      <a:pt x="4398" y="11762"/>
                    </a:cubicBezTo>
                    <a:cubicBezTo>
                      <a:pt x="4555" y="11473"/>
                      <a:pt x="4748" y="11196"/>
                      <a:pt x="4856" y="10883"/>
                    </a:cubicBezTo>
                    <a:cubicBezTo>
                      <a:pt x="4935" y="10658"/>
                      <a:pt x="4731" y="10507"/>
                      <a:pt x="4537" y="10507"/>
                    </a:cubicBezTo>
                    <a:cubicBezTo>
                      <a:pt x="4522" y="10507"/>
                      <a:pt x="4508" y="10508"/>
                      <a:pt x="4494" y="10509"/>
                    </a:cubicBezTo>
                    <a:cubicBezTo>
                      <a:pt x="3952" y="10594"/>
                      <a:pt x="3651" y="11208"/>
                      <a:pt x="3386" y="11618"/>
                    </a:cubicBezTo>
                    <a:cubicBezTo>
                      <a:pt x="3241" y="11859"/>
                      <a:pt x="3049" y="12076"/>
                      <a:pt x="2820" y="12232"/>
                    </a:cubicBezTo>
                    <a:cubicBezTo>
                      <a:pt x="2639" y="12341"/>
                      <a:pt x="2434" y="12413"/>
                      <a:pt x="2229" y="12449"/>
                    </a:cubicBezTo>
                    <a:cubicBezTo>
                      <a:pt x="2241" y="11883"/>
                      <a:pt x="2398" y="11317"/>
                      <a:pt x="2675" y="10823"/>
                    </a:cubicBezTo>
                    <a:cubicBezTo>
                      <a:pt x="2964" y="10292"/>
                      <a:pt x="3278" y="9774"/>
                      <a:pt x="3410" y="9196"/>
                    </a:cubicBezTo>
                    <a:cubicBezTo>
                      <a:pt x="3470" y="8871"/>
                      <a:pt x="3494" y="8557"/>
                      <a:pt x="3482" y="8232"/>
                    </a:cubicBezTo>
                    <a:cubicBezTo>
                      <a:pt x="3519" y="8208"/>
                      <a:pt x="3555" y="8184"/>
                      <a:pt x="3579" y="8148"/>
                    </a:cubicBezTo>
                    <a:cubicBezTo>
                      <a:pt x="4121" y="7497"/>
                      <a:pt x="4856" y="6365"/>
                      <a:pt x="4531" y="5485"/>
                    </a:cubicBezTo>
                    <a:cubicBezTo>
                      <a:pt x="4484" y="5344"/>
                      <a:pt x="4340" y="5238"/>
                      <a:pt x="4198" y="5238"/>
                    </a:cubicBezTo>
                    <a:cubicBezTo>
                      <a:pt x="4122" y="5238"/>
                      <a:pt x="4047" y="5269"/>
                      <a:pt x="3988" y="5340"/>
                    </a:cubicBezTo>
                    <a:cubicBezTo>
                      <a:pt x="3747" y="5642"/>
                      <a:pt x="3651" y="6003"/>
                      <a:pt x="3470" y="6340"/>
                    </a:cubicBezTo>
                    <a:cubicBezTo>
                      <a:pt x="3410" y="6461"/>
                      <a:pt x="3338" y="6581"/>
                      <a:pt x="3265" y="6702"/>
                    </a:cubicBezTo>
                    <a:cubicBezTo>
                      <a:pt x="3169" y="6244"/>
                      <a:pt x="3109" y="5786"/>
                      <a:pt x="3085" y="5328"/>
                    </a:cubicBezTo>
                    <a:cubicBezTo>
                      <a:pt x="3085" y="4702"/>
                      <a:pt x="3121" y="4087"/>
                      <a:pt x="3205" y="3473"/>
                    </a:cubicBezTo>
                    <a:cubicBezTo>
                      <a:pt x="3302" y="2316"/>
                      <a:pt x="3326" y="1099"/>
                      <a:pt x="2615" y="111"/>
                    </a:cubicBezTo>
                    <a:cubicBezTo>
                      <a:pt x="2560" y="35"/>
                      <a:pt x="2473" y="1"/>
                      <a:pt x="2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7266634" y="4495340"/>
                <a:ext cx="486337" cy="242315"/>
              </a:xfrm>
              <a:custGeom>
                <a:avLst/>
                <a:gdLst/>
                <a:ahLst/>
                <a:cxnLst/>
                <a:rect l="l" t="t" r="r" b="b"/>
                <a:pathLst>
                  <a:path w="9110" h="4539" extrusionOk="0">
                    <a:moveTo>
                      <a:pt x="5444" y="0"/>
                    </a:moveTo>
                    <a:cubicBezTo>
                      <a:pt x="5263" y="0"/>
                      <a:pt x="5081" y="18"/>
                      <a:pt x="4904" y="52"/>
                    </a:cubicBezTo>
                    <a:cubicBezTo>
                      <a:pt x="4097" y="197"/>
                      <a:pt x="3374" y="631"/>
                      <a:pt x="2699" y="1076"/>
                    </a:cubicBezTo>
                    <a:cubicBezTo>
                      <a:pt x="1747" y="1715"/>
                      <a:pt x="0" y="2920"/>
                      <a:pt x="1482" y="3980"/>
                    </a:cubicBezTo>
                    <a:cubicBezTo>
                      <a:pt x="2142" y="4445"/>
                      <a:pt x="3301" y="4538"/>
                      <a:pt x="4419" y="4538"/>
                    </a:cubicBezTo>
                    <a:cubicBezTo>
                      <a:pt x="5166" y="4538"/>
                      <a:pt x="5894" y="4497"/>
                      <a:pt x="6442" y="4497"/>
                    </a:cubicBezTo>
                    <a:cubicBezTo>
                      <a:pt x="6498" y="4497"/>
                      <a:pt x="6551" y="4497"/>
                      <a:pt x="6603" y="4498"/>
                    </a:cubicBezTo>
                    <a:cubicBezTo>
                      <a:pt x="6724" y="4501"/>
                      <a:pt x="6846" y="4503"/>
                      <a:pt x="6968" y="4503"/>
                    </a:cubicBezTo>
                    <a:cubicBezTo>
                      <a:pt x="7406" y="4503"/>
                      <a:pt x="7843" y="4470"/>
                      <a:pt x="8230" y="4281"/>
                    </a:cubicBezTo>
                    <a:cubicBezTo>
                      <a:pt x="8724" y="4040"/>
                      <a:pt x="9109" y="3474"/>
                      <a:pt x="8965" y="2944"/>
                    </a:cubicBezTo>
                    <a:cubicBezTo>
                      <a:pt x="8808" y="2450"/>
                      <a:pt x="8290" y="2185"/>
                      <a:pt x="7940" y="1811"/>
                    </a:cubicBezTo>
                    <a:cubicBezTo>
                      <a:pt x="7639" y="1474"/>
                      <a:pt x="7470" y="1040"/>
                      <a:pt x="7169" y="703"/>
                    </a:cubicBezTo>
                    <a:cubicBezTo>
                      <a:pt x="6736" y="223"/>
                      <a:pt x="6091" y="0"/>
                      <a:pt x="54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7560573" y="4546269"/>
                <a:ext cx="488900" cy="204411"/>
              </a:xfrm>
              <a:custGeom>
                <a:avLst/>
                <a:gdLst/>
                <a:ahLst/>
                <a:cxnLst/>
                <a:rect l="l" t="t" r="r" b="b"/>
                <a:pathLst>
                  <a:path w="9158" h="3829" extrusionOk="0">
                    <a:moveTo>
                      <a:pt x="4525" y="0"/>
                    </a:moveTo>
                    <a:cubicBezTo>
                      <a:pt x="4503" y="0"/>
                      <a:pt x="4481" y="1"/>
                      <a:pt x="4459" y="2"/>
                    </a:cubicBezTo>
                    <a:cubicBezTo>
                      <a:pt x="3278" y="14"/>
                      <a:pt x="0" y="2267"/>
                      <a:pt x="1808" y="3556"/>
                    </a:cubicBezTo>
                    <a:cubicBezTo>
                      <a:pt x="2119" y="3771"/>
                      <a:pt x="2503" y="3828"/>
                      <a:pt x="2892" y="3828"/>
                    </a:cubicBezTo>
                    <a:cubicBezTo>
                      <a:pt x="3091" y="3828"/>
                      <a:pt x="3291" y="3814"/>
                      <a:pt x="3483" y="3797"/>
                    </a:cubicBezTo>
                    <a:lnTo>
                      <a:pt x="7350" y="3448"/>
                    </a:lnTo>
                    <a:cubicBezTo>
                      <a:pt x="7965" y="3400"/>
                      <a:pt x="8688" y="3255"/>
                      <a:pt x="8905" y="2677"/>
                    </a:cubicBezTo>
                    <a:cubicBezTo>
                      <a:pt x="9158" y="2002"/>
                      <a:pt x="8411" y="1327"/>
                      <a:pt x="7712" y="1146"/>
                    </a:cubicBezTo>
                    <a:cubicBezTo>
                      <a:pt x="7001" y="966"/>
                      <a:pt x="6206" y="990"/>
                      <a:pt x="5627" y="544"/>
                    </a:cubicBezTo>
                    <a:cubicBezTo>
                      <a:pt x="5459" y="387"/>
                      <a:pt x="5290" y="255"/>
                      <a:pt x="5097" y="122"/>
                    </a:cubicBezTo>
                    <a:cubicBezTo>
                      <a:pt x="4924" y="47"/>
                      <a:pt x="4722" y="0"/>
                      <a:pt x="45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7"/>
            <p:cNvGrpSpPr/>
            <p:nvPr/>
          </p:nvGrpSpPr>
          <p:grpSpPr>
            <a:xfrm>
              <a:off x="-63769" y="3154045"/>
              <a:ext cx="1184790" cy="2127998"/>
              <a:chOff x="256511" y="3007908"/>
              <a:chExt cx="921586" cy="1655257"/>
            </a:xfrm>
          </p:grpSpPr>
          <p:sp>
            <p:nvSpPr>
              <p:cNvPr id="365" name="Google Shape;365;p7"/>
              <p:cNvSpPr/>
              <p:nvPr/>
            </p:nvSpPr>
            <p:spPr>
              <a:xfrm>
                <a:off x="256511" y="3007908"/>
                <a:ext cx="551948" cy="1528893"/>
              </a:xfrm>
              <a:custGeom>
                <a:avLst/>
                <a:gdLst/>
                <a:ahLst/>
                <a:cxnLst/>
                <a:rect l="l" t="t" r="r" b="b"/>
                <a:pathLst>
                  <a:path w="10339" h="28639" extrusionOk="0">
                    <a:moveTo>
                      <a:pt x="6482" y="1"/>
                    </a:moveTo>
                    <a:cubicBezTo>
                      <a:pt x="6470" y="1"/>
                      <a:pt x="6458" y="1"/>
                      <a:pt x="6446" y="1"/>
                    </a:cubicBezTo>
                    <a:cubicBezTo>
                      <a:pt x="5471" y="25"/>
                      <a:pt x="5410" y="1543"/>
                      <a:pt x="5543" y="2206"/>
                    </a:cubicBezTo>
                    <a:cubicBezTo>
                      <a:pt x="5663" y="2784"/>
                      <a:pt x="5892" y="3327"/>
                      <a:pt x="6230" y="3821"/>
                    </a:cubicBezTo>
                    <a:cubicBezTo>
                      <a:pt x="6471" y="4206"/>
                      <a:pt x="6784" y="4580"/>
                      <a:pt x="6965" y="5001"/>
                    </a:cubicBezTo>
                    <a:cubicBezTo>
                      <a:pt x="6953" y="5447"/>
                      <a:pt x="6916" y="5905"/>
                      <a:pt x="6844" y="6351"/>
                    </a:cubicBezTo>
                    <a:cubicBezTo>
                      <a:pt x="6772" y="6929"/>
                      <a:pt x="6651" y="7496"/>
                      <a:pt x="6507" y="8062"/>
                    </a:cubicBezTo>
                    <a:cubicBezTo>
                      <a:pt x="6459" y="7339"/>
                      <a:pt x="6290" y="6616"/>
                      <a:pt x="5844" y="6026"/>
                    </a:cubicBezTo>
                    <a:cubicBezTo>
                      <a:pt x="5583" y="5685"/>
                      <a:pt x="5144" y="5412"/>
                      <a:pt x="4714" y="5412"/>
                    </a:cubicBezTo>
                    <a:cubicBezTo>
                      <a:pt x="4489" y="5412"/>
                      <a:pt x="4267" y="5487"/>
                      <a:pt x="4073" y="5664"/>
                    </a:cubicBezTo>
                    <a:cubicBezTo>
                      <a:pt x="3458" y="6230"/>
                      <a:pt x="3735" y="7315"/>
                      <a:pt x="4145" y="7917"/>
                    </a:cubicBezTo>
                    <a:cubicBezTo>
                      <a:pt x="4555" y="8520"/>
                      <a:pt x="5410" y="9110"/>
                      <a:pt x="6181" y="9194"/>
                    </a:cubicBezTo>
                    <a:cubicBezTo>
                      <a:pt x="5952" y="9941"/>
                      <a:pt x="5687" y="10701"/>
                      <a:pt x="5434" y="11435"/>
                    </a:cubicBezTo>
                    <a:cubicBezTo>
                      <a:pt x="5181" y="12146"/>
                      <a:pt x="4928" y="12869"/>
                      <a:pt x="4711" y="13604"/>
                    </a:cubicBezTo>
                    <a:cubicBezTo>
                      <a:pt x="4603" y="12737"/>
                      <a:pt x="4410" y="11905"/>
                      <a:pt x="3952" y="11134"/>
                    </a:cubicBezTo>
                    <a:cubicBezTo>
                      <a:pt x="3723" y="10761"/>
                      <a:pt x="3422" y="10315"/>
                      <a:pt x="2964" y="10231"/>
                    </a:cubicBezTo>
                    <a:cubicBezTo>
                      <a:pt x="2914" y="10222"/>
                      <a:pt x="2864" y="10219"/>
                      <a:pt x="2814" y="10219"/>
                    </a:cubicBezTo>
                    <a:cubicBezTo>
                      <a:pt x="2496" y="10219"/>
                      <a:pt x="2202" y="10381"/>
                      <a:pt x="2025" y="10652"/>
                    </a:cubicBezTo>
                    <a:cubicBezTo>
                      <a:pt x="1506" y="11460"/>
                      <a:pt x="1856" y="12689"/>
                      <a:pt x="2374" y="13399"/>
                    </a:cubicBezTo>
                    <a:cubicBezTo>
                      <a:pt x="2856" y="14038"/>
                      <a:pt x="3639" y="14508"/>
                      <a:pt x="4446" y="14508"/>
                    </a:cubicBezTo>
                    <a:cubicBezTo>
                      <a:pt x="4266" y="15195"/>
                      <a:pt x="4121" y="15906"/>
                      <a:pt x="4037" y="16604"/>
                    </a:cubicBezTo>
                    <a:cubicBezTo>
                      <a:pt x="3940" y="17291"/>
                      <a:pt x="3916" y="17978"/>
                      <a:pt x="3940" y="18665"/>
                    </a:cubicBezTo>
                    <a:cubicBezTo>
                      <a:pt x="3663" y="18014"/>
                      <a:pt x="3254" y="17412"/>
                      <a:pt x="2760" y="16894"/>
                    </a:cubicBezTo>
                    <a:cubicBezTo>
                      <a:pt x="2418" y="16569"/>
                      <a:pt x="1745" y="16041"/>
                      <a:pt x="1167" y="16041"/>
                    </a:cubicBezTo>
                    <a:cubicBezTo>
                      <a:pt x="950" y="16041"/>
                      <a:pt x="746" y="16116"/>
                      <a:pt x="579" y="16303"/>
                    </a:cubicBezTo>
                    <a:cubicBezTo>
                      <a:pt x="0" y="16954"/>
                      <a:pt x="518" y="18267"/>
                      <a:pt x="1037" y="18809"/>
                    </a:cubicBezTo>
                    <a:cubicBezTo>
                      <a:pt x="1796" y="19593"/>
                      <a:pt x="2976" y="19773"/>
                      <a:pt x="4025" y="19773"/>
                    </a:cubicBezTo>
                    <a:cubicBezTo>
                      <a:pt x="4121" y="20556"/>
                      <a:pt x="4254" y="21328"/>
                      <a:pt x="4458" y="22087"/>
                    </a:cubicBezTo>
                    <a:cubicBezTo>
                      <a:pt x="4615" y="22737"/>
                      <a:pt x="4808" y="23400"/>
                      <a:pt x="4916" y="24075"/>
                    </a:cubicBezTo>
                    <a:cubicBezTo>
                      <a:pt x="4591" y="23629"/>
                      <a:pt x="4217" y="23243"/>
                      <a:pt x="3784" y="22906"/>
                    </a:cubicBezTo>
                    <a:cubicBezTo>
                      <a:pt x="3407" y="22620"/>
                      <a:pt x="2878" y="22375"/>
                      <a:pt x="2384" y="22375"/>
                    </a:cubicBezTo>
                    <a:cubicBezTo>
                      <a:pt x="2024" y="22375"/>
                      <a:pt x="1683" y="22505"/>
                      <a:pt x="1434" y="22846"/>
                    </a:cubicBezTo>
                    <a:cubicBezTo>
                      <a:pt x="844" y="23653"/>
                      <a:pt x="1506" y="24605"/>
                      <a:pt x="2193" y="25099"/>
                    </a:cubicBezTo>
                    <a:cubicBezTo>
                      <a:pt x="2882" y="25621"/>
                      <a:pt x="3715" y="25889"/>
                      <a:pt x="4568" y="25889"/>
                    </a:cubicBezTo>
                    <a:cubicBezTo>
                      <a:pt x="4700" y="25889"/>
                      <a:pt x="4832" y="25883"/>
                      <a:pt x="4964" y="25870"/>
                    </a:cubicBezTo>
                    <a:lnTo>
                      <a:pt x="4964" y="25870"/>
                    </a:lnTo>
                    <a:cubicBezTo>
                      <a:pt x="4868" y="26737"/>
                      <a:pt x="4603" y="27569"/>
                      <a:pt x="4338" y="28400"/>
                    </a:cubicBezTo>
                    <a:cubicBezTo>
                      <a:pt x="4294" y="28546"/>
                      <a:pt x="4409" y="28639"/>
                      <a:pt x="4525" y="28639"/>
                    </a:cubicBezTo>
                    <a:cubicBezTo>
                      <a:pt x="4601" y="28639"/>
                      <a:pt x="4678" y="28599"/>
                      <a:pt x="4711" y="28509"/>
                    </a:cubicBezTo>
                    <a:cubicBezTo>
                      <a:pt x="5013" y="27641"/>
                      <a:pt x="5302" y="26762"/>
                      <a:pt x="5398" y="25846"/>
                    </a:cubicBezTo>
                    <a:cubicBezTo>
                      <a:pt x="6254" y="25774"/>
                      <a:pt x="7061" y="25424"/>
                      <a:pt x="7700" y="24846"/>
                    </a:cubicBezTo>
                    <a:cubicBezTo>
                      <a:pt x="8230" y="24352"/>
                      <a:pt x="8868" y="23448"/>
                      <a:pt x="8302" y="22749"/>
                    </a:cubicBezTo>
                    <a:cubicBezTo>
                      <a:pt x="8123" y="22532"/>
                      <a:pt x="7909" y="22447"/>
                      <a:pt x="7686" y="22447"/>
                    </a:cubicBezTo>
                    <a:cubicBezTo>
                      <a:pt x="7216" y="22447"/>
                      <a:pt x="6705" y="22821"/>
                      <a:pt x="6386" y="23123"/>
                    </a:cubicBezTo>
                    <a:cubicBezTo>
                      <a:pt x="5952" y="23532"/>
                      <a:pt x="5615" y="24051"/>
                      <a:pt x="5386" y="24605"/>
                    </a:cubicBezTo>
                    <a:cubicBezTo>
                      <a:pt x="5338" y="24111"/>
                      <a:pt x="5254" y="23605"/>
                      <a:pt x="5133" y="23123"/>
                    </a:cubicBezTo>
                    <a:cubicBezTo>
                      <a:pt x="4928" y="22219"/>
                      <a:pt x="4663" y="21315"/>
                      <a:pt x="4519" y="20388"/>
                    </a:cubicBezTo>
                    <a:cubicBezTo>
                      <a:pt x="4470" y="20135"/>
                      <a:pt x="4446" y="19894"/>
                      <a:pt x="4422" y="19641"/>
                    </a:cubicBezTo>
                    <a:cubicBezTo>
                      <a:pt x="5410" y="19339"/>
                      <a:pt x="6459" y="18942"/>
                      <a:pt x="7278" y="18291"/>
                    </a:cubicBezTo>
                    <a:cubicBezTo>
                      <a:pt x="7820" y="17857"/>
                      <a:pt x="8651" y="16785"/>
                      <a:pt x="7820" y="16207"/>
                    </a:cubicBezTo>
                    <a:cubicBezTo>
                      <a:pt x="7623" y="16070"/>
                      <a:pt x="7400" y="16014"/>
                      <a:pt x="7168" y="16014"/>
                    </a:cubicBezTo>
                    <a:cubicBezTo>
                      <a:pt x="6561" y="16014"/>
                      <a:pt x="5892" y="16400"/>
                      <a:pt x="5483" y="16749"/>
                    </a:cubicBezTo>
                    <a:cubicBezTo>
                      <a:pt x="5001" y="17183"/>
                      <a:pt x="4615" y="17713"/>
                      <a:pt x="4362" y="18315"/>
                    </a:cubicBezTo>
                    <a:cubicBezTo>
                      <a:pt x="4362" y="17978"/>
                      <a:pt x="4374" y="17641"/>
                      <a:pt x="4398" y="17315"/>
                    </a:cubicBezTo>
                    <a:cubicBezTo>
                      <a:pt x="4458" y="16424"/>
                      <a:pt x="4603" y="15544"/>
                      <a:pt x="4832" y="14689"/>
                    </a:cubicBezTo>
                    <a:cubicBezTo>
                      <a:pt x="5073" y="14751"/>
                      <a:pt x="5316" y="14779"/>
                      <a:pt x="5560" y="14779"/>
                    </a:cubicBezTo>
                    <a:cubicBezTo>
                      <a:pt x="6304" y="14779"/>
                      <a:pt x="7046" y="14518"/>
                      <a:pt x="7700" y="14183"/>
                    </a:cubicBezTo>
                    <a:cubicBezTo>
                      <a:pt x="8471" y="13785"/>
                      <a:pt x="9495" y="12978"/>
                      <a:pt x="9049" y="11978"/>
                    </a:cubicBezTo>
                    <a:cubicBezTo>
                      <a:pt x="8840" y="11495"/>
                      <a:pt x="8420" y="11311"/>
                      <a:pt x="7967" y="11311"/>
                    </a:cubicBezTo>
                    <a:cubicBezTo>
                      <a:pt x="7560" y="11311"/>
                      <a:pt x="7127" y="11460"/>
                      <a:pt x="6796" y="11676"/>
                    </a:cubicBezTo>
                    <a:cubicBezTo>
                      <a:pt x="6242" y="12038"/>
                      <a:pt x="5748" y="12484"/>
                      <a:pt x="5326" y="13002"/>
                    </a:cubicBezTo>
                    <a:cubicBezTo>
                      <a:pt x="5748" y="11713"/>
                      <a:pt x="6218" y="10447"/>
                      <a:pt x="6591" y="9158"/>
                    </a:cubicBezTo>
                    <a:cubicBezTo>
                      <a:pt x="6883" y="9177"/>
                      <a:pt x="7185" y="9195"/>
                      <a:pt x="7488" y="9195"/>
                    </a:cubicBezTo>
                    <a:cubicBezTo>
                      <a:pt x="8145" y="9195"/>
                      <a:pt x="8805" y="9111"/>
                      <a:pt x="9374" y="8773"/>
                    </a:cubicBezTo>
                    <a:cubicBezTo>
                      <a:pt x="9977" y="8411"/>
                      <a:pt x="10338" y="7628"/>
                      <a:pt x="9760" y="7074"/>
                    </a:cubicBezTo>
                    <a:cubicBezTo>
                      <a:pt x="9527" y="6850"/>
                      <a:pt x="9251" y="6762"/>
                      <a:pt x="8967" y="6762"/>
                    </a:cubicBezTo>
                    <a:cubicBezTo>
                      <a:pt x="8530" y="6762"/>
                      <a:pt x="8074" y="6970"/>
                      <a:pt x="7724" y="7218"/>
                    </a:cubicBezTo>
                    <a:cubicBezTo>
                      <a:pt x="7386" y="7459"/>
                      <a:pt x="7097" y="7761"/>
                      <a:pt x="6880" y="8110"/>
                    </a:cubicBezTo>
                    <a:cubicBezTo>
                      <a:pt x="7001" y="7592"/>
                      <a:pt x="7097" y="7062"/>
                      <a:pt x="7181" y="6532"/>
                    </a:cubicBezTo>
                    <a:cubicBezTo>
                      <a:pt x="7242" y="6014"/>
                      <a:pt x="7278" y="5483"/>
                      <a:pt x="7290" y="4953"/>
                    </a:cubicBezTo>
                    <a:cubicBezTo>
                      <a:pt x="8037" y="4291"/>
                      <a:pt x="8182" y="3110"/>
                      <a:pt x="8025" y="2170"/>
                    </a:cubicBezTo>
                    <a:cubicBezTo>
                      <a:pt x="7906" y="1432"/>
                      <a:pt x="7422" y="1"/>
                      <a:pt x="6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7"/>
              <p:cNvSpPr/>
              <p:nvPr/>
            </p:nvSpPr>
            <p:spPr>
              <a:xfrm>
                <a:off x="560753" y="3337293"/>
                <a:ext cx="425852" cy="1177566"/>
              </a:xfrm>
              <a:custGeom>
                <a:avLst/>
                <a:gdLst/>
                <a:ahLst/>
                <a:cxnLst/>
                <a:rect l="l" t="t" r="r" b="b"/>
                <a:pathLst>
                  <a:path w="7977" h="22058" extrusionOk="0">
                    <a:moveTo>
                      <a:pt x="4977" y="0"/>
                    </a:moveTo>
                    <a:cubicBezTo>
                      <a:pt x="4973" y="0"/>
                      <a:pt x="4969" y="0"/>
                      <a:pt x="4965" y="0"/>
                    </a:cubicBezTo>
                    <a:cubicBezTo>
                      <a:pt x="4218" y="24"/>
                      <a:pt x="4169" y="1193"/>
                      <a:pt x="4266" y="1711"/>
                    </a:cubicBezTo>
                    <a:cubicBezTo>
                      <a:pt x="4362" y="2145"/>
                      <a:pt x="4543" y="2567"/>
                      <a:pt x="4796" y="2952"/>
                    </a:cubicBezTo>
                    <a:cubicBezTo>
                      <a:pt x="5013" y="3241"/>
                      <a:pt x="5206" y="3543"/>
                      <a:pt x="5362" y="3856"/>
                    </a:cubicBezTo>
                    <a:cubicBezTo>
                      <a:pt x="5362" y="4205"/>
                      <a:pt x="5326" y="4555"/>
                      <a:pt x="5278" y="4904"/>
                    </a:cubicBezTo>
                    <a:cubicBezTo>
                      <a:pt x="5218" y="5350"/>
                      <a:pt x="5133" y="5784"/>
                      <a:pt x="5013" y="6217"/>
                    </a:cubicBezTo>
                    <a:cubicBezTo>
                      <a:pt x="5001" y="5663"/>
                      <a:pt x="4820" y="5109"/>
                      <a:pt x="4507" y="4651"/>
                    </a:cubicBezTo>
                    <a:cubicBezTo>
                      <a:pt x="4309" y="4390"/>
                      <a:pt x="3965" y="4181"/>
                      <a:pt x="3633" y="4181"/>
                    </a:cubicBezTo>
                    <a:cubicBezTo>
                      <a:pt x="3460" y="4181"/>
                      <a:pt x="3290" y="4238"/>
                      <a:pt x="3145" y="4374"/>
                    </a:cubicBezTo>
                    <a:cubicBezTo>
                      <a:pt x="2675" y="4808"/>
                      <a:pt x="2880" y="5651"/>
                      <a:pt x="3205" y="6109"/>
                    </a:cubicBezTo>
                    <a:cubicBezTo>
                      <a:pt x="3519" y="6579"/>
                      <a:pt x="4169" y="7037"/>
                      <a:pt x="4772" y="7097"/>
                    </a:cubicBezTo>
                    <a:cubicBezTo>
                      <a:pt x="4591" y="7675"/>
                      <a:pt x="4386" y="8254"/>
                      <a:pt x="4193" y="8820"/>
                    </a:cubicBezTo>
                    <a:cubicBezTo>
                      <a:pt x="3989" y="9398"/>
                      <a:pt x="3796" y="9928"/>
                      <a:pt x="3627" y="10483"/>
                    </a:cubicBezTo>
                    <a:cubicBezTo>
                      <a:pt x="3579" y="9820"/>
                      <a:pt x="3374" y="9169"/>
                      <a:pt x="3037" y="8591"/>
                    </a:cubicBezTo>
                    <a:cubicBezTo>
                      <a:pt x="2868" y="8302"/>
                      <a:pt x="2639" y="7964"/>
                      <a:pt x="2290" y="7892"/>
                    </a:cubicBezTo>
                    <a:cubicBezTo>
                      <a:pt x="2248" y="7885"/>
                      <a:pt x="2206" y="7882"/>
                      <a:pt x="2165" y="7882"/>
                    </a:cubicBezTo>
                    <a:cubicBezTo>
                      <a:pt x="1923" y="7882"/>
                      <a:pt x="1701" y="8001"/>
                      <a:pt x="1567" y="8217"/>
                    </a:cubicBezTo>
                    <a:cubicBezTo>
                      <a:pt x="1157" y="8832"/>
                      <a:pt x="1434" y="9784"/>
                      <a:pt x="1832" y="10326"/>
                    </a:cubicBezTo>
                    <a:cubicBezTo>
                      <a:pt x="2205" y="10844"/>
                      <a:pt x="2796" y="11157"/>
                      <a:pt x="3434" y="11181"/>
                    </a:cubicBezTo>
                    <a:cubicBezTo>
                      <a:pt x="3290" y="11712"/>
                      <a:pt x="3181" y="12254"/>
                      <a:pt x="3109" y="12796"/>
                    </a:cubicBezTo>
                    <a:cubicBezTo>
                      <a:pt x="3037" y="13326"/>
                      <a:pt x="3013" y="13856"/>
                      <a:pt x="3037" y="14386"/>
                    </a:cubicBezTo>
                    <a:cubicBezTo>
                      <a:pt x="2820" y="13880"/>
                      <a:pt x="2507" y="13410"/>
                      <a:pt x="2121" y="13025"/>
                    </a:cubicBezTo>
                    <a:cubicBezTo>
                      <a:pt x="1858" y="12771"/>
                      <a:pt x="1341" y="12364"/>
                      <a:pt x="898" y="12364"/>
                    </a:cubicBezTo>
                    <a:cubicBezTo>
                      <a:pt x="731" y="12364"/>
                      <a:pt x="575" y="12422"/>
                      <a:pt x="446" y="12567"/>
                    </a:cubicBezTo>
                    <a:cubicBezTo>
                      <a:pt x="0" y="13073"/>
                      <a:pt x="398" y="14085"/>
                      <a:pt x="796" y="14495"/>
                    </a:cubicBezTo>
                    <a:cubicBezTo>
                      <a:pt x="1386" y="15109"/>
                      <a:pt x="2290" y="15254"/>
                      <a:pt x="3097" y="15254"/>
                    </a:cubicBezTo>
                    <a:cubicBezTo>
                      <a:pt x="3169" y="15844"/>
                      <a:pt x="3278" y="16435"/>
                      <a:pt x="3434" y="17013"/>
                    </a:cubicBezTo>
                    <a:cubicBezTo>
                      <a:pt x="3555" y="17519"/>
                      <a:pt x="3699" y="18037"/>
                      <a:pt x="3784" y="18555"/>
                    </a:cubicBezTo>
                    <a:cubicBezTo>
                      <a:pt x="3543" y="18206"/>
                      <a:pt x="3242" y="17905"/>
                      <a:pt x="2916" y="17652"/>
                    </a:cubicBezTo>
                    <a:cubicBezTo>
                      <a:pt x="2624" y="17429"/>
                      <a:pt x="2214" y="17238"/>
                      <a:pt x="1834" y="17238"/>
                    </a:cubicBezTo>
                    <a:cubicBezTo>
                      <a:pt x="1558" y="17238"/>
                      <a:pt x="1297" y="17339"/>
                      <a:pt x="1109" y="17603"/>
                    </a:cubicBezTo>
                    <a:cubicBezTo>
                      <a:pt x="651" y="18218"/>
                      <a:pt x="1157" y="18953"/>
                      <a:pt x="1687" y="19338"/>
                    </a:cubicBezTo>
                    <a:cubicBezTo>
                      <a:pt x="2215" y="19731"/>
                      <a:pt x="2848" y="19947"/>
                      <a:pt x="3505" y="19947"/>
                    </a:cubicBezTo>
                    <a:cubicBezTo>
                      <a:pt x="3613" y="19947"/>
                      <a:pt x="3722" y="19941"/>
                      <a:pt x="3832" y="19929"/>
                    </a:cubicBezTo>
                    <a:lnTo>
                      <a:pt x="3832" y="19929"/>
                    </a:lnTo>
                    <a:cubicBezTo>
                      <a:pt x="3736" y="20592"/>
                      <a:pt x="3579" y="21242"/>
                      <a:pt x="3350" y="21881"/>
                    </a:cubicBezTo>
                    <a:cubicBezTo>
                      <a:pt x="3314" y="21989"/>
                      <a:pt x="3402" y="22058"/>
                      <a:pt x="3492" y="22058"/>
                    </a:cubicBezTo>
                    <a:cubicBezTo>
                      <a:pt x="3553" y="22058"/>
                      <a:pt x="3615" y="22026"/>
                      <a:pt x="3639" y="21953"/>
                    </a:cubicBezTo>
                    <a:cubicBezTo>
                      <a:pt x="3880" y="21290"/>
                      <a:pt x="4061" y="20604"/>
                      <a:pt x="4157" y="19905"/>
                    </a:cubicBezTo>
                    <a:cubicBezTo>
                      <a:pt x="4820" y="19857"/>
                      <a:pt x="5447" y="19579"/>
                      <a:pt x="5941" y="19134"/>
                    </a:cubicBezTo>
                    <a:cubicBezTo>
                      <a:pt x="6350" y="18760"/>
                      <a:pt x="6844" y="18061"/>
                      <a:pt x="6398" y="17519"/>
                    </a:cubicBezTo>
                    <a:cubicBezTo>
                      <a:pt x="6259" y="17345"/>
                      <a:pt x="6096" y="17278"/>
                      <a:pt x="5927" y="17278"/>
                    </a:cubicBezTo>
                    <a:cubicBezTo>
                      <a:pt x="5569" y="17278"/>
                      <a:pt x="5182" y="17579"/>
                      <a:pt x="4928" y="17808"/>
                    </a:cubicBezTo>
                    <a:cubicBezTo>
                      <a:pt x="4591" y="18134"/>
                      <a:pt x="4326" y="18519"/>
                      <a:pt x="4157" y="18953"/>
                    </a:cubicBezTo>
                    <a:cubicBezTo>
                      <a:pt x="4121" y="18567"/>
                      <a:pt x="4061" y="18182"/>
                      <a:pt x="3965" y="17808"/>
                    </a:cubicBezTo>
                    <a:cubicBezTo>
                      <a:pt x="3808" y="17109"/>
                      <a:pt x="3603" y="16411"/>
                      <a:pt x="3495" y="15700"/>
                    </a:cubicBezTo>
                    <a:cubicBezTo>
                      <a:pt x="3458" y="15507"/>
                      <a:pt x="3434" y="15314"/>
                      <a:pt x="3410" y="15121"/>
                    </a:cubicBezTo>
                    <a:cubicBezTo>
                      <a:pt x="4181" y="14880"/>
                      <a:pt x="4989" y="14591"/>
                      <a:pt x="5615" y="14085"/>
                    </a:cubicBezTo>
                    <a:cubicBezTo>
                      <a:pt x="6037" y="13760"/>
                      <a:pt x="6675" y="12928"/>
                      <a:pt x="6037" y="12483"/>
                    </a:cubicBezTo>
                    <a:cubicBezTo>
                      <a:pt x="5884" y="12376"/>
                      <a:pt x="5710" y="12332"/>
                      <a:pt x="5531" y="12332"/>
                    </a:cubicBezTo>
                    <a:cubicBezTo>
                      <a:pt x="5059" y="12332"/>
                      <a:pt x="4544" y="12634"/>
                      <a:pt x="4230" y="12904"/>
                    </a:cubicBezTo>
                    <a:cubicBezTo>
                      <a:pt x="3856" y="13230"/>
                      <a:pt x="3555" y="13639"/>
                      <a:pt x="3362" y="14109"/>
                    </a:cubicBezTo>
                    <a:cubicBezTo>
                      <a:pt x="3362" y="13844"/>
                      <a:pt x="3374" y="13591"/>
                      <a:pt x="3386" y="13338"/>
                    </a:cubicBezTo>
                    <a:cubicBezTo>
                      <a:pt x="3446" y="12651"/>
                      <a:pt x="3555" y="11977"/>
                      <a:pt x="3736" y="11314"/>
                    </a:cubicBezTo>
                    <a:cubicBezTo>
                      <a:pt x="3922" y="11365"/>
                      <a:pt x="4110" y="11388"/>
                      <a:pt x="4298" y="11388"/>
                    </a:cubicBezTo>
                    <a:cubicBezTo>
                      <a:pt x="4866" y="11388"/>
                      <a:pt x="5434" y="11182"/>
                      <a:pt x="5941" y="10928"/>
                    </a:cubicBezTo>
                    <a:cubicBezTo>
                      <a:pt x="6543" y="10627"/>
                      <a:pt x="7314" y="10001"/>
                      <a:pt x="6977" y="9230"/>
                    </a:cubicBezTo>
                    <a:cubicBezTo>
                      <a:pt x="6812" y="8855"/>
                      <a:pt x="6487" y="8715"/>
                      <a:pt x="6139" y="8715"/>
                    </a:cubicBezTo>
                    <a:cubicBezTo>
                      <a:pt x="5825" y="8715"/>
                      <a:pt x="5493" y="8829"/>
                      <a:pt x="5242" y="8989"/>
                    </a:cubicBezTo>
                    <a:cubicBezTo>
                      <a:pt x="4808" y="9266"/>
                      <a:pt x="4434" y="9615"/>
                      <a:pt x="4109" y="10013"/>
                    </a:cubicBezTo>
                    <a:cubicBezTo>
                      <a:pt x="4434" y="9025"/>
                      <a:pt x="4796" y="8049"/>
                      <a:pt x="5085" y="7049"/>
                    </a:cubicBezTo>
                    <a:cubicBezTo>
                      <a:pt x="5309" y="7064"/>
                      <a:pt x="5541" y="7078"/>
                      <a:pt x="5774" y="7078"/>
                    </a:cubicBezTo>
                    <a:cubicBezTo>
                      <a:pt x="6281" y="7078"/>
                      <a:pt x="6792" y="7012"/>
                      <a:pt x="7230" y="6747"/>
                    </a:cubicBezTo>
                    <a:cubicBezTo>
                      <a:pt x="7688" y="6482"/>
                      <a:pt x="7977" y="5880"/>
                      <a:pt x="7531" y="5458"/>
                    </a:cubicBezTo>
                    <a:cubicBezTo>
                      <a:pt x="7350" y="5287"/>
                      <a:pt x="7135" y="5219"/>
                      <a:pt x="6913" y="5219"/>
                    </a:cubicBezTo>
                    <a:cubicBezTo>
                      <a:pt x="6575" y="5219"/>
                      <a:pt x="6222" y="5377"/>
                      <a:pt x="5953" y="5567"/>
                    </a:cubicBezTo>
                    <a:cubicBezTo>
                      <a:pt x="5700" y="5759"/>
                      <a:pt x="5471" y="5988"/>
                      <a:pt x="5302" y="6253"/>
                    </a:cubicBezTo>
                    <a:cubicBezTo>
                      <a:pt x="5398" y="5856"/>
                      <a:pt x="5471" y="5446"/>
                      <a:pt x="5531" y="5037"/>
                    </a:cubicBezTo>
                    <a:cubicBezTo>
                      <a:pt x="5591" y="4639"/>
                      <a:pt x="5615" y="4229"/>
                      <a:pt x="5615" y="3820"/>
                    </a:cubicBezTo>
                    <a:cubicBezTo>
                      <a:pt x="6194" y="3314"/>
                      <a:pt x="6302" y="2398"/>
                      <a:pt x="6181" y="1675"/>
                    </a:cubicBezTo>
                    <a:cubicBezTo>
                      <a:pt x="6098" y="1112"/>
                      <a:pt x="5716" y="0"/>
                      <a:pt x="49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7"/>
              <p:cNvSpPr/>
              <p:nvPr/>
            </p:nvSpPr>
            <p:spPr>
              <a:xfrm>
                <a:off x="473255" y="3895754"/>
                <a:ext cx="704842" cy="698116"/>
              </a:xfrm>
              <a:custGeom>
                <a:avLst/>
                <a:gdLst/>
                <a:ahLst/>
                <a:cxnLst/>
                <a:rect l="l" t="t" r="r" b="b"/>
                <a:pathLst>
                  <a:path w="13203" h="13077" extrusionOk="0">
                    <a:moveTo>
                      <a:pt x="9154" y="0"/>
                    </a:moveTo>
                    <a:cubicBezTo>
                      <a:pt x="9107" y="0"/>
                      <a:pt x="9058" y="15"/>
                      <a:pt x="9013" y="46"/>
                    </a:cubicBezTo>
                    <a:cubicBezTo>
                      <a:pt x="8122" y="781"/>
                      <a:pt x="8387" y="2046"/>
                      <a:pt x="8664" y="2998"/>
                    </a:cubicBezTo>
                    <a:cubicBezTo>
                      <a:pt x="8808" y="3516"/>
                      <a:pt x="8736" y="3889"/>
                      <a:pt x="8483" y="4359"/>
                    </a:cubicBezTo>
                    <a:cubicBezTo>
                      <a:pt x="8242" y="4817"/>
                      <a:pt x="7965" y="5263"/>
                      <a:pt x="7869" y="5781"/>
                    </a:cubicBezTo>
                    <a:cubicBezTo>
                      <a:pt x="7712" y="6552"/>
                      <a:pt x="8037" y="7359"/>
                      <a:pt x="7893" y="8106"/>
                    </a:cubicBezTo>
                    <a:cubicBezTo>
                      <a:pt x="7688" y="7745"/>
                      <a:pt x="7483" y="7383"/>
                      <a:pt x="7266" y="7046"/>
                    </a:cubicBezTo>
                    <a:cubicBezTo>
                      <a:pt x="7211" y="6955"/>
                      <a:pt x="7124" y="6915"/>
                      <a:pt x="7034" y="6915"/>
                    </a:cubicBezTo>
                    <a:cubicBezTo>
                      <a:pt x="6885" y="6915"/>
                      <a:pt x="6730" y="7021"/>
                      <a:pt x="6700" y="7179"/>
                    </a:cubicBezTo>
                    <a:cubicBezTo>
                      <a:pt x="6543" y="7889"/>
                      <a:pt x="6845" y="8697"/>
                      <a:pt x="7339" y="9227"/>
                    </a:cubicBezTo>
                    <a:cubicBezTo>
                      <a:pt x="7206" y="9516"/>
                      <a:pt x="7146" y="9829"/>
                      <a:pt x="7182" y="10143"/>
                    </a:cubicBezTo>
                    <a:cubicBezTo>
                      <a:pt x="7194" y="10359"/>
                      <a:pt x="7278" y="10588"/>
                      <a:pt x="7254" y="10805"/>
                    </a:cubicBezTo>
                    <a:cubicBezTo>
                      <a:pt x="7206" y="11010"/>
                      <a:pt x="7170" y="11227"/>
                      <a:pt x="7134" y="11432"/>
                    </a:cubicBezTo>
                    <a:cubicBezTo>
                      <a:pt x="6808" y="11444"/>
                      <a:pt x="6471" y="11504"/>
                      <a:pt x="6170" y="11637"/>
                    </a:cubicBezTo>
                    <a:cubicBezTo>
                      <a:pt x="5989" y="11709"/>
                      <a:pt x="5796" y="11781"/>
                      <a:pt x="5604" y="11829"/>
                    </a:cubicBezTo>
                    <a:cubicBezTo>
                      <a:pt x="5760" y="11456"/>
                      <a:pt x="5796" y="11046"/>
                      <a:pt x="5736" y="10649"/>
                    </a:cubicBezTo>
                    <a:cubicBezTo>
                      <a:pt x="5664" y="10215"/>
                      <a:pt x="5350" y="9805"/>
                      <a:pt x="5375" y="9359"/>
                    </a:cubicBezTo>
                    <a:cubicBezTo>
                      <a:pt x="5411" y="8877"/>
                      <a:pt x="5736" y="8432"/>
                      <a:pt x="5941" y="8010"/>
                    </a:cubicBezTo>
                    <a:cubicBezTo>
                      <a:pt x="6170" y="7552"/>
                      <a:pt x="6326" y="7070"/>
                      <a:pt x="6399" y="6576"/>
                    </a:cubicBezTo>
                    <a:cubicBezTo>
                      <a:pt x="6519" y="5757"/>
                      <a:pt x="6363" y="4998"/>
                      <a:pt x="6146" y="4239"/>
                    </a:cubicBezTo>
                    <a:cubicBezTo>
                      <a:pt x="6447" y="4034"/>
                      <a:pt x="6592" y="3684"/>
                      <a:pt x="6652" y="3335"/>
                    </a:cubicBezTo>
                    <a:cubicBezTo>
                      <a:pt x="6700" y="3130"/>
                      <a:pt x="6688" y="2913"/>
                      <a:pt x="6820" y="2745"/>
                    </a:cubicBezTo>
                    <a:cubicBezTo>
                      <a:pt x="6953" y="2588"/>
                      <a:pt x="7098" y="2516"/>
                      <a:pt x="7218" y="2383"/>
                    </a:cubicBezTo>
                    <a:cubicBezTo>
                      <a:pt x="7351" y="2214"/>
                      <a:pt x="7266" y="1961"/>
                      <a:pt x="7049" y="1925"/>
                    </a:cubicBezTo>
                    <a:cubicBezTo>
                      <a:pt x="6999" y="1916"/>
                      <a:pt x="6949" y="1912"/>
                      <a:pt x="6900" y="1912"/>
                    </a:cubicBezTo>
                    <a:cubicBezTo>
                      <a:pt x="6479" y="1912"/>
                      <a:pt x="6114" y="2221"/>
                      <a:pt x="5941" y="2588"/>
                    </a:cubicBezTo>
                    <a:cubicBezTo>
                      <a:pt x="5881" y="2745"/>
                      <a:pt x="5832" y="2901"/>
                      <a:pt x="5808" y="3070"/>
                    </a:cubicBezTo>
                    <a:cubicBezTo>
                      <a:pt x="5628" y="2335"/>
                      <a:pt x="5700" y="1576"/>
                      <a:pt x="6025" y="889"/>
                    </a:cubicBezTo>
                    <a:cubicBezTo>
                      <a:pt x="6129" y="672"/>
                      <a:pt x="5952" y="505"/>
                      <a:pt x="5764" y="505"/>
                    </a:cubicBezTo>
                    <a:cubicBezTo>
                      <a:pt x="5691" y="505"/>
                      <a:pt x="5616" y="531"/>
                      <a:pt x="5555" y="588"/>
                    </a:cubicBezTo>
                    <a:cubicBezTo>
                      <a:pt x="4796" y="1359"/>
                      <a:pt x="4543" y="2419"/>
                      <a:pt x="4736" y="3468"/>
                    </a:cubicBezTo>
                    <a:cubicBezTo>
                      <a:pt x="4905" y="4431"/>
                      <a:pt x="5302" y="5275"/>
                      <a:pt x="5218" y="6251"/>
                    </a:cubicBezTo>
                    <a:lnTo>
                      <a:pt x="5158" y="6191"/>
                    </a:lnTo>
                    <a:cubicBezTo>
                      <a:pt x="4820" y="5889"/>
                      <a:pt x="4507" y="5540"/>
                      <a:pt x="4242" y="5178"/>
                    </a:cubicBezTo>
                    <a:cubicBezTo>
                      <a:pt x="4195" y="5117"/>
                      <a:pt x="4129" y="5089"/>
                      <a:pt x="4064" y="5089"/>
                    </a:cubicBezTo>
                    <a:cubicBezTo>
                      <a:pt x="3963" y="5089"/>
                      <a:pt x="3862" y="5157"/>
                      <a:pt x="3832" y="5275"/>
                    </a:cubicBezTo>
                    <a:cubicBezTo>
                      <a:pt x="3736" y="5745"/>
                      <a:pt x="3868" y="6239"/>
                      <a:pt x="4194" y="6600"/>
                    </a:cubicBezTo>
                    <a:cubicBezTo>
                      <a:pt x="4326" y="6745"/>
                      <a:pt x="4471" y="6901"/>
                      <a:pt x="4603" y="7058"/>
                    </a:cubicBezTo>
                    <a:cubicBezTo>
                      <a:pt x="4700" y="7179"/>
                      <a:pt x="4772" y="7323"/>
                      <a:pt x="4856" y="7456"/>
                    </a:cubicBezTo>
                    <a:cubicBezTo>
                      <a:pt x="4495" y="8203"/>
                      <a:pt x="4001" y="8902"/>
                      <a:pt x="4109" y="9781"/>
                    </a:cubicBezTo>
                    <a:cubicBezTo>
                      <a:pt x="4170" y="10275"/>
                      <a:pt x="4471" y="10721"/>
                      <a:pt x="4375" y="11227"/>
                    </a:cubicBezTo>
                    <a:cubicBezTo>
                      <a:pt x="4362" y="11287"/>
                      <a:pt x="4350" y="11347"/>
                      <a:pt x="4326" y="11408"/>
                    </a:cubicBezTo>
                    <a:cubicBezTo>
                      <a:pt x="4061" y="11179"/>
                      <a:pt x="4001" y="10829"/>
                      <a:pt x="3881" y="10504"/>
                    </a:cubicBezTo>
                    <a:cubicBezTo>
                      <a:pt x="3760" y="10215"/>
                      <a:pt x="3603" y="9938"/>
                      <a:pt x="3411" y="9685"/>
                    </a:cubicBezTo>
                    <a:cubicBezTo>
                      <a:pt x="3206" y="9420"/>
                      <a:pt x="2953" y="9167"/>
                      <a:pt x="2893" y="8841"/>
                    </a:cubicBezTo>
                    <a:cubicBezTo>
                      <a:pt x="2748" y="8167"/>
                      <a:pt x="3037" y="7432"/>
                      <a:pt x="3037" y="6745"/>
                    </a:cubicBezTo>
                    <a:cubicBezTo>
                      <a:pt x="3049" y="6371"/>
                      <a:pt x="2977" y="6010"/>
                      <a:pt x="2808" y="5672"/>
                    </a:cubicBezTo>
                    <a:cubicBezTo>
                      <a:pt x="2615" y="5263"/>
                      <a:pt x="2302" y="5022"/>
                      <a:pt x="2013" y="4672"/>
                    </a:cubicBezTo>
                    <a:cubicBezTo>
                      <a:pt x="1946" y="4594"/>
                      <a:pt x="1856" y="4559"/>
                      <a:pt x="1769" y="4559"/>
                    </a:cubicBezTo>
                    <a:cubicBezTo>
                      <a:pt x="1575" y="4559"/>
                      <a:pt x="1391" y="4729"/>
                      <a:pt x="1483" y="4962"/>
                    </a:cubicBezTo>
                    <a:cubicBezTo>
                      <a:pt x="1712" y="5564"/>
                      <a:pt x="1892" y="6191"/>
                      <a:pt x="1844" y="6841"/>
                    </a:cubicBezTo>
                    <a:lnTo>
                      <a:pt x="1820" y="6805"/>
                    </a:lnTo>
                    <a:cubicBezTo>
                      <a:pt x="1543" y="6468"/>
                      <a:pt x="1049" y="5998"/>
                      <a:pt x="591" y="5925"/>
                    </a:cubicBezTo>
                    <a:cubicBezTo>
                      <a:pt x="574" y="5922"/>
                      <a:pt x="557" y="5921"/>
                      <a:pt x="540" y="5921"/>
                    </a:cubicBezTo>
                    <a:cubicBezTo>
                      <a:pt x="426" y="5921"/>
                      <a:pt x="320" y="5989"/>
                      <a:pt x="278" y="6094"/>
                    </a:cubicBezTo>
                    <a:cubicBezTo>
                      <a:pt x="1" y="6636"/>
                      <a:pt x="844" y="7094"/>
                      <a:pt x="1097" y="7480"/>
                    </a:cubicBezTo>
                    <a:cubicBezTo>
                      <a:pt x="1290" y="7781"/>
                      <a:pt x="1398" y="8191"/>
                      <a:pt x="1615" y="8468"/>
                    </a:cubicBezTo>
                    <a:cubicBezTo>
                      <a:pt x="1603" y="8709"/>
                      <a:pt x="1627" y="8950"/>
                      <a:pt x="1688" y="9179"/>
                    </a:cubicBezTo>
                    <a:cubicBezTo>
                      <a:pt x="1856" y="9902"/>
                      <a:pt x="2471" y="10347"/>
                      <a:pt x="2724" y="11022"/>
                    </a:cubicBezTo>
                    <a:cubicBezTo>
                      <a:pt x="3001" y="11805"/>
                      <a:pt x="3326" y="12347"/>
                      <a:pt x="4085" y="12745"/>
                    </a:cubicBezTo>
                    <a:cubicBezTo>
                      <a:pt x="4476" y="12965"/>
                      <a:pt x="4913" y="13077"/>
                      <a:pt x="5353" y="13077"/>
                    </a:cubicBezTo>
                    <a:cubicBezTo>
                      <a:pt x="5660" y="13077"/>
                      <a:pt x="5969" y="13023"/>
                      <a:pt x="6266" y="12914"/>
                    </a:cubicBezTo>
                    <a:cubicBezTo>
                      <a:pt x="6592" y="12793"/>
                      <a:pt x="6881" y="12637"/>
                      <a:pt x="7230" y="12637"/>
                    </a:cubicBezTo>
                    <a:cubicBezTo>
                      <a:pt x="7609" y="12648"/>
                      <a:pt x="7988" y="12758"/>
                      <a:pt x="8377" y="12758"/>
                    </a:cubicBezTo>
                    <a:cubicBezTo>
                      <a:pt x="8396" y="12758"/>
                      <a:pt x="8416" y="12758"/>
                      <a:pt x="8435" y="12757"/>
                    </a:cubicBezTo>
                    <a:cubicBezTo>
                      <a:pt x="9170" y="12733"/>
                      <a:pt x="9760" y="12299"/>
                      <a:pt x="10110" y="11673"/>
                    </a:cubicBezTo>
                    <a:cubicBezTo>
                      <a:pt x="10495" y="10986"/>
                      <a:pt x="10495" y="10191"/>
                      <a:pt x="10676" y="9456"/>
                    </a:cubicBezTo>
                    <a:cubicBezTo>
                      <a:pt x="10760" y="9082"/>
                      <a:pt x="10953" y="8757"/>
                      <a:pt x="11242" y="8516"/>
                    </a:cubicBezTo>
                    <a:cubicBezTo>
                      <a:pt x="11532" y="8263"/>
                      <a:pt x="11760" y="7950"/>
                      <a:pt x="11905" y="7588"/>
                    </a:cubicBezTo>
                    <a:cubicBezTo>
                      <a:pt x="12134" y="6986"/>
                      <a:pt x="12122" y="5829"/>
                      <a:pt x="12773" y="5504"/>
                    </a:cubicBezTo>
                    <a:cubicBezTo>
                      <a:pt x="13203" y="5252"/>
                      <a:pt x="13039" y="4589"/>
                      <a:pt x="12632" y="4589"/>
                    </a:cubicBezTo>
                    <a:cubicBezTo>
                      <a:pt x="12571" y="4589"/>
                      <a:pt x="12505" y="4604"/>
                      <a:pt x="12435" y="4636"/>
                    </a:cubicBezTo>
                    <a:cubicBezTo>
                      <a:pt x="11881" y="4889"/>
                      <a:pt x="11556" y="5359"/>
                      <a:pt x="11363" y="5925"/>
                    </a:cubicBezTo>
                    <a:cubicBezTo>
                      <a:pt x="11266" y="6239"/>
                      <a:pt x="11206" y="6540"/>
                      <a:pt x="11098" y="6829"/>
                    </a:cubicBezTo>
                    <a:cubicBezTo>
                      <a:pt x="11001" y="6432"/>
                      <a:pt x="11025" y="6010"/>
                      <a:pt x="10893" y="5624"/>
                    </a:cubicBezTo>
                    <a:cubicBezTo>
                      <a:pt x="10851" y="5513"/>
                      <a:pt x="10753" y="5454"/>
                      <a:pt x="10653" y="5454"/>
                    </a:cubicBezTo>
                    <a:cubicBezTo>
                      <a:pt x="10579" y="5454"/>
                      <a:pt x="10503" y="5486"/>
                      <a:pt x="10447" y="5552"/>
                    </a:cubicBezTo>
                    <a:cubicBezTo>
                      <a:pt x="9929" y="6082"/>
                      <a:pt x="10050" y="7070"/>
                      <a:pt x="10315" y="7781"/>
                    </a:cubicBezTo>
                    <a:cubicBezTo>
                      <a:pt x="9929" y="8179"/>
                      <a:pt x="9652" y="8685"/>
                      <a:pt x="9543" y="9239"/>
                    </a:cubicBezTo>
                    <a:cubicBezTo>
                      <a:pt x="9387" y="9890"/>
                      <a:pt x="9423" y="10697"/>
                      <a:pt x="8977" y="11239"/>
                    </a:cubicBezTo>
                    <a:cubicBezTo>
                      <a:pt x="8833" y="11408"/>
                      <a:pt x="8628" y="11516"/>
                      <a:pt x="8399" y="11540"/>
                    </a:cubicBezTo>
                    <a:cubicBezTo>
                      <a:pt x="8411" y="11504"/>
                      <a:pt x="8411" y="11468"/>
                      <a:pt x="8399" y="11432"/>
                    </a:cubicBezTo>
                    <a:cubicBezTo>
                      <a:pt x="8399" y="11251"/>
                      <a:pt x="8519" y="11058"/>
                      <a:pt x="8543" y="10865"/>
                    </a:cubicBezTo>
                    <a:cubicBezTo>
                      <a:pt x="8543" y="10600"/>
                      <a:pt x="8519" y="10335"/>
                      <a:pt x="8447" y="10070"/>
                    </a:cubicBezTo>
                    <a:cubicBezTo>
                      <a:pt x="8375" y="9576"/>
                      <a:pt x="8784" y="9251"/>
                      <a:pt x="8965" y="8829"/>
                    </a:cubicBezTo>
                    <a:cubicBezTo>
                      <a:pt x="9146" y="8383"/>
                      <a:pt x="9206" y="7901"/>
                      <a:pt x="9146" y="7420"/>
                    </a:cubicBezTo>
                    <a:cubicBezTo>
                      <a:pt x="9110" y="6950"/>
                      <a:pt x="8977" y="6456"/>
                      <a:pt x="9074" y="5974"/>
                    </a:cubicBezTo>
                    <a:cubicBezTo>
                      <a:pt x="9158" y="5528"/>
                      <a:pt x="9459" y="5142"/>
                      <a:pt x="9652" y="4733"/>
                    </a:cubicBezTo>
                    <a:cubicBezTo>
                      <a:pt x="9760" y="4528"/>
                      <a:pt x="9845" y="4299"/>
                      <a:pt x="9905" y="4058"/>
                    </a:cubicBezTo>
                    <a:cubicBezTo>
                      <a:pt x="10628" y="3564"/>
                      <a:pt x="11074" y="2781"/>
                      <a:pt x="10893" y="1901"/>
                    </a:cubicBezTo>
                    <a:cubicBezTo>
                      <a:pt x="10879" y="1797"/>
                      <a:pt x="10793" y="1737"/>
                      <a:pt x="10707" y="1737"/>
                    </a:cubicBezTo>
                    <a:cubicBezTo>
                      <a:pt x="10643" y="1737"/>
                      <a:pt x="10579" y="1769"/>
                      <a:pt x="10544" y="1841"/>
                    </a:cubicBezTo>
                    <a:cubicBezTo>
                      <a:pt x="10375" y="2227"/>
                      <a:pt x="10146" y="2576"/>
                      <a:pt x="9857" y="2889"/>
                    </a:cubicBezTo>
                    <a:cubicBezTo>
                      <a:pt x="9760" y="2552"/>
                      <a:pt x="9628" y="2214"/>
                      <a:pt x="9519" y="1877"/>
                    </a:cubicBezTo>
                    <a:cubicBezTo>
                      <a:pt x="9363" y="1323"/>
                      <a:pt x="9459" y="781"/>
                      <a:pt x="9399" y="226"/>
                    </a:cubicBezTo>
                    <a:cubicBezTo>
                      <a:pt x="9382" y="89"/>
                      <a:pt x="9272" y="0"/>
                      <a:pt x="91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7"/>
              <p:cNvSpPr/>
              <p:nvPr/>
            </p:nvSpPr>
            <p:spPr>
              <a:xfrm>
                <a:off x="297191" y="4439054"/>
                <a:ext cx="468133" cy="224110"/>
              </a:xfrm>
              <a:custGeom>
                <a:avLst/>
                <a:gdLst/>
                <a:ahLst/>
                <a:cxnLst/>
                <a:rect l="l" t="t" r="r" b="b"/>
                <a:pathLst>
                  <a:path w="8769" h="4198" extrusionOk="0">
                    <a:moveTo>
                      <a:pt x="3475" y="0"/>
                    </a:moveTo>
                    <a:cubicBezTo>
                      <a:pt x="1871" y="0"/>
                      <a:pt x="0" y="1272"/>
                      <a:pt x="9" y="2869"/>
                    </a:cubicBezTo>
                    <a:cubicBezTo>
                      <a:pt x="15" y="3908"/>
                      <a:pt x="1154" y="4198"/>
                      <a:pt x="2508" y="4198"/>
                    </a:cubicBezTo>
                    <a:cubicBezTo>
                      <a:pt x="4030" y="4198"/>
                      <a:pt x="5823" y="3832"/>
                      <a:pt x="6588" y="3749"/>
                    </a:cubicBezTo>
                    <a:cubicBezTo>
                      <a:pt x="7046" y="3737"/>
                      <a:pt x="7504" y="3628"/>
                      <a:pt x="7926" y="3448"/>
                    </a:cubicBezTo>
                    <a:cubicBezTo>
                      <a:pt x="8335" y="3243"/>
                      <a:pt x="8697" y="2869"/>
                      <a:pt x="8733" y="2399"/>
                    </a:cubicBezTo>
                    <a:cubicBezTo>
                      <a:pt x="8769" y="1917"/>
                      <a:pt x="8468" y="1460"/>
                      <a:pt x="8058" y="1231"/>
                    </a:cubicBezTo>
                    <a:cubicBezTo>
                      <a:pt x="7707" y="1040"/>
                      <a:pt x="7315" y="941"/>
                      <a:pt x="6922" y="941"/>
                    </a:cubicBezTo>
                    <a:cubicBezTo>
                      <a:pt x="6843" y="941"/>
                      <a:pt x="6763" y="945"/>
                      <a:pt x="6685" y="954"/>
                    </a:cubicBezTo>
                    <a:cubicBezTo>
                      <a:pt x="6487" y="965"/>
                      <a:pt x="6289" y="985"/>
                      <a:pt x="6095" y="985"/>
                    </a:cubicBezTo>
                    <a:cubicBezTo>
                      <a:pt x="5888" y="985"/>
                      <a:pt x="5685" y="962"/>
                      <a:pt x="5492" y="881"/>
                    </a:cubicBezTo>
                    <a:cubicBezTo>
                      <a:pt x="5263" y="749"/>
                      <a:pt x="5058" y="592"/>
                      <a:pt x="4865" y="423"/>
                    </a:cubicBezTo>
                    <a:cubicBezTo>
                      <a:pt x="4476" y="131"/>
                      <a:pt x="3989" y="0"/>
                      <a:pt x="3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" name="Google Shape;369;p7"/>
          <p:cNvGrpSpPr/>
          <p:nvPr/>
        </p:nvGrpSpPr>
        <p:grpSpPr>
          <a:xfrm flipH="1">
            <a:off x="251199" y="57598"/>
            <a:ext cx="8664268" cy="4295729"/>
            <a:chOff x="228525" y="39448"/>
            <a:chExt cx="8664268" cy="4295729"/>
          </a:xfrm>
        </p:grpSpPr>
        <p:grpSp>
          <p:nvGrpSpPr>
            <p:cNvPr id="370" name="Google Shape;370;p7"/>
            <p:cNvGrpSpPr/>
            <p:nvPr/>
          </p:nvGrpSpPr>
          <p:grpSpPr>
            <a:xfrm>
              <a:off x="6937906" y="2865143"/>
              <a:ext cx="522906" cy="326983"/>
              <a:chOff x="2733781" y="3434493"/>
              <a:chExt cx="522906" cy="326983"/>
            </a:xfrm>
          </p:grpSpPr>
          <p:sp>
            <p:nvSpPr>
              <p:cNvPr id="371" name="Google Shape;371;p7"/>
              <p:cNvSpPr/>
              <p:nvPr/>
            </p:nvSpPr>
            <p:spPr>
              <a:xfrm>
                <a:off x="2733781" y="3625078"/>
                <a:ext cx="491729" cy="136399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2555" extrusionOk="0">
                    <a:moveTo>
                      <a:pt x="6257" y="0"/>
                    </a:moveTo>
                    <a:cubicBezTo>
                      <a:pt x="6108" y="0"/>
                      <a:pt x="5939" y="98"/>
                      <a:pt x="5881" y="242"/>
                    </a:cubicBezTo>
                    <a:cubicBezTo>
                      <a:pt x="5652" y="820"/>
                      <a:pt x="5350" y="1555"/>
                      <a:pt x="4688" y="1760"/>
                    </a:cubicBezTo>
                    <a:cubicBezTo>
                      <a:pt x="4594" y="1786"/>
                      <a:pt x="4508" y="1799"/>
                      <a:pt x="4430" y="1799"/>
                    </a:cubicBezTo>
                    <a:cubicBezTo>
                      <a:pt x="3832" y="1799"/>
                      <a:pt x="3658" y="1087"/>
                      <a:pt x="3615" y="555"/>
                    </a:cubicBezTo>
                    <a:cubicBezTo>
                      <a:pt x="3602" y="369"/>
                      <a:pt x="3430" y="250"/>
                      <a:pt x="3272" y="250"/>
                    </a:cubicBezTo>
                    <a:cubicBezTo>
                      <a:pt x="3154" y="250"/>
                      <a:pt x="3044" y="316"/>
                      <a:pt x="3013" y="470"/>
                    </a:cubicBezTo>
                    <a:cubicBezTo>
                      <a:pt x="2904" y="1061"/>
                      <a:pt x="2567" y="1687"/>
                      <a:pt x="1929" y="1820"/>
                    </a:cubicBezTo>
                    <a:cubicBezTo>
                      <a:pt x="1855" y="1835"/>
                      <a:pt x="1784" y="1843"/>
                      <a:pt x="1715" y="1843"/>
                    </a:cubicBezTo>
                    <a:cubicBezTo>
                      <a:pt x="1189" y="1843"/>
                      <a:pt x="822" y="1415"/>
                      <a:pt x="748" y="892"/>
                    </a:cubicBezTo>
                    <a:cubicBezTo>
                      <a:pt x="724" y="763"/>
                      <a:pt x="615" y="702"/>
                      <a:pt x="501" y="702"/>
                    </a:cubicBezTo>
                    <a:cubicBezTo>
                      <a:pt x="383" y="702"/>
                      <a:pt x="260" y="769"/>
                      <a:pt x="230" y="892"/>
                    </a:cubicBezTo>
                    <a:cubicBezTo>
                      <a:pt x="1" y="1796"/>
                      <a:pt x="916" y="2555"/>
                      <a:pt x="1772" y="2555"/>
                    </a:cubicBezTo>
                    <a:cubicBezTo>
                      <a:pt x="2410" y="2555"/>
                      <a:pt x="2917" y="2145"/>
                      <a:pt x="3242" y="1615"/>
                    </a:cubicBezTo>
                    <a:cubicBezTo>
                      <a:pt x="3443" y="2101"/>
                      <a:pt x="3796" y="2459"/>
                      <a:pt x="4439" y="2459"/>
                    </a:cubicBezTo>
                    <a:cubicBezTo>
                      <a:pt x="4449" y="2459"/>
                      <a:pt x="4460" y="2459"/>
                      <a:pt x="4471" y="2459"/>
                    </a:cubicBezTo>
                    <a:cubicBezTo>
                      <a:pt x="5254" y="2446"/>
                      <a:pt x="5748" y="1940"/>
                      <a:pt x="6097" y="1326"/>
                    </a:cubicBezTo>
                    <a:cubicBezTo>
                      <a:pt x="6290" y="1844"/>
                      <a:pt x="6628" y="2278"/>
                      <a:pt x="7242" y="2386"/>
                    </a:cubicBezTo>
                    <a:cubicBezTo>
                      <a:pt x="7317" y="2397"/>
                      <a:pt x="7390" y="2402"/>
                      <a:pt x="7462" y="2402"/>
                    </a:cubicBezTo>
                    <a:cubicBezTo>
                      <a:pt x="8364" y="2402"/>
                      <a:pt x="8967" y="1586"/>
                      <a:pt x="9146" y="760"/>
                    </a:cubicBezTo>
                    <a:cubicBezTo>
                      <a:pt x="9211" y="499"/>
                      <a:pt x="9003" y="330"/>
                      <a:pt x="8805" y="330"/>
                    </a:cubicBezTo>
                    <a:cubicBezTo>
                      <a:pt x="8673" y="330"/>
                      <a:pt x="8546" y="405"/>
                      <a:pt x="8507" y="579"/>
                    </a:cubicBezTo>
                    <a:cubicBezTo>
                      <a:pt x="8390" y="1048"/>
                      <a:pt x="8003" y="1724"/>
                      <a:pt x="7481" y="1724"/>
                    </a:cubicBezTo>
                    <a:cubicBezTo>
                      <a:pt x="7360" y="1724"/>
                      <a:pt x="7232" y="1687"/>
                      <a:pt x="7097" y="1603"/>
                    </a:cubicBezTo>
                    <a:cubicBezTo>
                      <a:pt x="6664" y="1350"/>
                      <a:pt x="6591" y="687"/>
                      <a:pt x="6519" y="242"/>
                    </a:cubicBezTo>
                    <a:cubicBezTo>
                      <a:pt x="6497" y="70"/>
                      <a:pt x="6384" y="0"/>
                      <a:pt x="62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2812684" y="3434493"/>
                <a:ext cx="444003" cy="11290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2115" extrusionOk="0">
                    <a:moveTo>
                      <a:pt x="2985" y="0"/>
                    </a:moveTo>
                    <a:cubicBezTo>
                      <a:pt x="2811" y="0"/>
                      <a:pt x="2630" y="116"/>
                      <a:pt x="2643" y="317"/>
                    </a:cubicBezTo>
                    <a:cubicBezTo>
                      <a:pt x="2679" y="871"/>
                      <a:pt x="2323" y="1379"/>
                      <a:pt x="1744" y="1379"/>
                    </a:cubicBezTo>
                    <a:cubicBezTo>
                      <a:pt x="1731" y="1379"/>
                      <a:pt x="1717" y="1378"/>
                      <a:pt x="1704" y="1378"/>
                    </a:cubicBezTo>
                    <a:cubicBezTo>
                      <a:pt x="1053" y="1342"/>
                      <a:pt x="957" y="775"/>
                      <a:pt x="631" y="354"/>
                    </a:cubicBezTo>
                    <a:cubicBezTo>
                      <a:pt x="594" y="294"/>
                      <a:pt x="532" y="267"/>
                      <a:pt x="471" y="267"/>
                    </a:cubicBezTo>
                    <a:cubicBezTo>
                      <a:pt x="395" y="267"/>
                      <a:pt x="321" y="310"/>
                      <a:pt x="294" y="390"/>
                    </a:cubicBezTo>
                    <a:cubicBezTo>
                      <a:pt x="1" y="1292"/>
                      <a:pt x="973" y="2115"/>
                      <a:pt x="1814" y="2115"/>
                    </a:cubicBezTo>
                    <a:cubicBezTo>
                      <a:pt x="1837" y="2115"/>
                      <a:pt x="1861" y="2114"/>
                      <a:pt x="1884" y="2113"/>
                    </a:cubicBezTo>
                    <a:cubicBezTo>
                      <a:pt x="2378" y="2089"/>
                      <a:pt x="2836" y="1824"/>
                      <a:pt x="3089" y="1390"/>
                    </a:cubicBezTo>
                    <a:cubicBezTo>
                      <a:pt x="3362" y="1832"/>
                      <a:pt x="3858" y="2104"/>
                      <a:pt x="4388" y="2104"/>
                    </a:cubicBezTo>
                    <a:cubicBezTo>
                      <a:pt x="4421" y="2104"/>
                      <a:pt x="4454" y="2103"/>
                      <a:pt x="4487" y="2101"/>
                    </a:cubicBezTo>
                    <a:cubicBezTo>
                      <a:pt x="5041" y="2064"/>
                      <a:pt x="5403" y="1715"/>
                      <a:pt x="5692" y="1281"/>
                    </a:cubicBezTo>
                    <a:cubicBezTo>
                      <a:pt x="5921" y="1679"/>
                      <a:pt x="6342" y="1932"/>
                      <a:pt x="6800" y="1956"/>
                    </a:cubicBezTo>
                    <a:cubicBezTo>
                      <a:pt x="6813" y="1956"/>
                      <a:pt x="6826" y="1957"/>
                      <a:pt x="6838" y="1957"/>
                    </a:cubicBezTo>
                    <a:cubicBezTo>
                      <a:pt x="7607" y="1957"/>
                      <a:pt x="8317" y="1244"/>
                      <a:pt x="8210" y="450"/>
                    </a:cubicBezTo>
                    <a:cubicBezTo>
                      <a:pt x="8198" y="281"/>
                      <a:pt x="8065" y="197"/>
                      <a:pt x="7933" y="197"/>
                    </a:cubicBezTo>
                    <a:cubicBezTo>
                      <a:pt x="7800" y="197"/>
                      <a:pt x="7668" y="281"/>
                      <a:pt x="7656" y="450"/>
                    </a:cubicBezTo>
                    <a:cubicBezTo>
                      <a:pt x="7610" y="852"/>
                      <a:pt x="7301" y="1309"/>
                      <a:pt x="6855" y="1309"/>
                    </a:cubicBezTo>
                    <a:cubicBezTo>
                      <a:pt x="6833" y="1309"/>
                      <a:pt x="6811" y="1308"/>
                      <a:pt x="6788" y="1305"/>
                    </a:cubicBezTo>
                    <a:cubicBezTo>
                      <a:pt x="6306" y="1257"/>
                      <a:pt x="6053" y="763"/>
                      <a:pt x="6101" y="329"/>
                    </a:cubicBezTo>
                    <a:cubicBezTo>
                      <a:pt x="6127" y="120"/>
                      <a:pt x="5982" y="25"/>
                      <a:pt x="5822" y="25"/>
                    </a:cubicBezTo>
                    <a:cubicBezTo>
                      <a:pt x="5677" y="25"/>
                      <a:pt x="5520" y="102"/>
                      <a:pt x="5463" y="245"/>
                    </a:cubicBezTo>
                    <a:cubicBezTo>
                      <a:pt x="5282" y="667"/>
                      <a:pt x="5029" y="1281"/>
                      <a:pt x="4535" y="1414"/>
                    </a:cubicBezTo>
                    <a:cubicBezTo>
                      <a:pt x="4464" y="1432"/>
                      <a:pt x="4396" y="1440"/>
                      <a:pt x="4331" y="1440"/>
                    </a:cubicBezTo>
                    <a:cubicBezTo>
                      <a:pt x="3741" y="1440"/>
                      <a:pt x="3380" y="754"/>
                      <a:pt x="3282" y="233"/>
                    </a:cubicBezTo>
                    <a:cubicBezTo>
                      <a:pt x="3255" y="73"/>
                      <a:pt x="3123" y="0"/>
                      <a:pt x="29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7"/>
            <p:cNvGrpSpPr/>
            <p:nvPr/>
          </p:nvGrpSpPr>
          <p:grpSpPr>
            <a:xfrm>
              <a:off x="8312626" y="116488"/>
              <a:ext cx="485003" cy="303174"/>
              <a:chOff x="3020826" y="1352950"/>
              <a:chExt cx="485003" cy="303174"/>
            </a:xfrm>
          </p:grpSpPr>
          <p:sp>
            <p:nvSpPr>
              <p:cNvPr id="374" name="Google Shape;374;p7"/>
              <p:cNvSpPr/>
              <p:nvPr/>
            </p:nvSpPr>
            <p:spPr>
              <a:xfrm>
                <a:off x="3020826" y="1529868"/>
                <a:ext cx="456602" cy="126256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2365" extrusionOk="0">
                    <a:moveTo>
                      <a:pt x="5802" y="1"/>
                    </a:moveTo>
                    <a:cubicBezTo>
                      <a:pt x="5662" y="1"/>
                      <a:pt x="5505" y="89"/>
                      <a:pt x="5446" y="219"/>
                    </a:cubicBezTo>
                    <a:cubicBezTo>
                      <a:pt x="5229" y="762"/>
                      <a:pt x="4964" y="1436"/>
                      <a:pt x="4350" y="1629"/>
                    </a:cubicBezTo>
                    <a:cubicBezTo>
                      <a:pt x="4260" y="1655"/>
                      <a:pt x="4178" y="1666"/>
                      <a:pt x="4104" y="1666"/>
                    </a:cubicBezTo>
                    <a:cubicBezTo>
                      <a:pt x="3547" y="1666"/>
                      <a:pt x="3392" y="1008"/>
                      <a:pt x="3350" y="508"/>
                    </a:cubicBezTo>
                    <a:cubicBezTo>
                      <a:pt x="3336" y="335"/>
                      <a:pt x="3175" y="226"/>
                      <a:pt x="3029" y="226"/>
                    </a:cubicBezTo>
                    <a:cubicBezTo>
                      <a:pt x="2921" y="226"/>
                      <a:pt x="2821" y="286"/>
                      <a:pt x="2795" y="424"/>
                    </a:cubicBezTo>
                    <a:cubicBezTo>
                      <a:pt x="2699" y="978"/>
                      <a:pt x="2386" y="1569"/>
                      <a:pt x="1783" y="1689"/>
                    </a:cubicBezTo>
                    <a:cubicBezTo>
                      <a:pt x="1718" y="1703"/>
                      <a:pt x="1654" y="1709"/>
                      <a:pt x="1592" y="1709"/>
                    </a:cubicBezTo>
                    <a:cubicBezTo>
                      <a:pt x="1103" y="1709"/>
                      <a:pt x="762" y="1303"/>
                      <a:pt x="687" y="822"/>
                    </a:cubicBezTo>
                    <a:cubicBezTo>
                      <a:pt x="669" y="698"/>
                      <a:pt x="569" y="641"/>
                      <a:pt x="463" y="641"/>
                    </a:cubicBezTo>
                    <a:cubicBezTo>
                      <a:pt x="352" y="641"/>
                      <a:pt x="236" y="704"/>
                      <a:pt x="205" y="822"/>
                    </a:cubicBezTo>
                    <a:cubicBezTo>
                      <a:pt x="0" y="1665"/>
                      <a:pt x="844" y="2364"/>
                      <a:pt x="1639" y="2364"/>
                    </a:cubicBezTo>
                    <a:cubicBezTo>
                      <a:pt x="2241" y="2364"/>
                      <a:pt x="2711" y="1978"/>
                      <a:pt x="3000" y="1496"/>
                    </a:cubicBezTo>
                    <a:cubicBezTo>
                      <a:pt x="3193" y="1942"/>
                      <a:pt x="3530" y="2280"/>
                      <a:pt x="4145" y="2280"/>
                    </a:cubicBezTo>
                    <a:cubicBezTo>
                      <a:pt x="4880" y="2268"/>
                      <a:pt x="5338" y="1798"/>
                      <a:pt x="5651" y="1219"/>
                    </a:cubicBezTo>
                    <a:cubicBezTo>
                      <a:pt x="5844" y="1701"/>
                      <a:pt x="6145" y="2111"/>
                      <a:pt x="6723" y="2195"/>
                    </a:cubicBezTo>
                    <a:cubicBezTo>
                      <a:pt x="6801" y="2208"/>
                      <a:pt x="6877" y="2214"/>
                      <a:pt x="6950" y="2214"/>
                    </a:cubicBezTo>
                    <a:cubicBezTo>
                      <a:pt x="7766" y="2214"/>
                      <a:pt x="8318" y="1452"/>
                      <a:pt x="8495" y="689"/>
                    </a:cubicBezTo>
                    <a:cubicBezTo>
                      <a:pt x="8552" y="458"/>
                      <a:pt x="8359" y="305"/>
                      <a:pt x="8174" y="305"/>
                    </a:cubicBezTo>
                    <a:cubicBezTo>
                      <a:pt x="8051" y="305"/>
                      <a:pt x="7931" y="373"/>
                      <a:pt x="7892" y="533"/>
                    </a:cubicBezTo>
                    <a:cubicBezTo>
                      <a:pt x="7794" y="964"/>
                      <a:pt x="7425" y="1594"/>
                      <a:pt x="6934" y="1594"/>
                    </a:cubicBezTo>
                    <a:cubicBezTo>
                      <a:pt x="6822" y="1594"/>
                      <a:pt x="6703" y="1561"/>
                      <a:pt x="6579" y="1484"/>
                    </a:cubicBezTo>
                    <a:cubicBezTo>
                      <a:pt x="6193" y="1243"/>
                      <a:pt x="6109" y="629"/>
                      <a:pt x="6049" y="219"/>
                    </a:cubicBezTo>
                    <a:cubicBezTo>
                      <a:pt x="6027" y="64"/>
                      <a:pt x="5921" y="1"/>
                      <a:pt x="5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7"/>
              <p:cNvSpPr/>
              <p:nvPr/>
            </p:nvSpPr>
            <p:spPr>
              <a:xfrm>
                <a:off x="3093270" y="1352950"/>
                <a:ext cx="412559" cy="104528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958" extrusionOk="0">
                    <a:moveTo>
                      <a:pt x="2771" y="0"/>
                    </a:moveTo>
                    <a:cubicBezTo>
                      <a:pt x="2610" y="0"/>
                      <a:pt x="2444" y="106"/>
                      <a:pt x="2451" y="292"/>
                    </a:cubicBezTo>
                    <a:cubicBezTo>
                      <a:pt x="2485" y="804"/>
                      <a:pt x="2162" y="1270"/>
                      <a:pt x="1641" y="1270"/>
                    </a:cubicBezTo>
                    <a:cubicBezTo>
                      <a:pt x="1622" y="1270"/>
                      <a:pt x="1603" y="1269"/>
                      <a:pt x="1583" y="1268"/>
                    </a:cubicBezTo>
                    <a:cubicBezTo>
                      <a:pt x="981" y="1232"/>
                      <a:pt x="896" y="714"/>
                      <a:pt x="583" y="316"/>
                    </a:cubicBezTo>
                    <a:cubicBezTo>
                      <a:pt x="551" y="263"/>
                      <a:pt x="496" y="238"/>
                      <a:pt x="441" y="238"/>
                    </a:cubicBezTo>
                    <a:cubicBezTo>
                      <a:pt x="371" y="238"/>
                      <a:pt x="302" y="278"/>
                      <a:pt x="282" y="352"/>
                    </a:cubicBezTo>
                    <a:cubicBezTo>
                      <a:pt x="1" y="1183"/>
                      <a:pt x="902" y="1957"/>
                      <a:pt x="1671" y="1957"/>
                    </a:cubicBezTo>
                    <a:cubicBezTo>
                      <a:pt x="1694" y="1957"/>
                      <a:pt x="1717" y="1956"/>
                      <a:pt x="1740" y="1955"/>
                    </a:cubicBezTo>
                    <a:cubicBezTo>
                      <a:pt x="2210" y="1931"/>
                      <a:pt x="2619" y="1678"/>
                      <a:pt x="2860" y="1280"/>
                    </a:cubicBezTo>
                    <a:cubicBezTo>
                      <a:pt x="3121" y="1688"/>
                      <a:pt x="3572" y="1946"/>
                      <a:pt x="4055" y="1946"/>
                    </a:cubicBezTo>
                    <a:cubicBezTo>
                      <a:pt x="4087" y="1946"/>
                      <a:pt x="4118" y="1945"/>
                      <a:pt x="4149" y="1943"/>
                    </a:cubicBezTo>
                    <a:cubicBezTo>
                      <a:pt x="4668" y="1907"/>
                      <a:pt x="5017" y="1581"/>
                      <a:pt x="5270" y="1184"/>
                    </a:cubicBezTo>
                    <a:cubicBezTo>
                      <a:pt x="5487" y="1557"/>
                      <a:pt x="5872" y="1798"/>
                      <a:pt x="6294" y="1822"/>
                    </a:cubicBezTo>
                    <a:cubicBezTo>
                      <a:pt x="6301" y="1823"/>
                      <a:pt x="6308" y="1823"/>
                      <a:pt x="6314" y="1823"/>
                    </a:cubicBezTo>
                    <a:cubicBezTo>
                      <a:pt x="7065" y="1823"/>
                      <a:pt x="7727" y="1153"/>
                      <a:pt x="7632" y="413"/>
                    </a:cubicBezTo>
                    <a:cubicBezTo>
                      <a:pt x="7620" y="256"/>
                      <a:pt x="7499" y="178"/>
                      <a:pt x="7379" y="178"/>
                    </a:cubicBezTo>
                    <a:cubicBezTo>
                      <a:pt x="7258" y="178"/>
                      <a:pt x="7138" y="256"/>
                      <a:pt x="7126" y="413"/>
                    </a:cubicBezTo>
                    <a:cubicBezTo>
                      <a:pt x="7079" y="795"/>
                      <a:pt x="6788" y="1210"/>
                      <a:pt x="6359" y="1210"/>
                    </a:cubicBezTo>
                    <a:cubicBezTo>
                      <a:pt x="6342" y="1210"/>
                      <a:pt x="6324" y="1209"/>
                      <a:pt x="6306" y="1208"/>
                    </a:cubicBezTo>
                    <a:cubicBezTo>
                      <a:pt x="5860" y="1172"/>
                      <a:pt x="5631" y="714"/>
                      <a:pt x="5680" y="304"/>
                    </a:cubicBezTo>
                    <a:cubicBezTo>
                      <a:pt x="5705" y="107"/>
                      <a:pt x="5569" y="17"/>
                      <a:pt x="5418" y="17"/>
                    </a:cubicBezTo>
                    <a:cubicBezTo>
                      <a:pt x="5282" y="17"/>
                      <a:pt x="5134" y="89"/>
                      <a:pt x="5077" y="220"/>
                    </a:cubicBezTo>
                    <a:cubicBezTo>
                      <a:pt x="4909" y="618"/>
                      <a:pt x="4680" y="1184"/>
                      <a:pt x="4222" y="1304"/>
                    </a:cubicBezTo>
                    <a:cubicBezTo>
                      <a:pt x="4155" y="1321"/>
                      <a:pt x="4091" y="1329"/>
                      <a:pt x="4029" y="1329"/>
                    </a:cubicBezTo>
                    <a:cubicBezTo>
                      <a:pt x="3480" y="1329"/>
                      <a:pt x="3140" y="697"/>
                      <a:pt x="3053" y="220"/>
                    </a:cubicBezTo>
                    <a:cubicBezTo>
                      <a:pt x="3026" y="69"/>
                      <a:pt x="2900" y="0"/>
                      <a:pt x="27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6" name="Google Shape;376;p7"/>
            <p:cNvGrpSpPr/>
            <p:nvPr/>
          </p:nvGrpSpPr>
          <p:grpSpPr>
            <a:xfrm>
              <a:off x="1175659" y="3270086"/>
              <a:ext cx="587929" cy="273118"/>
              <a:chOff x="519209" y="1626036"/>
              <a:chExt cx="587929" cy="273118"/>
            </a:xfrm>
          </p:grpSpPr>
          <p:sp>
            <p:nvSpPr>
              <p:cNvPr id="377" name="Google Shape;377;p7"/>
              <p:cNvSpPr/>
              <p:nvPr/>
            </p:nvSpPr>
            <p:spPr>
              <a:xfrm>
                <a:off x="519209" y="1778236"/>
                <a:ext cx="522906" cy="120917"/>
              </a:xfrm>
              <a:custGeom>
                <a:avLst/>
                <a:gdLst/>
                <a:ahLst/>
                <a:cxnLst/>
                <a:rect l="l" t="t" r="r" b="b"/>
                <a:pathLst>
                  <a:path w="9795" h="2265" extrusionOk="0">
                    <a:moveTo>
                      <a:pt x="6403" y="0"/>
                    </a:moveTo>
                    <a:cubicBezTo>
                      <a:pt x="6298" y="0"/>
                      <a:pt x="6194" y="47"/>
                      <a:pt x="6146" y="143"/>
                    </a:cubicBezTo>
                    <a:cubicBezTo>
                      <a:pt x="5905" y="624"/>
                      <a:pt x="5579" y="1287"/>
                      <a:pt x="5025" y="1444"/>
                    </a:cubicBezTo>
                    <a:cubicBezTo>
                      <a:pt x="4942" y="1469"/>
                      <a:pt x="4862" y="1481"/>
                      <a:pt x="4784" y="1481"/>
                    </a:cubicBezTo>
                    <a:cubicBezTo>
                      <a:pt x="4268" y="1481"/>
                      <a:pt x="3891" y="961"/>
                      <a:pt x="3796" y="468"/>
                    </a:cubicBezTo>
                    <a:cubicBezTo>
                      <a:pt x="3763" y="321"/>
                      <a:pt x="3622" y="244"/>
                      <a:pt x="3480" y="244"/>
                    </a:cubicBezTo>
                    <a:cubicBezTo>
                      <a:pt x="3367" y="244"/>
                      <a:pt x="3253" y="294"/>
                      <a:pt x="3194" y="396"/>
                    </a:cubicBezTo>
                    <a:cubicBezTo>
                      <a:pt x="2873" y="971"/>
                      <a:pt x="2480" y="1628"/>
                      <a:pt x="1774" y="1628"/>
                    </a:cubicBezTo>
                    <a:cubicBezTo>
                      <a:pt x="1711" y="1628"/>
                      <a:pt x="1647" y="1623"/>
                      <a:pt x="1579" y="1612"/>
                    </a:cubicBezTo>
                    <a:cubicBezTo>
                      <a:pt x="1278" y="1564"/>
                      <a:pt x="1001" y="1420"/>
                      <a:pt x="784" y="1203"/>
                    </a:cubicBezTo>
                    <a:cubicBezTo>
                      <a:pt x="639" y="1058"/>
                      <a:pt x="531" y="817"/>
                      <a:pt x="314" y="757"/>
                    </a:cubicBezTo>
                    <a:cubicBezTo>
                      <a:pt x="304" y="754"/>
                      <a:pt x="295" y="752"/>
                      <a:pt x="285" y="752"/>
                    </a:cubicBezTo>
                    <a:cubicBezTo>
                      <a:pt x="260" y="752"/>
                      <a:pt x="239" y="763"/>
                      <a:pt x="230" y="781"/>
                    </a:cubicBezTo>
                    <a:cubicBezTo>
                      <a:pt x="1" y="1034"/>
                      <a:pt x="242" y="1420"/>
                      <a:pt x="423" y="1637"/>
                    </a:cubicBezTo>
                    <a:cubicBezTo>
                      <a:pt x="712" y="1950"/>
                      <a:pt x="1097" y="2167"/>
                      <a:pt x="1519" y="2239"/>
                    </a:cubicBezTo>
                    <a:cubicBezTo>
                      <a:pt x="1622" y="2257"/>
                      <a:pt x="1722" y="2265"/>
                      <a:pt x="1818" y="2265"/>
                    </a:cubicBezTo>
                    <a:cubicBezTo>
                      <a:pt x="2515" y="2265"/>
                      <a:pt x="3019" y="1826"/>
                      <a:pt x="3411" y="1275"/>
                    </a:cubicBezTo>
                    <a:cubicBezTo>
                      <a:pt x="3698" y="1759"/>
                      <a:pt x="4195" y="2121"/>
                      <a:pt x="4785" y="2121"/>
                    </a:cubicBezTo>
                    <a:cubicBezTo>
                      <a:pt x="4813" y="2121"/>
                      <a:pt x="4840" y="2120"/>
                      <a:pt x="4869" y="2119"/>
                    </a:cubicBezTo>
                    <a:cubicBezTo>
                      <a:pt x="5543" y="2070"/>
                      <a:pt x="6001" y="1576"/>
                      <a:pt x="6338" y="1022"/>
                    </a:cubicBezTo>
                    <a:cubicBezTo>
                      <a:pt x="6664" y="1625"/>
                      <a:pt x="7230" y="2082"/>
                      <a:pt x="7941" y="2094"/>
                    </a:cubicBezTo>
                    <a:cubicBezTo>
                      <a:pt x="7947" y="2095"/>
                      <a:pt x="7954" y="2095"/>
                      <a:pt x="7960" y="2095"/>
                    </a:cubicBezTo>
                    <a:cubicBezTo>
                      <a:pt x="8672" y="2095"/>
                      <a:pt x="9794" y="1424"/>
                      <a:pt x="9531" y="588"/>
                    </a:cubicBezTo>
                    <a:cubicBezTo>
                      <a:pt x="9497" y="479"/>
                      <a:pt x="9401" y="420"/>
                      <a:pt x="9305" y="420"/>
                    </a:cubicBezTo>
                    <a:cubicBezTo>
                      <a:pt x="9231" y="420"/>
                      <a:pt x="9157" y="455"/>
                      <a:pt x="9110" y="528"/>
                    </a:cubicBezTo>
                    <a:cubicBezTo>
                      <a:pt x="8977" y="769"/>
                      <a:pt x="8929" y="1010"/>
                      <a:pt x="8724" y="1215"/>
                    </a:cubicBezTo>
                    <a:cubicBezTo>
                      <a:pt x="8507" y="1409"/>
                      <a:pt x="8224" y="1517"/>
                      <a:pt x="7938" y="1517"/>
                    </a:cubicBezTo>
                    <a:cubicBezTo>
                      <a:pt x="7923" y="1517"/>
                      <a:pt x="7908" y="1517"/>
                      <a:pt x="7893" y="1516"/>
                    </a:cubicBezTo>
                    <a:cubicBezTo>
                      <a:pt x="7218" y="1456"/>
                      <a:pt x="6796" y="829"/>
                      <a:pt x="6688" y="215"/>
                    </a:cubicBezTo>
                    <a:cubicBezTo>
                      <a:pt x="6668" y="74"/>
                      <a:pt x="6535" y="0"/>
                      <a:pt x="6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7"/>
              <p:cNvSpPr/>
              <p:nvPr/>
            </p:nvSpPr>
            <p:spPr>
              <a:xfrm>
                <a:off x="646640" y="1626036"/>
                <a:ext cx="460499" cy="105168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970" extrusionOk="0">
                    <a:moveTo>
                      <a:pt x="6016" y="0"/>
                    </a:moveTo>
                    <a:cubicBezTo>
                      <a:pt x="5936" y="0"/>
                      <a:pt x="5855" y="41"/>
                      <a:pt x="5807" y="126"/>
                    </a:cubicBezTo>
                    <a:cubicBezTo>
                      <a:pt x="5590" y="584"/>
                      <a:pt x="5325" y="1174"/>
                      <a:pt x="4747" y="1234"/>
                    </a:cubicBezTo>
                    <a:cubicBezTo>
                      <a:pt x="4712" y="1238"/>
                      <a:pt x="4678" y="1239"/>
                      <a:pt x="4644" y="1239"/>
                    </a:cubicBezTo>
                    <a:cubicBezTo>
                      <a:pt x="4073" y="1239"/>
                      <a:pt x="3678" y="769"/>
                      <a:pt x="3542" y="234"/>
                    </a:cubicBezTo>
                    <a:cubicBezTo>
                      <a:pt x="3508" y="98"/>
                      <a:pt x="3412" y="39"/>
                      <a:pt x="3310" y="39"/>
                    </a:cubicBezTo>
                    <a:cubicBezTo>
                      <a:pt x="3196" y="39"/>
                      <a:pt x="3075" y="113"/>
                      <a:pt x="3024" y="234"/>
                    </a:cubicBezTo>
                    <a:cubicBezTo>
                      <a:pt x="2807" y="752"/>
                      <a:pt x="2373" y="1259"/>
                      <a:pt x="1795" y="1367"/>
                    </a:cubicBezTo>
                    <a:cubicBezTo>
                      <a:pt x="1736" y="1378"/>
                      <a:pt x="1676" y="1384"/>
                      <a:pt x="1617" y="1384"/>
                    </a:cubicBezTo>
                    <a:cubicBezTo>
                      <a:pt x="1102" y="1384"/>
                      <a:pt x="585" y="980"/>
                      <a:pt x="542" y="451"/>
                    </a:cubicBezTo>
                    <a:cubicBezTo>
                      <a:pt x="542" y="295"/>
                      <a:pt x="424" y="216"/>
                      <a:pt x="307" y="216"/>
                    </a:cubicBezTo>
                    <a:cubicBezTo>
                      <a:pt x="189" y="216"/>
                      <a:pt x="72" y="295"/>
                      <a:pt x="72" y="451"/>
                    </a:cubicBezTo>
                    <a:cubicBezTo>
                      <a:pt x="0" y="1299"/>
                      <a:pt x="793" y="1970"/>
                      <a:pt x="1616" y="1970"/>
                    </a:cubicBezTo>
                    <a:cubicBezTo>
                      <a:pt x="1623" y="1970"/>
                      <a:pt x="1631" y="1970"/>
                      <a:pt x="1638" y="1969"/>
                    </a:cubicBezTo>
                    <a:cubicBezTo>
                      <a:pt x="2337" y="1957"/>
                      <a:pt x="2903" y="1499"/>
                      <a:pt x="3265" y="933"/>
                    </a:cubicBezTo>
                    <a:cubicBezTo>
                      <a:pt x="3530" y="1415"/>
                      <a:pt x="4024" y="1728"/>
                      <a:pt x="4578" y="1765"/>
                    </a:cubicBezTo>
                    <a:cubicBezTo>
                      <a:pt x="4606" y="1766"/>
                      <a:pt x="4633" y="1767"/>
                      <a:pt x="4659" y="1767"/>
                    </a:cubicBezTo>
                    <a:cubicBezTo>
                      <a:pt x="5298" y="1767"/>
                      <a:pt x="5699" y="1358"/>
                      <a:pt x="6000" y="849"/>
                    </a:cubicBezTo>
                    <a:cubicBezTo>
                      <a:pt x="6280" y="1305"/>
                      <a:pt x="6745" y="1525"/>
                      <a:pt x="7210" y="1525"/>
                    </a:cubicBezTo>
                    <a:cubicBezTo>
                      <a:pt x="7765" y="1525"/>
                      <a:pt x="8318" y="1211"/>
                      <a:pt x="8554" y="608"/>
                    </a:cubicBezTo>
                    <a:cubicBezTo>
                      <a:pt x="8626" y="432"/>
                      <a:pt x="8460" y="294"/>
                      <a:pt x="8301" y="294"/>
                    </a:cubicBezTo>
                    <a:cubicBezTo>
                      <a:pt x="8220" y="294"/>
                      <a:pt x="8141" y="330"/>
                      <a:pt x="8096" y="415"/>
                    </a:cubicBezTo>
                    <a:cubicBezTo>
                      <a:pt x="7892" y="802"/>
                      <a:pt x="7524" y="997"/>
                      <a:pt x="7169" y="997"/>
                    </a:cubicBezTo>
                    <a:cubicBezTo>
                      <a:pt x="6751" y="997"/>
                      <a:pt x="6351" y="727"/>
                      <a:pt x="6253" y="186"/>
                    </a:cubicBezTo>
                    <a:cubicBezTo>
                      <a:pt x="6219" y="65"/>
                      <a:pt x="6118" y="0"/>
                      <a:pt x="60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" name="Google Shape;379;p7"/>
            <p:cNvGrpSpPr/>
            <p:nvPr/>
          </p:nvGrpSpPr>
          <p:grpSpPr>
            <a:xfrm>
              <a:off x="3624451" y="39448"/>
              <a:ext cx="523013" cy="299276"/>
              <a:chOff x="-527824" y="2086348"/>
              <a:chExt cx="523013" cy="299276"/>
            </a:xfrm>
          </p:grpSpPr>
          <p:sp>
            <p:nvSpPr>
              <p:cNvPr id="380" name="Google Shape;380;p7"/>
              <p:cNvSpPr/>
              <p:nvPr/>
            </p:nvSpPr>
            <p:spPr>
              <a:xfrm>
                <a:off x="-445237" y="2086348"/>
                <a:ext cx="341984" cy="119636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2241" extrusionOk="0">
                    <a:moveTo>
                      <a:pt x="3533" y="1"/>
                    </a:moveTo>
                    <a:cubicBezTo>
                      <a:pt x="3395" y="1"/>
                      <a:pt x="3246" y="87"/>
                      <a:pt x="3189" y="227"/>
                    </a:cubicBezTo>
                    <a:cubicBezTo>
                      <a:pt x="2948" y="806"/>
                      <a:pt x="2634" y="1492"/>
                      <a:pt x="1923" y="1553"/>
                    </a:cubicBezTo>
                    <a:cubicBezTo>
                      <a:pt x="1908" y="1553"/>
                      <a:pt x="1892" y="1554"/>
                      <a:pt x="1876" y="1554"/>
                    </a:cubicBezTo>
                    <a:cubicBezTo>
                      <a:pt x="1579" y="1554"/>
                      <a:pt x="1286" y="1446"/>
                      <a:pt x="1080" y="1251"/>
                    </a:cubicBezTo>
                    <a:cubicBezTo>
                      <a:pt x="887" y="1071"/>
                      <a:pt x="803" y="842"/>
                      <a:pt x="610" y="685"/>
                    </a:cubicBezTo>
                    <a:cubicBezTo>
                      <a:pt x="570" y="645"/>
                      <a:pt x="519" y="626"/>
                      <a:pt x="469" y="626"/>
                    </a:cubicBezTo>
                    <a:cubicBezTo>
                      <a:pt x="385" y="626"/>
                      <a:pt x="303" y="679"/>
                      <a:pt x="273" y="769"/>
                    </a:cubicBezTo>
                    <a:cubicBezTo>
                      <a:pt x="1" y="1609"/>
                      <a:pt x="1157" y="2240"/>
                      <a:pt x="1860" y="2240"/>
                    </a:cubicBezTo>
                    <a:cubicBezTo>
                      <a:pt x="1874" y="2240"/>
                      <a:pt x="1887" y="2240"/>
                      <a:pt x="1899" y="2239"/>
                    </a:cubicBezTo>
                    <a:cubicBezTo>
                      <a:pt x="2695" y="2203"/>
                      <a:pt x="3177" y="1697"/>
                      <a:pt x="3502" y="1083"/>
                    </a:cubicBezTo>
                    <a:cubicBezTo>
                      <a:pt x="3815" y="1541"/>
                      <a:pt x="4333" y="1842"/>
                      <a:pt x="4899" y="1878"/>
                    </a:cubicBezTo>
                    <a:cubicBezTo>
                      <a:pt x="4915" y="1878"/>
                      <a:pt x="4930" y="1879"/>
                      <a:pt x="4946" y="1879"/>
                    </a:cubicBezTo>
                    <a:cubicBezTo>
                      <a:pt x="5711" y="1879"/>
                      <a:pt x="6406" y="1296"/>
                      <a:pt x="6406" y="504"/>
                    </a:cubicBezTo>
                    <a:cubicBezTo>
                      <a:pt x="6406" y="298"/>
                      <a:pt x="6265" y="201"/>
                      <a:pt x="6115" y="201"/>
                    </a:cubicBezTo>
                    <a:cubicBezTo>
                      <a:pt x="5958" y="201"/>
                      <a:pt x="5792" y="307"/>
                      <a:pt x="5767" y="504"/>
                    </a:cubicBezTo>
                    <a:cubicBezTo>
                      <a:pt x="5717" y="928"/>
                      <a:pt x="5353" y="1226"/>
                      <a:pt x="4946" y="1226"/>
                    </a:cubicBezTo>
                    <a:cubicBezTo>
                      <a:pt x="4867" y="1226"/>
                      <a:pt x="4787" y="1215"/>
                      <a:pt x="4707" y="1191"/>
                    </a:cubicBezTo>
                    <a:cubicBezTo>
                      <a:pt x="4249" y="1071"/>
                      <a:pt x="3899" y="697"/>
                      <a:pt x="3803" y="227"/>
                    </a:cubicBezTo>
                    <a:cubicBezTo>
                      <a:pt x="3769" y="69"/>
                      <a:pt x="3655" y="1"/>
                      <a:pt x="3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7"/>
              <p:cNvSpPr/>
              <p:nvPr/>
            </p:nvSpPr>
            <p:spPr>
              <a:xfrm>
                <a:off x="-527824" y="2244314"/>
                <a:ext cx="523013" cy="141310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2647" extrusionOk="0">
                    <a:moveTo>
                      <a:pt x="9465" y="0"/>
                    </a:moveTo>
                    <a:cubicBezTo>
                      <a:pt x="9299" y="0"/>
                      <a:pt x="9133" y="106"/>
                      <a:pt x="9133" y="317"/>
                    </a:cubicBezTo>
                    <a:cubicBezTo>
                      <a:pt x="9121" y="1001"/>
                      <a:pt x="8602" y="1362"/>
                      <a:pt x="8081" y="1362"/>
                    </a:cubicBezTo>
                    <a:cubicBezTo>
                      <a:pt x="7620" y="1362"/>
                      <a:pt x="7156" y="1079"/>
                      <a:pt x="7037" y="485"/>
                    </a:cubicBezTo>
                    <a:cubicBezTo>
                      <a:pt x="7008" y="343"/>
                      <a:pt x="6902" y="281"/>
                      <a:pt x="6787" y="281"/>
                    </a:cubicBezTo>
                    <a:cubicBezTo>
                      <a:pt x="6659" y="281"/>
                      <a:pt x="6521" y="358"/>
                      <a:pt x="6471" y="485"/>
                    </a:cubicBezTo>
                    <a:cubicBezTo>
                      <a:pt x="6254" y="1112"/>
                      <a:pt x="5820" y="1835"/>
                      <a:pt x="5133" y="2003"/>
                    </a:cubicBezTo>
                    <a:cubicBezTo>
                      <a:pt x="5040" y="2027"/>
                      <a:pt x="4949" y="2038"/>
                      <a:pt x="4859" y="2038"/>
                    </a:cubicBezTo>
                    <a:cubicBezTo>
                      <a:pt x="4217" y="2038"/>
                      <a:pt x="3690" y="1465"/>
                      <a:pt x="3711" y="799"/>
                    </a:cubicBezTo>
                    <a:cubicBezTo>
                      <a:pt x="3718" y="617"/>
                      <a:pt x="3556" y="510"/>
                      <a:pt x="3401" y="510"/>
                    </a:cubicBezTo>
                    <a:cubicBezTo>
                      <a:pt x="3278" y="510"/>
                      <a:pt x="3160" y="577"/>
                      <a:pt x="3133" y="726"/>
                    </a:cubicBezTo>
                    <a:cubicBezTo>
                      <a:pt x="3013" y="1341"/>
                      <a:pt x="2627" y="1967"/>
                      <a:pt x="1928" y="2003"/>
                    </a:cubicBezTo>
                    <a:cubicBezTo>
                      <a:pt x="1906" y="2004"/>
                      <a:pt x="1883" y="2005"/>
                      <a:pt x="1862" y="2005"/>
                    </a:cubicBezTo>
                    <a:cubicBezTo>
                      <a:pt x="1160" y="2005"/>
                      <a:pt x="1012" y="1443"/>
                      <a:pt x="988" y="859"/>
                    </a:cubicBezTo>
                    <a:cubicBezTo>
                      <a:pt x="988" y="736"/>
                      <a:pt x="889" y="653"/>
                      <a:pt x="783" y="653"/>
                    </a:cubicBezTo>
                    <a:cubicBezTo>
                      <a:pt x="733" y="653"/>
                      <a:pt x="682" y="671"/>
                      <a:pt x="639" y="714"/>
                    </a:cubicBezTo>
                    <a:cubicBezTo>
                      <a:pt x="0" y="1437"/>
                      <a:pt x="808" y="2473"/>
                      <a:pt x="1579" y="2618"/>
                    </a:cubicBezTo>
                    <a:cubicBezTo>
                      <a:pt x="1684" y="2638"/>
                      <a:pt x="1787" y="2647"/>
                      <a:pt x="1887" y="2647"/>
                    </a:cubicBezTo>
                    <a:cubicBezTo>
                      <a:pt x="2522" y="2647"/>
                      <a:pt x="3051" y="2269"/>
                      <a:pt x="3374" y="1738"/>
                    </a:cubicBezTo>
                    <a:cubicBezTo>
                      <a:pt x="3677" y="2286"/>
                      <a:pt x="4250" y="2619"/>
                      <a:pt x="4875" y="2619"/>
                    </a:cubicBezTo>
                    <a:cubicBezTo>
                      <a:pt x="4897" y="2619"/>
                      <a:pt x="4919" y="2619"/>
                      <a:pt x="4940" y="2618"/>
                    </a:cubicBezTo>
                    <a:cubicBezTo>
                      <a:pt x="5760" y="2582"/>
                      <a:pt x="6374" y="1979"/>
                      <a:pt x="6748" y="1280"/>
                    </a:cubicBezTo>
                    <a:cubicBezTo>
                      <a:pt x="7061" y="1761"/>
                      <a:pt x="7591" y="2045"/>
                      <a:pt x="8157" y="2045"/>
                    </a:cubicBezTo>
                    <a:cubicBezTo>
                      <a:pt x="8201" y="2045"/>
                      <a:pt x="8246" y="2043"/>
                      <a:pt x="8290" y="2040"/>
                    </a:cubicBezTo>
                    <a:cubicBezTo>
                      <a:pt x="9157" y="1943"/>
                      <a:pt x="9772" y="1160"/>
                      <a:pt x="9796" y="317"/>
                    </a:cubicBezTo>
                    <a:cubicBezTo>
                      <a:pt x="9796" y="106"/>
                      <a:pt x="9630" y="0"/>
                      <a:pt x="94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" name="Google Shape;382;p7"/>
            <p:cNvGrpSpPr/>
            <p:nvPr/>
          </p:nvGrpSpPr>
          <p:grpSpPr>
            <a:xfrm>
              <a:off x="8576273" y="1801733"/>
              <a:ext cx="316520" cy="280805"/>
              <a:chOff x="973073" y="2327408"/>
              <a:chExt cx="316520" cy="280805"/>
            </a:xfrm>
          </p:grpSpPr>
          <p:sp>
            <p:nvSpPr>
              <p:cNvPr id="383" name="Google Shape;383;p7"/>
              <p:cNvSpPr/>
              <p:nvPr/>
            </p:nvSpPr>
            <p:spPr>
              <a:xfrm>
                <a:off x="973073" y="2453824"/>
                <a:ext cx="155083" cy="15438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892" extrusionOk="0">
                    <a:moveTo>
                      <a:pt x="1499" y="1"/>
                    </a:moveTo>
                    <a:cubicBezTo>
                      <a:pt x="1417" y="1"/>
                      <a:pt x="1334" y="10"/>
                      <a:pt x="1254" y="30"/>
                    </a:cubicBezTo>
                    <a:cubicBezTo>
                      <a:pt x="1133" y="30"/>
                      <a:pt x="1001" y="66"/>
                      <a:pt x="892" y="127"/>
                    </a:cubicBezTo>
                    <a:cubicBezTo>
                      <a:pt x="772" y="163"/>
                      <a:pt x="663" y="223"/>
                      <a:pt x="579" y="307"/>
                    </a:cubicBezTo>
                    <a:cubicBezTo>
                      <a:pt x="470" y="380"/>
                      <a:pt x="374" y="464"/>
                      <a:pt x="314" y="573"/>
                    </a:cubicBezTo>
                    <a:cubicBezTo>
                      <a:pt x="229" y="657"/>
                      <a:pt x="169" y="765"/>
                      <a:pt x="133" y="886"/>
                    </a:cubicBezTo>
                    <a:cubicBezTo>
                      <a:pt x="49" y="1054"/>
                      <a:pt x="1" y="1247"/>
                      <a:pt x="13" y="1440"/>
                    </a:cubicBezTo>
                    <a:cubicBezTo>
                      <a:pt x="25" y="1573"/>
                      <a:pt x="49" y="1705"/>
                      <a:pt x="61" y="1826"/>
                    </a:cubicBezTo>
                    <a:lnTo>
                      <a:pt x="205" y="2175"/>
                    </a:lnTo>
                    <a:lnTo>
                      <a:pt x="434" y="2464"/>
                    </a:lnTo>
                    <a:lnTo>
                      <a:pt x="723" y="2693"/>
                    </a:lnTo>
                    <a:lnTo>
                      <a:pt x="1073" y="2838"/>
                    </a:lnTo>
                    <a:cubicBezTo>
                      <a:pt x="1178" y="2873"/>
                      <a:pt x="1292" y="2892"/>
                      <a:pt x="1406" y="2892"/>
                    </a:cubicBezTo>
                    <a:cubicBezTo>
                      <a:pt x="1488" y="2892"/>
                      <a:pt x="1571" y="2882"/>
                      <a:pt x="1651" y="2862"/>
                    </a:cubicBezTo>
                    <a:cubicBezTo>
                      <a:pt x="1772" y="2862"/>
                      <a:pt x="1904" y="2826"/>
                      <a:pt x="2013" y="2765"/>
                    </a:cubicBezTo>
                    <a:cubicBezTo>
                      <a:pt x="2193" y="2705"/>
                      <a:pt x="2350" y="2609"/>
                      <a:pt x="2471" y="2464"/>
                    </a:cubicBezTo>
                    <a:lnTo>
                      <a:pt x="2483" y="2452"/>
                    </a:lnTo>
                    <a:cubicBezTo>
                      <a:pt x="2736" y="2175"/>
                      <a:pt x="2880" y="1814"/>
                      <a:pt x="2904" y="1440"/>
                    </a:cubicBezTo>
                    <a:lnTo>
                      <a:pt x="2844" y="1079"/>
                    </a:lnTo>
                    <a:cubicBezTo>
                      <a:pt x="2784" y="838"/>
                      <a:pt x="2651" y="621"/>
                      <a:pt x="2483" y="452"/>
                    </a:cubicBezTo>
                    <a:lnTo>
                      <a:pt x="2471" y="428"/>
                    </a:lnTo>
                    <a:lnTo>
                      <a:pt x="2169" y="211"/>
                    </a:lnTo>
                    <a:lnTo>
                      <a:pt x="1832" y="54"/>
                    </a:lnTo>
                    <a:cubicBezTo>
                      <a:pt x="1727" y="19"/>
                      <a:pt x="1613" y="1"/>
                      <a:pt x="14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1075359" y="2327408"/>
                <a:ext cx="119049" cy="119049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230" extrusionOk="0">
                    <a:moveTo>
                      <a:pt x="1115" y="1"/>
                    </a:moveTo>
                    <a:cubicBezTo>
                      <a:pt x="829" y="1"/>
                      <a:pt x="543" y="109"/>
                      <a:pt x="326" y="326"/>
                    </a:cubicBezTo>
                    <a:cubicBezTo>
                      <a:pt x="229" y="422"/>
                      <a:pt x="145" y="543"/>
                      <a:pt x="97" y="675"/>
                    </a:cubicBezTo>
                    <a:cubicBezTo>
                      <a:pt x="36" y="820"/>
                      <a:pt x="0" y="965"/>
                      <a:pt x="12" y="1121"/>
                    </a:cubicBezTo>
                    <a:cubicBezTo>
                      <a:pt x="12" y="1410"/>
                      <a:pt x="133" y="1687"/>
                      <a:pt x="338" y="1904"/>
                    </a:cubicBezTo>
                    <a:cubicBezTo>
                      <a:pt x="543" y="2097"/>
                      <a:pt x="832" y="2218"/>
                      <a:pt x="1121" y="2230"/>
                    </a:cubicBezTo>
                    <a:cubicBezTo>
                      <a:pt x="1410" y="2218"/>
                      <a:pt x="1699" y="2109"/>
                      <a:pt x="1904" y="1904"/>
                    </a:cubicBezTo>
                    <a:cubicBezTo>
                      <a:pt x="2012" y="1796"/>
                      <a:pt x="2085" y="1675"/>
                      <a:pt x="2133" y="1543"/>
                    </a:cubicBezTo>
                    <a:cubicBezTo>
                      <a:pt x="2205" y="1410"/>
                      <a:pt x="2229" y="1266"/>
                      <a:pt x="2229" y="1109"/>
                    </a:cubicBezTo>
                    <a:cubicBezTo>
                      <a:pt x="2229" y="820"/>
                      <a:pt x="2109" y="531"/>
                      <a:pt x="1904" y="326"/>
                    </a:cubicBezTo>
                    <a:cubicBezTo>
                      <a:pt x="1687" y="109"/>
                      <a:pt x="1401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7"/>
              <p:cNvSpPr/>
              <p:nvPr/>
            </p:nvSpPr>
            <p:spPr>
              <a:xfrm>
                <a:off x="1189176" y="2472135"/>
                <a:ext cx="100417" cy="7788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459" extrusionOk="0">
                    <a:moveTo>
                      <a:pt x="941" y="1"/>
                    </a:moveTo>
                    <a:cubicBezTo>
                      <a:pt x="1" y="1"/>
                      <a:pt x="1" y="1458"/>
                      <a:pt x="941" y="1458"/>
                    </a:cubicBezTo>
                    <a:cubicBezTo>
                      <a:pt x="1881" y="1458"/>
                      <a:pt x="1881" y="1"/>
                      <a:pt x="9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" name="Google Shape;386;p7"/>
            <p:cNvGrpSpPr/>
            <p:nvPr/>
          </p:nvGrpSpPr>
          <p:grpSpPr>
            <a:xfrm>
              <a:off x="6457359" y="4017216"/>
              <a:ext cx="291429" cy="317961"/>
              <a:chOff x="1266984" y="6250353"/>
              <a:chExt cx="291429" cy="317961"/>
            </a:xfrm>
          </p:grpSpPr>
          <p:sp>
            <p:nvSpPr>
              <p:cNvPr id="387" name="Google Shape;387;p7"/>
              <p:cNvSpPr/>
              <p:nvPr/>
            </p:nvSpPr>
            <p:spPr>
              <a:xfrm>
                <a:off x="1375036" y="6250353"/>
                <a:ext cx="131914" cy="132768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487" extrusionOk="0">
                    <a:moveTo>
                      <a:pt x="1235" y="0"/>
                    </a:moveTo>
                    <a:cubicBezTo>
                      <a:pt x="1181" y="0"/>
                      <a:pt x="1127" y="9"/>
                      <a:pt x="1073" y="27"/>
                    </a:cubicBezTo>
                    <a:cubicBezTo>
                      <a:pt x="964" y="27"/>
                      <a:pt x="856" y="51"/>
                      <a:pt x="760" y="111"/>
                    </a:cubicBezTo>
                    <a:cubicBezTo>
                      <a:pt x="615" y="160"/>
                      <a:pt x="470" y="244"/>
                      <a:pt x="362" y="365"/>
                    </a:cubicBezTo>
                    <a:lnTo>
                      <a:pt x="169" y="618"/>
                    </a:lnTo>
                    <a:cubicBezTo>
                      <a:pt x="133" y="714"/>
                      <a:pt x="85" y="810"/>
                      <a:pt x="49" y="919"/>
                    </a:cubicBezTo>
                    <a:lnTo>
                      <a:pt x="0" y="1244"/>
                    </a:lnTo>
                    <a:lnTo>
                      <a:pt x="49" y="1569"/>
                    </a:lnTo>
                    <a:cubicBezTo>
                      <a:pt x="85" y="1666"/>
                      <a:pt x="133" y="1762"/>
                      <a:pt x="169" y="1871"/>
                    </a:cubicBezTo>
                    <a:cubicBezTo>
                      <a:pt x="241" y="2015"/>
                      <a:pt x="350" y="2136"/>
                      <a:pt x="494" y="2220"/>
                    </a:cubicBezTo>
                    <a:cubicBezTo>
                      <a:pt x="567" y="2292"/>
                      <a:pt x="663" y="2353"/>
                      <a:pt x="760" y="2377"/>
                    </a:cubicBezTo>
                    <a:cubicBezTo>
                      <a:pt x="889" y="2441"/>
                      <a:pt x="1038" y="2487"/>
                      <a:pt x="1189" y="2487"/>
                    </a:cubicBezTo>
                    <a:cubicBezTo>
                      <a:pt x="1207" y="2487"/>
                      <a:pt x="1224" y="2486"/>
                      <a:pt x="1241" y="2485"/>
                    </a:cubicBezTo>
                    <a:lnTo>
                      <a:pt x="1254" y="2485"/>
                    </a:lnTo>
                    <a:cubicBezTo>
                      <a:pt x="1579" y="2473"/>
                      <a:pt x="1880" y="2341"/>
                      <a:pt x="2121" y="2124"/>
                    </a:cubicBezTo>
                    <a:lnTo>
                      <a:pt x="2302" y="1883"/>
                    </a:lnTo>
                    <a:cubicBezTo>
                      <a:pt x="2410" y="1690"/>
                      <a:pt x="2470" y="1485"/>
                      <a:pt x="2470" y="1268"/>
                    </a:cubicBezTo>
                    <a:lnTo>
                      <a:pt x="2470" y="1256"/>
                    </a:lnTo>
                    <a:cubicBezTo>
                      <a:pt x="2458" y="1136"/>
                      <a:pt x="2446" y="1027"/>
                      <a:pt x="2434" y="919"/>
                    </a:cubicBezTo>
                    <a:cubicBezTo>
                      <a:pt x="2386" y="810"/>
                      <a:pt x="2350" y="714"/>
                      <a:pt x="2302" y="618"/>
                    </a:cubicBezTo>
                    <a:cubicBezTo>
                      <a:pt x="2230" y="473"/>
                      <a:pt x="2121" y="352"/>
                      <a:pt x="1989" y="268"/>
                    </a:cubicBezTo>
                    <a:cubicBezTo>
                      <a:pt x="1916" y="196"/>
                      <a:pt x="1820" y="136"/>
                      <a:pt x="1711" y="111"/>
                    </a:cubicBezTo>
                    <a:cubicBezTo>
                      <a:pt x="1615" y="51"/>
                      <a:pt x="1507" y="27"/>
                      <a:pt x="1398" y="27"/>
                    </a:cubicBezTo>
                    <a:cubicBezTo>
                      <a:pt x="1344" y="9"/>
                      <a:pt x="1290" y="0"/>
                      <a:pt x="1235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7"/>
              <p:cNvSpPr/>
              <p:nvPr/>
            </p:nvSpPr>
            <p:spPr>
              <a:xfrm>
                <a:off x="1266984" y="6459516"/>
                <a:ext cx="139602" cy="108799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038" extrusionOk="0">
                    <a:moveTo>
                      <a:pt x="1302" y="1"/>
                    </a:moveTo>
                    <a:cubicBezTo>
                      <a:pt x="0" y="1"/>
                      <a:pt x="0" y="2037"/>
                      <a:pt x="1302" y="2037"/>
                    </a:cubicBezTo>
                    <a:cubicBezTo>
                      <a:pt x="2615" y="2037"/>
                      <a:pt x="2615" y="1"/>
                      <a:pt x="1302" y="1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7"/>
              <p:cNvSpPr/>
              <p:nvPr/>
            </p:nvSpPr>
            <p:spPr>
              <a:xfrm>
                <a:off x="1460559" y="6408587"/>
                <a:ext cx="97855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669" extrusionOk="0">
                    <a:moveTo>
                      <a:pt x="917" y="0"/>
                    </a:moveTo>
                    <a:cubicBezTo>
                      <a:pt x="703" y="0"/>
                      <a:pt x="489" y="81"/>
                      <a:pt x="326" y="244"/>
                    </a:cubicBezTo>
                    <a:cubicBezTo>
                      <a:pt x="1" y="569"/>
                      <a:pt x="1" y="1099"/>
                      <a:pt x="326" y="1425"/>
                    </a:cubicBezTo>
                    <a:cubicBezTo>
                      <a:pt x="489" y="1587"/>
                      <a:pt x="703" y="1669"/>
                      <a:pt x="917" y="1669"/>
                    </a:cubicBezTo>
                    <a:cubicBezTo>
                      <a:pt x="1131" y="1669"/>
                      <a:pt x="1344" y="1587"/>
                      <a:pt x="1507" y="1425"/>
                    </a:cubicBezTo>
                    <a:cubicBezTo>
                      <a:pt x="1832" y="1099"/>
                      <a:pt x="1832" y="569"/>
                      <a:pt x="1507" y="244"/>
                    </a:cubicBezTo>
                    <a:cubicBezTo>
                      <a:pt x="1344" y="81"/>
                      <a:pt x="1131" y="0"/>
                      <a:pt x="917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" name="Google Shape;390;p7"/>
            <p:cNvGrpSpPr/>
            <p:nvPr/>
          </p:nvGrpSpPr>
          <p:grpSpPr>
            <a:xfrm>
              <a:off x="228525" y="2650432"/>
              <a:ext cx="299170" cy="320203"/>
              <a:chOff x="52250" y="3352882"/>
              <a:chExt cx="299170" cy="320203"/>
            </a:xfrm>
          </p:grpSpPr>
          <p:sp>
            <p:nvSpPr>
              <p:cNvPr id="391" name="Google Shape;391;p7"/>
              <p:cNvSpPr/>
              <p:nvPr/>
            </p:nvSpPr>
            <p:spPr>
              <a:xfrm>
                <a:off x="52250" y="3431198"/>
                <a:ext cx="176277" cy="136399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555" extrusionOk="0">
                    <a:moveTo>
                      <a:pt x="1651" y="0"/>
                    </a:moveTo>
                    <a:cubicBezTo>
                      <a:pt x="0" y="0"/>
                      <a:pt x="0" y="2555"/>
                      <a:pt x="1651" y="2555"/>
                    </a:cubicBezTo>
                    <a:cubicBezTo>
                      <a:pt x="3302" y="2555"/>
                      <a:pt x="3290" y="0"/>
                      <a:pt x="16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246518" y="3352882"/>
                <a:ext cx="104902" cy="95719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793" extrusionOk="0">
                    <a:moveTo>
                      <a:pt x="982" y="0"/>
                    </a:moveTo>
                    <a:cubicBezTo>
                      <a:pt x="753" y="0"/>
                      <a:pt x="524" y="88"/>
                      <a:pt x="350" y="262"/>
                    </a:cubicBezTo>
                    <a:cubicBezTo>
                      <a:pt x="0" y="612"/>
                      <a:pt x="0" y="1178"/>
                      <a:pt x="350" y="1528"/>
                    </a:cubicBezTo>
                    <a:cubicBezTo>
                      <a:pt x="518" y="1696"/>
                      <a:pt x="747" y="1793"/>
                      <a:pt x="976" y="1793"/>
                    </a:cubicBezTo>
                    <a:cubicBezTo>
                      <a:pt x="1217" y="1793"/>
                      <a:pt x="1446" y="1696"/>
                      <a:pt x="1615" y="1528"/>
                    </a:cubicBezTo>
                    <a:cubicBezTo>
                      <a:pt x="1964" y="1178"/>
                      <a:pt x="1964" y="612"/>
                      <a:pt x="1615" y="262"/>
                    </a:cubicBezTo>
                    <a:cubicBezTo>
                      <a:pt x="1440" y="88"/>
                      <a:pt x="1211" y="0"/>
                      <a:pt x="9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7"/>
              <p:cNvSpPr/>
              <p:nvPr/>
            </p:nvSpPr>
            <p:spPr>
              <a:xfrm>
                <a:off x="213046" y="3550994"/>
                <a:ext cx="122252" cy="122091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287" extrusionOk="0">
                    <a:moveTo>
                      <a:pt x="1145" y="0"/>
                    </a:moveTo>
                    <a:cubicBezTo>
                      <a:pt x="853" y="0"/>
                      <a:pt x="561" y="112"/>
                      <a:pt x="338" y="335"/>
                    </a:cubicBezTo>
                    <a:cubicBezTo>
                      <a:pt x="133" y="552"/>
                      <a:pt x="13" y="841"/>
                      <a:pt x="1" y="1142"/>
                    </a:cubicBezTo>
                    <a:cubicBezTo>
                      <a:pt x="1" y="1443"/>
                      <a:pt x="121" y="1732"/>
                      <a:pt x="338" y="1949"/>
                    </a:cubicBezTo>
                    <a:cubicBezTo>
                      <a:pt x="555" y="2166"/>
                      <a:pt x="844" y="2287"/>
                      <a:pt x="1145" y="2287"/>
                    </a:cubicBezTo>
                    <a:cubicBezTo>
                      <a:pt x="1446" y="2287"/>
                      <a:pt x="1736" y="2166"/>
                      <a:pt x="1952" y="1949"/>
                    </a:cubicBezTo>
                    <a:cubicBezTo>
                      <a:pt x="2157" y="1732"/>
                      <a:pt x="2278" y="1443"/>
                      <a:pt x="2290" y="1142"/>
                    </a:cubicBezTo>
                    <a:cubicBezTo>
                      <a:pt x="2290" y="841"/>
                      <a:pt x="2169" y="552"/>
                      <a:pt x="1952" y="335"/>
                    </a:cubicBezTo>
                    <a:cubicBezTo>
                      <a:pt x="1730" y="112"/>
                      <a:pt x="1437" y="0"/>
                      <a:pt x="11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" name="Google Shape;394;p7"/>
            <p:cNvGrpSpPr/>
            <p:nvPr/>
          </p:nvGrpSpPr>
          <p:grpSpPr>
            <a:xfrm>
              <a:off x="259750" y="146694"/>
              <a:ext cx="608536" cy="280485"/>
              <a:chOff x="3012400" y="4554419"/>
              <a:chExt cx="608536" cy="280485"/>
            </a:xfrm>
          </p:grpSpPr>
          <p:sp>
            <p:nvSpPr>
              <p:cNvPr id="395" name="Google Shape;395;p7"/>
              <p:cNvSpPr/>
              <p:nvPr/>
            </p:nvSpPr>
            <p:spPr>
              <a:xfrm>
                <a:off x="3476797" y="4554419"/>
                <a:ext cx="144139" cy="134584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2521" extrusionOk="0">
                    <a:moveTo>
                      <a:pt x="1386" y="1"/>
                    </a:moveTo>
                    <a:cubicBezTo>
                      <a:pt x="1279" y="1"/>
                      <a:pt x="1169" y="15"/>
                      <a:pt x="1061" y="46"/>
                    </a:cubicBezTo>
                    <a:cubicBezTo>
                      <a:pt x="374" y="238"/>
                      <a:pt x="0" y="973"/>
                      <a:pt x="253" y="1636"/>
                    </a:cubicBezTo>
                    <a:cubicBezTo>
                      <a:pt x="362" y="2046"/>
                      <a:pt x="675" y="2359"/>
                      <a:pt x="1085" y="2479"/>
                    </a:cubicBezTo>
                    <a:lnTo>
                      <a:pt x="1121" y="2479"/>
                    </a:lnTo>
                    <a:cubicBezTo>
                      <a:pt x="1216" y="2507"/>
                      <a:pt x="1314" y="2521"/>
                      <a:pt x="1414" y="2521"/>
                    </a:cubicBezTo>
                    <a:cubicBezTo>
                      <a:pt x="1617" y="2521"/>
                      <a:pt x="1822" y="2464"/>
                      <a:pt x="2000" y="2359"/>
                    </a:cubicBezTo>
                    <a:cubicBezTo>
                      <a:pt x="2470" y="2082"/>
                      <a:pt x="2699" y="1528"/>
                      <a:pt x="2567" y="997"/>
                    </a:cubicBezTo>
                    <a:cubicBezTo>
                      <a:pt x="2465" y="409"/>
                      <a:pt x="1954" y="1"/>
                      <a:pt x="1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7"/>
              <p:cNvSpPr/>
              <p:nvPr/>
            </p:nvSpPr>
            <p:spPr>
              <a:xfrm>
                <a:off x="3519238" y="4746445"/>
                <a:ext cx="97161" cy="8845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57" extrusionOk="0">
                    <a:moveTo>
                      <a:pt x="910" y="0"/>
                    </a:moveTo>
                    <a:cubicBezTo>
                      <a:pt x="699" y="0"/>
                      <a:pt x="489" y="81"/>
                      <a:pt x="326" y="244"/>
                    </a:cubicBezTo>
                    <a:cubicBezTo>
                      <a:pt x="1" y="569"/>
                      <a:pt x="1" y="1087"/>
                      <a:pt x="326" y="1413"/>
                    </a:cubicBezTo>
                    <a:cubicBezTo>
                      <a:pt x="489" y="1575"/>
                      <a:pt x="699" y="1657"/>
                      <a:pt x="910" y="1657"/>
                    </a:cubicBezTo>
                    <a:cubicBezTo>
                      <a:pt x="1121" y="1657"/>
                      <a:pt x="1332" y="1575"/>
                      <a:pt x="1495" y="1413"/>
                    </a:cubicBezTo>
                    <a:cubicBezTo>
                      <a:pt x="1820" y="1087"/>
                      <a:pt x="1820" y="569"/>
                      <a:pt x="1495" y="244"/>
                    </a:cubicBezTo>
                    <a:cubicBezTo>
                      <a:pt x="1332" y="81"/>
                      <a:pt x="1121" y="0"/>
                      <a:pt x="9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7"/>
              <p:cNvSpPr/>
              <p:nvPr/>
            </p:nvSpPr>
            <p:spPr>
              <a:xfrm>
                <a:off x="3012400" y="4610206"/>
                <a:ext cx="115151" cy="114084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2137" extrusionOk="0">
                    <a:moveTo>
                      <a:pt x="1072" y="1"/>
                    </a:moveTo>
                    <a:cubicBezTo>
                      <a:pt x="795" y="1"/>
                      <a:pt x="530" y="109"/>
                      <a:pt x="325" y="314"/>
                    </a:cubicBezTo>
                    <a:cubicBezTo>
                      <a:pt x="217" y="410"/>
                      <a:pt x="145" y="519"/>
                      <a:pt x="108" y="651"/>
                    </a:cubicBezTo>
                    <a:cubicBezTo>
                      <a:pt x="36" y="784"/>
                      <a:pt x="0" y="928"/>
                      <a:pt x="12" y="1073"/>
                    </a:cubicBezTo>
                    <a:cubicBezTo>
                      <a:pt x="12" y="1350"/>
                      <a:pt x="121" y="1615"/>
                      <a:pt x="325" y="1820"/>
                    </a:cubicBezTo>
                    <a:cubicBezTo>
                      <a:pt x="536" y="2031"/>
                      <a:pt x="810" y="2136"/>
                      <a:pt x="1084" y="2136"/>
                    </a:cubicBezTo>
                    <a:cubicBezTo>
                      <a:pt x="1359" y="2136"/>
                      <a:pt x="1633" y="2031"/>
                      <a:pt x="1844" y="1820"/>
                    </a:cubicBezTo>
                    <a:cubicBezTo>
                      <a:pt x="2036" y="1615"/>
                      <a:pt x="2145" y="1350"/>
                      <a:pt x="2157" y="1073"/>
                    </a:cubicBezTo>
                    <a:cubicBezTo>
                      <a:pt x="2157" y="784"/>
                      <a:pt x="2036" y="507"/>
                      <a:pt x="1831" y="314"/>
                    </a:cubicBezTo>
                    <a:cubicBezTo>
                      <a:pt x="1627" y="109"/>
                      <a:pt x="1362" y="1"/>
                      <a:pt x="1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gradFill>
          <a:gsLst>
            <a:gs pos="0">
              <a:srgbClr val="FFFFFF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>
            <a:spLocks noGrp="1"/>
          </p:cNvSpPr>
          <p:nvPr>
            <p:ph type="title"/>
          </p:nvPr>
        </p:nvSpPr>
        <p:spPr>
          <a:xfrm>
            <a:off x="1878238" y="1279563"/>
            <a:ext cx="5347500" cy="24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00" name="Google Shape;400;p8"/>
          <p:cNvGrpSpPr/>
          <p:nvPr/>
        </p:nvGrpSpPr>
        <p:grpSpPr>
          <a:xfrm>
            <a:off x="42" y="2853821"/>
            <a:ext cx="9143946" cy="2444472"/>
            <a:chOff x="42" y="2853821"/>
            <a:chExt cx="9143946" cy="2444472"/>
          </a:xfrm>
        </p:grpSpPr>
        <p:sp>
          <p:nvSpPr>
            <p:cNvPr id="401" name="Google Shape;401;p8"/>
            <p:cNvSpPr/>
            <p:nvPr/>
          </p:nvSpPr>
          <p:spPr>
            <a:xfrm>
              <a:off x="42" y="4426825"/>
              <a:ext cx="9143946" cy="732921"/>
            </a:xfrm>
            <a:custGeom>
              <a:avLst/>
              <a:gdLst/>
              <a:ahLst/>
              <a:cxnLst/>
              <a:rect l="l" t="t" r="r" b="b"/>
              <a:pathLst>
                <a:path w="285726" h="22902" extrusionOk="0">
                  <a:moveTo>
                    <a:pt x="285726" y="0"/>
                  </a:moveTo>
                  <a:cubicBezTo>
                    <a:pt x="260353" y="10172"/>
                    <a:pt x="234980" y="13463"/>
                    <a:pt x="209607" y="13463"/>
                  </a:cubicBezTo>
                  <a:cubicBezTo>
                    <a:pt x="163098" y="13463"/>
                    <a:pt x="116587" y="2406"/>
                    <a:pt x="70075" y="2406"/>
                  </a:cubicBezTo>
                  <a:cubicBezTo>
                    <a:pt x="52699" y="2406"/>
                    <a:pt x="35323" y="3949"/>
                    <a:pt x="17947" y="8188"/>
                  </a:cubicBezTo>
                  <a:cubicBezTo>
                    <a:pt x="11963" y="8156"/>
                    <a:pt x="5984" y="7727"/>
                    <a:pt x="0" y="5300"/>
                  </a:cubicBezTo>
                  <a:lnTo>
                    <a:pt x="0" y="22902"/>
                  </a:lnTo>
                  <a:lnTo>
                    <a:pt x="285726" y="22894"/>
                  </a:lnTo>
                  <a:lnTo>
                    <a:pt x="2857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2" name="Google Shape;402;p8"/>
            <p:cNvGrpSpPr/>
            <p:nvPr/>
          </p:nvGrpSpPr>
          <p:grpSpPr>
            <a:xfrm flipH="1">
              <a:off x="7794271" y="3170295"/>
              <a:ext cx="1184790" cy="2127998"/>
              <a:chOff x="434327" y="3007908"/>
              <a:chExt cx="921586" cy="1655257"/>
            </a:xfrm>
          </p:grpSpPr>
          <p:sp>
            <p:nvSpPr>
              <p:cNvPr id="403" name="Google Shape;403;p8"/>
              <p:cNvSpPr/>
              <p:nvPr/>
            </p:nvSpPr>
            <p:spPr>
              <a:xfrm>
                <a:off x="434327" y="3007908"/>
                <a:ext cx="551948" cy="1528893"/>
              </a:xfrm>
              <a:custGeom>
                <a:avLst/>
                <a:gdLst/>
                <a:ahLst/>
                <a:cxnLst/>
                <a:rect l="l" t="t" r="r" b="b"/>
                <a:pathLst>
                  <a:path w="10339" h="28639" extrusionOk="0">
                    <a:moveTo>
                      <a:pt x="6482" y="1"/>
                    </a:moveTo>
                    <a:cubicBezTo>
                      <a:pt x="6470" y="1"/>
                      <a:pt x="6458" y="1"/>
                      <a:pt x="6446" y="1"/>
                    </a:cubicBezTo>
                    <a:cubicBezTo>
                      <a:pt x="5471" y="25"/>
                      <a:pt x="5410" y="1543"/>
                      <a:pt x="5543" y="2206"/>
                    </a:cubicBezTo>
                    <a:cubicBezTo>
                      <a:pt x="5663" y="2784"/>
                      <a:pt x="5892" y="3327"/>
                      <a:pt x="6230" y="3821"/>
                    </a:cubicBezTo>
                    <a:cubicBezTo>
                      <a:pt x="6471" y="4206"/>
                      <a:pt x="6784" y="4580"/>
                      <a:pt x="6965" y="5001"/>
                    </a:cubicBezTo>
                    <a:cubicBezTo>
                      <a:pt x="6953" y="5447"/>
                      <a:pt x="6916" y="5905"/>
                      <a:pt x="6844" y="6351"/>
                    </a:cubicBezTo>
                    <a:cubicBezTo>
                      <a:pt x="6772" y="6929"/>
                      <a:pt x="6651" y="7496"/>
                      <a:pt x="6507" y="8062"/>
                    </a:cubicBezTo>
                    <a:cubicBezTo>
                      <a:pt x="6459" y="7339"/>
                      <a:pt x="6290" y="6616"/>
                      <a:pt x="5844" y="6026"/>
                    </a:cubicBezTo>
                    <a:cubicBezTo>
                      <a:pt x="5583" y="5685"/>
                      <a:pt x="5144" y="5412"/>
                      <a:pt x="4714" y="5412"/>
                    </a:cubicBezTo>
                    <a:cubicBezTo>
                      <a:pt x="4489" y="5412"/>
                      <a:pt x="4267" y="5487"/>
                      <a:pt x="4073" y="5664"/>
                    </a:cubicBezTo>
                    <a:cubicBezTo>
                      <a:pt x="3458" y="6230"/>
                      <a:pt x="3735" y="7315"/>
                      <a:pt x="4145" y="7917"/>
                    </a:cubicBezTo>
                    <a:cubicBezTo>
                      <a:pt x="4555" y="8520"/>
                      <a:pt x="5410" y="9110"/>
                      <a:pt x="6181" y="9194"/>
                    </a:cubicBezTo>
                    <a:cubicBezTo>
                      <a:pt x="5952" y="9941"/>
                      <a:pt x="5687" y="10701"/>
                      <a:pt x="5434" y="11435"/>
                    </a:cubicBezTo>
                    <a:cubicBezTo>
                      <a:pt x="5181" y="12146"/>
                      <a:pt x="4928" y="12869"/>
                      <a:pt x="4711" y="13604"/>
                    </a:cubicBezTo>
                    <a:cubicBezTo>
                      <a:pt x="4603" y="12737"/>
                      <a:pt x="4410" y="11905"/>
                      <a:pt x="3952" y="11134"/>
                    </a:cubicBezTo>
                    <a:cubicBezTo>
                      <a:pt x="3723" y="10761"/>
                      <a:pt x="3422" y="10315"/>
                      <a:pt x="2964" y="10231"/>
                    </a:cubicBezTo>
                    <a:cubicBezTo>
                      <a:pt x="2914" y="10222"/>
                      <a:pt x="2864" y="10219"/>
                      <a:pt x="2814" y="10219"/>
                    </a:cubicBezTo>
                    <a:cubicBezTo>
                      <a:pt x="2496" y="10219"/>
                      <a:pt x="2202" y="10381"/>
                      <a:pt x="2025" y="10652"/>
                    </a:cubicBezTo>
                    <a:cubicBezTo>
                      <a:pt x="1506" y="11460"/>
                      <a:pt x="1856" y="12689"/>
                      <a:pt x="2374" y="13399"/>
                    </a:cubicBezTo>
                    <a:cubicBezTo>
                      <a:pt x="2856" y="14038"/>
                      <a:pt x="3639" y="14508"/>
                      <a:pt x="4446" y="14508"/>
                    </a:cubicBezTo>
                    <a:cubicBezTo>
                      <a:pt x="4266" y="15195"/>
                      <a:pt x="4121" y="15906"/>
                      <a:pt x="4037" y="16604"/>
                    </a:cubicBezTo>
                    <a:cubicBezTo>
                      <a:pt x="3940" y="17291"/>
                      <a:pt x="3916" y="17978"/>
                      <a:pt x="3940" y="18665"/>
                    </a:cubicBezTo>
                    <a:cubicBezTo>
                      <a:pt x="3663" y="18014"/>
                      <a:pt x="3254" y="17412"/>
                      <a:pt x="2760" y="16894"/>
                    </a:cubicBezTo>
                    <a:cubicBezTo>
                      <a:pt x="2418" y="16569"/>
                      <a:pt x="1745" y="16041"/>
                      <a:pt x="1167" y="16041"/>
                    </a:cubicBezTo>
                    <a:cubicBezTo>
                      <a:pt x="950" y="16041"/>
                      <a:pt x="746" y="16116"/>
                      <a:pt x="579" y="16303"/>
                    </a:cubicBezTo>
                    <a:cubicBezTo>
                      <a:pt x="0" y="16954"/>
                      <a:pt x="518" y="18267"/>
                      <a:pt x="1037" y="18809"/>
                    </a:cubicBezTo>
                    <a:cubicBezTo>
                      <a:pt x="1796" y="19593"/>
                      <a:pt x="2976" y="19773"/>
                      <a:pt x="4025" y="19773"/>
                    </a:cubicBezTo>
                    <a:cubicBezTo>
                      <a:pt x="4121" y="20556"/>
                      <a:pt x="4254" y="21328"/>
                      <a:pt x="4458" y="22087"/>
                    </a:cubicBezTo>
                    <a:cubicBezTo>
                      <a:pt x="4615" y="22737"/>
                      <a:pt x="4808" y="23400"/>
                      <a:pt x="4916" y="24075"/>
                    </a:cubicBezTo>
                    <a:cubicBezTo>
                      <a:pt x="4591" y="23629"/>
                      <a:pt x="4217" y="23243"/>
                      <a:pt x="3784" y="22906"/>
                    </a:cubicBezTo>
                    <a:cubicBezTo>
                      <a:pt x="3407" y="22620"/>
                      <a:pt x="2878" y="22375"/>
                      <a:pt x="2384" y="22375"/>
                    </a:cubicBezTo>
                    <a:cubicBezTo>
                      <a:pt x="2024" y="22375"/>
                      <a:pt x="1683" y="22505"/>
                      <a:pt x="1434" y="22846"/>
                    </a:cubicBezTo>
                    <a:cubicBezTo>
                      <a:pt x="844" y="23653"/>
                      <a:pt x="1506" y="24605"/>
                      <a:pt x="2193" y="25099"/>
                    </a:cubicBezTo>
                    <a:cubicBezTo>
                      <a:pt x="2882" y="25621"/>
                      <a:pt x="3715" y="25889"/>
                      <a:pt x="4568" y="25889"/>
                    </a:cubicBezTo>
                    <a:cubicBezTo>
                      <a:pt x="4700" y="25889"/>
                      <a:pt x="4832" y="25883"/>
                      <a:pt x="4964" y="25870"/>
                    </a:cubicBezTo>
                    <a:lnTo>
                      <a:pt x="4964" y="25870"/>
                    </a:lnTo>
                    <a:cubicBezTo>
                      <a:pt x="4868" y="26737"/>
                      <a:pt x="4603" y="27569"/>
                      <a:pt x="4338" y="28400"/>
                    </a:cubicBezTo>
                    <a:cubicBezTo>
                      <a:pt x="4294" y="28546"/>
                      <a:pt x="4409" y="28639"/>
                      <a:pt x="4525" y="28639"/>
                    </a:cubicBezTo>
                    <a:cubicBezTo>
                      <a:pt x="4601" y="28639"/>
                      <a:pt x="4678" y="28599"/>
                      <a:pt x="4711" y="28509"/>
                    </a:cubicBezTo>
                    <a:cubicBezTo>
                      <a:pt x="5013" y="27641"/>
                      <a:pt x="5302" y="26762"/>
                      <a:pt x="5398" y="25846"/>
                    </a:cubicBezTo>
                    <a:cubicBezTo>
                      <a:pt x="6254" y="25774"/>
                      <a:pt x="7061" y="25424"/>
                      <a:pt x="7700" y="24846"/>
                    </a:cubicBezTo>
                    <a:cubicBezTo>
                      <a:pt x="8230" y="24352"/>
                      <a:pt x="8868" y="23448"/>
                      <a:pt x="8302" y="22749"/>
                    </a:cubicBezTo>
                    <a:cubicBezTo>
                      <a:pt x="8123" y="22532"/>
                      <a:pt x="7909" y="22447"/>
                      <a:pt x="7686" y="22447"/>
                    </a:cubicBezTo>
                    <a:cubicBezTo>
                      <a:pt x="7216" y="22447"/>
                      <a:pt x="6705" y="22821"/>
                      <a:pt x="6386" y="23123"/>
                    </a:cubicBezTo>
                    <a:cubicBezTo>
                      <a:pt x="5952" y="23532"/>
                      <a:pt x="5615" y="24051"/>
                      <a:pt x="5386" y="24605"/>
                    </a:cubicBezTo>
                    <a:cubicBezTo>
                      <a:pt x="5338" y="24111"/>
                      <a:pt x="5254" y="23605"/>
                      <a:pt x="5133" y="23123"/>
                    </a:cubicBezTo>
                    <a:cubicBezTo>
                      <a:pt x="4928" y="22219"/>
                      <a:pt x="4663" y="21315"/>
                      <a:pt x="4519" y="20388"/>
                    </a:cubicBezTo>
                    <a:cubicBezTo>
                      <a:pt x="4470" y="20135"/>
                      <a:pt x="4446" y="19894"/>
                      <a:pt x="4422" y="19641"/>
                    </a:cubicBezTo>
                    <a:cubicBezTo>
                      <a:pt x="5410" y="19339"/>
                      <a:pt x="6459" y="18942"/>
                      <a:pt x="7278" y="18291"/>
                    </a:cubicBezTo>
                    <a:cubicBezTo>
                      <a:pt x="7820" y="17857"/>
                      <a:pt x="8651" y="16785"/>
                      <a:pt x="7820" y="16207"/>
                    </a:cubicBezTo>
                    <a:cubicBezTo>
                      <a:pt x="7623" y="16070"/>
                      <a:pt x="7400" y="16014"/>
                      <a:pt x="7168" y="16014"/>
                    </a:cubicBezTo>
                    <a:cubicBezTo>
                      <a:pt x="6561" y="16014"/>
                      <a:pt x="5892" y="16400"/>
                      <a:pt x="5483" y="16749"/>
                    </a:cubicBezTo>
                    <a:cubicBezTo>
                      <a:pt x="5001" y="17183"/>
                      <a:pt x="4615" y="17713"/>
                      <a:pt x="4362" y="18315"/>
                    </a:cubicBezTo>
                    <a:cubicBezTo>
                      <a:pt x="4362" y="17978"/>
                      <a:pt x="4374" y="17641"/>
                      <a:pt x="4398" y="17315"/>
                    </a:cubicBezTo>
                    <a:cubicBezTo>
                      <a:pt x="4458" y="16424"/>
                      <a:pt x="4603" y="15544"/>
                      <a:pt x="4832" y="14689"/>
                    </a:cubicBezTo>
                    <a:cubicBezTo>
                      <a:pt x="5073" y="14751"/>
                      <a:pt x="5316" y="14779"/>
                      <a:pt x="5560" y="14779"/>
                    </a:cubicBezTo>
                    <a:cubicBezTo>
                      <a:pt x="6304" y="14779"/>
                      <a:pt x="7046" y="14518"/>
                      <a:pt x="7700" y="14183"/>
                    </a:cubicBezTo>
                    <a:cubicBezTo>
                      <a:pt x="8471" y="13785"/>
                      <a:pt x="9495" y="12978"/>
                      <a:pt x="9049" y="11978"/>
                    </a:cubicBezTo>
                    <a:cubicBezTo>
                      <a:pt x="8840" y="11495"/>
                      <a:pt x="8420" y="11311"/>
                      <a:pt x="7967" y="11311"/>
                    </a:cubicBezTo>
                    <a:cubicBezTo>
                      <a:pt x="7560" y="11311"/>
                      <a:pt x="7127" y="11460"/>
                      <a:pt x="6796" y="11676"/>
                    </a:cubicBezTo>
                    <a:cubicBezTo>
                      <a:pt x="6242" y="12038"/>
                      <a:pt x="5748" y="12484"/>
                      <a:pt x="5326" y="13002"/>
                    </a:cubicBezTo>
                    <a:cubicBezTo>
                      <a:pt x="5748" y="11713"/>
                      <a:pt x="6218" y="10447"/>
                      <a:pt x="6591" y="9158"/>
                    </a:cubicBezTo>
                    <a:cubicBezTo>
                      <a:pt x="6883" y="9177"/>
                      <a:pt x="7185" y="9195"/>
                      <a:pt x="7488" y="9195"/>
                    </a:cubicBezTo>
                    <a:cubicBezTo>
                      <a:pt x="8145" y="9195"/>
                      <a:pt x="8805" y="9111"/>
                      <a:pt x="9374" y="8773"/>
                    </a:cubicBezTo>
                    <a:cubicBezTo>
                      <a:pt x="9977" y="8411"/>
                      <a:pt x="10338" y="7628"/>
                      <a:pt x="9760" y="7074"/>
                    </a:cubicBezTo>
                    <a:cubicBezTo>
                      <a:pt x="9527" y="6850"/>
                      <a:pt x="9251" y="6762"/>
                      <a:pt x="8967" y="6762"/>
                    </a:cubicBezTo>
                    <a:cubicBezTo>
                      <a:pt x="8530" y="6762"/>
                      <a:pt x="8074" y="6970"/>
                      <a:pt x="7724" y="7218"/>
                    </a:cubicBezTo>
                    <a:cubicBezTo>
                      <a:pt x="7386" y="7459"/>
                      <a:pt x="7097" y="7761"/>
                      <a:pt x="6880" y="8110"/>
                    </a:cubicBezTo>
                    <a:cubicBezTo>
                      <a:pt x="7001" y="7592"/>
                      <a:pt x="7097" y="7062"/>
                      <a:pt x="7181" y="6532"/>
                    </a:cubicBezTo>
                    <a:cubicBezTo>
                      <a:pt x="7242" y="6014"/>
                      <a:pt x="7278" y="5483"/>
                      <a:pt x="7290" y="4953"/>
                    </a:cubicBezTo>
                    <a:cubicBezTo>
                      <a:pt x="8037" y="4291"/>
                      <a:pt x="8182" y="3110"/>
                      <a:pt x="8025" y="2170"/>
                    </a:cubicBezTo>
                    <a:cubicBezTo>
                      <a:pt x="7906" y="1432"/>
                      <a:pt x="7422" y="1"/>
                      <a:pt x="6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>
                <a:off x="738569" y="3337293"/>
                <a:ext cx="425852" cy="1177566"/>
              </a:xfrm>
              <a:custGeom>
                <a:avLst/>
                <a:gdLst/>
                <a:ahLst/>
                <a:cxnLst/>
                <a:rect l="l" t="t" r="r" b="b"/>
                <a:pathLst>
                  <a:path w="7977" h="22058" extrusionOk="0">
                    <a:moveTo>
                      <a:pt x="4977" y="0"/>
                    </a:moveTo>
                    <a:cubicBezTo>
                      <a:pt x="4973" y="0"/>
                      <a:pt x="4969" y="0"/>
                      <a:pt x="4965" y="0"/>
                    </a:cubicBezTo>
                    <a:cubicBezTo>
                      <a:pt x="4218" y="24"/>
                      <a:pt x="4169" y="1193"/>
                      <a:pt x="4266" y="1711"/>
                    </a:cubicBezTo>
                    <a:cubicBezTo>
                      <a:pt x="4362" y="2145"/>
                      <a:pt x="4543" y="2567"/>
                      <a:pt x="4796" y="2952"/>
                    </a:cubicBezTo>
                    <a:cubicBezTo>
                      <a:pt x="5013" y="3241"/>
                      <a:pt x="5206" y="3543"/>
                      <a:pt x="5362" y="3856"/>
                    </a:cubicBezTo>
                    <a:cubicBezTo>
                      <a:pt x="5362" y="4205"/>
                      <a:pt x="5326" y="4555"/>
                      <a:pt x="5278" y="4904"/>
                    </a:cubicBezTo>
                    <a:cubicBezTo>
                      <a:pt x="5218" y="5350"/>
                      <a:pt x="5133" y="5784"/>
                      <a:pt x="5013" y="6217"/>
                    </a:cubicBezTo>
                    <a:cubicBezTo>
                      <a:pt x="5001" y="5663"/>
                      <a:pt x="4820" y="5109"/>
                      <a:pt x="4507" y="4651"/>
                    </a:cubicBezTo>
                    <a:cubicBezTo>
                      <a:pt x="4309" y="4390"/>
                      <a:pt x="3965" y="4181"/>
                      <a:pt x="3633" y="4181"/>
                    </a:cubicBezTo>
                    <a:cubicBezTo>
                      <a:pt x="3460" y="4181"/>
                      <a:pt x="3290" y="4238"/>
                      <a:pt x="3145" y="4374"/>
                    </a:cubicBezTo>
                    <a:cubicBezTo>
                      <a:pt x="2675" y="4808"/>
                      <a:pt x="2880" y="5651"/>
                      <a:pt x="3205" y="6109"/>
                    </a:cubicBezTo>
                    <a:cubicBezTo>
                      <a:pt x="3519" y="6579"/>
                      <a:pt x="4169" y="7037"/>
                      <a:pt x="4772" y="7097"/>
                    </a:cubicBezTo>
                    <a:cubicBezTo>
                      <a:pt x="4591" y="7675"/>
                      <a:pt x="4386" y="8254"/>
                      <a:pt x="4193" y="8820"/>
                    </a:cubicBezTo>
                    <a:cubicBezTo>
                      <a:pt x="3989" y="9398"/>
                      <a:pt x="3796" y="9928"/>
                      <a:pt x="3627" y="10483"/>
                    </a:cubicBezTo>
                    <a:cubicBezTo>
                      <a:pt x="3579" y="9820"/>
                      <a:pt x="3374" y="9169"/>
                      <a:pt x="3037" y="8591"/>
                    </a:cubicBezTo>
                    <a:cubicBezTo>
                      <a:pt x="2868" y="8302"/>
                      <a:pt x="2639" y="7964"/>
                      <a:pt x="2290" y="7892"/>
                    </a:cubicBezTo>
                    <a:cubicBezTo>
                      <a:pt x="2248" y="7885"/>
                      <a:pt x="2206" y="7882"/>
                      <a:pt x="2165" y="7882"/>
                    </a:cubicBezTo>
                    <a:cubicBezTo>
                      <a:pt x="1923" y="7882"/>
                      <a:pt x="1701" y="8001"/>
                      <a:pt x="1567" y="8217"/>
                    </a:cubicBezTo>
                    <a:cubicBezTo>
                      <a:pt x="1157" y="8832"/>
                      <a:pt x="1434" y="9784"/>
                      <a:pt x="1832" y="10326"/>
                    </a:cubicBezTo>
                    <a:cubicBezTo>
                      <a:pt x="2205" y="10844"/>
                      <a:pt x="2796" y="11157"/>
                      <a:pt x="3434" y="11181"/>
                    </a:cubicBezTo>
                    <a:cubicBezTo>
                      <a:pt x="3290" y="11712"/>
                      <a:pt x="3181" y="12254"/>
                      <a:pt x="3109" y="12796"/>
                    </a:cubicBezTo>
                    <a:cubicBezTo>
                      <a:pt x="3037" y="13326"/>
                      <a:pt x="3013" y="13856"/>
                      <a:pt x="3037" y="14386"/>
                    </a:cubicBezTo>
                    <a:cubicBezTo>
                      <a:pt x="2820" y="13880"/>
                      <a:pt x="2507" y="13410"/>
                      <a:pt x="2121" y="13025"/>
                    </a:cubicBezTo>
                    <a:cubicBezTo>
                      <a:pt x="1858" y="12771"/>
                      <a:pt x="1341" y="12364"/>
                      <a:pt x="898" y="12364"/>
                    </a:cubicBezTo>
                    <a:cubicBezTo>
                      <a:pt x="731" y="12364"/>
                      <a:pt x="575" y="12422"/>
                      <a:pt x="446" y="12567"/>
                    </a:cubicBezTo>
                    <a:cubicBezTo>
                      <a:pt x="0" y="13073"/>
                      <a:pt x="398" y="14085"/>
                      <a:pt x="796" y="14495"/>
                    </a:cubicBezTo>
                    <a:cubicBezTo>
                      <a:pt x="1386" y="15109"/>
                      <a:pt x="2290" y="15254"/>
                      <a:pt x="3097" y="15254"/>
                    </a:cubicBezTo>
                    <a:cubicBezTo>
                      <a:pt x="3169" y="15844"/>
                      <a:pt x="3278" y="16435"/>
                      <a:pt x="3434" y="17013"/>
                    </a:cubicBezTo>
                    <a:cubicBezTo>
                      <a:pt x="3555" y="17519"/>
                      <a:pt x="3699" y="18037"/>
                      <a:pt x="3784" y="18555"/>
                    </a:cubicBezTo>
                    <a:cubicBezTo>
                      <a:pt x="3543" y="18206"/>
                      <a:pt x="3242" y="17905"/>
                      <a:pt x="2916" y="17652"/>
                    </a:cubicBezTo>
                    <a:cubicBezTo>
                      <a:pt x="2624" y="17429"/>
                      <a:pt x="2214" y="17238"/>
                      <a:pt x="1834" y="17238"/>
                    </a:cubicBezTo>
                    <a:cubicBezTo>
                      <a:pt x="1558" y="17238"/>
                      <a:pt x="1297" y="17339"/>
                      <a:pt x="1109" y="17603"/>
                    </a:cubicBezTo>
                    <a:cubicBezTo>
                      <a:pt x="651" y="18218"/>
                      <a:pt x="1157" y="18953"/>
                      <a:pt x="1687" y="19338"/>
                    </a:cubicBezTo>
                    <a:cubicBezTo>
                      <a:pt x="2215" y="19731"/>
                      <a:pt x="2848" y="19947"/>
                      <a:pt x="3505" y="19947"/>
                    </a:cubicBezTo>
                    <a:cubicBezTo>
                      <a:pt x="3613" y="19947"/>
                      <a:pt x="3722" y="19941"/>
                      <a:pt x="3832" y="19929"/>
                    </a:cubicBezTo>
                    <a:lnTo>
                      <a:pt x="3832" y="19929"/>
                    </a:lnTo>
                    <a:cubicBezTo>
                      <a:pt x="3736" y="20592"/>
                      <a:pt x="3579" y="21242"/>
                      <a:pt x="3350" y="21881"/>
                    </a:cubicBezTo>
                    <a:cubicBezTo>
                      <a:pt x="3314" y="21989"/>
                      <a:pt x="3402" y="22058"/>
                      <a:pt x="3492" y="22058"/>
                    </a:cubicBezTo>
                    <a:cubicBezTo>
                      <a:pt x="3553" y="22058"/>
                      <a:pt x="3615" y="22026"/>
                      <a:pt x="3639" y="21953"/>
                    </a:cubicBezTo>
                    <a:cubicBezTo>
                      <a:pt x="3880" y="21290"/>
                      <a:pt x="4061" y="20604"/>
                      <a:pt x="4157" y="19905"/>
                    </a:cubicBezTo>
                    <a:cubicBezTo>
                      <a:pt x="4820" y="19857"/>
                      <a:pt x="5447" y="19579"/>
                      <a:pt x="5941" y="19134"/>
                    </a:cubicBezTo>
                    <a:cubicBezTo>
                      <a:pt x="6350" y="18760"/>
                      <a:pt x="6844" y="18061"/>
                      <a:pt x="6398" y="17519"/>
                    </a:cubicBezTo>
                    <a:cubicBezTo>
                      <a:pt x="6259" y="17345"/>
                      <a:pt x="6096" y="17278"/>
                      <a:pt x="5927" y="17278"/>
                    </a:cubicBezTo>
                    <a:cubicBezTo>
                      <a:pt x="5569" y="17278"/>
                      <a:pt x="5182" y="17579"/>
                      <a:pt x="4928" y="17808"/>
                    </a:cubicBezTo>
                    <a:cubicBezTo>
                      <a:pt x="4591" y="18134"/>
                      <a:pt x="4326" y="18519"/>
                      <a:pt x="4157" y="18953"/>
                    </a:cubicBezTo>
                    <a:cubicBezTo>
                      <a:pt x="4121" y="18567"/>
                      <a:pt x="4061" y="18182"/>
                      <a:pt x="3965" y="17808"/>
                    </a:cubicBezTo>
                    <a:cubicBezTo>
                      <a:pt x="3808" y="17109"/>
                      <a:pt x="3603" y="16411"/>
                      <a:pt x="3495" y="15700"/>
                    </a:cubicBezTo>
                    <a:cubicBezTo>
                      <a:pt x="3458" y="15507"/>
                      <a:pt x="3434" y="15314"/>
                      <a:pt x="3410" y="15121"/>
                    </a:cubicBezTo>
                    <a:cubicBezTo>
                      <a:pt x="4181" y="14880"/>
                      <a:pt x="4989" y="14591"/>
                      <a:pt x="5615" y="14085"/>
                    </a:cubicBezTo>
                    <a:cubicBezTo>
                      <a:pt x="6037" y="13760"/>
                      <a:pt x="6675" y="12928"/>
                      <a:pt x="6037" y="12483"/>
                    </a:cubicBezTo>
                    <a:cubicBezTo>
                      <a:pt x="5884" y="12376"/>
                      <a:pt x="5710" y="12332"/>
                      <a:pt x="5531" y="12332"/>
                    </a:cubicBezTo>
                    <a:cubicBezTo>
                      <a:pt x="5059" y="12332"/>
                      <a:pt x="4544" y="12634"/>
                      <a:pt x="4230" y="12904"/>
                    </a:cubicBezTo>
                    <a:cubicBezTo>
                      <a:pt x="3856" y="13230"/>
                      <a:pt x="3555" y="13639"/>
                      <a:pt x="3362" y="14109"/>
                    </a:cubicBezTo>
                    <a:cubicBezTo>
                      <a:pt x="3362" y="13844"/>
                      <a:pt x="3374" y="13591"/>
                      <a:pt x="3386" y="13338"/>
                    </a:cubicBezTo>
                    <a:cubicBezTo>
                      <a:pt x="3446" y="12651"/>
                      <a:pt x="3555" y="11977"/>
                      <a:pt x="3736" y="11314"/>
                    </a:cubicBezTo>
                    <a:cubicBezTo>
                      <a:pt x="3922" y="11365"/>
                      <a:pt x="4110" y="11388"/>
                      <a:pt x="4298" y="11388"/>
                    </a:cubicBezTo>
                    <a:cubicBezTo>
                      <a:pt x="4866" y="11388"/>
                      <a:pt x="5434" y="11182"/>
                      <a:pt x="5941" y="10928"/>
                    </a:cubicBezTo>
                    <a:cubicBezTo>
                      <a:pt x="6543" y="10627"/>
                      <a:pt x="7314" y="10001"/>
                      <a:pt x="6977" y="9230"/>
                    </a:cubicBezTo>
                    <a:cubicBezTo>
                      <a:pt x="6812" y="8855"/>
                      <a:pt x="6487" y="8715"/>
                      <a:pt x="6139" y="8715"/>
                    </a:cubicBezTo>
                    <a:cubicBezTo>
                      <a:pt x="5825" y="8715"/>
                      <a:pt x="5493" y="8829"/>
                      <a:pt x="5242" y="8989"/>
                    </a:cubicBezTo>
                    <a:cubicBezTo>
                      <a:pt x="4808" y="9266"/>
                      <a:pt x="4434" y="9615"/>
                      <a:pt x="4109" y="10013"/>
                    </a:cubicBezTo>
                    <a:cubicBezTo>
                      <a:pt x="4434" y="9025"/>
                      <a:pt x="4796" y="8049"/>
                      <a:pt x="5085" y="7049"/>
                    </a:cubicBezTo>
                    <a:cubicBezTo>
                      <a:pt x="5309" y="7064"/>
                      <a:pt x="5541" y="7078"/>
                      <a:pt x="5774" y="7078"/>
                    </a:cubicBezTo>
                    <a:cubicBezTo>
                      <a:pt x="6281" y="7078"/>
                      <a:pt x="6792" y="7012"/>
                      <a:pt x="7230" y="6747"/>
                    </a:cubicBezTo>
                    <a:cubicBezTo>
                      <a:pt x="7688" y="6482"/>
                      <a:pt x="7977" y="5880"/>
                      <a:pt x="7531" y="5458"/>
                    </a:cubicBezTo>
                    <a:cubicBezTo>
                      <a:pt x="7350" y="5287"/>
                      <a:pt x="7135" y="5219"/>
                      <a:pt x="6913" y="5219"/>
                    </a:cubicBezTo>
                    <a:cubicBezTo>
                      <a:pt x="6575" y="5219"/>
                      <a:pt x="6222" y="5377"/>
                      <a:pt x="5953" y="5567"/>
                    </a:cubicBezTo>
                    <a:cubicBezTo>
                      <a:pt x="5700" y="5759"/>
                      <a:pt x="5471" y="5988"/>
                      <a:pt x="5302" y="6253"/>
                    </a:cubicBezTo>
                    <a:cubicBezTo>
                      <a:pt x="5398" y="5856"/>
                      <a:pt x="5471" y="5446"/>
                      <a:pt x="5531" y="5037"/>
                    </a:cubicBezTo>
                    <a:cubicBezTo>
                      <a:pt x="5591" y="4639"/>
                      <a:pt x="5615" y="4229"/>
                      <a:pt x="5615" y="3820"/>
                    </a:cubicBezTo>
                    <a:cubicBezTo>
                      <a:pt x="6194" y="3314"/>
                      <a:pt x="6302" y="2398"/>
                      <a:pt x="6181" y="1675"/>
                    </a:cubicBezTo>
                    <a:cubicBezTo>
                      <a:pt x="6098" y="1112"/>
                      <a:pt x="5716" y="0"/>
                      <a:pt x="49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>
                <a:off x="651071" y="3895754"/>
                <a:ext cx="704842" cy="698116"/>
              </a:xfrm>
              <a:custGeom>
                <a:avLst/>
                <a:gdLst/>
                <a:ahLst/>
                <a:cxnLst/>
                <a:rect l="l" t="t" r="r" b="b"/>
                <a:pathLst>
                  <a:path w="13203" h="13077" extrusionOk="0">
                    <a:moveTo>
                      <a:pt x="9154" y="0"/>
                    </a:moveTo>
                    <a:cubicBezTo>
                      <a:pt x="9107" y="0"/>
                      <a:pt x="9058" y="15"/>
                      <a:pt x="9013" y="46"/>
                    </a:cubicBezTo>
                    <a:cubicBezTo>
                      <a:pt x="8122" y="781"/>
                      <a:pt x="8387" y="2046"/>
                      <a:pt x="8664" y="2998"/>
                    </a:cubicBezTo>
                    <a:cubicBezTo>
                      <a:pt x="8808" y="3516"/>
                      <a:pt x="8736" y="3889"/>
                      <a:pt x="8483" y="4359"/>
                    </a:cubicBezTo>
                    <a:cubicBezTo>
                      <a:pt x="8242" y="4817"/>
                      <a:pt x="7965" y="5263"/>
                      <a:pt x="7869" y="5781"/>
                    </a:cubicBezTo>
                    <a:cubicBezTo>
                      <a:pt x="7712" y="6552"/>
                      <a:pt x="8037" y="7359"/>
                      <a:pt x="7893" y="8106"/>
                    </a:cubicBezTo>
                    <a:cubicBezTo>
                      <a:pt x="7688" y="7745"/>
                      <a:pt x="7483" y="7383"/>
                      <a:pt x="7266" y="7046"/>
                    </a:cubicBezTo>
                    <a:cubicBezTo>
                      <a:pt x="7211" y="6955"/>
                      <a:pt x="7124" y="6915"/>
                      <a:pt x="7034" y="6915"/>
                    </a:cubicBezTo>
                    <a:cubicBezTo>
                      <a:pt x="6885" y="6915"/>
                      <a:pt x="6730" y="7021"/>
                      <a:pt x="6700" y="7179"/>
                    </a:cubicBezTo>
                    <a:cubicBezTo>
                      <a:pt x="6543" y="7889"/>
                      <a:pt x="6845" y="8697"/>
                      <a:pt x="7339" y="9227"/>
                    </a:cubicBezTo>
                    <a:cubicBezTo>
                      <a:pt x="7206" y="9516"/>
                      <a:pt x="7146" y="9829"/>
                      <a:pt x="7182" y="10143"/>
                    </a:cubicBezTo>
                    <a:cubicBezTo>
                      <a:pt x="7194" y="10359"/>
                      <a:pt x="7278" y="10588"/>
                      <a:pt x="7254" y="10805"/>
                    </a:cubicBezTo>
                    <a:cubicBezTo>
                      <a:pt x="7206" y="11010"/>
                      <a:pt x="7170" y="11227"/>
                      <a:pt x="7134" y="11432"/>
                    </a:cubicBezTo>
                    <a:cubicBezTo>
                      <a:pt x="6808" y="11444"/>
                      <a:pt x="6471" y="11504"/>
                      <a:pt x="6170" y="11637"/>
                    </a:cubicBezTo>
                    <a:cubicBezTo>
                      <a:pt x="5989" y="11709"/>
                      <a:pt x="5796" y="11781"/>
                      <a:pt x="5604" y="11829"/>
                    </a:cubicBezTo>
                    <a:cubicBezTo>
                      <a:pt x="5760" y="11456"/>
                      <a:pt x="5796" y="11046"/>
                      <a:pt x="5736" y="10649"/>
                    </a:cubicBezTo>
                    <a:cubicBezTo>
                      <a:pt x="5664" y="10215"/>
                      <a:pt x="5350" y="9805"/>
                      <a:pt x="5375" y="9359"/>
                    </a:cubicBezTo>
                    <a:cubicBezTo>
                      <a:pt x="5411" y="8877"/>
                      <a:pt x="5736" y="8432"/>
                      <a:pt x="5941" y="8010"/>
                    </a:cubicBezTo>
                    <a:cubicBezTo>
                      <a:pt x="6170" y="7552"/>
                      <a:pt x="6326" y="7070"/>
                      <a:pt x="6399" y="6576"/>
                    </a:cubicBezTo>
                    <a:cubicBezTo>
                      <a:pt x="6519" y="5757"/>
                      <a:pt x="6363" y="4998"/>
                      <a:pt x="6146" y="4239"/>
                    </a:cubicBezTo>
                    <a:cubicBezTo>
                      <a:pt x="6447" y="4034"/>
                      <a:pt x="6592" y="3684"/>
                      <a:pt x="6652" y="3335"/>
                    </a:cubicBezTo>
                    <a:cubicBezTo>
                      <a:pt x="6700" y="3130"/>
                      <a:pt x="6688" y="2913"/>
                      <a:pt x="6820" y="2745"/>
                    </a:cubicBezTo>
                    <a:cubicBezTo>
                      <a:pt x="6953" y="2588"/>
                      <a:pt x="7098" y="2516"/>
                      <a:pt x="7218" y="2383"/>
                    </a:cubicBezTo>
                    <a:cubicBezTo>
                      <a:pt x="7351" y="2214"/>
                      <a:pt x="7266" y="1961"/>
                      <a:pt x="7049" y="1925"/>
                    </a:cubicBezTo>
                    <a:cubicBezTo>
                      <a:pt x="6999" y="1916"/>
                      <a:pt x="6949" y="1912"/>
                      <a:pt x="6900" y="1912"/>
                    </a:cubicBezTo>
                    <a:cubicBezTo>
                      <a:pt x="6479" y="1912"/>
                      <a:pt x="6114" y="2221"/>
                      <a:pt x="5941" y="2588"/>
                    </a:cubicBezTo>
                    <a:cubicBezTo>
                      <a:pt x="5881" y="2745"/>
                      <a:pt x="5832" y="2901"/>
                      <a:pt x="5808" y="3070"/>
                    </a:cubicBezTo>
                    <a:cubicBezTo>
                      <a:pt x="5628" y="2335"/>
                      <a:pt x="5700" y="1576"/>
                      <a:pt x="6025" y="889"/>
                    </a:cubicBezTo>
                    <a:cubicBezTo>
                      <a:pt x="6129" y="672"/>
                      <a:pt x="5952" y="505"/>
                      <a:pt x="5764" y="505"/>
                    </a:cubicBezTo>
                    <a:cubicBezTo>
                      <a:pt x="5691" y="505"/>
                      <a:pt x="5616" y="531"/>
                      <a:pt x="5555" y="588"/>
                    </a:cubicBezTo>
                    <a:cubicBezTo>
                      <a:pt x="4796" y="1359"/>
                      <a:pt x="4543" y="2419"/>
                      <a:pt x="4736" y="3468"/>
                    </a:cubicBezTo>
                    <a:cubicBezTo>
                      <a:pt x="4905" y="4431"/>
                      <a:pt x="5302" y="5275"/>
                      <a:pt x="5218" y="6251"/>
                    </a:cubicBezTo>
                    <a:lnTo>
                      <a:pt x="5158" y="6191"/>
                    </a:lnTo>
                    <a:cubicBezTo>
                      <a:pt x="4820" y="5889"/>
                      <a:pt x="4507" y="5540"/>
                      <a:pt x="4242" y="5178"/>
                    </a:cubicBezTo>
                    <a:cubicBezTo>
                      <a:pt x="4195" y="5117"/>
                      <a:pt x="4129" y="5089"/>
                      <a:pt x="4064" y="5089"/>
                    </a:cubicBezTo>
                    <a:cubicBezTo>
                      <a:pt x="3963" y="5089"/>
                      <a:pt x="3862" y="5157"/>
                      <a:pt x="3832" y="5275"/>
                    </a:cubicBezTo>
                    <a:cubicBezTo>
                      <a:pt x="3736" y="5745"/>
                      <a:pt x="3868" y="6239"/>
                      <a:pt x="4194" y="6600"/>
                    </a:cubicBezTo>
                    <a:cubicBezTo>
                      <a:pt x="4326" y="6745"/>
                      <a:pt x="4471" y="6901"/>
                      <a:pt x="4603" y="7058"/>
                    </a:cubicBezTo>
                    <a:cubicBezTo>
                      <a:pt x="4700" y="7179"/>
                      <a:pt x="4772" y="7323"/>
                      <a:pt x="4856" y="7456"/>
                    </a:cubicBezTo>
                    <a:cubicBezTo>
                      <a:pt x="4495" y="8203"/>
                      <a:pt x="4001" y="8902"/>
                      <a:pt x="4109" y="9781"/>
                    </a:cubicBezTo>
                    <a:cubicBezTo>
                      <a:pt x="4170" y="10275"/>
                      <a:pt x="4471" y="10721"/>
                      <a:pt x="4375" y="11227"/>
                    </a:cubicBezTo>
                    <a:cubicBezTo>
                      <a:pt x="4362" y="11287"/>
                      <a:pt x="4350" y="11347"/>
                      <a:pt x="4326" y="11408"/>
                    </a:cubicBezTo>
                    <a:cubicBezTo>
                      <a:pt x="4061" y="11179"/>
                      <a:pt x="4001" y="10829"/>
                      <a:pt x="3881" y="10504"/>
                    </a:cubicBezTo>
                    <a:cubicBezTo>
                      <a:pt x="3760" y="10215"/>
                      <a:pt x="3603" y="9938"/>
                      <a:pt x="3411" y="9685"/>
                    </a:cubicBezTo>
                    <a:cubicBezTo>
                      <a:pt x="3206" y="9420"/>
                      <a:pt x="2953" y="9167"/>
                      <a:pt x="2893" y="8841"/>
                    </a:cubicBezTo>
                    <a:cubicBezTo>
                      <a:pt x="2748" y="8167"/>
                      <a:pt x="3037" y="7432"/>
                      <a:pt x="3037" y="6745"/>
                    </a:cubicBezTo>
                    <a:cubicBezTo>
                      <a:pt x="3049" y="6371"/>
                      <a:pt x="2977" y="6010"/>
                      <a:pt x="2808" y="5672"/>
                    </a:cubicBezTo>
                    <a:cubicBezTo>
                      <a:pt x="2615" y="5263"/>
                      <a:pt x="2302" y="5022"/>
                      <a:pt x="2013" y="4672"/>
                    </a:cubicBezTo>
                    <a:cubicBezTo>
                      <a:pt x="1946" y="4594"/>
                      <a:pt x="1856" y="4559"/>
                      <a:pt x="1769" y="4559"/>
                    </a:cubicBezTo>
                    <a:cubicBezTo>
                      <a:pt x="1575" y="4559"/>
                      <a:pt x="1391" y="4729"/>
                      <a:pt x="1483" y="4962"/>
                    </a:cubicBezTo>
                    <a:cubicBezTo>
                      <a:pt x="1712" y="5564"/>
                      <a:pt x="1892" y="6191"/>
                      <a:pt x="1844" y="6841"/>
                    </a:cubicBezTo>
                    <a:lnTo>
                      <a:pt x="1820" y="6805"/>
                    </a:lnTo>
                    <a:cubicBezTo>
                      <a:pt x="1543" y="6468"/>
                      <a:pt x="1049" y="5998"/>
                      <a:pt x="591" y="5925"/>
                    </a:cubicBezTo>
                    <a:cubicBezTo>
                      <a:pt x="574" y="5922"/>
                      <a:pt x="557" y="5921"/>
                      <a:pt x="540" y="5921"/>
                    </a:cubicBezTo>
                    <a:cubicBezTo>
                      <a:pt x="426" y="5921"/>
                      <a:pt x="320" y="5989"/>
                      <a:pt x="278" y="6094"/>
                    </a:cubicBezTo>
                    <a:cubicBezTo>
                      <a:pt x="1" y="6636"/>
                      <a:pt x="844" y="7094"/>
                      <a:pt x="1097" y="7480"/>
                    </a:cubicBezTo>
                    <a:cubicBezTo>
                      <a:pt x="1290" y="7781"/>
                      <a:pt x="1398" y="8191"/>
                      <a:pt x="1615" y="8468"/>
                    </a:cubicBezTo>
                    <a:cubicBezTo>
                      <a:pt x="1603" y="8709"/>
                      <a:pt x="1627" y="8950"/>
                      <a:pt x="1688" y="9179"/>
                    </a:cubicBezTo>
                    <a:cubicBezTo>
                      <a:pt x="1856" y="9902"/>
                      <a:pt x="2471" y="10347"/>
                      <a:pt x="2724" y="11022"/>
                    </a:cubicBezTo>
                    <a:cubicBezTo>
                      <a:pt x="3001" y="11805"/>
                      <a:pt x="3326" y="12347"/>
                      <a:pt x="4085" y="12745"/>
                    </a:cubicBezTo>
                    <a:cubicBezTo>
                      <a:pt x="4476" y="12965"/>
                      <a:pt x="4913" y="13077"/>
                      <a:pt x="5353" y="13077"/>
                    </a:cubicBezTo>
                    <a:cubicBezTo>
                      <a:pt x="5660" y="13077"/>
                      <a:pt x="5969" y="13023"/>
                      <a:pt x="6266" y="12914"/>
                    </a:cubicBezTo>
                    <a:cubicBezTo>
                      <a:pt x="6592" y="12793"/>
                      <a:pt x="6881" y="12637"/>
                      <a:pt x="7230" y="12637"/>
                    </a:cubicBezTo>
                    <a:cubicBezTo>
                      <a:pt x="7609" y="12648"/>
                      <a:pt x="7988" y="12758"/>
                      <a:pt x="8377" y="12758"/>
                    </a:cubicBezTo>
                    <a:cubicBezTo>
                      <a:pt x="8396" y="12758"/>
                      <a:pt x="8416" y="12758"/>
                      <a:pt x="8435" y="12757"/>
                    </a:cubicBezTo>
                    <a:cubicBezTo>
                      <a:pt x="9170" y="12733"/>
                      <a:pt x="9760" y="12299"/>
                      <a:pt x="10110" y="11673"/>
                    </a:cubicBezTo>
                    <a:cubicBezTo>
                      <a:pt x="10495" y="10986"/>
                      <a:pt x="10495" y="10191"/>
                      <a:pt x="10676" y="9456"/>
                    </a:cubicBezTo>
                    <a:cubicBezTo>
                      <a:pt x="10760" y="9082"/>
                      <a:pt x="10953" y="8757"/>
                      <a:pt x="11242" y="8516"/>
                    </a:cubicBezTo>
                    <a:cubicBezTo>
                      <a:pt x="11532" y="8263"/>
                      <a:pt x="11760" y="7950"/>
                      <a:pt x="11905" y="7588"/>
                    </a:cubicBezTo>
                    <a:cubicBezTo>
                      <a:pt x="12134" y="6986"/>
                      <a:pt x="12122" y="5829"/>
                      <a:pt x="12773" y="5504"/>
                    </a:cubicBezTo>
                    <a:cubicBezTo>
                      <a:pt x="13203" y="5252"/>
                      <a:pt x="13039" y="4589"/>
                      <a:pt x="12632" y="4589"/>
                    </a:cubicBezTo>
                    <a:cubicBezTo>
                      <a:pt x="12571" y="4589"/>
                      <a:pt x="12505" y="4604"/>
                      <a:pt x="12435" y="4636"/>
                    </a:cubicBezTo>
                    <a:cubicBezTo>
                      <a:pt x="11881" y="4889"/>
                      <a:pt x="11556" y="5359"/>
                      <a:pt x="11363" y="5925"/>
                    </a:cubicBezTo>
                    <a:cubicBezTo>
                      <a:pt x="11266" y="6239"/>
                      <a:pt x="11206" y="6540"/>
                      <a:pt x="11098" y="6829"/>
                    </a:cubicBezTo>
                    <a:cubicBezTo>
                      <a:pt x="11001" y="6432"/>
                      <a:pt x="11025" y="6010"/>
                      <a:pt x="10893" y="5624"/>
                    </a:cubicBezTo>
                    <a:cubicBezTo>
                      <a:pt x="10851" y="5513"/>
                      <a:pt x="10753" y="5454"/>
                      <a:pt x="10653" y="5454"/>
                    </a:cubicBezTo>
                    <a:cubicBezTo>
                      <a:pt x="10579" y="5454"/>
                      <a:pt x="10503" y="5486"/>
                      <a:pt x="10447" y="5552"/>
                    </a:cubicBezTo>
                    <a:cubicBezTo>
                      <a:pt x="9929" y="6082"/>
                      <a:pt x="10050" y="7070"/>
                      <a:pt x="10315" y="7781"/>
                    </a:cubicBezTo>
                    <a:cubicBezTo>
                      <a:pt x="9929" y="8179"/>
                      <a:pt x="9652" y="8685"/>
                      <a:pt x="9543" y="9239"/>
                    </a:cubicBezTo>
                    <a:cubicBezTo>
                      <a:pt x="9387" y="9890"/>
                      <a:pt x="9423" y="10697"/>
                      <a:pt x="8977" y="11239"/>
                    </a:cubicBezTo>
                    <a:cubicBezTo>
                      <a:pt x="8833" y="11408"/>
                      <a:pt x="8628" y="11516"/>
                      <a:pt x="8399" y="11540"/>
                    </a:cubicBezTo>
                    <a:cubicBezTo>
                      <a:pt x="8411" y="11504"/>
                      <a:pt x="8411" y="11468"/>
                      <a:pt x="8399" y="11432"/>
                    </a:cubicBezTo>
                    <a:cubicBezTo>
                      <a:pt x="8399" y="11251"/>
                      <a:pt x="8519" y="11058"/>
                      <a:pt x="8543" y="10865"/>
                    </a:cubicBezTo>
                    <a:cubicBezTo>
                      <a:pt x="8543" y="10600"/>
                      <a:pt x="8519" y="10335"/>
                      <a:pt x="8447" y="10070"/>
                    </a:cubicBezTo>
                    <a:cubicBezTo>
                      <a:pt x="8375" y="9576"/>
                      <a:pt x="8784" y="9251"/>
                      <a:pt x="8965" y="8829"/>
                    </a:cubicBezTo>
                    <a:cubicBezTo>
                      <a:pt x="9146" y="8383"/>
                      <a:pt x="9206" y="7901"/>
                      <a:pt x="9146" y="7420"/>
                    </a:cubicBezTo>
                    <a:cubicBezTo>
                      <a:pt x="9110" y="6950"/>
                      <a:pt x="8977" y="6456"/>
                      <a:pt x="9074" y="5974"/>
                    </a:cubicBezTo>
                    <a:cubicBezTo>
                      <a:pt x="9158" y="5528"/>
                      <a:pt x="9459" y="5142"/>
                      <a:pt x="9652" y="4733"/>
                    </a:cubicBezTo>
                    <a:cubicBezTo>
                      <a:pt x="9760" y="4528"/>
                      <a:pt x="9845" y="4299"/>
                      <a:pt x="9905" y="4058"/>
                    </a:cubicBezTo>
                    <a:cubicBezTo>
                      <a:pt x="10628" y="3564"/>
                      <a:pt x="11074" y="2781"/>
                      <a:pt x="10893" y="1901"/>
                    </a:cubicBezTo>
                    <a:cubicBezTo>
                      <a:pt x="10879" y="1797"/>
                      <a:pt x="10793" y="1737"/>
                      <a:pt x="10707" y="1737"/>
                    </a:cubicBezTo>
                    <a:cubicBezTo>
                      <a:pt x="10643" y="1737"/>
                      <a:pt x="10579" y="1769"/>
                      <a:pt x="10544" y="1841"/>
                    </a:cubicBezTo>
                    <a:cubicBezTo>
                      <a:pt x="10375" y="2227"/>
                      <a:pt x="10146" y="2576"/>
                      <a:pt x="9857" y="2889"/>
                    </a:cubicBezTo>
                    <a:cubicBezTo>
                      <a:pt x="9760" y="2552"/>
                      <a:pt x="9628" y="2214"/>
                      <a:pt x="9519" y="1877"/>
                    </a:cubicBezTo>
                    <a:cubicBezTo>
                      <a:pt x="9363" y="1323"/>
                      <a:pt x="9459" y="781"/>
                      <a:pt x="9399" y="226"/>
                    </a:cubicBezTo>
                    <a:cubicBezTo>
                      <a:pt x="9382" y="89"/>
                      <a:pt x="9272" y="0"/>
                      <a:pt x="91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>
                <a:off x="475007" y="4439054"/>
                <a:ext cx="468133" cy="224110"/>
              </a:xfrm>
              <a:custGeom>
                <a:avLst/>
                <a:gdLst/>
                <a:ahLst/>
                <a:cxnLst/>
                <a:rect l="l" t="t" r="r" b="b"/>
                <a:pathLst>
                  <a:path w="8769" h="4198" extrusionOk="0">
                    <a:moveTo>
                      <a:pt x="3475" y="0"/>
                    </a:moveTo>
                    <a:cubicBezTo>
                      <a:pt x="1871" y="0"/>
                      <a:pt x="0" y="1272"/>
                      <a:pt x="9" y="2869"/>
                    </a:cubicBezTo>
                    <a:cubicBezTo>
                      <a:pt x="15" y="3908"/>
                      <a:pt x="1154" y="4198"/>
                      <a:pt x="2508" y="4198"/>
                    </a:cubicBezTo>
                    <a:cubicBezTo>
                      <a:pt x="4030" y="4198"/>
                      <a:pt x="5823" y="3832"/>
                      <a:pt x="6588" y="3749"/>
                    </a:cubicBezTo>
                    <a:cubicBezTo>
                      <a:pt x="7046" y="3737"/>
                      <a:pt x="7504" y="3628"/>
                      <a:pt x="7926" y="3448"/>
                    </a:cubicBezTo>
                    <a:cubicBezTo>
                      <a:pt x="8335" y="3243"/>
                      <a:pt x="8697" y="2869"/>
                      <a:pt x="8733" y="2399"/>
                    </a:cubicBezTo>
                    <a:cubicBezTo>
                      <a:pt x="8769" y="1917"/>
                      <a:pt x="8468" y="1460"/>
                      <a:pt x="8058" y="1231"/>
                    </a:cubicBezTo>
                    <a:cubicBezTo>
                      <a:pt x="7707" y="1040"/>
                      <a:pt x="7315" y="941"/>
                      <a:pt x="6922" y="941"/>
                    </a:cubicBezTo>
                    <a:cubicBezTo>
                      <a:pt x="6843" y="941"/>
                      <a:pt x="6763" y="945"/>
                      <a:pt x="6685" y="954"/>
                    </a:cubicBezTo>
                    <a:cubicBezTo>
                      <a:pt x="6487" y="965"/>
                      <a:pt x="6289" y="985"/>
                      <a:pt x="6095" y="985"/>
                    </a:cubicBezTo>
                    <a:cubicBezTo>
                      <a:pt x="5888" y="985"/>
                      <a:pt x="5685" y="962"/>
                      <a:pt x="5492" y="881"/>
                    </a:cubicBezTo>
                    <a:cubicBezTo>
                      <a:pt x="5263" y="749"/>
                      <a:pt x="5058" y="592"/>
                      <a:pt x="4865" y="423"/>
                    </a:cubicBezTo>
                    <a:cubicBezTo>
                      <a:pt x="4476" y="131"/>
                      <a:pt x="3989" y="0"/>
                      <a:pt x="3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" name="Google Shape;407;p8"/>
            <p:cNvSpPr/>
            <p:nvPr/>
          </p:nvSpPr>
          <p:spPr>
            <a:xfrm flipH="1">
              <a:off x="76837" y="3134389"/>
              <a:ext cx="307068" cy="2037640"/>
            </a:xfrm>
            <a:custGeom>
              <a:avLst/>
              <a:gdLst/>
              <a:ahLst/>
              <a:cxnLst/>
              <a:rect l="l" t="t" r="r" b="b"/>
              <a:pathLst>
                <a:path w="7982" h="52967" extrusionOk="0">
                  <a:moveTo>
                    <a:pt x="4876" y="0"/>
                  </a:moveTo>
                  <a:cubicBezTo>
                    <a:pt x="4850" y="0"/>
                    <a:pt x="4823" y="23"/>
                    <a:pt x="4830" y="59"/>
                  </a:cubicBezTo>
                  <a:cubicBezTo>
                    <a:pt x="4926" y="746"/>
                    <a:pt x="4999" y="1445"/>
                    <a:pt x="5023" y="2144"/>
                  </a:cubicBezTo>
                  <a:cubicBezTo>
                    <a:pt x="4782" y="1457"/>
                    <a:pt x="4505" y="770"/>
                    <a:pt x="4191" y="107"/>
                  </a:cubicBezTo>
                  <a:cubicBezTo>
                    <a:pt x="4183" y="86"/>
                    <a:pt x="4163" y="77"/>
                    <a:pt x="4143" y="77"/>
                  </a:cubicBezTo>
                  <a:cubicBezTo>
                    <a:pt x="4106" y="77"/>
                    <a:pt x="4068" y="105"/>
                    <a:pt x="4083" y="144"/>
                  </a:cubicBezTo>
                  <a:cubicBezTo>
                    <a:pt x="4348" y="794"/>
                    <a:pt x="4589" y="1445"/>
                    <a:pt x="4806" y="2120"/>
                  </a:cubicBezTo>
                  <a:cubicBezTo>
                    <a:pt x="4396" y="1505"/>
                    <a:pt x="3999" y="891"/>
                    <a:pt x="3601" y="276"/>
                  </a:cubicBezTo>
                  <a:cubicBezTo>
                    <a:pt x="3582" y="246"/>
                    <a:pt x="3555" y="234"/>
                    <a:pt x="3529" y="234"/>
                  </a:cubicBezTo>
                  <a:cubicBezTo>
                    <a:pt x="3471" y="234"/>
                    <a:pt x="3415" y="294"/>
                    <a:pt x="3456" y="361"/>
                  </a:cubicBezTo>
                  <a:cubicBezTo>
                    <a:pt x="3866" y="1023"/>
                    <a:pt x="4300" y="1686"/>
                    <a:pt x="4758" y="2324"/>
                  </a:cubicBezTo>
                  <a:cubicBezTo>
                    <a:pt x="4131" y="1818"/>
                    <a:pt x="3589" y="1204"/>
                    <a:pt x="3155" y="529"/>
                  </a:cubicBezTo>
                  <a:cubicBezTo>
                    <a:pt x="3137" y="500"/>
                    <a:pt x="3109" y="487"/>
                    <a:pt x="3081" y="487"/>
                  </a:cubicBezTo>
                  <a:cubicBezTo>
                    <a:pt x="3019" y="487"/>
                    <a:pt x="2957" y="551"/>
                    <a:pt x="2999" y="626"/>
                  </a:cubicBezTo>
                  <a:cubicBezTo>
                    <a:pt x="3541" y="1457"/>
                    <a:pt x="4216" y="2192"/>
                    <a:pt x="5011" y="2782"/>
                  </a:cubicBezTo>
                  <a:cubicBezTo>
                    <a:pt x="5469" y="4421"/>
                    <a:pt x="5758" y="6096"/>
                    <a:pt x="5878" y="7783"/>
                  </a:cubicBezTo>
                  <a:cubicBezTo>
                    <a:pt x="5854" y="7722"/>
                    <a:pt x="5830" y="7662"/>
                    <a:pt x="5818" y="7602"/>
                  </a:cubicBezTo>
                  <a:cubicBezTo>
                    <a:pt x="5673" y="7168"/>
                    <a:pt x="5529" y="6722"/>
                    <a:pt x="5360" y="6289"/>
                  </a:cubicBezTo>
                  <a:cubicBezTo>
                    <a:pt x="5356" y="6279"/>
                    <a:pt x="5347" y="6275"/>
                    <a:pt x="5339" y="6275"/>
                  </a:cubicBezTo>
                  <a:cubicBezTo>
                    <a:pt x="5326" y="6275"/>
                    <a:pt x="5312" y="6286"/>
                    <a:pt x="5312" y="6301"/>
                  </a:cubicBezTo>
                  <a:cubicBezTo>
                    <a:pt x="5372" y="6795"/>
                    <a:pt x="5469" y="7277"/>
                    <a:pt x="5589" y="7746"/>
                  </a:cubicBezTo>
                  <a:cubicBezTo>
                    <a:pt x="5360" y="7337"/>
                    <a:pt x="5119" y="6951"/>
                    <a:pt x="4866" y="6566"/>
                  </a:cubicBezTo>
                  <a:cubicBezTo>
                    <a:pt x="4847" y="6536"/>
                    <a:pt x="4820" y="6523"/>
                    <a:pt x="4794" y="6523"/>
                  </a:cubicBezTo>
                  <a:cubicBezTo>
                    <a:pt x="4736" y="6523"/>
                    <a:pt x="4680" y="6584"/>
                    <a:pt x="4722" y="6650"/>
                  </a:cubicBezTo>
                  <a:cubicBezTo>
                    <a:pt x="5179" y="7325"/>
                    <a:pt x="5577" y="8036"/>
                    <a:pt x="5927" y="8783"/>
                  </a:cubicBezTo>
                  <a:cubicBezTo>
                    <a:pt x="5637" y="8650"/>
                    <a:pt x="5288" y="8252"/>
                    <a:pt x="5095" y="8084"/>
                  </a:cubicBezTo>
                  <a:cubicBezTo>
                    <a:pt x="4806" y="7819"/>
                    <a:pt x="4529" y="7554"/>
                    <a:pt x="4252" y="7289"/>
                  </a:cubicBezTo>
                  <a:cubicBezTo>
                    <a:pt x="4230" y="7270"/>
                    <a:pt x="4207" y="7262"/>
                    <a:pt x="4185" y="7262"/>
                  </a:cubicBezTo>
                  <a:cubicBezTo>
                    <a:pt x="4111" y="7262"/>
                    <a:pt x="4054" y="7356"/>
                    <a:pt x="4119" y="7421"/>
                  </a:cubicBezTo>
                  <a:cubicBezTo>
                    <a:pt x="4577" y="7927"/>
                    <a:pt x="5071" y="8397"/>
                    <a:pt x="5601" y="8831"/>
                  </a:cubicBezTo>
                  <a:cubicBezTo>
                    <a:pt x="5710" y="8939"/>
                    <a:pt x="5818" y="9036"/>
                    <a:pt x="5939" y="9132"/>
                  </a:cubicBezTo>
                  <a:cubicBezTo>
                    <a:pt x="5951" y="10036"/>
                    <a:pt x="5914" y="10939"/>
                    <a:pt x="5818" y="11843"/>
                  </a:cubicBezTo>
                  <a:cubicBezTo>
                    <a:pt x="5710" y="12831"/>
                    <a:pt x="5553" y="13807"/>
                    <a:pt x="5336" y="14783"/>
                  </a:cubicBezTo>
                  <a:cubicBezTo>
                    <a:pt x="5204" y="13891"/>
                    <a:pt x="5107" y="13000"/>
                    <a:pt x="5071" y="12096"/>
                  </a:cubicBezTo>
                  <a:cubicBezTo>
                    <a:pt x="5065" y="12024"/>
                    <a:pt x="5008" y="11988"/>
                    <a:pt x="4952" y="11988"/>
                  </a:cubicBezTo>
                  <a:cubicBezTo>
                    <a:pt x="4896" y="11988"/>
                    <a:pt x="4842" y="12024"/>
                    <a:pt x="4842" y="12096"/>
                  </a:cubicBezTo>
                  <a:cubicBezTo>
                    <a:pt x="4890" y="12976"/>
                    <a:pt x="4987" y="13831"/>
                    <a:pt x="5107" y="14686"/>
                  </a:cubicBezTo>
                  <a:cubicBezTo>
                    <a:pt x="4975" y="14385"/>
                    <a:pt x="4866" y="14060"/>
                    <a:pt x="4818" y="13939"/>
                  </a:cubicBezTo>
                  <a:cubicBezTo>
                    <a:pt x="4625" y="13470"/>
                    <a:pt x="4493" y="13000"/>
                    <a:pt x="4312" y="12530"/>
                  </a:cubicBezTo>
                  <a:cubicBezTo>
                    <a:pt x="4302" y="12487"/>
                    <a:pt x="4271" y="12469"/>
                    <a:pt x="4237" y="12469"/>
                  </a:cubicBezTo>
                  <a:cubicBezTo>
                    <a:pt x="4185" y="12469"/>
                    <a:pt x="4129" y="12512"/>
                    <a:pt x="4143" y="12578"/>
                  </a:cubicBezTo>
                  <a:cubicBezTo>
                    <a:pt x="4300" y="13277"/>
                    <a:pt x="4541" y="13952"/>
                    <a:pt x="4866" y="14590"/>
                  </a:cubicBezTo>
                  <a:cubicBezTo>
                    <a:pt x="4902" y="14662"/>
                    <a:pt x="4939" y="14783"/>
                    <a:pt x="4987" y="14903"/>
                  </a:cubicBezTo>
                  <a:cubicBezTo>
                    <a:pt x="4963" y="14867"/>
                    <a:pt x="4939" y="14831"/>
                    <a:pt x="4914" y="14783"/>
                  </a:cubicBezTo>
                  <a:cubicBezTo>
                    <a:pt x="4770" y="14590"/>
                    <a:pt x="4625" y="14385"/>
                    <a:pt x="4493" y="14180"/>
                  </a:cubicBezTo>
                  <a:cubicBezTo>
                    <a:pt x="4252" y="13819"/>
                    <a:pt x="4023" y="13445"/>
                    <a:pt x="3770" y="13084"/>
                  </a:cubicBezTo>
                  <a:cubicBezTo>
                    <a:pt x="3746" y="13045"/>
                    <a:pt x="3713" y="13029"/>
                    <a:pt x="3680" y="13029"/>
                  </a:cubicBezTo>
                  <a:cubicBezTo>
                    <a:pt x="3612" y="13029"/>
                    <a:pt x="3548" y="13099"/>
                    <a:pt x="3589" y="13180"/>
                  </a:cubicBezTo>
                  <a:cubicBezTo>
                    <a:pt x="3987" y="13855"/>
                    <a:pt x="4420" y="14518"/>
                    <a:pt x="4890" y="15144"/>
                  </a:cubicBezTo>
                  <a:cubicBezTo>
                    <a:pt x="4975" y="15277"/>
                    <a:pt x="5059" y="15434"/>
                    <a:pt x="5167" y="15566"/>
                  </a:cubicBezTo>
                  <a:cubicBezTo>
                    <a:pt x="4673" y="17711"/>
                    <a:pt x="4011" y="19831"/>
                    <a:pt x="3432" y="21952"/>
                  </a:cubicBezTo>
                  <a:cubicBezTo>
                    <a:pt x="3372" y="21241"/>
                    <a:pt x="3312" y="20530"/>
                    <a:pt x="3216" y="19831"/>
                  </a:cubicBezTo>
                  <a:cubicBezTo>
                    <a:pt x="3205" y="19768"/>
                    <a:pt x="3153" y="19739"/>
                    <a:pt x="3098" y="19739"/>
                  </a:cubicBezTo>
                  <a:cubicBezTo>
                    <a:pt x="3029" y="19739"/>
                    <a:pt x="2956" y="19786"/>
                    <a:pt x="2962" y="19867"/>
                  </a:cubicBezTo>
                  <a:cubicBezTo>
                    <a:pt x="3011" y="20398"/>
                    <a:pt x="3059" y="20916"/>
                    <a:pt x="3119" y="21446"/>
                  </a:cubicBezTo>
                  <a:cubicBezTo>
                    <a:pt x="2975" y="20952"/>
                    <a:pt x="2794" y="20470"/>
                    <a:pt x="2553" y="20012"/>
                  </a:cubicBezTo>
                  <a:cubicBezTo>
                    <a:pt x="2537" y="19980"/>
                    <a:pt x="2511" y="19967"/>
                    <a:pt x="2485" y="19967"/>
                  </a:cubicBezTo>
                  <a:cubicBezTo>
                    <a:pt x="2432" y="19967"/>
                    <a:pt x="2376" y="20020"/>
                    <a:pt x="2384" y="20084"/>
                  </a:cubicBezTo>
                  <a:cubicBezTo>
                    <a:pt x="2565" y="20819"/>
                    <a:pt x="2782" y="21542"/>
                    <a:pt x="3047" y="22241"/>
                  </a:cubicBezTo>
                  <a:cubicBezTo>
                    <a:pt x="2866" y="21940"/>
                    <a:pt x="2697" y="21590"/>
                    <a:pt x="2565" y="21386"/>
                  </a:cubicBezTo>
                  <a:cubicBezTo>
                    <a:pt x="2360" y="21024"/>
                    <a:pt x="2131" y="20687"/>
                    <a:pt x="1878" y="20361"/>
                  </a:cubicBezTo>
                  <a:cubicBezTo>
                    <a:pt x="1859" y="20336"/>
                    <a:pt x="1836" y="20326"/>
                    <a:pt x="1814" y="20326"/>
                  </a:cubicBezTo>
                  <a:cubicBezTo>
                    <a:pt x="1749" y="20326"/>
                    <a:pt x="1686" y="20411"/>
                    <a:pt x="1721" y="20482"/>
                  </a:cubicBezTo>
                  <a:cubicBezTo>
                    <a:pt x="2035" y="21157"/>
                    <a:pt x="2505" y="21783"/>
                    <a:pt x="2902" y="22410"/>
                  </a:cubicBezTo>
                  <a:cubicBezTo>
                    <a:pt x="2975" y="22530"/>
                    <a:pt x="3071" y="22735"/>
                    <a:pt x="3179" y="22916"/>
                  </a:cubicBezTo>
                  <a:cubicBezTo>
                    <a:pt x="2661" y="24868"/>
                    <a:pt x="2324" y="26880"/>
                    <a:pt x="2179" y="28904"/>
                  </a:cubicBezTo>
                  <a:cubicBezTo>
                    <a:pt x="2095" y="28518"/>
                    <a:pt x="1962" y="28133"/>
                    <a:pt x="1794" y="27771"/>
                  </a:cubicBezTo>
                  <a:cubicBezTo>
                    <a:pt x="1776" y="27740"/>
                    <a:pt x="1745" y="27725"/>
                    <a:pt x="1714" y="27725"/>
                  </a:cubicBezTo>
                  <a:cubicBezTo>
                    <a:pt x="1664" y="27725"/>
                    <a:pt x="1613" y="27764"/>
                    <a:pt x="1613" y="27832"/>
                  </a:cubicBezTo>
                  <a:cubicBezTo>
                    <a:pt x="1637" y="28241"/>
                    <a:pt x="1794" y="28651"/>
                    <a:pt x="1890" y="29061"/>
                  </a:cubicBezTo>
                  <a:cubicBezTo>
                    <a:pt x="1902" y="29145"/>
                    <a:pt x="1926" y="29229"/>
                    <a:pt x="1938" y="29314"/>
                  </a:cubicBezTo>
                  <a:cubicBezTo>
                    <a:pt x="1746" y="28916"/>
                    <a:pt x="1541" y="28543"/>
                    <a:pt x="1324" y="28157"/>
                  </a:cubicBezTo>
                  <a:cubicBezTo>
                    <a:pt x="1295" y="28117"/>
                    <a:pt x="1256" y="28100"/>
                    <a:pt x="1218" y="28100"/>
                  </a:cubicBezTo>
                  <a:cubicBezTo>
                    <a:pt x="1128" y="28100"/>
                    <a:pt x="1041" y="28192"/>
                    <a:pt x="1083" y="28302"/>
                  </a:cubicBezTo>
                  <a:cubicBezTo>
                    <a:pt x="1384" y="28808"/>
                    <a:pt x="1661" y="29326"/>
                    <a:pt x="1914" y="29856"/>
                  </a:cubicBezTo>
                  <a:cubicBezTo>
                    <a:pt x="1830" y="29747"/>
                    <a:pt x="1734" y="29627"/>
                    <a:pt x="1637" y="29531"/>
                  </a:cubicBezTo>
                  <a:cubicBezTo>
                    <a:pt x="1348" y="29217"/>
                    <a:pt x="1083" y="28892"/>
                    <a:pt x="782" y="28591"/>
                  </a:cubicBezTo>
                  <a:cubicBezTo>
                    <a:pt x="763" y="28569"/>
                    <a:pt x="740" y="28560"/>
                    <a:pt x="716" y="28560"/>
                  </a:cubicBezTo>
                  <a:cubicBezTo>
                    <a:pt x="645" y="28560"/>
                    <a:pt x="571" y="28639"/>
                    <a:pt x="625" y="28711"/>
                  </a:cubicBezTo>
                  <a:cubicBezTo>
                    <a:pt x="1023" y="29266"/>
                    <a:pt x="1468" y="29772"/>
                    <a:pt x="1950" y="30254"/>
                  </a:cubicBezTo>
                  <a:cubicBezTo>
                    <a:pt x="1300" y="29988"/>
                    <a:pt x="637" y="29326"/>
                    <a:pt x="203" y="29025"/>
                  </a:cubicBezTo>
                  <a:cubicBezTo>
                    <a:pt x="187" y="29012"/>
                    <a:pt x="170" y="29007"/>
                    <a:pt x="153" y="29007"/>
                  </a:cubicBezTo>
                  <a:cubicBezTo>
                    <a:pt x="72" y="29007"/>
                    <a:pt x="1" y="29135"/>
                    <a:pt x="71" y="29205"/>
                  </a:cubicBezTo>
                  <a:cubicBezTo>
                    <a:pt x="505" y="29579"/>
                    <a:pt x="962" y="29928"/>
                    <a:pt x="1456" y="30229"/>
                  </a:cubicBezTo>
                  <a:cubicBezTo>
                    <a:pt x="1661" y="30386"/>
                    <a:pt x="1890" y="30531"/>
                    <a:pt x="2119" y="30663"/>
                  </a:cubicBezTo>
                  <a:cubicBezTo>
                    <a:pt x="2119" y="31169"/>
                    <a:pt x="2131" y="31687"/>
                    <a:pt x="2167" y="32205"/>
                  </a:cubicBezTo>
                  <a:cubicBezTo>
                    <a:pt x="2264" y="33748"/>
                    <a:pt x="2468" y="35302"/>
                    <a:pt x="2709" y="36844"/>
                  </a:cubicBezTo>
                  <a:cubicBezTo>
                    <a:pt x="2481" y="36302"/>
                    <a:pt x="2203" y="35796"/>
                    <a:pt x="1866" y="35314"/>
                  </a:cubicBezTo>
                  <a:cubicBezTo>
                    <a:pt x="1845" y="35285"/>
                    <a:pt x="1812" y="35272"/>
                    <a:pt x="1778" y="35272"/>
                  </a:cubicBezTo>
                  <a:cubicBezTo>
                    <a:pt x="1715" y="35272"/>
                    <a:pt x="1654" y="35319"/>
                    <a:pt x="1685" y="35398"/>
                  </a:cubicBezTo>
                  <a:cubicBezTo>
                    <a:pt x="1950" y="36061"/>
                    <a:pt x="2264" y="36712"/>
                    <a:pt x="2601" y="37350"/>
                  </a:cubicBezTo>
                  <a:cubicBezTo>
                    <a:pt x="2095" y="36832"/>
                    <a:pt x="1553" y="36350"/>
                    <a:pt x="974" y="35928"/>
                  </a:cubicBezTo>
                  <a:cubicBezTo>
                    <a:pt x="958" y="35917"/>
                    <a:pt x="941" y="35912"/>
                    <a:pt x="924" y="35912"/>
                  </a:cubicBezTo>
                  <a:cubicBezTo>
                    <a:pt x="851" y="35912"/>
                    <a:pt x="781" y="36002"/>
                    <a:pt x="830" y="36061"/>
                  </a:cubicBezTo>
                  <a:cubicBezTo>
                    <a:pt x="1408" y="36808"/>
                    <a:pt x="2191" y="37435"/>
                    <a:pt x="2914" y="38049"/>
                  </a:cubicBezTo>
                  <a:lnTo>
                    <a:pt x="2914" y="38073"/>
                  </a:lnTo>
                  <a:cubicBezTo>
                    <a:pt x="2601" y="37904"/>
                    <a:pt x="2215" y="37591"/>
                    <a:pt x="2047" y="37483"/>
                  </a:cubicBezTo>
                  <a:cubicBezTo>
                    <a:pt x="1661" y="37254"/>
                    <a:pt x="1288" y="37037"/>
                    <a:pt x="890" y="36844"/>
                  </a:cubicBezTo>
                  <a:cubicBezTo>
                    <a:pt x="870" y="36833"/>
                    <a:pt x="850" y="36828"/>
                    <a:pt x="831" y="36828"/>
                  </a:cubicBezTo>
                  <a:cubicBezTo>
                    <a:pt x="727" y="36828"/>
                    <a:pt x="659" y="36978"/>
                    <a:pt x="782" y="37049"/>
                  </a:cubicBezTo>
                  <a:cubicBezTo>
                    <a:pt x="1505" y="37495"/>
                    <a:pt x="2252" y="37929"/>
                    <a:pt x="2962" y="38398"/>
                  </a:cubicBezTo>
                  <a:cubicBezTo>
                    <a:pt x="3288" y="40362"/>
                    <a:pt x="3637" y="42326"/>
                    <a:pt x="3866" y="44290"/>
                  </a:cubicBezTo>
                  <a:cubicBezTo>
                    <a:pt x="3637" y="43760"/>
                    <a:pt x="3372" y="43254"/>
                    <a:pt x="3071" y="42772"/>
                  </a:cubicBezTo>
                  <a:cubicBezTo>
                    <a:pt x="3045" y="42728"/>
                    <a:pt x="3007" y="42710"/>
                    <a:pt x="2969" y="42710"/>
                  </a:cubicBezTo>
                  <a:cubicBezTo>
                    <a:pt x="2882" y="42710"/>
                    <a:pt x="2795" y="42804"/>
                    <a:pt x="2854" y="42905"/>
                  </a:cubicBezTo>
                  <a:cubicBezTo>
                    <a:pt x="3191" y="43616"/>
                    <a:pt x="3541" y="44314"/>
                    <a:pt x="3842" y="45037"/>
                  </a:cubicBezTo>
                  <a:cubicBezTo>
                    <a:pt x="3408" y="44471"/>
                    <a:pt x="2926" y="43929"/>
                    <a:pt x="2408" y="43435"/>
                  </a:cubicBezTo>
                  <a:cubicBezTo>
                    <a:pt x="2383" y="43413"/>
                    <a:pt x="2357" y="43403"/>
                    <a:pt x="2331" y="43403"/>
                  </a:cubicBezTo>
                  <a:cubicBezTo>
                    <a:pt x="2246" y="43403"/>
                    <a:pt x="2175" y="43511"/>
                    <a:pt x="2240" y="43604"/>
                  </a:cubicBezTo>
                  <a:cubicBezTo>
                    <a:pt x="2553" y="44001"/>
                    <a:pt x="2890" y="44387"/>
                    <a:pt x="3228" y="44772"/>
                  </a:cubicBezTo>
                  <a:cubicBezTo>
                    <a:pt x="2902" y="44471"/>
                    <a:pt x="2553" y="44182"/>
                    <a:pt x="2191" y="43929"/>
                  </a:cubicBezTo>
                  <a:cubicBezTo>
                    <a:pt x="2173" y="43914"/>
                    <a:pt x="2153" y="43908"/>
                    <a:pt x="2133" y="43908"/>
                  </a:cubicBezTo>
                  <a:cubicBezTo>
                    <a:pt x="2037" y="43908"/>
                    <a:pt x="1947" y="44054"/>
                    <a:pt x="2047" y="44134"/>
                  </a:cubicBezTo>
                  <a:cubicBezTo>
                    <a:pt x="2746" y="44700"/>
                    <a:pt x="3408" y="45327"/>
                    <a:pt x="4023" y="45989"/>
                  </a:cubicBezTo>
                  <a:cubicBezTo>
                    <a:pt x="4167" y="48206"/>
                    <a:pt x="4095" y="50435"/>
                    <a:pt x="3589" y="52664"/>
                  </a:cubicBezTo>
                  <a:cubicBezTo>
                    <a:pt x="3545" y="52846"/>
                    <a:pt x="3700" y="52967"/>
                    <a:pt x="3845" y="52967"/>
                  </a:cubicBezTo>
                  <a:cubicBezTo>
                    <a:pt x="3940" y="52967"/>
                    <a:pt x="4030" y="52916"/>
                    <a:pt x="4059" y="52797"/>
                  </a:cubicBezTo>
                  <a:cubicBezTo>
                    <a:pt x="4565" y="50544"/>
                    <a:pt x="4637" y="48291"/>
                    <a:pt x="4493" y="46025"/>
                  </a:cubicBezTo>
                  <a:cubicBezTo>
                    <a:pt x="5119" y="45206"/>
                    <a:pt x="5782" y="44326"/>
                    <a:pt x="6131" y="43351"/>
                  </a:cubicBezTo>
                  <a:cubicBezTo>
                    <a:pt x="6148" y="43308"/>
                    <a:pt x="6105" y="43265"/>
                    <a:pt x="6066" y="43265"/>
                  </a:cubicBezTo>
                  <a:cubicBezTo>
                    <a:pt x="6049" y="43265"/>
                    <a:pt x="6033" y="43273"/>
                    <a:pt x="6023" y="43290"/>
                  </a:cubicBezTo>
                  <a:cubicBezTo>
                    <a:pt x="5698" y="43700"/>
                    <a:pt x="5408" y="44146"/>
                    <a:pt x="5119" y="44579"/>
                  </a:cubicBezTo>
                  <a:cubicBezTo>
                    <a:pt x="5360" y="44061"/>
                    <a:pt x="5541" y="43519"/>
                    <a:pt x="5661" y="42965"/>
                  </a:cubicBezTo>
                  <a:cubicBezTo>
                    <a:pt x="5669" y="42918"/>
                    <a:pt x="5636" y="42881"/>
                    <a:pt x="5599" y="42881"/>
                  </a:cubicBezTo>
                  <a:cubicBezTo>
                    <a:pt x="5579" y="42881"/>
                    <a:pt x="5558" y="42892"/>
                    <a:pt x="5541" y="42917"/>
                  </a:cubicBezTo>
                  <a:cubicBezTo>
                    <a:pt x="5216" y="43519"/>
                    <a:pt x="4939" y="44170"/>
                    <a:pt x="4661" y="44808"/>
                  </a:cubicBezTo>
                  <a:cubicBezTo>
                    <a:pt x="4842" y="44110"/>
                    <a:pt x="4963" y="43399"/>
                    <a:pt x="5011" y="42676"/>
                  </a:cubicBezTo>
                  <a:cubicBezTo>
                    <a:pt x="5011" y="42637"/>
                    <a:pt x="4979" y="42615"/>
                    <a:pt x="4946" y="42615"/>
                  </a:cubicBezTo>
                  <a:cubicBezTo>
                    <a:pt x="4918" y="42615"/>
                    <a:pt x="4889" y="42631"/>
                    <a:pt x="4878" y="42664"/>
                  </a:cubicBezTo>
                  <a:cubicBezTo>
                    <a:pt x="4698" y="43338"/>
                    <a:pt x="4541" y="44025"/>
                    <a:pt x="4372" y="44712"/>
                  </a:cubicBezTo>
                  <a:cubicBezTo>
                    <a:pt x="4276" y="43676"/>
                    <a:pt x="4131" y="42640"/>
                    <a:pt x="3975" y="41615"/>
                  </a:cubicBezTo>
                  <a:cubicBezTo>
                    <a:pt x="3806" y="40579"/>
                    <a:pt x="3637" y="39543"/>
                    <a:pt x="3456" y="38519"/>
                  </a:cubicBezTo>
                  <a:cubicBezTo>
                    <a:pt x="4143" y="37712"/>
                    <a:pt x="4698" y="36808"/>
                    <a:pt x="5119" y="35844"/>
                  </a:cubicBezTo>
                  <a:cubicBezTo>
                    <a:pt x="5152" y="35778"/>
                    <a:pt x="5094" y="35717"/>
                    <a:pt x="5039" y="35717"/>
                  </a:cubicBezTo>
                  <a:cubicBezTo>
                    <a:pt x="5014" y="35717"/>
                    <a:pt x="4990" y="35730"/>
                    <a:pt x="4975" y="35760"/>
                  </a:cubicBezTo>
                  <a:cubicBezTo>
                    <a:pt x="4673" y="36181"/>
                    <a:pt x="4396" y="36627"/>
                    <a:pt x="4143" y="37073"/>
                  </a:cubicBezTo>
                  <a:cubicBezTo>
                    <a:pt x="3975" y="37350"/>
                    <a:pt x="3710" y="37965"/>
                    <a:pt x="3396" y="38145"/>
                  </a:cubicBezTo>
                  <a:cubicBezTo>
                    <a:pt x="3794" y="37242"/>
                    <a:pt x="4300" y="36302"/>
                    <a:pt x="4529" y="35350"/>
                  </a:cubicBezTo>
                  <a:cubicBezTo>
                    <a:pt x="4529" y="35320"/>
                    <a:pt x="4506" y="35300"/>
                    <a:pt x="4483" y="35300"/>
                  </a:cubicBezTo>
                  <a:cubicBezTo>
                    <a:pt x="4468" y="35300"/>
                    <a:pt x="4454" y="35308"/>
                    <a:pt x="4444" y="35326"/>
                  </a:cubicBezTo>
                  <a:cubicBezTo>
                    <a:pt x="4122" y="35816"/>
                    <a:pt x="3846" y="36342"/>
                    <a:pt x="3618" y="36880"/>
                  </a:cubicBezTo>
                  <a:lnTo>
                    <a:pt x="3618" y="36880"/>
                  </a:lnTo>
                  <a:cubicBezTo>
                    <a:pt x="3625" y="36861"/>
                    <a:pt x="3625" y="36842"/>
                    <a:pt x="3625" y="36832"/>
                  </a:cubicBezTo>
                  <a:cubicBezTo>
                    <a:pt x="3758" y="36266"/>
                    <a:pt x="3842" y="35700"/>
                    <a:pt x="3902" y="35121"/>
                  </a:cubicBezTo>
                  <a:cubicBezTo>
                    <a:pt x="3902" y="35068"/>
                    <a:pt x="3859" y="35041"/>
                    <a:pt x="3815" y="35041"/>
                  </a:cubicBezTo>
                  <a:cubicBezTo>
                    <a:pt x="3780" y="35041"/>
                    <a:pt x="3744" y="35059"/>
                    <a:pt x="3734" y="35097"/>
                  </a:cubicBezTo>
                  <a:cubicBezTo>
                    <a:pt x="3577" y="35603"/>
                    <a:pt x="3469" y="36121"/>
                    <a:pt x="3384" y="36651"/>
                  </a:cubicBezTo>
                  <a:cubicBezTo>
                    <a:pt x="3336" y="36868"/>
                    <a:pt x="3312" y="37109"/>
                    <a:pt x="3264" y="37350"/>
                  </a:cubicBezTo>
                  <a:cubicBezTo>
                    <a:pt x="2914" y="35218"/>
                    <a:pt x="2625" y="33085"/>
                    <a:pt x="2577" y="30916"/>
                  </a:cubicBezTo>
                  <a:lnTo>
                    <a:pt x="2577" y="30711"/>
                  </a:lnTo>
                  <a:cubicBezTo>
                    <a:pt x="2914" y="30615"/>
                    <a:pt x="3312" y="30302"/>
                    <a:pt x="3565" y="30157"/>
                  </a:cubicBezTo>
                  <a:cubicBezTo>
                    <a:pt x="4059" y="29868"/>
                    <a:pt x="4517" y="29519"/>
                    <a:pt x="4914" y="29109"/>
                  </a:cubicBezTo>
                  <a:cubicBezTo>
                    <a:pt x="4963" y="29060"/>
                    <a:pt x="4925" y="28987"/>
                    <a:pt x="4877" y="28987"/>
                  </a:cubicBezTo>
                  <a:cubicBezTo>
                    <a:pt x="4865" y="28987"/>
                    <a:pt x="4853" y="28991"/>
                    <a:pt x="4842" y="29000"/>
                  </a:cubicBezTo>
                  <a:cubicBezTo>
                    <a:pt x="4288" y="29350"/>
                    <a:pt x="3697" y="29904"/>
                    <a:pt x="3071" y="30205"/>
                  </a:cubicBezTo>
                  <a:cubicBezTo>
                    <a:pt x="3613" y="29772"/>
                    <a:pt x="4143" y="29302"/>
                    <a:pt x="4493" y="28723"/>
                  </a:cubicBezTo>
                  <a:cubicBezTo>
                    <a:pt x="4502" y="28695"/>
                    <a:pt x="4482" y="28667"/>
                    <a:pt x="4462" y="28667"/>
                  </a:cubicBezTo>
                  <a:cubicBezTo>
                    <a:pt x="4456" y="28667"/>
                    <a:pt x="4450" y="28670"/>
                    <a:pt x="4444" y="28675"/>
                  </a:cubicBezTo>
                  <a:cubicBezTo>
                    <a:pt x="3842" y="29085"/>
                    <a:pt x="3384" y="29772"/>
                    <a:pt x="2746" y="30121"/>
                  </a:cubicBezTo>
                  <a:cubicBezTo>
                    <a:pt x="3240" y="29519"/>
                    <a:pt x="3794" y="28928"/>
                    <a:pt x="4179" y="28265"/>
                  </a:cubicBezTo>
                  <a:cubicBezTo>
                    <a:pt x="4209" y="28226"/>
                    <a:pt x="4175" y="28171"/>
                    <a:pt x="4135" y="28171"/>
                  </a:cubicBezTo>
                  <a:cubicBezTo>
                    <a:pt x="4126" y="28171"/>
                    <a:pt x="4116" y="28174"/>
                    <a:pt x="4107" y="28181"/>
                  </a:cubicBezTo>
                  <a:cubicBezTo>
                    <a:pt x="3758" y="28446"/>
                    <a:pt x="3444" y="28759"/>
                    <a:pt x="3167" y="29097"/>
                  </a:cubicBezTo>
                  <a:cubicBezTo>
                    <a:pt x="3348" y="28735"/>
                    <a:pt x="3493" y="28350"/>
                    <a:pt x="3589" y="27952"/>
                  </a:cubicBezTo>
                  <a:cubicBezTo>
                    <a:pt x="3598" y="27926"/>
                    <a:pt x="3581" y="27906"/>
                    <a:pt x="3563" y="27906"/>
                  </a:cubicBezTo>
                  <a:cubicBezTo>
                    <a:pt x="3555" y="27906"/>
                    <a:pt x="3548" y="27909"/>
                    <a:pt x="3541" y="27916"/>
                  </a:cubicBezTo>
                  <a:cubicBezTo>
                    <a:pt x="3155" y="28410"/>
                    <a:pt x="2830" y="28952"/>
                    <a:pt x="2589" y="29519"/>
                  </a:cubicBezTo>
                  <a:cubicBezTo>
                    <a:pt x="2685" y="27374"/>
                    <a:pt x="3083" y="25277"/>
                    <a:pt x="3601" y="23193"/>
                  </a:cubicBezTo>
                  <a:cubicBezTo>
                    <a:pt x="3963" y="23181"/>
                    <a:pt x="4505" y="22735"/>
                    <a:pt x="4758" y="22590"/>
                  </a:cubicBezTo>
                  <a:cubicBezTo>
                    <a:pt x="5288" y="22313"/>
                    <a:pt x="5782" y="21976"/>
                    <a:pt x="6228" y="21578"/>
                  </a:cubicBezTo>
                  <a:cubicBezTo>
                    <a:pt x="6280" y="21537"/>
                    <a:pt x="6233" y="21477"/>
                    <a:pt x="6180" y="21477"/>
                  </a:cubicBezTo>
                  <a:cubicBezTo>
                    <a:pt x="6172" y="21477"/>
                    <a:pt x="6164" y="21479"/>
                    <a:pt x="6155" y="21482"/>
                  </a:cubicBezTo>
                  <a:cubicBezTo>
                    <a:pt x="5722" y="21699"/>
                    <a:pt x="4734" y="22518"/>
                    <a:pt x="3999" y="22723"/>
                  </a:cubicBezTo>
                  <a:cubicBezTo>
                    <a:pt x="4734" y="22181"/>
                    <a:pt x="5469" y="21651"/>
                    <a:pt x="6155" y="21048"/>
                  </a:cubicBezTo>
                  <a:cubicBezTo>
                    <a:pt x="6196" y="21008"/>
                    <a:pt x="6152" y="20943"/>
                    <a:pt x="6102" y="20943"/>
                  </a:cubicBezTo>
                  <a:cubicBezTo>
                    <a:pt x="6092" y="20943"/>
                    <a:pt x="6081" y="20946"/>
                    <a:pt x="6071" y="20952"/>
                  </a:cubicBezTo>
                  <a:cubicBezTo>
                    <a:pt x="5481" y="21301"/>
                    <a:pt x="4914" y="21699"/>
                    <a:pt x="4360" y="22109"/>
                  </a:cubicBezTo>
                  <a:cubicBezTo>
                    <a:pt x="4854" y="21627"/>
                    <a:pt x="5300" y="21084"/>
                    <a:pt x="5686" y="20506"/>
                  </a:cubicBezTo>
                  <a:cubicBezTo>
                    <a:pt x="5705" y="20477"/>
                    <a:pt x="5677" y="20424"/>
                    <a:pt x="5640" y="20424"/>
                  </a:cubicBezTo>
                  <a:cubicBezTo>
                    <a:pt x="5632" y="20424"/>
                    <a:pt x="5622" y="20427"/>
                    <a:pt x="5613" y="20434"/>
                  </a:cubicBezTo>
                  <a:cubicBezTo>
                    <a:pt x="4951" y="20904"/>
                    <a:pt x="4384" y="21590"/>
                    <a:pt x="3842" y="22253"/>
                  </a:cubicBezTo>
                  <a:cubicBezTo>
                    <a:pt x="4011" y="21578"/>
                    <a:pt x="4204" y="20904"/>
                    <a:pt x="4396" y="20241"/>
                  </a:cubicBezTo>
                  <a:cubicBezTo>
                    <a:pt x="4818" y="18759"/>
                    <a:pt x="5240" y="17277"/>
                    <a:pt x="5577" y="15783"/>
                  </a:cubicBezTo>
                  <a:cubicBezTo>
                    <a:pt x="5999" y="15759"/>
                    <a:pt x="6481" y="15373"/>
                    <a:pt x="6782" y="15180"/>
                  </a:cubicBezTo>
                  <a:cubicBezTo>
                    <a:pt x="7216" y="14903"/>
                    <a:pt x="7662" y="14626"/>
                    <a:pt x="7963" y="14205"/>
                  </a:cubicBezTo>
                  <a:cubicBezTo>
                    <a:pt x="7982" y="14167"/>
                    <a:pt x="7948" y="14121"/>
                    <a:pt x="7916" y="14121"/>
                  </a:cubicBezTo>
                  <a:cubicBezTo>
                    <a:pt x="7907" y="14121"/>
                    <a:pt x="7898" y="14125"/>
                    <a:pt x="7890" y="14132"/>
                  </a:cubicBezTo>
                  <a:cubicBezTo>
                    <a:pt x="7348" y="14470"/>
                    <a:pt x="6722" y="15132"/>
                    <a:pt x="6059" y="15301"/>
                  </a:cubicBezTo>
                  <a:cubicBezTo>
                    <a:pt x="6228" y="15156"/>
                    <a:pt x="6384" y="15000"/>
                    <a:pt x="6493" y="14903"/>
                  </a:cubicBezTo>
                  <a:cubicBezTo>
                    <a:pt x="7023" y="14494"/>
                    <a:pt x="7493" y="14012"/>
                    <a:pt x="7878" y="13482"/>
                  </a:cubicBezTo>
                  <a:cubicBezTo>
                    <a:pt x="7914" y="13437"/>
                    <a:pt x="7877" y="13392"/>
                    <a:pt x="7835" y="13392"/>
                  </a:cubicBezTo>
                  <a:cubicBezTo>
                    <a:pt x="7821" y="13392"/>
                    <a:pt x="7806" y="13397"/>
                    <a:pt x="7794" y="13409"/>
                  </a:cubicBezTo>
                  <a:cubicBezTo>
                    <a:pt x="7421" y="13735"/>
                    <a:pt x="7083" y="14096"/>
                    <a:pt x="6710" y="14421"/>
                  </a:cubicBezTo>
                  <a:cubicBezTo>
                    <a:pt x="6517" y="14590"/>
                    <a:pt x="6023" y="15096"/>
                    <a:pt x="5698" y="15253"/>
                  </a:cubicBezTo>
                  <a:cubicBezTo>
                    <a:pt x="5698" y="15241"/>
                    <a:pt x="5698" y="15229"/>
                    <a:pt x="5698" y="15217"/>
                  </a:cubicBezTo>
                  <a:cubicBezTo>
                    <a:pt x="6384" y="14458"/>
                    <a:pt x="7095" y="13566"/>
                    <a:pt x="7372" y="12614"/>
                  </a:cubicBezTo>
                  <a:cubicBezTo>
                    <a:pt x="7381" y="12579"/>
                    <a:pt x="7351" y="12556"/>
                    <a:pt x="7325" y="12556"/>
                  </a:cubicBezTo>
                  <a:cubicBezTo>
                    <a:pt x="7316" y="12556"/>
                    <a:pt x="7307" y="12559"/>
                    <a:pt x="7300" y="12566"/>
                  </a:cubicBezTo>
                  <a:cubicBezTo>
                    <a:pt x="6975" y="12964"/>
                    <a:pt x="6746" y="13433"/>
                    <a:pt x="6457" y="13855"/>
                  </a:cubicBezTo>
                  <a:cubicBezTo>
                    <a:pt x="6252" y="14156"/>
                    <a:pt x="6035" y="14446"/>
                    <a:pt x="5806" y="14723"/>
                  </a:cubicBezTo>
                  <a:cubicBezTo>
                    <a:pt x="6131" y="13156"/>
                    <a:pt x="6324" y="11554"/>
                    <a:pt x="6360" y="9951"/>
                  </a:cubicBezTo>
                  <a:cubicBezTo>
                    <a:pt x="6360" y="9674"/>
                    <a:pt x="6360" y="9409"/>
                    <a:pt x="6360" y="9132"/>
                  </a:cubicBezTo>
                  <a:cubicBezTo>
                    <a:pt x="6577" y="8951"/>
                    <a:pt x="6818" y="8554"/>
                    <a:pt x="6939" y="8385"/>
                  </a:cubicBezTo>
                  <a:cubicBezTo>
                    <a:pt x="7300" y="7927"/>
                    <a:pt x="7589" y="7421"/>
                    <a:pt x="7806" y="6891"/>
                  </a:cubicBezTo>
                  <a:cubicBezTo>
                    <a:pt x="7821" y="6853"/>
                    <a:pt x="7793" y="6829"/>
                    <a:pt x="7761" y="6829"/>
                  </a:cubicBezTo>
                  <a:cubicBezTo>
                    <a:pt x="7743" y="6829"/>
                    <a:pt x="7723" y="6837"/>
                    <a:pt x="7710" y="6855"/>
                  </a:cubicBezTo>
                  <a:cubicBezTo>
                    <a:pt x="7469" y="7180"/>
                    <a:pt x="7252" y="7530"/>
                    <a:pt x="7023" y="7867"/>
                  </a:cubicBezTo>
                  <a:cubicBezTo>
                    <a:pt x="6878" y="8096"/>
                    <a:pt x="6722" y="8313"/>
                    <a:pt x="6553" y="8530"/>
                  </a:cubicBezTo>
                  <a:cubicBezTo>
                    <a:pt x="6915" y="7843"/>
                    <a:pt x="7228" y="7011"/>
                    <a:pt x="7216" y="6313"/>
                  </a:cubicBezTo>
                  <a:cubicBezTo>
                    <a:pt x="7216" y="6293"/>
                    <a:pt x="7201" y="6284"/>
                    <a:pt x="7186" y="6284"/>
                  </a:cubicBezTo>
                  <a:cubicBezTo>
                    <a:pt x="7174" y="6284"/>
                    <a:pt x="7161" y="6290"/>
                    <a:pt x="7155" y="6301"/>
                  </a:cubicBezTo>
                  <a:cubicBezTo>
                    <a:pt x="6927" y="6686"/>
                    <a:pt x="6830" y="7156"/>
                    <a:pt x="6674" y="7578"/>
                  </a:cubicBezTo>
                  <a:cubicBezTo>
                    <a:pt x="6613" y="7734"/>
                    <a:pt x="6553" y="7879"/>
                    <a:pt x="6493" y="8036"/>
                  </a:cubicBezTo>
                  <a:cubicBezTo>
                    <a:pt x="6601" y="7421"/>
                    <a:pt x="6637" y="6795"/>
                    <a:pt x="6589" y="6168"/>
                  </a:cubicBezTo>
                  <a:cubicBezTo>
                    <a:pt x="6589" y="6147"/>
                    <a:pt x="6569" y="6134"/>
                    <a:pt x="6549" y="6134"/>
                  </a:cubicBezTo>
                  <a:cubicBezTo>
                    <a:pt x="6535" y="6134"/>
                    <a:pt x="6522" y="6141"/>
                    <a:pt x="6517" y="6156"/>
                  </a:cubicBezTo>
                  <a:cubicBezTo>
                    <a:pt x="6384" y="6662"/>
                    <a:pt x="6300" y="7180"/>
                    <a:pt x="6264" y="7686"/>
                  </a:cubicBezTo>
                  <a:cubicBezTo>
                    <a:pt x="6107" y="6011"/>
                    <a:pt x="5758" y="4349"/>
                    <a:pt x="5228" y="2746"/>
                  </a:cubicBezTo>
                  <a:cubicBezTo>
                    <a:pt x="5529" y="1879"/>
                    <a:pt x="5625" y="963"/>
                    <a:pt x="5529" y="47"/>
                  </a:cubicBezTo>
                  <a:cubicBezTo>
                    <a:pt x="5529" y="23"/>
                    <a:pt x="5508" y="11"/>
                    <a:pt x="5485" y="11"/>
                  </a:cubicBezTo>
                  <a:cubicBezTo>
                    <a:pt x="5463" y="11"/>
                    <a:pt x="5439" y="23"/>
                    <a:pt x="5433" y="47"/>
                  </a:cubicBezTo>
                  <a:cubicBezTo>
                    <a:pt x="5396" y="674"/>
                    <a:pt x="5324" y="1300"/>
                    <a:pt x="5204" y="1915"/>
                  </a:cubicBezTo>
                  <a:cubicBezTo>
                    <a:pt x="5192" y="1276"/>
                    <a:pt x="5095" y="650"/>
                    <a:pt x="4914" y="35"/>
                  </a:cubicBezTo>
                  <a:cubicBezTo>
                    <a:pt x="4910" y="11"/>
                    <a:pt x="4893" y="0"/>
                    <a:pt x="48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 flipH="1">
              <a:off x="319206" y="2853821"/>
              <a:ext cx="403243" cy="2290965"/>
            </a:xfrm>
            <a:custGeom>
              <a:avLst/>
              <a:gdLst/>
              <a:ahLst/>
              <a:cxnLst/>
              <a:rect l="l" t="t" r="r" b="b"/>
              <a:pathLst>
                <a:path w="10482" h="59552" extrusionOk="0">
                  <a:moveTo>
                    <a:pt x="2738" y="0"/>
                  </a:moveTo>
                  <a:cubicBezTo>
                    <a:pt x="2709" y="0"/>
                    <a:pt x="2678" y="22"/>
                    <a:pt x="2678" y="63"/>
                  </a:cubicBezTo>
                  <a:cubicBezTo>
                    <a:pt x="2738" y="762"/>
                    <a:pt x="2762" y="1472"/>
                    <a:pt x="2726" y="2183"/>
                  </a:cubicBezTo>
                  <a:cubicBezTo>
                    <a:pt x="2605" y="1472"/>
                    <a:pt x="2401" y="786"/>
                    <a:pt x="2099" y="135"/>
                  </a:cubicBezTo>
                  <a:cubicBezTo>
                    <a:pt x="2091" y="109"/>
                    <a:pt x="2074" y="99"/>
                    <a:pt x="2058" y="99"/>
                  </a:cubicBezTo>
                  <a:cubicBezTo>
                    <a:pt x="2027" y="99"/>
                    <a:pt x="1995" y="133"/>
                    <a:pt x="2003" y="171"/>
                  </a:cubicBezTo>
                  <a:cubicBezTo>
                    <a:pt x="2232" y="930"/>
                    <a:pt x="2413" y="1689"/>
                    <a:pt x="2557" y="2460"/>
                  </a:cubicBezTo>
                  <a:cubicBezTo>
                    <a:pt x="2172" y="1738"/>
                    <a:pt x="1750" y="1027"/>
                    <a:pt x="1292" y="328"/>
                  </a:cubicBezTo>
                  <a:cubicBezTo>
                    <a:pt x="1281" y="306"/>
                    <a:pt x="1264" y="298"/>
                    <a:pt x="1246" y="298"/>
                  </a:cubicBezTo>
                  <a:cubicBezTo>
                    <a:pt x="1204" y="298"/>
                    <a:pt x="1158" y="346"/>
                    <a:pt x="1184" y="388"/>
                  </a:cubicBezTo>
                  <a:cubicBezTo>
                    <a:pt x="1593" y="1063"/>
                    <a:pt x="1967" y="1762"/>
                    <a:pt x="2304" y="2473"/>
                  </a:cubicBezTo>
                  <a:cubicBezTo>
                    <a:pt x="1750" y="1858"/>
                    <a:pt x="1208" y="1244"/>
                    <a:pt x="666" y="605"/>
                  </a:cubicBezTo>
                  <a:cubicBezTo>
                    <a:pt x="647" y="580"/>
                    <a:pt x="622" y="570"/>
                    <a:pt x="598" y="570"/>
                  </a:cubicBezTo>
                  <a:cubicBezTo>
                    <a:pt x="528" y="570"/>
                    <a:pt x="458" y="654"/>
                    <a:pt x="521" y="725"/>
                  </a:cubicBezTo>
                  <a:cubicBezTo>
                    <a:pt x="1087" y="1412"/>
                    <a:pt x="1678" y="2075"/>
                    <a:pt x="2292" y="2714"/>
                  </a:cubicBezTo>
                  <a:cubicBezTo>
                    <a:pt x="1521" y="2244"/>
                    <a:pt x="822" y="1641"/>
                    <a:pt x="220" y="954"/>
                  </a:cubicBezTo>
                  <a:cubicBezTo>
                    <a:pt x="198" y="930"/>
                    <a:pt x="172" y="919"/>
                    <a:pt x="146" y="919"/>
                  </a:cubicBezTo>
                  <a:cubicBezTo>
                    <a:pt x="71" y="919"/>
                    <a:pt x="0" y="1006"/>
                    <a:pt x="63" y="1087"/>
                  </a:cubicBezTo>
                  <a:cubicBezTo>
                    <a:pt x="798" y="1930"/>
                    <a:pt x="1678" y="2641"/>
                    <a:pt x="2654" y="3183"/>
                  </a:cubicBezTo>
                  <a:cubicBezTo>
                    <a:pt x="3437" y="4930"/>
                    <a:pt x="4039" y="6762"/>
                    <a:pt x="4449" y="8629"/>
                  </a:cubicBezTo>
                  <a:lnTo>
                    <a:pt x="4340" y="8437"/>
                  </a:lnTo>
                  <a:cubicBezTo>
                    <a:pt x="4111" y="7967"/>
                    <a:pt x="3883" y="7497"/>
                    <a:pt x="3617" y="7039"/>
                  </a:cubicBezTo>
                  <a:cubicBezTo>
                    <a:pt x="3613" y="7026"/>
                    <a:pt x="3603" y="7021"/>
                    <a:pt x="3592" y="7021"/>
                  </a:cubicBezTo>
                  <a:cubicBezTo>
                    <a:pt x="3572" y="7021"/>
                    <a:pt x="3549" y="7040"/>
                    <a:pt x="3557" y="7063"/>
                  </a:cubicBezTo>
                  <a:cubicBezTo>
                    <a:pt x="3714" y="7605"/>
                    <a:pt x="3895" y="8123"/>
                    <a:pt x="4111" y="8642"/>
                  </a:cubicBezTo>
                  <a:cubicBezTo>
                    <a:pt x="3786" y="8220"/>
                    <a:pt x="3461" y="7822"/>
                    <a:pt x="3111" y="7425"/>
                  </a:cubicBezTo>
                  <a:cubicBezTo>
                    <a:pt x="3090" y="7403"/>
                    <a:pt x="3065" y="7394"/>
                    <a:pt x="3040" y="7394"/>
                  </a:cubicBezTo>
                  <a:cubicBezTo>
                    <a:pt x="2968" y="7394"/>
                    <a:pt x="2901" y="7473"/>
                    <a:pt x="2955" y="7545"/>
                  </a:cubicBezTo>
                  <a:cubicBezTo>
                    <a:pt x="3569" y="8232"/>
                    <a:pt x="4136" y="8967"/>
                    <a:pt x="4654" y="9738"/>
                  </a:cubicBezTo>
                  <a:cubicBezTo>
                    <a:pt x="4304" y="9642"/>
                    <a:pt x="3846" y="9256"/>
                    <a:pt x="3605" y="9087"/>
                  </a:cubicBezTo>
                  <a:cubicBezTo>
                    <a:pt x="3244" y="8846"/>
                    <a:pt x="2895" y="8593"/>
                    <a:pt x="2533" y="8340"/>
                  </a:cubicBezTo>
                  <a:cubicBezTo>
                    <a:pt x="2510" y="8324"/>
                    <a:pt x="2487" y="8317"/>
                    <a:pt x="2466" y="8317"/>
                  </a:cubicBezTo>
                  <a:cubicBezTo>
                    <a:pt x="2375" y="8317"/>
                    <a:pt x="2313" y="8443"/>
                    <a:pt x="2401" y="8521"/>
                  </a:cubicBezTo>
                  <a:cubicBezTo>
                    <a:pt x="3003" y="9003"/>
                    <a:pt x="3642" y="9449"/>
                    <a:pt x="4292" y="9846"/>
                  </a:cubicBezTo>
                  <a:cubicBezTo>
                    <a:pt x="4437" y="9955"/>
                    <a:pt x="4569" y="10051"/>
                    <a:pt x="4726" y="10136"/>
                  </a:cubicBezTo>
                  <a:cubicBezTo>
                    <a:pt x="4883" y="11148"/>
                    <a:pt x="4979" y="12172"/>
                    <a:pt x="5027" y="13196"/>
                  </a:cubicBezTo>
                  <a:cubicBezTo>
                    <a:pt x="5063" y="14316"/>
                    <a:pt x="5039" y="15437"/>
                    <a:pt x="4967" y="16558"/>
                  </a:cubicBezTo>
                  <a:cubicBezTo>
                    <a:pt x="4666" y="15582"/>
                    <a:pt x="4425" y="14606"/>
                    <a:pt x="4232" y="13606"/>
                  </a:cubicBezTo>
                  <a:cubicBezTo>
                    <a:pt x="4216" y="13536"/>
                    <a:pt x="4157" y="13505"/>
                    <a:pt x="4100" y="13505"/>
                  </a:cubicBezTo>
                  <a:cubicBezTo>
                    <a:pt x="4028" y="13505"/>
                    <a:pt x="3959" y="13555"/>
                    <a:pt x="3979" y="13642"/>
                  </a:cubicBezTo>
                  <a:cubicBezTo>
                    <a:pt x="4172" y="14606"/>
                    <a:pt x="4413" y="15558"/>
                    <a:pt x="4690" y="16497"/>
                  </a:cubicBezTo>
                  <a:cubicBezTo>
                    <a:pt x="4485" y="16172"/>
                    <a:pt x="4316" y="15823"/>
                    <a:pt x="4232" y="15702"/>
                  </a:cubicBezTo>
                  <a:cubicBezTo>
                    <a:pt x="3955" y="15220"/>
                    <a:pt x="3726" y="14702"/>
                    <a:pt x="3449" y="14208"/>
                  </a:cubicBezTo>
                  <a:cubicBezTo>
                    <a:pt x="3428" y="14171"/>
                    <a:pt x="3395" y="14155"/>
                    <a:pt x="3362" y="14155"/>
                  </a:cubicBezTo>
                  <a:cubicBezTo>
                    <a:pt x="3298" y="14155"/>
                    <a:pt x="3236" y="14213"/>
                    <a:pt x="3268" y="14292"/>
                  </a:cubicBezTo>
                  <a:cubicBezTo>
                    <a:pt x="3521" y="15051"/>
                    <a:pt x="3967" y="15750"/>
                    <a:pt x="4401" y="16425"/>
                  </a:cubicBezTo>
                  <a:cubicBezTo>
                    <a:pt x="4449" y="16497"/>
                    <a:pt x="4521" y="16618"/>
                    <a:pt x="4593" y="16750"/>
                  </a:cubicBezTo>
                  <a:lnTo>
                    <a:pt x="4485" y="16642"/>
                  </a:lnTo>
                  <a:cubicBezTo>
                    <a:pt x="4292" y="16449"/>
                    <a:pt x="4099" y="16244"/>
                    <a:pt x="3919" y="16039"/>
                  </a:cubicBezTo>
                  <a:cubicBezTo>
                    <a:pt x="3581" y="15666"/>
                    <a:pt x="3268" y="15280"/>
                    <a:pt x="2919" y="14919"/>
                  </a:cubicBezTo>
                  <a:cubicBezTo>
                    <a:pt x="2893" y="14887"/>
                    <a:pt x="2861" y="14874"/>
                    <a:pt x="2831" y="14874"/>
                  </a:cubicBezTo>
                  <a:cubicBezTo>
                    <a:pt x="2747" y="14874"/>
                    <a:pt x="2670" y="14975"/>
                    <a:pt x="2750" y="15064"/>
                  </a:cubicBezTo>
                  <a:cubicBezTo>
                    <a:pt x="3292" y="15762"/>
                    <a:pt x="3871" y="16425"/>
                    <a:pt x="4497" y="17064"/>
                  </a:cubicBezTo>
                  <a:cubicBezTo>
                    <a:pt x="4618" y="17184"/>
                    <a:pt x="4738" y="17353"/>
                    <a:pt x="4883" y="17485"/>
                  </a:cubicBezTo>
                  <a:cubicBezTo>
                    <a:pt x="4678" y="19967"/>
                    <a:pt x="4280" y="22437"/>
                    <a:pt x="3979" y="24919"/>
                  </a:cubicBezTo>
                  <a:cubicBezTo>
                    <a:pt x="3798" y="24124"/>
                    <a:pt x="3605" y="23341"/>
                    <a:pt x="3389" y="22570"/>
                  </a:cubicBezTo>
                  <a:cubicBezTo>
                    <a:pt x="3370" y="22511"/>
                    <a:pt x="3321" y="22486"/>
                    <a:pt x="3269" y="22486"/>
                  </a:cubicBezTo>
                  <a:cubicBezTo>
                    <a:pt x="3183" y="22486"/>
                    <a:pt x="3089" y="22552"/>
                    <a:pt x="3111" y="22642"/>
                  </a:cubicBezTo>
                  <a:cubicBezTo>
                    <a:pt x="3244" y="23233"/>
                    <a:pt x="3401" y="23811"/>
                    <a:pt x="3545" y="24389"/>
                  </a:cubicBezTo>
                  <a:cubicBezTo>
                    <a:pt x="3304" y="23859"/>
                    <a:pt x="3027" y="23365"/>
                    <a:pt x="2690" y="22883"/>
                  </a:cubicBezTo>
                  <a:cubicBezTo>
                    <a:pt x="2669" y="22855"/>
                    <a:pt x="2642" y="22844"/>
                    <a:pt x="2615" y="22844"/>
                  </a:cubicBezTo>
                  <a:cubicBezTo>
                    <a:pt x="2549" y="22844"/>
                    <a:pt x="2483" y="22915"/>
                    <a:pt x="2509" y="22992"/>
                  </a:cubicBezTo>
                  <a:cubicBezTo>
                    <a:pt x="2798" y="23775"/>
                    <a:pt x="3208" y="24534"/>
                    <a:pt x="3593" y="25293"/>
                  </a:cubicBezTo>
                  <a:cubicBezTo>
                    <a:pt x="3340" y="24992"/>
                    <a:pt x="3099" y="24618"/>
                    <a:pt x="2919" y="24413"/>
                  </a:cubicBezTo>
                  <a:cubicBezTo>
                    <a:pt x="2629" y="24052"/>
                    <a:pt x="2316" y="23702"/>
                    <a:pt x="1991" y="23377"/>
                  </a:cubicBezTo>
                  <a:cubicBezTo>
                    <a:pt x="1968" y="23357"/>
                    <a:pt x="1945" y="23348"/>
                    <a:pt x="1923" y="23348"/>
                  </a:cubicBezTo>
                  <a:cubicBezTo>
                    <a:pt x="1840" y="23348"/>
                    <a:pt x="1775" y="23470"/>
                    <a:pt x="1822" y="23546"/>
                  </a:cubicBezTo>
                  <a:cubicBezTo>
                    <a:pt x="2292" y="24245"/>
                    <a:pt x="2907" y="24859"/>
                    <a:pt x="3461" y="25498"/>
                  </a:cubicBezTo>
                  <a:cubicBezTo>
                    <a:pt x="3569" y="25630"/>
                    <a:pt x="3702" y="25847"/>
                    <a:pt x="3846" y="26016"/>
                  </a:cubicBezTo>
                  <a:cubicBezTo>
                    <a:pt x="3593" y="28293"/>
                    <a:pt x="3545" y="30594"/>
                    <a:pt x="3702" y="32884"/>
                  </a:cubicBezTo>
                  <a:cubicBezTo>
                    <a:pt x="3545" y="32462"/>
                    <a:pt x="3340" y="32052"/>
                    <a:pt x="3099" y="31679"/>
                  </a:cubicBezTo>
                  <a:cubicBezTo>
                    <a:pt x="3076" y="31651"/>
                    <a:pt x="3044" y="31639"/>
                    <a:pt x="3013" y="31639"/>
                  </a:cubicBezTo>
                  <a:cubicBezTo>
                    <a:pt x="2949" y="31639"/>
                    <a:pt x="2886" y="31690"/>
                    <a:pt x="2895" y="31763"/>
                  </a:cubicBezTo>
                  <a:cubicBezTo>
                    <a:pt x="2991" y="32233"/>
                    <a:pt x="3232" y="32667"/>
                    <a:pt x="3413" y="33101"/>
                  </a:cubicBezTo>
                  <a:cubicBezTo>
                    <a:pt x="3449" y="33197"/>
                    <a:pt x="3473" y="33281"/>
                    <a:pt x="3509" y="33378"/>
                  </a:cubicBezTo>
                  <a:cubicBezTo>
                    <a:pt x="3232" y="32968"/>
                    <a:pt x="2931" y="32582"/>
                    <a:pt x="2629" y="32185"/>
                  </a:cubicBezTo>
                  <a:cubicBezTo>
                    <a:pt x="2595" y="32144"/>
                    <a:pt x="2553" y="32127"/>
                    <a:pt x="2512" y="32127"/>
                  </a:cubicBezTo>
                  <a:cubicBezTo>
                    <a:pt x="2396" y="32127"/>
                    <a:pt x="2291" y="32262"/>
                    <a:pt x="2389" y="32378"/>
                  </a:cubicBezTo>
                  <a:cubicBezTo>
                    <a:pt x="2798" y="32908"/>
                    <a:pt x="3196" y="33438"/>
                    <a:pt x="3569" y="33992"/>
                  </a:cubicBezTo>
                  <a:cubicBezTo>
                    <a:pt x="3449" y="33884"/>
                    <a:pt x="3328" y="33763"/>
                    <a:pt x="3208" y="33667"/>
                  </a:cubicBezTo>
                  <a:cubicBezTo>
                    <a:pt x="2834" y="33366"/>
                    <a:pt x="2485" y="33040"/>
                    <a:pt x="2099" y="32763"/>
                  </a:cubicBezTo>
                  <a:cubicBezTo>
                    <a:pt x="2077" y="32745"/>
                    <a:pt x="2052" y="32738"/>
                    <a:pt x="2029" y="32738"/>
                  </a:cubicBezTo>
                  <a:cubicBezTo>
                    <a:pt x="1940" y="32738"/>
                    <a:pt x="1864" y="32846"/>
                    <a:pt x="1931" y="32932"/>
                  </a:cubicBezTo>
                  <a:cubicBezTo>
                    <a:pt x="2473" y="33474"/>
                    <a:pt x="3051" y="33980"/>
                    <a:pt x="3666" y="34438"/>
                  </a:cubicBezTo>
                  <a:cubicBezTo>
                    <a:pt x="2907" y="34245"/>
                    <a:pt x="2051" y="33619"/>
                    <a:pt x="1521" y="33354"/>
                  </a:cubicBezTo>
                  <a:cubicBezTo>
                    <a:pt x="1503" y="33343"/>
                    <a:pt x="1486" y="33338"/>
                    <a:pt x="1469" y="33338"/>
                  </a:cubicBezTo>
                  <a:cubicBezTo>
                    <a:pt x="1371" y="33338"/>
                    <a:pt x="1298" y="33498"/>
                    <a:pt x="1401" y="33570"/>
                  </a:cubicBezTo>
                  <a:cubicBezTo>
                    <a:pt x="1943" y="33920"/>
                    <a:pt x="2509" y="34233"/>
                    <a:pt x="3111" y="34498"/>
                  </a:cubicBezTo>
                  <a:cubicBezTo>
                    <a:pt x="3364" y="34643"/>
                    <a:pt x="3642" y="34763"/>
                    <a:pt x="3919" y="34872"/>
                  </a:cubicBezTo>
                  <a:cubicBezTo>
                    <a:pt x="4003" y="35438"/>
                    <a:pt x="4099" y="36016"/>
                    <a:pt x="4220" y="36595"/>
                  </a:cubicBezTo>
                  <a:cubicBezTo>
                    <a:pt x="4581" y="38306"/>
                    <a:pt x="5063" y="40004"/>
                    <a:pt x="5581" y="41691"/>
                  </a:cubicBezTo>
                  <a:cubicBezTo>
                    <a:pt x="5244" y="41125"/>
                    <a:pt x="4846" y="40595"/>
                    <a:pt x="4389" y="40113"/>
                  </a:cubicBezTo>
                  <a:cubicBezTo>
                    <a:pt x="4365" y="40089"/>
                    <a:pt x="4335" y="40079"/>
                    <a:pt x="4304" y="40079"/>
                  </a:cubicBezTo>
                  <a:cubicBezTo>
                    <a:pt x="4228" y="40079"/>
                    <a:pt x="4153" y="40147"/>
                    <a:pt x="4196" y="40233"/>
                  </a:cubicBezTo>
                  <a:cubicBezTo>
                    <a:pt x="4605" y="40944"/>
                    <a:pt x="5063" y="41619"/>
                    <a:pt x="5557" y="42270"/>
                  </a:cubicBezTo>
                  <a:cubicBezTo>
                    <a:pt x="4907" y="41776"/>
                    <a:pt x="4220" y="41330"/>
                    <a:pt x="3497" y="40944"/>
                  </a:cubicBezTo>
                  <a:cubicBezTo>
                    <a:pt x="3484" y="40938"/>
                    <a:pt x="3470" y="40935"/>
                    <a:pt x="3456" y="40935"/>
                  </a:cubicBezTo>
                  <a:cubicBezTo>
                    <a:pt x="3371" y="40935"/>
                    <a:pt x="3292" y="41052"/>
                    <a:pt x="3364" y="41125"/>
                  </a:cubicBezTo>
                  <a:cubicBezTo>
                    <a:pt x="4124" y="41860"/>
                    <a:pt x="5099" y="42426"/>
                    <a:pt x="6003" y="43005"/>
                  </a:cubicBezTo>
                  <a:lnTo>
                    <a:pt x="6015" y="43041"/>
                  </a:lnTo>
                  <a:cubicBezTo>
                    <a:pt x="5642" y="42896"/>
                    <a:pt x="5172" y="42607"/>
                    <a:pt x="4955" y="42523"/>
                  </a:cubicBezTo>
                  <a:cubicBezTo>
                    <a:pt x="4497" y="42330"/>
                    <a:pt x="4039" y="42137"/>
                    <a:pt x="3557" y="41992"/>
                  </a:cubicBezTo>
                  <a:cubicBezTo>
                    <a:pt x="3537" y="41983"/>
                    <a:pt x="3518" y="41979"/>
                    <a:pt x="3500" y="41979"/>
                  </a:cubicBezTo>
                  <a:cubicBezTo>
                    <a:pt x="3380" y="41979"/>
                    <a:pt x="3324" y="42170"/>
                    <a:pt x="3461" y="42233"/>
                  </a:cubicBezTo>
                  <a:cubicBezTo>
                    <a:pt x="4352" y="42619"/>
                    <a:pt x="5256" y="42968"/>
                    <a:pt x="6124" y="43390"/>
                  </a:cubicBezTo>
                  <a:cubicBezTo>
                    <a:pt x="6810" y="45535"/>
                    <a:pt x="7521" y="47680"/>
                    <a:pt x="8088" y="49836"/>
                  </a:cubicBezTo>
                  <a:cubicBezTo>
                    <a:pt x="7750" y="49282"/>
                    <a:pt x="7377" y="48764"/>
                    <a:pt x="6955" y="48270"/>
                  </a:cubicBezTo>
                  <a:cubicBezTo>
                    <a:pt x="6930" y="48255"/>
                    <a:pt x="6903" y="48248"/>
                    <a:pt x="6877" y="48248"/>
                  </a:cubicBezTo>
                  <a:cubicBezTo>
                    <a:pt x="6778" y="48248"/>
                    <a:pt x="6688" y="48346"/>
                    <a:pt x="6726" y="48451"/>
                  </a:cubicBezTo>
                  <a:cubicBezTo>
                    <a:pt x="7232" y="49198"/>
                    <a:pt x="7738" y="49909"/>
                    <a:pt x="8184" y="50680"/>
                  </a:cubicBezTo>
                  <a:cubicBezTo>
                    <a:pt x="7606" y="50113"/>
                    <a:pt x="6979" y="49583"/>
                    <a:pt x="6316" y="49113"/>
                  </a:cubicBezTo>
                  <a:cubicBezTo>
                    <a:pt x="6295" y="49102"/>
                    <a:pt x="6274" y="49097"/>
                    <a:pt x="6255" y="49097"/>
                  </a:cubicBezTo>
                  <a:cubicBezTo>
                    <a:pt x="6151" y="49097"/>
                    <a:pt x="6081" y="49237"/>
                    <a:pt x="6172" y="49318"/>
                  </a:cubicBezTo>
                  <a:cubicBezTo>
                    <a:pt x="6581" y="49716"/>
                    <a:pt x="7015" y="50101"/>
                    <a:pt x="7461" y="50475"/>
                  </a:cubicBezTo>
                  <a:cubicBezTo>
                    <a:pt x="7039" y="50186"/>
                    <a:pt x="6618" y="49933"/>
                    <a:pt x="6172" y="49704"/>
                  </a:cubicBezTo>
                  <a:cubicBezTo>
                    <a:pt x="6151" y="49691"/>
                    <a:pt x="6130" y="49686"/>
                    <a:pt x="6110" y="49686"/>
                  </a:cubicBezTo>
                  <a:cubicBezTo>
                    <a:pt x="5991" y="49686"/>
                    <a:pt x="5904" y="49874"/>
                    <a:pt x="6027" y="49957"/>
                  </a:cubicBezTo>
                  <a:cubicBezTo>
                    <a:pt x="6907" y="50475"/>
                    <a:pt x="7738" y="51065"/>
                    <a:pt x="8533" y="51716"/>
                  </a:cubicBezTo>
                  <a:cubicBezTo>
                    <a:pt x="9064" y="54174"/>
                    <a:pt x="9341" y="56680"/>
                    <a:pt x="9136" y="59246"/>
                  </a:cubicBezTo>
                  <a:cubicBezTo>
                    <a:pt x="9123" y="59444"/>
                    <a:pt x="9279" y="59551"/>
                    <a:pt x="9427" y="59551"/>
                  </a:cubicBezTo>
                  <a:cubicBezTo>
                    <a:pt x="9550" y="59551"/>
                    <a:pt x="9667" y="59477"/>
                    <a:pt x="9678" y="59319"/>
                  </a:cubicBezTo>
                  <a:cubicBezTo>
                    <a:pt x="9895" y="56728"/>
                    <a:pt x="9606" y="54186"/>
                    <a:pt x="9076" y="51680"/>
                  </a:cubicBezTo>
                  <a:cubicBezTo>
                    <a:pt x="9642" y="50656"/>
                    <a:pt x="10244" y="49571"/>
                    <a:pt x="10473" y="48427"/>
                  </a:cubicBezTo>
                  <a:cubicBezTo>
                    <a:pt x="10481" y="48371"/>
                    <a:pt x="10442" y="48336"/>
                    <a:pt x="10401" y="48336"/>
                  </a:cubicBezTo>
                  <a:cubicBezTo>
                    <a:pt x="10379" y="48336"/>
                    <a:pt x="10357" y="48346"/>
                    <a:pt x="10341" y="48366"/>
                  </a:cubicBezTo>
                  <a:cubicBezTo>
                    <a:pt x="10040" y="48884"/>
                    <a:pt x="9786" y="49415"/>
                    <a:pt x="9546" y="49957"/>
                  </a:cubicBezTo>
                  <a:cubicBezTo>
                    <a:pt x="9726" y="49342"/>
                    <a:pt x="9847" y="48704"/>
                    <a:pt x="9895" y="48065"/>
                  </a:cubicBezTo>
                  <a:cubicBezTo>
                    <a:pt x="9895" y="48015"/>
                    <a:pt x="9857" y="47986"/>
                    <a:pt x="9818" y="47986"/>
                  </a:cubicBezTo>
                  <a:cubicBezTo>
                    <a:pt x="9792" y="47986"/>
                    <a:pt x="9765" y="48000"/>
                    <a:pt x="9750" y="48029"/>
                  </a:cubicBezTo>
                  <a:cubicBezTo>
                    <a:pt x="9473" y="48764"/>
                    <a:pt x="9280" y="49523"/>
                    <a:pt x="9064" y="50282"/>
                  </a:cubicBezTo>
                  <a:cubicBezTo>
                    <a:pt x="9160" y="49475"/>
                    <a:pt x="9172" y="48655"/>
                    <a:pt x="9112" y="47848"/>
                  </a:cubicBezTo>
                  <a:cubicBezTo>
                    <a:pt x="9106" y="47802"/>
                    <a:pt x="9075" y="47780"/>
                    <a:pt x="9043" y="47780"/>
                  </a:cubicBezTo>
                  <a:cubicBezTo>
                    <a:pt x="9009" y="47780"/>
                    <a:pt x="8973" y="47805"/>
                    <a:pt x="8967" y="47848"/>
                  </a:cubicBezTo>
                  <a:cubicBezTo>
                    <a:pt x="8859" y="48631"/>
                    <a:pt x="8798" y="49427"/>
                    <a:pt x="8726" y="50222"/>
                  </a:cubicBezTo>
                  <a:cubicBezTo>
                    <a:pt x="8449" y="49077"/>
                    <a:pt x="8124" y="47945"/>
                    <a:pt x="7774" y="46824"/>
                  </a:cubicBezTo>
                  <a:cubicBezTo>
                    <a:pt x="7425" y="45704"/>
                    <a:pt x="7063" y="44571"/>
                    <a:pt x="6702" y="43438"/>
                  </a:cubicBezTo>
                  <a:cubicBezTo>
                    <a:pt x="7341" y="42462"/>
                    <a:pt x="7798" y="41294"/>
                    <a:pt x="8112" y="40185"/>
                  </a:cubicBezTo>
                  <a:cubicBezTo>
                    <a:pt x="8142" y="40108"/>
                    <a:pt x="8085" y="40051"/>
                    <a:pt x="8027" y="40051"/>
                  </a:cubicBezTo>
                  <a:cubicBezTo>
                    <a:pt x="7994" y="40051"/>
                    <a:pt x="7960" y="40069"/>
                    <a:pt x="7943" y="40113"/>
                  </a:cubicBezTo>
                  <a:cubicBezTo>
                    <a:pt x="7666" y="40631"/>
                    <a:pt x="7449" y="41173"/>
                    <a:pt x="7232" y="41715"/>
                  </a:cubicBezTo>
                  <a:cubicBezTo>
                    <a:pt x="7088" y="42053"/>
                    <a:pt x="6883" y="42788"/>
                    <a:pt x="6569" y="43029"/>
                  </a:cubicBezTo>
                  <a:cubicBezTo>
                    <a:pt x="6871" y="41956"/>
                    <a:pt x="7280" y="40836"/>
                    <a:pt x="7377" y="39727"/>
                  </a:cubicBezTo>
                  <a:cubicBezTo>
                    <a:pt x="7384" y="39691"/>
                    <a:pt x="7357" y="39668"/>
                    <a:pt x="7329" y="39668"/>
                  </a:cubicBezTo>
                  <a:cubicBezTo>
                    <a:pt x="7310" y="39668"/>
                    <a:pt x="7290" y="39679"/>
                    <a:pt x="7280" y="39703"/>
                  </a:cubicBezTo>
                  <a:cubicBezTo>
                    <a:pt x="7003" y="40318"/>
                    <a:pt x="6774" y="40944"/>
                    <a:pt x="6606" y="41607"/>
                  </a:cubicBezTo>
                  <a:lnTo>
                    <a:pt x="6606" y="41523"/>
                  </a:lnTo>
                  <a:cubicBezTo>
                    <a:pt x="6666" y="40872"/>
                    <a:pt x="6666" y="40221"/>
                    <a:pt x="6630" y="39571"/>
                  </a:cubicBezTo>
                  <a:cubicBezTo>
                    <a:pt x="6624" y="39512"/>
                    <a:pt x="6584" y="39485"/>
                    <a:pt x="6541" y="39485"/>
                  </a:cubicBezTo>
                  <a:cubicBezTo>
                    <a:pt x="6497" y="39485"/>
                    <a:pt x="6449" y="39515"/>
                    <a:pt x="6437" y="39571"/>
                  </a:cubicBezTo>
                  <a:cubicBezTo>
                    <a:pt x="6365" y="40161"/>
                    <a:pt x="6316" y="40751"/>
                    <a:pt x="6304" y="41354"/>
                  </a:cubicBezTo>
                  <a:cubicBezTo>
                    <a:pt x="6292" y="41607"/>
                    <a:pt x="6304" y="41884"/>
                    <a:pt x="6292" y="42149"/>
                  </a:cubicBezTo>
                  <a:cubicBezTo>
                    <a:pt x="5557" y="39824"/>
                    <a:pt x="4883" y="37486"/>
                    <a:pt x="4485" y="35077"/>
                  </a:cubicBezTo>
                  <a:cubicBezTo>
                    <a:pt x="4473" y="34992"/>
                    <a:pt x="4461" y="34920"/>
                    <a:pt x="4449" y="34836"/>
                  </a:cubicBezTo>
                  <a:cubicBezTo>
                    <a:pt x="4810" y="34679"/>
                    <a:pt x="5208" y="34269"/>
                    <a:pt x="5461" y="34052"/>
                  </a:cubicBezTo>
                  <a:cubicBezTo>
                    <a:pt x="5967" y="33655"/>
                    <a:pt x="6425" y="33185"/>
                    <a:pt x="6810" y="32667"/>
                  </a:cubicBezTo>
                  <a:cubicBezTo>
                    <a:pt x="6848" y="32610"/>
                    <a:pt x="6805" y="32539"/>
                    <a:pt x="6750" y="32539"/>
                  </a:cubicBezTo>
                  <a:cubicBezTo>
                    <a:pt x="6734" y="32539"/>
                    <a:pt x="6718" y="32545"/>
                    <a:pt x="6702" y="32558"/>
                  </a:cubicBezTo>
                  <a:cubicBezTo>
                    <a:pt x="6148" y="33028"/>
                    <a:pt x="5581" y="33751"/>
                    <a:pt x="4919" y="34185"/>
                  </a:cubicBezTo>
                  <a:cubicBezTo>
                    <a:pt x="5461" y="33619"/>
                    <a:pt x="5979" y="33004"/>
                    <a:pt x="6268" y="32293"/>
                  </a:cubicBezTo>
                  <a:cubicBezTo>
                    <a:pt x="6278" y="32265"/>
                    <a:pt x="6251" y="32237"/>
                    <a:pt x="6227" y="32237"/>
                  </a:cubicBezTo>
                  <a:cubicBezTo>
                    <a:pt x="6220" y="32237"/>
                    <a:pt x="6213" y="32240"/>
                    <a:pt x="6208" y="32245"/>
                  </a:cubicBezTo>
                  <a:cubicBezTo>
                    <a:pt x="5593" y="32799"/>
                    <a:pt x="5208" y="33643"/>
                    <a:pt x="4545" y="34137"/>
                  </a:cubicBezTo>
                  <a:lnTo>
                    <a:pt x="4533" y="34149"/>
                  </a:lnTo>
                  <a:cubicBezTo>
                    <a:pt x="5003" y="33390"/>
                    <a:pt x="5521" y="32643"/>
                    <a:pt x="5847" y="31835"/>
                  </a:cubicBezTo>
                  <a:cubicBezTo>
                    <a:pt x="5864" y="31791"/>
                    <a:pt x="5830" y="31740"/>
                    <a:pt x="5791" y="31740"/>
                  </a:cubicBezTo>
                  <a:cubicBezTo>
                    <a:pt x="5777" y="31740"/>
                    <a:pt x="5763" y="31747"/>
                    <a:pt x="5750" y="31763"/>
                  </a:cubicBezTo>
                  <a:cubicBezTo>
                    <a:pt x="5401" y="32113"/>
                    <a:pt x="5112" y="32510"/>
                    <a:pt x="4846" y="32932"/>
                  </a:cubicBezTo>
                  <a:cubicBezTo>
                    <a:pt x="5003" y="32498"/>
                    <a:pt x="5099" y="32040"/>
                    <a:pt x="5136" y="31582"/>
                  </a:cubicBezTo>
                  <a:cubicBezTo>
                    <a:pt x="5144" y="31566"/>
                    <a:pt x="5123" y="31543"/>
                    <a:pt x="5102" y="31543"/>
                  </a:cubicBezTo>
                  <a:cubicBezTo>
                    <a:pt x="5092" y="31543"/>
                    <a:pt x="5083" y="31547"/>
                    <a:pt x="5075" y="31558"/>
                  </a:cubicBezTo>
                  <a:cubicBezTo>
                    <a:pt x="4714" y="32137"/>
                    <a:pt x="4485" y="32835"/>
                    <a:pt x="4268" y="33510"/>
                  </a:cubicBezTo>
                  <a:cubicBezTo>
                    <a:pt x="4027" y="31088"/>
                    <a:pt x="4136" y="28679"/>
                    <a:pt x="4377" y="26269"/>
                  </a:cubicBezTo>
                  <a:cubicBezTo>
                    <a:pt x="4774" y="26172"/>
                    <a:pt x="5316" y="25594"/>
                    <a:pt x="5569" y="25401"/>
                  </a:cubicBezTo>
                  <a:cubicBezTo>
                    <a:pt x="6112" y="24992"/>
                    <a:pt x="6618" y="24534"/>
                    <a:pt x="7063" y="24016"/>
                  </a:cubicBezTo>
                  <a:cubicBezTo>
                    <a:pt x="7103" y="23967"/>
                    <a:pt x="7054" y="23910"/>
                    <a:pt x="7002" y="23910"/>
                  </a:cubicBezTo>
                  <a:cubicBezTo>
                    <a:pt x="6990" y="23910"/>
                    <a:pt x="6978" y="23913"/>
                    <a:pt x="6967" y="23919"/>
                  </a:cubicBezTo>
                  <a:cubicBezTo>
                    <a:pt x="6509" y="24233"/>
                    <a:pt x="5533" y="25317"/>
                    <a:pt x="4738" y="25666"/>
                  </a:cubicBezTo>
                  <a:cubicBezTo>
                    <a:pt x="5473" y="24943"/>
                    <a:pt x="6220" y="24221"/>
                    <a:pt x="6883" y="23437"/>
                  </a:cubicBezTo>
                  <a:cubicBezTo>
                    <a:pt x="6921" y="23390"/>
                    <a:pt x="6876" y="23327"/>
                    <a:pt x="6819" y="23327"/>
                  </a:cubicBezTo>
                  <a:cubicBezTo>
                    <a:pt x="6805" y="23327"/>
                    <a:pt x="6789" y="23331"/>
                    <a:pt x="6774" y="23341"/>
                  </a:cubicBezTo>
                  <a:cubicBezTo>
                    <a:pt x="6172" y="23835"/>
                    <a:pt x="5606" y="24377"/>
                    <a:pt x="5051" y="24919"/>
                  </a:cubicBezTo>
                  <a:cubicBezTo>
                    <a:pt x="5509" y="24269"/>
                    <a:pt x="5967" y="23606"/>
                    <a:pt x="6268" y="22907"/>
                  </a:cubicBezTo>
                  <a:cubicBezTo>
                    <a:pt x="6286" y="22872"/>
                    <a:pt x="6251" y="22829"/>
                    <a:pt x="6217" y="22829"/>
                  </a:cubicBezTo>
                  <a:cubicBezTo>
                    <a:pt x="6205" y="22829"/>
                    <a:pt x="6193" y="22834"/>
                    <a:pt x="6184" y="22847"/>
                  </a:cubicBezTo>
                  <a:cubicBezTo>
                    <a:pt x="5521" y="23474"/>
                    <a:pt x="4991" y="24341"/>
                    <a:pt x="4485" y="25172"/>
                  </a:cubicBezTo>
                  <a:cubicBezTo>
                    <a:pt x="4581" y="24389"/>
                    <a:pt x="4690" y="23606"/>
                    <a:pt x="4786" y="22811"/>
                  </a:cubicBezTo>
                  <a:cubicBezTo>
                    <a:pt x="5015" y="21100"/>
                    <a:pt x="5244" y="19365"/>
                    <a:pt x="5389" y="17642"/>
                  </a:cubicBezTo>
                  <a:cubicBezTo>
                    <a:pt x="5859" y="17558"/>
                    <a:pt x="6328" y="17040"/>
                    <a:pt x="6642" y="16774"/>
                  </a:cubicBezTo>
                  <a:cubicBezTo>
                    <a:pt x="7076" y="16401"/>
                    <a:pt x="7533" y="16015"/>
                    <a:pt x="7798" y="15497"/>
                  </a:cubicBezTo>
                  <a:cubicBezTo>
                    <a:pt x="7817" y="15451"/>
                    <a:pt x="7779" y="15413"/>
                    <a:pt x="7739" y="15413"/>
                  </a:cubicBezTo>
                  <a:cubicBezTo>
                    <a:pt x="7726" y="15413"/>
                    <a:pt x="7714" y="15416"/>
                    <a:pt x="7702" y="15425"/>
                  </a:cubicBezTo>
                  <a:cubicBezTo>
                    <a:pt x="7160" y="15895"/>
                    <a:pt x="6557" y="16738"/>
                    <a:pt x="5847" y="17027"/>
                  </a:cubicBezTo>
                  <a:cubicBezTo>
                    <a:pt x="6015" y="16847"/>
                    <a:pt x="6160" y="16642"/>
                    <a:pt x="6268" y="16521"/>
                  </a:cubicBezTo>
                  <a:cubicBezTo>
                    <a:pt x="6798" y="15979"/>
                    <a:pt x="7244" y="15365"/>
                    <a:pt x="7594" y="14702"/>
                  </a:cubicBezTo>
                  <a:cubicBezTo>
                    <a:pt x="7620" y="14650"/>
                    <a:pt x="7571" y="14610"/>
                    <a:pt x="7523" y="14610"/>
                  </a:cubicBezTo>
                  <a:cubicBezTo>
                    <a:pt x="7505" y="14610"/>
                    <a:pt x="7487" y="14616"/>
                    <a:pt x="7473" y="14630"/>
                  </a:cubicBezTo>
                  <a:cubicBezTo>
                    <a:pt x="7112" y="15064"/>
                    <a:pt x="6786" y="15521"/>
                    <a:pt x="6425" y="15943"/>
                  </a:cubicBezTo>
                  <a:cubicBezTo>
                    <a:pt x="6244" y="16160"/>
                    <a:pt x="5774" y="16811"/>
                    <a:pt x="5437" y="17040"/>
                  </a:cubicBezTo>
                  <a:lnTo>
                    <a:pt x="5437" y="17003"/>
                  </a:lnTo>
                  <a:cubicBezTo>
                    <a:pt x="6075" y="16039"/>
                    <a:pt x="6726" y="14919"/>
                    <a:pt x="6883" y="13810"/>
                  </a:cubicBezTo>
                  <a:cubicBezTo>
                    <a:pt x="6883" y="13778"/>
                    <a:pt x="6856" y="13757"/>
                    <a:pt x="6831" y="13757"/>
                  </a:cubicBezTo>
                  <a:cubicBezTo>
                    <a:pt x="6818" y="13757"/>
                    <a:pt x="6806" y="13762"/>
                    <a:pt x="6798" y="13774"/>
                  </a:cubicBezTo>
                  <a:cubicBezTo>
                    <a:pt x="6497" y="14268"/>
                    <a:pt x="6316" y="14835"/>
                    <a:pt x="6063" y="15353"/>
                  </a:cubicBezTo>
                  <a:cubicBezTo>
                    <a:pt x="5883" y="15714"/>
                    <a:pt x="5678" y="16076"/>
                    <a:pt x="5461" y="16437"/>
                  </a:cubicBezTo>
                  <a:cubicBezTo>
                    <a:pt x="5593" y="14618"/>
                    <a:pt x="5533" y="12798"/>
                    <a:pt x="5316" y="11003"/>
                  </a:cubicBezTo>
                  <a:cubicBezTo>
                    <a:pt x="5280" y="10690"/>
                    <a:pt x="5232" y="10389"/>
                    <a:pt x="5172" y="10087"/>
                  </a:cubicBezTo>
                  <a:cubicBezTo>
                    <a:pt x="5401" y="9846"/>
                    <a:pt x="5593" y="9364"/>
                    <a:pt x="5714" y="9148"/>
                  </a:cubicBezTo>
                  <a:cubicBezTo>
                    <a:pt x="6039" y="8581"/>
                    <a:pt x="6280" y="7979"/>
                    <a:pt x="6437" y="7340"/>
                  </a:cubicBezTo>
                  <a:cubicBezTo>
                    <a:pt x="6451" y="7299"/>
                    <a:pt x="6422" y="7278"/>
                    <a:pt x="6389" y="7278"/>
                  </a:cubicBezTo>
                  <a:cubicBezTo>
                    <a:pt x="6365" y="7278"/>
                    <a:pt x="6339" y="7290"/>
                    <a:pt x="6328" y="7316"/>
                  </a:cubicBezTo>
                  <a:cubicBezTo>
                    <a:pt x="6112" y="7726"/>
                    <a:pt x="5919" y="8148"/>
                    <a:pt x="5714" y="8557"/>
                  </a:cubicBezTo>
                  <a:cubicBezTo>
                    <a:pt x="5593" y="8834"/>
                    <a:pt x="5449" y="9111"/>
                    <a:pt x="5292" y="9389"/>
                  </a:cubicBezTo>
                  <a:cubicBezTo>
                    <a:pt x="5593" y="8545"/>
                    <a:pt x="5810" y="7569"/>
                    <a:pt x="5678" y="6786"/>
                  </a:cubicBezTo>
                  <a:cubicBezTo>
                    <a:pt x="5678" y="6773"/>
                    <a:pt x="5663" y="6763"/>
                    <a:pt x="5648" y="6763"/>
                  </a:cubicBezTo>
                  <a:cubicBezTo>
                    <a:pt x="5636" y="6763"/>
                    <a:pt x="5623" y="6770"/>
                    <a:pt x="5618" y="6786"/>
                  </a:cubicBezTo>
                  <a:cubicBezTo>
                    <a:pt x="5425" y="7256"/>
                    <a:pt x="5389" y="7798"/>
                    <a:pt x="5280" y="8304"/>
                  </a:cubicBezTo>
                  <a:cubicBezTo>
                    <a:pt x="5232" y="8485"/>
                    <a:pt x="5196" y="8654"/>
                    <a:pt x="5148" y="8834"/>
                  </a:cubicBezTo>
                  <a:cubicBezTo>
                    <a:pt x="5148" y="8111"/>
                    <a:pt x="5136" y="7364"/>
                    <a:pt x="4955" y="6726"/>
                  </a:cubicBezTo>
                  <a:cubicBezTo>
                    <a:pt x="4949" y="6702"/>
                    <a:pt x="4931" y="6690"/>
                    <a:pt x="4914" y="6690"/>
                  </a:cubicBezTo>
                  <a:cubicBezTo>
                    <a:pt x="4898" y="6690"/>
                    <a:pt x="4883" y="6702"/>
                    <a:pt x="4883" y="6726"/>
                  </a:cubicBezTo>
                  <a:cubicBezTo>
                    <a:pt x="4810" y="7304"/>
                    <a:pt x="4798" y="7894"/>
                    <a:pt x="4846" y="8473"/>
                  </a:cubicBezTo>
                  <a:cubicBezTo>
                    <a:pt x="4401" y="6617"/>
                    <a:pt x="3738" y="4822"/>
                    <a:pt x="2895" y="3111"/>
                  </a:cubicBezTo>
                  <a:cubicBezTo>
                    <a:pt x="3075" y="2087"/>
                    <a:pt x="3039" y="1051"/>
                    <a:pt x="2786" y="39"/>
                  </a:cubicBezTo>
                  <a:cubicBezTo>
                    <a:pt x="2781" y="13"/>
                    <a:pt x="2760" y="0"/>
                    <a:pt x="2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 flipH="1">
              <a:off x="624338" y="4457609"/>
              <a:ext cx="614033" cy="694570"/>
            </a:xfrm>
            <a:custGeom>
              <a:avLst/>
              <a:gdLst/>
              <a:ahLst/>
              <a:cxnLst/>
              <a:rect l="l" t="t" r="r" b="b"/>
              <a:pathLst>
                <a:path w="16110" h="18223" extrusionOk="0">
                  <a:moveTo>
                    <a:pt x="6434" y="1"/>
                  </a:moveTo>
                  <a:cubicBezTo>
                    <a:pt x="6037" y="217"/>
                    <a:pt x="5832" y="687"/>
                    <a:pt x="5760" y="1133"/>
                  </a:cubicBezTo>
                  <a:cubicBezTo>
                    <a:pt x="5675" y="1591"/>
                    <a:pt x="5699" y="2037"/>
                    <a:pt x="5615" y="2495"/>
                  </a:cubicBezTo>
                  <a:cubicBezTo>
                    <a:pt x="5519" y="2977"/>
                    <a:pt x="5266" y="3446"/>
                    <a:pt x="5266" y="3940"/>
                  </a:cubicBezTo>
                  <a:cubicBezTo>
                    <a:pt x="5266" y="4338"/>
                    <a:pt x="5398" y="4700"/>
                    <a:pt x="5446" y="5085"/>
                  </a:cubicBezTo>
                  <a:cubicBezTo>
                    <a:pt x="5567" y="5868"/>
                    <a:pt x="5374" y="6664"/>
                    <a:pt x="5446" y="7447"/>
                  </a:cubicBezTo>
                  <a:cubicBezTo>
                    <a:pt x="5567" y="8591"/>
                    <a:pt x="6278" y="9652"/>
                    <a:pt x="6230" y="10820"/>
                  </a:cubicBezTo>
                  <a:cubicBezTo>
                    <a:pt x="6181" y="11820"/>
                    <a:pt x="5555" y="12700"/>
                    <a:pt x="5278" y="13676"/>
                  </a:cubicBezTo>
                  <a:cubicBezTo>
                    <a:pt x="5109" y="14399"/>
                    <a:pt x="5061" y="15146"/>
                    <a:pt x="5145" y="15881"/>
                  </a:cubicBezTo>
                  <a:cubicBezTo>
                    <a:pt x="5181" y="16327"/>
                    <a:pt x="5217" y="16857"/>
                    <a:pt x="4844" y="17122"/>
                  </a:cubicBezTo>
                  <a:cubicBezTo>
                    <a:pt x="4591" y="16929"/>
                    <a:pt x="4531" y="16568"/>
                    <a:pt x="4507" y="16254"/>
                  </a:cubicBezTo>
                  <a:cubicBezTo>
                    <a:pt x="4266" y="13857"/>
                    <a:pt x="4736" y="11399"/>
                    <a:pt x="4133" y="9073"/>
                  </a:cubicBezTo>
                  <a:cubicBezTo>
                    <a:pt x="3952" y="8338"/>
                    <a:pt x="3663" y="7639"/>
                    <a:pt x="3579" y="6904"/>
                  </a:cubicBezTo>
                  <a:cubicBezTo>
                    <a:pt x="3470" y="6001"/>
                    <a:pt x="3651" y="5049"/>
                    <a:pt x="3302" y="4206"/>
                  </a:cubicBezTo>
                  <a:cubicBezTo>
                    <a:pt x="3266" y="4073"/>
                    <a:pt x="3157" y="3965"/>
                    <a:pt x="3025" y="3904"/>
                  </a:cubicBezTo>
                  <a:cubicBezTo>
                    <a:pt x="3001" y="3899"/>
                    <a:pt x="2979" y="3896"/>
                    <a:pt x="2957" y="3896"/>
                  </a:cubicBezTo>
                  <a:cubicBezTo>
                    <a:pt x="2711" y="3896"/>
                    <a:pt x="2577" y="4254"/>
                    <a:pt x="2555" y="4531"/>
                  </a:cubicBezTo>
                  <a:cubicBezTo>
                    <a:pt x="2446" y="5531"/>
                    <a:pt x="2350" y="6543"/>
                    <a:pt x="2531" y="7543"/>
                  </a:cubicBezTo>
                  <a:cubicBezTo>
                    <a:pt x="2591" y="7917"/>
                    <a:pt x="2699" y="8290"/>
                    <a:pt x="2747" y="8676"/>
                  </a:cubicBezTo>
                  <a:cubicBezTo>
                    <a:pt x="2784" y="9085"/>
                    <a:pt x="2747" y="9495"/>
                    <a:pt x="2808" y="9905"/>
                  </a:cubicBezTo>
                  <a:cubicBezTo>
                    <a:pt x="2904" y="10652"/>
                    <a:pt x="3290" y="11375"/>
                    <a:pt x="3326" y="12122"/>
                  </a:cubicBezTo>
                  <a:cubicBezTo>
                    <a:pt x="3350" y="12857"/>
                    <a:pt x="3049" y="13592"/>
                    <a:pt x="3097" y="14327"/>
                  </a:cubicBezTo>
                  <a:cubicBezTo>
                    <a:pt x="3145" y="14881"/>
                    <a:pt x="3386" y="15387"/>
                    <a:pt x="3555" y="15917"/>
                  </a:cubicBezTo>
                  <a:cubicBezTo>
                    <a:pt x="3711" y="16435"/>
                    <a:pt x="3796" y="17038"/>
                    <a:pt x="3531" y="17519"/>
                  </a:cubicBezTo>
                  <a:cubicBezTo>
                    <a:pt x="3097" y="17025"/>
                    <a:pt x="2976" y="16339"/>
                    <a:pt x="2820" y="15700"/>
                  </a:cubicBezTo>
                  <a:cubicBezTo>
                    <a:pt x="2531" y="14592"/>
                    <a:pt x="2073" y="13543"/>
                    <a:pt x="1615" y="12495"/>
                  </a:cubicBezTo>
                  <a:cubicBezTo>
                    <a:pt x="1446" y="12122"/>
                    <a:pt x="1278" y="11736"/>
                    <a:pt x="1109" y="11363"/>
                  </a:cubicBezTo>
                  <a:cubicBezTo>
                    <a:pt x="1037" y="11218"/>
                    <a:pt x="952" y="11061"/>
                    <a:pt x="808" y="11025"/>
                  </a:cubicBezTo>
                  <a:cubicBezTo>
                    <a:pt x="789" y="11021"/>
                    <a:pt x="771" y="11018"/>
                    <a:pt x="752" y="11018"/>
                  </a:cubicBezTo>
                  <a:cubicBezTo>
                    <a:pt x="581" y="11018"/>
                    <a:pt x="426" y="11211"/>
                    <a:pt x="350" y="11375"/>
                  </a:cubicBezTo>
                  <a:cubicBezTo>
                    <a:pt x="0" y="12218"/>
                    <a:pt x="145" y="13170"/>
                    <a:pt x="723" y="13869"/>
                  </a:cubicBezTo>
                  <a:cubicBezTo>
                    <a:pt x="1024" y="14230"/>
                    <a:pt x="1422" y="14495"/>
                    <a:pt x="1675" y="14881"/>
                  </a:cubicBezTo>
                  <a:cubicBezTo>
                    <a:pt x="2049" y="15459"/>
                    <a:pt x="2025" y="16194"/>
                    <a:pt x="2181" y="16857"/>
                  </a:cubicBezTo>
                  <a:cubicBezTo>
                    <a:pt x="2302" y="17423"/>
                    <a:pt x="2699" y="18146"/>
                    <a:pt x="3350" y="18194"/>
                  </a:cubicBezTo>
                  <a:cubicBezTo>
                    <a:pt x="3390" y="18198"/>
                    <a:pt x="3431" y="18199"/>
                    <a:pt x="3471" y="18199"/>
                  </a:cubicBezTo>
                  <a:cubicBezTo>
                    <a:pt x="3665" y="18199"/>
                    <a:pt x="3856" y="18165"/>
                    <a:pt x="4056" y="18165"/>
                  </a:cubicBezTo>
                  <a:cubicBezTo>
                    <a:pt x="4097" y="18165"/>
                    <a:pt x="4139" y="18167"/>
                    <a:pt x="4181" y="18170"/>
                  </a:cubicBezTo>
                  <a:cubicBezTo>
                    <a:pt x="4503" y="18207"/>
                    <a:pt x="4833" y="18223"/>
                    <a:pt x="5163" y="18223"/>
                  </a:cubicBezTo>
                  <a:cubicBezTo>
                    <a:pt x="5266" y="18223"/>
                    <a:pt x="5368" y="18221"/>
                    <a:pt x="5471" y="18218"/>
                  </a:cubicBezTo>
                  <a:lnTo>
                    <a:pt x="12748" y="18050"/>
                  </a:lnTo>
                  <a:cubicBezTo>
                    <a:pt x="12776" y="18052"/>
                    <a:pt x="12804" y="18053"/>
                    <a:pt x="12831" y="18053"/>
                  </a:cubicBezTo>
                  <a:cubicBezTo>
                    <a:pt x="12969" y="18053"/>
                    <a:pt x="13099" y="18028"/>
                    <a:pt x="13230" y="17977"/>
                  </a:cubicBezTo>
                  <a:cubicBezTo>
                    <a:pt x="13748" y="17760"/>
                    <a:pt x="13748" y="17062"/>
                    <a:pt x="13784" y="16507"/>
                  </a:cubicBezTo>
                  <a:cubicBezTo>
                    <a:pt x="13832" y="15556"/>
                    <a:pt x="14170" y="14640"/>
                    <a:pt x="14495" y="13748"/>
                  </a:cubicBezTo>
                  <a:lnTo>
                    <a:pt x="16110" y="9423"/>
                  </a:lnTo>
                  <a:cubicBezTo>
                    <a:pt x="16050" y="9414"/>
                    <a:pt x="15990" y="9409"/>
                    <a:pt x="15930" y="9409"/>
                  </a:cubicBezTo>
                  <a:cubicBezTo>
                    <a:pt x="15592" y="9409"/>
                    <a:pt x="15261" y="9551"/>
                    <a:pt x="15025" y="9796"/>
                  </a:cubicBezTo>
                  <a:cubicBezTo>
                    <a:pt x="14748" y="10085"/>
                    <a:pt x="14543" y="10447"/>
                    <a:pt x="14423" y="10820"/>
                  </a:cubicBezTo>
                  <a:cubicBezTo>
                    <a:pt x="13784" y="12592"/>
                    <a:pt x="13941" y="14604"/>
                    <a:pt x="13025" y="16242"/>
                  </a:cubicBezTo>
                  <a:cubicBezTo>
                    <a:pt x="12953" y="16369"/>
                    <a:pt x="12812" y="16510"/>
                    <a:pt x="12685" y="16510"/>
                  </a:cubicBezTo>
                  <a:cubicBezTo>
                    <a:pt x="12643" y="16510"/>
                    <a:pt x="12603" y="16495"/>
                    <a:pt x="12567" y="16459"/>
                  </a:cubicBezTo>
                  <a:cubicBezTo>
                    <a:pt x="12519" y="16387"/>
                    <a:pt x="12495" y="16290"/>
                    <a:pt x="12519" y="16194"/>
                  </a:cubicBezTo>
                  <a:cubicBezTo>
                    <a:pt x="12676" y="14748"/>
                    <a:pt x="13278" y="13387"/>
                    <a:pt x="13399" y="11953"/>
                  </a:cubicBezTo>
                  <a:cubicBezTo>
                    <a:pt x="13555" y="9917"/>
                    <a:pt x="12724" y="7905"/>
                    <a:pt x="12808" y="5868"/>
                  </a:cubicBezTo>
                  <a:cubicBezTo>
                    <a:pt x="12832" y="5001"/>
                    <a:pt x="13037" y="4145"/>
                    <a:pt x="12989" y="3290"/>
                  </a:cubicBezTo>
                  <a:cubicBezTo>
                    <a:pt x="12977" y="3061"/>
                    <a:pt x="12881" y="2772"/>
                    <a:pt x="12652" y="2772"/>
                  </a:cubicBezTo>
                  <a:cubicBezTo>
                    <a:pt x="12459" y="2772"/>
                    <a:pt x="12338" y="2977"/>
                    <a:pt x="12278" y="3157"/>
                  </a:cubicBezTo>
                  <a:cubicBezTo>
                    <a:pt x="11386" y="5651"/>
                    <a:pt x="12266" y="8386"/>
                    <a:pt x="12338" y="11037"/>
                  </a:cubicBezTo>
                  <a:cubicBezTo>
                    <a:pt x="12362" y="11989"/>
                    <a:pt x="12278" y="12941"/>
                    <a:pt x="12085" y="13869"/>
                  </a:cubicBezTo>
                  <a:cubicBezTo>
                    <a:pt x="11929" y="14652"/>
                    <a:pt x="11700" y="15435"/>
                    <a:pt x="11194" y="16050"/>
                  </a:cubicBezTo>
                  <a:cubicBezTo>
                    <a:pt x="11133" y="16134"/>
                    <a:pt x="11049" y="16206"/>
                    <a:pt x="10941" y="16242"/>
                  </a:cubicBezTo>
                  <a:cubicBezTo>
                    <a:pt x="10925" y="16245"/>
                    <a:pt x="10910" y="16246"/>
                    <a:pt x="10896" y="16246"/>
                  </a:cubicBezTo>
                  <a:cubicBezTo>
                    <a:pt x="10630" y="16246"/>
                    <a:pt x="10545" y="15841"/>
                    <a:pt x="10579" y="15556"/>
                  </a:cubicBezTo>
                  <a:cubicBezTo>
                    <a:pt x="10977" y="12423"/>
                    <a:pt x="11676" y="9266"/>
                    <a:pt x="11302" y="6133"/>
                  </a:cubicBezTo>
                  <a:cubicBezTo>
                    <a:pt x="11182" y="5145"/>
                    <a:pt x="10965" y="4169"/>
                    <a:pt x="10941" y="3181"/>
                  </a:cubicBezTo>
                  <a:cubicBezTo>
                    <a:pt x="10917" y="2133"/>
                    <a:pt x="11109" y="1073"/>
                    <a:pt x="10953" y="37"/>
                  </a:cubicBezTo>
                  <a:lnTo>
                    <a:pt x="10953" y="37"/>
                  </a:lnTo>
                  <a:cubicBezTo>
                    <a:pt x="10194" y="290"/>
                    <a:pt x="9941" y="1242"/>
                    <a:pt x="9820" y="2037"/>
                  </a:cubicBezTo>
                  <a:cubicBezTo>
                    <a:pt x="9676" y="2928"/>
                    <a:pt x="9531" y="3820"/>
                    <a:pt x="9567" y="4724"/>
                  </a:cubicBezTo>
                  <a:cubicBezTo>
                    <a:pt x="9591" y="5507"/>
                    <a:pt x="9736" y="6290"/>
                    <a:pt x="9844" y="7073"/>
                  </a:cubicBezTo>
                  <a:cubicBezTo>
                    <a:pt x="10266" y="10109"/>
                    <a:pt x="10013" y="13206"/>
                    <a:pt x="9109" y="16146"/>
                  </a:cubicBezTo>
                  <a:cubicBezTo>
                    <a:pt x="9053" y="16349"/>
                    <a:pt x="8922" y="16595"/>
                    <a:pt x="8717" y="16595"/>
                  </a:cubicBezTo>
                  <a:cubicBezTo>
                    <a:pt x="8704" y="16595"/>
                    <a:pt x="8690" y="16594"/>
                    <a:pt x="8675" y="16592"/>
                  </a:cubicBezTo>
                  <a:cubicBezTo>
                    <a:pt x="7856" y="13592"/>
                    <a:pt x="9832" y="10362"/>
                    <a:pt x="9097" y="7326"/>
                  </a:cubicBezTo>
                  <a:cubicBezTo>
                    <a:pt x="8916" y="6555"/>
                    <a:pt x="8555" y="5820"/>
                    <a:pt x="8447" y="5037"/>
                  </a:cubicBezTo>
                  <a:cubicBezTo>
                    <a:pt x="8266" y="3784"/>
                    <a:pt x="8724" y="2507"/>
                    <a:pt x="8459" y="1278"/>
                  </a:cubicBezTo>
                  <a:lnTo>
                    <a:pt x="8459" y="1278"/>
                  </a:lnTo>
                  <a:cubicBezTo>
                    <a:pt x="8242" y="1314"/>
                    <a:pt x="8109" y="1531"/>
                    <a:pt x="8013" y="1724"/>
                  </a:cubicBezTo>
                  <a:cubicBezTo>
                    <a:pt x="7314" y="3230"/>
                    <a:pt x="7362" y="4977"/>
                    <a:pt x="7567" y="6627"/>
                  </a:cubicBezTo>
                  <a:cubicBezTo>
                    <a:pt x="7772" y="8278"/>
                    <a:pt x="8133" y="9941"/>
                    <a:pt x="8013" y="11591"/>
                  </a:cubicBezTo>
                  <a:cubicBezTo>
                    <a:pt x="7953" y="12302"/>
                    <a:pt x="7844" y="13013"/>
                    <a:pt x="7700" y="13712"/>
                  </a:cubicBezTo>
                  <a:cubicBezTo>
                    <a:pt x="7543" y="14495"/>
                    <a:pt x="7398" y="15278"/>
                    <a:pt x="7242" y="16050"/>
                  </a:cubicBezTo>
                  <a:cubicBezTo>
                    <a:pt x="7183" y="16342"/>
                    <a:pt x="7045" y="16713"/>
                    <a:pt x="6751" y="16713"/>
                  </a:cubicBezTo>
                  <a:cubicBezTo>
                    <a:pt x="6742" y="16713"/>
                    <a:pt x="6733" y="16713"/>
                    <a:pt x="6724" y="16712"/>
                  </a:cubicBezTo>
                  <a:cubicBezTo>
                    <a:pt x="6398" y="16688"/>
                    <a:pt x="6326" y="16254"/>
                    <a:pt x="6338" y="15929"/>
                  </a:cubicBezTo>
                  <a:cubicBezTo>
                    <a:pt x="6410" y="14447"/>
                    <a:pt x="6471" y="12941"/>
                    <a:pt x="6880" y="11519"/>
                  </a:cubicBezTo>
                  <a:cubicBezTo>
                    <a:pt x="7061" y="10905"/>
                    <a:pt x="7302" y="10302"/>
                    <a:pt x="7350" y="9664"/>
                  </a:cubicBezTo>
                  <a:cubicBezTo>
                    <a:pt x="7447" y="8471"/>
                    <a:pt x="6856" y="7350"/>
                    <a:pt x="6579" y="6194"/>
                  </a:cubicBezTo>
                  <a:cubicBezTo>
                    <a:pt x="6230" y="4712"/>
                    <a:pt x="6398" y="3169"/>
                    <a:pt x="6639" y="1663"/>
                  </a:cubicBezTo>
                  <a:cubicBezTo>
                    <a:pt x="6736" y="1097"/>
                    <a:pt x="6808" y="434"/>
                    <a:pt x="6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 flipH="1">
              <a:off x="51612" y="4368765"/>
              <a:ext cx="829259" cy="801099"/>
            </a:xfrm>
            <a:custGeom>
              <a:avLst/>
              <a:gdLst/>
              <a:ahLst/>
              <a:cxnLst/>
              <a:rect l="l" t="t" r="r" b="b"/>
              <a:pathLst>
                <a:path w="21556" h="20824" extrusionOk="0">
                  <a:moveTo>
                    <a:pt x="18495" y="1"/>
                  </a:moveTo>
                  <a:cubicBezTo>
                    <a:pt x="18355" y="1"/>
                    <a:pt x="18214" y="16"/>
                    <a:pt x="18073" y="47"/>
                  </a:cubicBezTo>
                  <a:cubicBezTo>
                    <a:pt x="17146" y="252"/>
                    <a:pt x="16483" y="1107"/>
                    <a:pt x="16242" y="2023"/>
                  </a:cubicBezTo>
                  <a:cubicBezTo>
                    <a:pt x="16013" y="2939"/>
                    <a:pt x="16109" y="3903"/>
                    <a:pt x="16266" y="4830"/>
                  </a:cubicBezTo>
                  <a:cubicBezTo>
                    <a:pt x="16676" y="7421"/>
                    <a:pt x="17350" y="9963"/>
                    <a:pt x="18278" y="12409"/>
                  </a:cubicBezTo>
                  <a:cubicBezTo>
                    <a:pt x="18941" y="14156"/>
                    <a:pt x="19748" y="15951"/>
                    <a:pt x="19495" y="17795"/>
                  </a:cubicBezTo>
                  <a:cubicBezTo>
                    <a:pt x="19459" y="18084"/>
                    <a:pt x="19339" y="18434"/>
                    <a:pt x="19061" y="18518"/>
                  </a:cubicBezTo>
                  <a:cubicBezTo>
                    <a:pt x="19014" y="18533"/>
                    <a:pt x="18967" y="18540"/>
                    <a:pt x="18922" y="18540"/>
                  </a:cubicBezTo>
                  <a:cubicBezTo>
                    <a:pt x="18569" y="18540"/>
                    <a:pt x="18298" y="18109"/>
                    <a:pt x="18170" y="17735"/>
                  </a:cubicBezTo>
                  <a:cubicBezTo>
                    <a:pt x="17073" y="14674"/>
                    <a:pt x="16326" y="11277"/>
                    <a:pt x="13917" y="9096"/>
                  </a:cubicBezTo>
                  <a:cubicBezTo>
                    <a:pt x="13278" y="8517"/>
                    <a:pt x="12543" y="8047"/>
                    <a:pt x="11941" y="7433"/>
                  </a:cubicBezTo>
                  <a:cubicBezTo>
                    <a:pt x="10868" y="6337"/>
                    <a:pt x="10302" y="4879"/>
                    <a:pt x="9567" y="3541"/>
                  </a:cubicBezTo>
                  <a:cubicBezTo>
                    <a:pt x="8832" y="2192"/>
                    <a:pt x="7808" y="866"/>
                    <a:pt x="6338" y="481"/>
                  </a:cubicBezTo>
                  <a:cubicBezTo>
                    <a:pt x="6226" y="425"/>
                    <a:pt x="6109" y="399"/>
                    <a:pt x="5993" y="399"/>
                  </a:cubicBezTo>
                  <a:cubicBezTo>
                    <a:pt x="5684" y="399"/>
                    <a:pt x="5392" y="587"/>
                    <a:pt x="5278" y="903"/>
                  </a:cubicBezTo>
                  <a:cubicBezTo>
                    <a:pt x="4410" y="2529"/>
                    <a:pt x="5229" y="4505"/>
                    <a:pt x="6049" y="6156"/>
                  </a:cubicBezTo>
                  <a:cubicBezTo>
                    <a:pt x="7013" y="8156"/>
                    <a:pt x="8049" y="10204"/>
                    <a:pt x="9724" y="11650"/>
                  </a:cubicBezTo>
                  <a:cubicBezTo>
                    <a:pt x="10507" y="12313"/>
                    <a:pt x="11398" y="12831"/>
                    <a:pt x="12242" y="13397"/>
                  </a:cubicBezTo>
                  <a:cubicBezTo>
                    <a:pt x="14218" y="14759"/>
                    <a:pt x="15941" y="16458"/>
                    <a:pt x="17326" y="18421"/>
                  </a:cubicBezTo>
                  <a:cubicBezTo>
                    <a:pt x="17591" y="18795"/>
                    <a:pt x="17760" y="19470"/>
                    <a:pt x="17302" y="19602"/>
                  </a:cubicBezTo>
                  <a:cubicBezTo>
                    <a:pt x="17258" y="19610"/>
                    <a:pt x="17213" y="19614"/>
                    <a:pt x="17167" y="19614"/>
                  </a:cubicBezTo>
                  <a:cubicBezTo>
                    <a:pt x="17076" y="19614"/>
                    <a:pt x="16985" y="19598"/>
                    <a:pt x="16905" y="19566"/>
                  </a:cubicBezTo>
                  <a:cubicBezTo>
                    <a:pt x="15664" y="19217"/>
                    <a:pt x="14374" y="18771"/>
                    <a:pt x="13579" y="17771"/>
                  </a:cubicBezTo>
                  <a:cubicBezTo>
                    <a:pt x="13025" y="17072"/>
                    <a:pt x="12760" y="16156"/>
                    <a:pt x="12121" y="15542"/>
                  </a:cubicBezTo>
                  <a:cubicBezTo>
                    <a:pt x="11073" y="14518"/>
                    <a:pt x="9386" y="14626"/>
                    <a:pt x="8049" y="14036"/>
                  </a:cubicBezTo>
                  <a:cubicBezTo>
                    <a:pt x="6000" y="13132"/>
                    <a:pt x="4976" y="10710"/>
                    <a:pt x="2976" y="9722"/>
                  </a:cubicBezTo>
                  <a:cubicBezTo>
                    <a:pt x="2629" y="9555"/>
                    <a:pt x="2214" y="9466"/>
                    <a:pt x="1810" y="9466"/>
                  </a:cubicBezTo>
                  <a:cubicBezTo>
                    <a:pt x="1024" y="9466"/>
                    <a:pt x="276" y="9801"/>
                    <a:pt x="133" y="10542"/>
                  </a:cubicBezTo>
                  <a:cubicBezTo>
                    <a:pt x="0" y="11216"/>
                    <a:pt x="458" y="11855"/>
                    <a:pt x="892" y="12397"/>
                  </a:cubicBezTo>
                  <a:cubicBezTo>
                    <a:pt x="2265" y="14108"/>
                    <a:pt x="3771" y="15915"/>
                    <a:pt x="5880" y="16578"/>
                  </a:cubicBezTo>
                  <a:cubicBezTo>
                    <a:pt x="6820" y="16867"/>
                    <a:pt x="7832" y="16915"/>
                    <a:pt x="8711" y="17373"/>
                  </a:cubicBezTo>
                  <a:cubicBezTo>
                    <a:pt x="10037" y="18060"/>
                    <a:pt x="10784" y="19554"/>
                    <a:pt x="12073" y="20313"/>
                  </a:cubicBezTo>
                  <a:cubicBezTo>
                    <a:pt x="12703" y="20690"/>
                    <a:pt x="13296" y="20823"/>
                    <a:pt x="13881" y="20823"/>
                  </a:cubicBezTo>
                  <a:cubicBezTo>
                    <a:pt x="14773" y="20823"/>
                    <a:pt x="15648" y="20515"/>
                    <a:pt x="16615" y="20289"/>
                  </a:cubicBezTo>
                  <a:cubicBezTo>
                    <a:pt x="16905" y="20229"/>
                    <a:pt x="17194" y="20193"/>
                    <a:pt x="17471" y="20193"/>
                  </a:cubicBezTo>
                  <a:cubicBezTo>
                    <a:pt x="17784" y="20169"/>
                    <a:pt x="18085" y="20169"/>
                    <a:pt x="18375" y="20144"/>
                  </a:cubicBezTo>
                  <a:cubicBezTo>
                    <a:pt x="18471" y="20144"/>
                    <a:pt x="18579" y="20132"/>
                    <a:pt x="18676" y="20120"/>
                  </a:cubicBezTo>
                  <a:cubicBezTo>
                    <a:pt x="18820" y="20096"/>
                    <a:pt x="18977" y="20060"/>
                    <a:pt x="19122" y="20012"/>
                  </a:cubicBezTo>
                  <a:cubicBezTo>
                    <a:pt x="19314" y="19952"/>
                    <a:pt x="19507" y="19855"/>
                    <a:pt x="19676" y="19735"/>
                  </a:cubicBezTo>
                  <a:cubicBezTo>
                    <a:pt x="19808" y="19638"/>
                    <a:pt x="19929" y="19530"/>
                    <a:pt x="20049" y="19409"/>
                  </a:cubicBezTo>
                  <a:cubicBezTo>
                    <a:pt x="20122" y="19313"/>
                    <a:pt x="20194" y="19229"/>
                    <a:pt x="20266" y="19132"/>
                  </a:cubicBezTo>
                  <a:cubicBezTo>
                    <a:pt x="20893" y="18205"/>
                    <a:pt x="21025" y="17048"/>
                    <a:pt x="21134" y="15927"/>
                  </a:cubicBezTo>
                  <a:cubicBezTo>
                    <a:pt x="21230" y="14903"/>
                    <a:pt x="21339" y="13867"/>
                    <a:pt x="21435" y="12843"/>
                  </a:cubicBezTo>
                  <a:cubicBezTo>
                    <a:pt x="21495" y="12216"/>
                    <a:pt x="21555" y="11566"/>
                    <a:pt x="21459" y="10939"/>
                  </a:cubicBezTo>
                  <a:cubicBezTo>
                    <a:pt x="21363" y="10289"/>
                    <a:pt x="21086" y="9662"/>
                    <a:pt x="20953" y="9011"/>
                  </a:cubicBezTo>
                  <a:cubicBezTo>
                    <a:pt x="20712" y="7831"/>
                    <a:pt x="20929" y="6602"/>
                    <a:pt x="21098" y="5397"/>
                  </a:cubicBezTo>
                  <a:cubicBezTo>
                    <a:pt x="21266" y="4192"/>
                    <a:pt x="21375" y="2927"/>
                    <a:pt x="20917" y="1806"/>
                  </a:cubicBezTo>
                  <a:cubicBezTo>
                    <a:pt x="20514" y="819"/>
                    <a:pt x="19531" y="1"/>
                    <a:pt x="184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 flipH="1">
              <a:off x="88682" y="4424432"/>
              <a:ext cx="98752" cy="703539"/>
            </a:xfrm>
            <a:custGeom>
              <a:avLst/>
              <a:gdLst/>
              <a:ahLst/>
              <a:cxnLst/>
              <a:rect l="l" t="t" r="r" b="b"/>
              <a:pathLst>
                <a:path w="2567" h="18288" extrusionOk="0">
                  <a:moveTo>
                    <a:pt x="657" y="1"/>
                  </a:moveTo>
                  <a:cubicBezTo>
                    <a:pt x="654" y="1"/>
                    <a:pt x="651" y="4"/>
                    <a:pt x="651" y="10"/>
                  </a:cubicBezTo>
                  <a:cubicBezTo>
                    <a:pt x="0" y="2998"/>
                    <a:pt x="928" y="6263"/>
                    <a:pt x="1374" y="9203"/>
                  </a:cubicBezTo>
                  <a:cubicBezTo>
                    <a:pt x="1627" y="10866"/>
                    <a:pt x="1928" y="12553"/>
                    <a:pt x="2000" y="14227"/>
                  </a:cubicBezTo>
                  <a:cubicBezTo>
                    <a:pt x="2048" y="15589"/>
                    <a:pt x="1928" y="16950"/>
                    <a:pt x="1651" y="18288"/>
                  </a:cubicBezTo>
                  <a:cubicBezTo>
                    <a:pt x="1783" y="18191"/>
                    <a:pt x="1904" y="18083"/>
                    <a:pt x="2024" y="17962"/>
                  </a:cubicBezTo>
                  <a:cubicBezTo>
                    <a:pt x="2567" y="15408"/>
                    <a:pt x="2302" y="12854"/>
                    <a:pt x="1844" y="10263"/>
                  </a:cubicBezTo>
                  <a:cubicBezTo>
                    <a:pt x="1518" y="8528"/>
                    <a:pt x="1241" y="6769"/>
                    <a:pt x="952" y="5022"/>
                  </a:cubicBezTo>
                  <a:cubicBezTo>
                    <a:pt x="663" y="3359"/>
                    <a:pt x="494" y="1697"/>
                    <a:pt x="663" y="10"/>
                  </a:cubicBezTo>
                  <a:cubicBezTo>
                    <a:pt x="663" y="4"/>
                    <a:pt x="660" y="1"/>
                    <a:pt x="657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 flipH="1">
              <a:off x="145242" y="4466981"/>
              <a:ext cx="479105" cy="675841"/>
            </a:xfrm>
            <a:custGeom>
              <a:avLst/>
              <a:gdLst/>
              <a:ahLst/>
              <a:cxnLst/>
              <a:rect l="l" t="t" r="r" b="b"/>
              <a:pathLst>
                <a:path w="12454" h="17568" extrusionOk="0">
                  <a:moveTo>
                    <a:pt x="43" y="1"/>
                  </a:moveTo>
                  <a:cubicBezTo>
                    <a:pt x="22" y="1"/>
                    <a:pt x="0" y="21"/>
                    <a:pt x="7" y="48"/>
                  </a:cubicBezTo>
                  <a:cubicBezTo>
                    <a:pt x="308" y="1783"/>
                    <a:pt x="1140" y="3422"/>
                    <a:pt x="2200" y="4820"/>
                  </a:cubicBezTo>
                  <a:cubicBezTo>
                    <a:pt x="2778" y="5591"/>
                    <a:pt x="3453" y="6290"/>
                    <a:pt x="4200" y="6916"/>
                  </a:cubicBezTo>
                  <a:cubicBezTo>
                    <a:pt x="4947" y="7531"/>
                    <a:pt x="5791" y="8013"/>
                    <a:pt x="6502" y="8675"/>
                  </a:cubicBezTo>
                  <a:cubicBezTo>
                    <a:pt x="7333" y="9434"/>
                    <a:pt x="7755" y="10434"/>
                    <a:pt x="8285" y="11398"/>
                  </a:cubicBezTo>
                  <a:cubicBezTo>
                    <a:pt x="8767" y="12266"/>
                    <a:pt x="9453" y="12989"/>
                    <a:pt x="9984" y="13832"/>
                  </a:cubicBezTo>
                  <a:cubicBezTo>
                    <a:pt x="10731" y="15025"/>
                    <a:pt x="11345" y="16314"/>
                    <a:pt x="12008" y="17567"/>
                  </a:cubicBezTo>
                  <a:cubicBezTo>
                    <a:pt x="12164" y="17543"/>
                    <a:pt x="12309" y="17507"/>
                    <a:pt x="12454" y="17459"/>
                  </a:cubicBezTo>
                  <a:cubicBezTo>
                    <a:pt x="11803" y="16206"/>
                    <a:pt x="11080" y="14977"/>
                    <a:pt x="10357" y="13796"/>
                  </a:cubicBezTo>
                  <a:cubicBezTo>
                    <a:pt x="9863" y="13001"/>
                    <a:pt x="9212" y="12314"/>
                    <a:pt x="8731" y="11507"/>
                  </a:cubicBezTo>
                  <a:cubicBezTo>
                    <a:pt x="8249" y="10688"/>
                    <a:pt x="7911" y="9796"/>
                    <a:pt x="7321" y="9049"/>
                  </a:cubicBezTo>
                  <a:cubicBezTo>
                    <a:pt x="6827" y="8422"/>
                    <a:pt x="6176" y="7940"/>
                    <a:pt x="5526" y="7495"/>
                  </a:cubicBezTo>
                  <a:cubicBezTo>
                    <a:pt x="4670" y="6904"/>
                    <a:pt x="3887" y="6229"/>
                    <a:pt x="3176" y="5482"/>
                  </a:cubicBezTo>
                  <a:cubicBezTo>
                    <a:pt x="1694" y="3904"/>
                    <a:pt x="814" y="2036"/>
                    <a:pt x="79" y="36"/>
                  </a:cubicBezTo>
                  <a:cubicBezTo>
                    <a:pt x="74" y="11"/>
                    <a:pt x="59" y="1"/>
                    <a:pt x="43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 flipH="1">
              <a:off x="173984" y="4795022"/>
              <a:ext cx="638717" cy="350577"/>
            </a:xfrm>
            <a:custGeom>
              <a:avLst/>
              <a:gdLst/>
              <a:ahLst/>
              <a:cxnLst/>
              <a:rect l="l" t="t" r="r" b="b"/>
              <a:pathLst>
                <a:path w="16603" h="9113" extrusionOk="0">
                  <a:moveTo>
                    <a:pt x="111" y="0"/>
                  </a:moveTo>
                  <a:cubicBezTo>
                    <a:pt x="55" y="0"/>
                    <a:pt x="0" y="59"/>
                    <a:pt x="35" y="112"/>
                  </a:cubicBezTo>
                  <a:cubicBezTo>
                    <a:pt x="927" y="1594"/>
                    <a:pt x="2192" y="2968"/>
                    <a:pt x="3759" y="3715"/>
                  </a:cubicBezTo>
                  <a:cubicBezTo>
                    <a:pt x="5554" y="4558"/>
                    <a:pt x="7699" y="4582"/>
                    <a:pt x="9325" y="5811"/>
                  </a:cubicBezTo>
                  <a:cubicBezTo>
                    <a:pt x="10687" y="6835"/>
                    <a:pt x="11108" y="8643"/>
                    <a:pt x="13000" y="8884"/>
                  </a:cubicBezTo>
                  <a:cubicBezTo>
                    <a:pt x="13904" y="9004"/>
                    <a:pt x="14819" y="8848"/>
                    <a:pt x="15699" y="9113"/>
                  </a:cubicBezTo>
                  <a:cubicBezTo>
                    <a:pt x="16000" y="9089"/>
                    <a:pt x="16301" y="9089"/>
                    <a:pt x="16603" y="9064"/>
                  </a:cubicBezTo>
                  <a:cubicBezTo>
                    <a:pt x="16085" y="8775"/>
                    <a:pt x="15518" y="8595"/>
                    <a:pt x="14928" y="8546"/>
                  </a:cubicBezTo>
                  <a:cubicBezTo>
                    <a:pt x="14000" y="8462"/>
                    <a:pt x="12964" y="8655"/>
                    <a:pt x="12120" y="8197"/>
                  </a:cubicBezTo>
                  <a:cubicBezTo>
                    <a:pt x="11181" y="7679"/>
                    <a:pt x="10771" y="6570"/>
                    <a:pt x="10000" y="5859"/>
                  </a:cubicBezTo>
                  <a:cubicBezTo>
                    <a:pt x="8674" y="4655"/>
                    <a:pt x="6819" y="4402"/>
                    <a:pt x="5156" y="3896"/>
                  </a:cubicBezTo>
                  <a:cubicBezTo>
                    <a:pt x="2927" y="3233"/>
                    <a:pt x="1578" y="1787"/>
                    <a:pt x="168" y="28"/>
                  </a:cubicBezTo>
                  <a:cubicBezTo>
                    <a:pt x="152" y="8"/>
                    <a:pt x="131" y="0"/>
                    <a:pt x="111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gradFill>
          <a:gsLst>
            <a:gs pos="0">
              <a:srgbClr val="FFFFFF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1"/>
          <p:cNvSpPr txBox="1">
            <a:spLocks noGrp="1"/>
          </p:cNvSpPr>
          <p:nvPr>
            <p:ph type="title" hasCustomPrompt="1"/>
          </p:nvPr>
        </p:nvSpPr>
        <p:spPr>
          <a:xfrm>
            <a:off x="1144350" y="1496225"/>
            <a:ext cx="6855300" cy="17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2" name="Google Shape;582;p11"/>
          <p:cNvSpPr txBox="1">
            <a:spLocks noGrp="1"/>
          </p:cNvSpPr>
          <p:nvPr>
            <p:ph type="body" idx="1"/>
          </p:nvPr>
        </p:nvSpPr>
        <p:spPr>
          <a:xfrm>
            <a:off x="1756650" y="3352888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83" name="Google Shape;583;p11"/>
          <p:cNvGrpSpPr/>
          <p:nvPr/>
        </p:nvGrpSpPr>
        <p:grpSpPr>
          <a:xfrm>
            <a:off x="-96" y="3154045"/>
            <a:ext cx="9194235" cy="2127998"/>
            <a:chOff x="-96" y="3154045"/>
            <a:chExt cx="9194235" cy="2127998"/>
          </a:xfrm>
        </p:grpSpPr>
        <p:sp>
          <p:nvSpPr>
            <p:cNvPr id="584" name="Google Shape;584;p11"/>
            <p:cNvSpPr/>
            <p:nvPr/>
          </p:nvSpPr>
          <p:spPr>
            <a:xfrm flipH="1">
              <a:off x="-96" y="4410575"/>
              <a:ext cx="9143946" cy="732921"/>
            </a:xfrm>
            <a:custGeom>
              <a:avLst/>
              <a:gdLst/>
              <a:ahLst/>
              <a:cxnLst/>
              <a:rect l="l" t="t" r="r" b="b"/>
              <a:pathLst>
                <a:path w="285726" h="22902" extrusionOk="0">
                  <a:moveTo>
                    <a:pt x="285726" y="0"/>
                  </a:moveTo>
                  <a:cubicBezTo>
                    <a:pt x="260353" y="10172"/>
                    <a:pt x="234980" y="13463"/>
                    <a:pt x="209607" y="13463"/>
                  </a:cubicBezTo>
                  <a:cubicBezTo>
                    <a:pt x="163098" y="13463"/>
                    <a:pt x="116587" y="2406"/>
                    <a:pt x="70075" y="2406"/>
                  </a:cubicBezTo>
                  <a:cubicBezTo>
                    <a:pt x="52699" y="2406"/>
                    <a:pt x="35323" y="3949"/>
                    <a:pt x="17947" y="8188"/>
                  </a:cubicBezTo>
                  <a:cubicBezTo>
                    <a:pt x="11963" y="8156"/>
                    <a:pt x="5984" y="7727"/>
                    <a:pt x="0" y="5300"/>
                  </a:cubicBezTo>
                  <a:lnTo>
                    <a:pt x="0" y="22902"/>
                  </a:lnTo>
                  <a:lnTo>
                    <a:pt x="285726" y="22894"/>
                  </a:lnTo>
                  <a:lnTo>
                    <a:pt x="2857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" name="Google Shape;585;p11"/>
            <p:cNvGrpSpPr/>
            <p:nvPr/>
          </p:nvGrpSpPr>
          <p:grpSpPr>
            <a:xfrm>
              <a:off x="7830312" y="3200801"/>
              <a:ext cx="1363826" cy="2036537"/>
              <a:chOff x="7266634" y="2901636"/>
              <a:chExt cx="1238266" cy="1849044"/>
            </a:xfrm>
          </p:grpSpPr>
          <p:sp>
            <p:nvSpPr>
              <p:cNvPr id="586" name="Google Shape;586;p11"/>
              <p:cNvSpPr/>
              <p:nvPr/>
            </p:nvSpPr>
            <p:spPr>
              <a:xfrm>
                <a:off x="8089299" y="3644489"/>
                <a:ext cx="412986" cy="868200"/>
              </a:xfrm>
              <a:custGeom>
                <a:avLst/>
                <a:gdLst/>
                <a:ahLst/>
                <a:cxnLst/>
                <a:rect l="l" t="t" r="r" b="b"/>
                <a:pathLst>
                  <a:path w="7736" h="16263" extrusionOk="0">
                    <a:moveTo>
                      <a:pt x="7385" y="0"/>
                    </a:moveTo>
                    <a:cubicBezTo>
                      <a:pt x="7358" y="0"/>
                      <a:pt x="7330" y="8"/>
                      <a:pt x="7302" y="26"/>
                    </a:cubicBezTo>
                    <a:cubicBezTo>
                      <a:pt x="6290" y="568"/>
                      <a:pt x="5266" y="1230"/>
                      <a:pt x="4965" y="2315"/>
                    </a:cubicBezTo>
                    <a:cubicBezTo>
                      <a:pt x="4880" y="2640"/>
                      <a:pt x="4856" y="2978"/>
                      <a:pt x="4700" y="3267"/>
                    </a:cubicBezTo>
                    <a:cubicBezTo>
                      <a:pt x="4483" y="3664"/>
                      <a:pt x="4061" y="3893"/>
                      <a:pt x="3724" y="4206"/>
                    </a:cubicBezTo>
                    <a:cubicBezTo>
                      <a:pt x="3001" y="4905"/>
                      <a:pt x="2868" y="5893"/>
                      <a:pt x="2796" y="6917"/>
                    </a:cubicBezTo>
                    <a:cubicBezTo>
                      <a:pt x="2724" y="8002"/>
                      <a:pt x="2724" y="9122"/>
                      <a:pt x="2181" y="10026"/>
                    </a:cubicBezTo>
                    <a:cubicBezTo>
                      <a:pt x="1832" y="10628"/>
                      <a:pt x="1278" y="11062"/>
                      <a:pt x="844" y="11604"/>
                    </a:cubicBezTo>
                    <a:cubicBezTo>
                      <a:pt x="314" y="12255"/>
                      <a:pt x="25" y="13062"/>
                      <a:pt x="13" y="13894"/>
                    </a:cubicBezTo>
                    <a:cubicBezTo>
                      <a:pt x="1" y="14376"/>
                      <a:pt x="109" y="14846"/>
                      <a:pt x="326" y="15279"/>
                    </a:cubicBezTo>
                    <a:cubicBezTo>
                      <a:pt x="531" y="15713"/>
                      <a:pt x="916" y="16038"/>
                      <a:pt x="1374" y="16183"/>
                    </a:cubicBezTo>
                    <a:cubicBezTo>
                      <a:pt x="1495" y="16219"/>
                      <a:pt x="1615" y="16243"/>
                      <a:pt x="1736" y="16255"/>
                    </a:cubicBezTo>
                    <a:cubicBezTo>
                      <a:pt x="1793" y="16260"/>
                      <a:pt x="1852" y="16263"/>
                      <a:pt x="1911" y="16263"/>
                    </a:cubicBezTo>
                    <a:cubicBezTo>
                      <a:pt x="2421" y="16263"/>
                      <a:pt x="2983" y="16075"/>
                      <a:pt x="3555" y="15665"/>
                    </a:cubicBezTo>
                    <a:cubicBezTo>
                      <a:pt x="4736" y="14821"/>
                      <a:pt x="5784" y="13629"/>
                      <a:pt x="5941" y="12195"/>
                    </a:cubicBezTo>
                    <a:cubicBezTo>
                      <a:pt x="6061" y="11135"/>
                      <a:pt x="5700" y="10050"/>
                      <a:pt x="5953" y="9014"/>
                    </a:cubicBezTo>
                    <a:cubicBezTo>
                      <a:pt x="6266" y="7809"/>
                      <a:pt x="7399" y="6905"/>
                      <a:pt x="7579" y="5676"/>
                    </a:cubicBezTo>
                    <a:cubicBezTo>
                      <a:pt x="7736" y="4580"/>
                      <a:pt x="7109" y="3532"/>
                      <a:pt x="7049" y="2435"/>
                    </a:cubicBezTo>
                    <a:cubicBezTo>
                      <a:pt x="7013" y="1676"/>
                      <a:pt x="7242" y="941"/>
                      <a:pt x="7519" y="218"/>
                    </a:cubicBezTo>
                    <a:cubicBezTo>
                      <a:pt x="7576" y="113"/>
                      <a:pt x="7490" y="0"/>
                      <a:pt x="73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1"/>
              <p:cNvSpPr/>
              <p:nvPr/>
            </p:nvSpPr>
            <p:spPr>
              <a:xfrm>
                <a:off x="8162650" y="3786654"/>
                <a:ext cx="252831" cy="725662"/>
              </a:xfrm>
              <a:custGeom>
                <a:avLst/>
                <a:gdLst/>
                <a:ahLst/>
                <a:cxnLst/>
                <a:rect l="l" t="t" r="r" b="b"/>
                <a:pathLst>
                  <a:path w="4736" h="13593" extrusionOk="0">
                    <a:moveTo>
                      <a:pt x="4538" y="1"/>
                    </a:moveTo>
                    <a:cubicBezTo>
                      <a:pt x="4511" y="1"/>
                      <a:pt x="4482" y="22"/>
                      <a:pt x="4482" y="61"/>
                    </a:cubicBezTo>
                    <a:cubicBezTo>
                      <a:pt x="4519" y="1640"/>
                      <a:pt x="4000" y="3086"/>
                      <a:pt x="3422" y="4532"/>
                    </a:cubicBezTo>
                    <a:cubicBezTo>
                      <a:pt x="2916" y="5761"/>
                      <a:pt x="2482" y="7026"/>
                      <a:pt x="2145" y="8303"/>
                    </a:cubicBezTo>
                    <a:cubicBezTo>
                      <a:pt x="1663" y="10207"/>
                      <a:pt x="1012" y="11942"/>
                      <a:pt x="0" y="13520"/>
                    </a:cubicBezTo>
                    <a:cubicBezTo>
                      <a:pt x="121" y="13556"/>
                      <a:pt x="241" y="13580"/>
                      <a:pt x="362" y="13592"/>
                    </a:cubicBezTo>
                    <a:cubicBezTo>
                      <a:pt x="1265" y="12098"/>
                      <a:pt x="1856" y="10472"/>
                      <a:pt x="2302" y="8700"/>
                    </a:cubicBezTo>
                    <a:cubicBezTo>
                      <a:pt x="2699" y="7134"/>
                      <a:pt x="3253" y="5652"/>
                      <a:pt x="3832" y="4146"/>
                    </a:cubicBezTo>
                    <a:cubicBezTo>
                      <a:pt x="4338" y="2821"/>
                      <a:pt x="4735" y="1471"/>
                      <a:pt x="4591" y="49"/>
                    </a:cubicBezTo>
                    <a:cubicBezTo>
                      <a:pt x="4585" y="16"/>
                      <a:pt x="4562" y="1"/>
                      <a:pt x="4538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7580539" y="3300850"/>
                <a:ext cx="486284" cy="1228976"/>
              </a:xfrm>
              <a:custGeom>
                <a:avLst/>
                <a:gdLst/>
                <a:ahLst/>
                <a:cxnLst/>
                <a:rect l="l" t="t" r="r" b="b"/>
                <a:pathLst>
                  <a:path w="9109" h="23021" extrusionOk="0">
                    <a:moveTo>
                      <a:pt x="959" y="1"/>
                    </a:moveTo>
                    <a:cubicBezTo>
                      <a:pt x="656" y="1"/>
                      <a:pt x="464" y="428"/>
                      <a:pt x="410" y="776"/>
                    </a:cubicBezTo>
                    <a:cubicBezTo>
                      <a:pt x="157" y="2378"/>
                      <a:pt x="0" y="4053"/>
                      <a:pt x="518" y="5595"/>
                    </a:cubicBezTo>
                    <a:cubicBezTo>
                      <a:pt x="711" y="6137"/>
                      <a:pt x="976" y="6667"/>
                      <a:pt x="1048" y="7246"/>
                    </a:cubicBezTo>
                    <a:cubicBezTo>
                      <a:pt x="1169" y="8330"/>
                      <a:pt x="554" y="9402"/>
                      <a:pt x="675" y="10487"/>
                    </a:cubicBezTo>
                    <a:cubicBezTo>
                      <a:pt x="831" y="11945"/>
                      <a:pt x="2289" y="13041"/>
                      <a:pt x="2410" y="14511"/>
                    </a:cubicBezTo>
                    <a:cubicBezTo>
                      <a:pt x="2458" y="15126"/>
                      <a:pt x="2265" y="15740"/>
                      <a:pt x="2145" y="16343"/>
                    </a:cubicBezTo>
                    <a:cubicBezTo>
                      <a:pt x="1831" y="17969"/>
                      <a:pt x="2097" y="19752"/>
                      <a:pt x="3085" y="21090"/>
                    </a:cubicBezTo>
                    <a:cubicBezTo>
                      <a:pt x="3855" y="22117"/>
                      <a:pt x="5350" y="23020"/>
                      <a:pt x="6736" y="23020"/>
                    </a:cubicBezTo>
                    <a:cubicBezTo>
                      <a:pt x="6780" y="23020"/>
                      <a:pt x="6824" y="23019"/>
                      <a:pt x="6868" y="23018"/>
                    </a:cubicBezTo>
                    <a:cubicBezTo>
                      <a:pt x="6988" y="23018"/>
                      <a:pt x="7097" y="23006"/>
                      <a:pt x="7217" y="22981"/>
                    </a:cubicBezTo>
                    <a:cubicBezTo>
                      <a:pt x="7302" y="22969"/>
                      <a:pt x="7386" y="22957"/>
                      <a:pt x="7458" y="22933"/>
                    </a:cubicBezTo>
                    <a:cubicBezTo>
                      <a:pt x="7988" y="22789"/>
                      <a:pt x="8422" y="22427"/>
                      <a:pt x="8651" y="21933"/>
                    </a:cubicBezTo>
                    <a:cubicBezTo>
                      <a:pt x="9109" y="21066"/>
                      <a:pt x="9097" y="19849"/>
                      <a:pt x="8627" y="19078"/>
                    </a:cubicBezTo>
                    <a:cubicBezTo>
                      <a:pt x="8386" y="18692"/>
                      <a:pt x="8061" y="18343"/>
                      <a:pt x="7940" y="17909"/>
                    </a:cubicBezTo>
                    <a:cubicBezTo>
                      <a:pt x="7844" y="17547"/>
                      <a:pt x="7916" y="17150"/>
                      <a:pt x="7916" y="16776"/>
                    </a:cubicBezTo>
                    <a:cubicBezTo>
                      <a:pt x="7928" y="15981"/>
                      <a:pt x="7663" y="15210"/>
                      <a:pt x="7181" y="14583"/>
                    </a:cubicBezTo>
                    <a:cubicBezTo>
                      <a:pt x="7133" y="14523"/>
                      <a:pt x="7085" y="14463"/>
                      <a:pt x="7037" y="14415"/>
                    </a:cubicBezTo>
                    <a:cubicBezTo>
                      <a:pt x="6711" y="14041"/>
                      <a:pt x="6289" y="13740"/>
                      <a:pt x="6012" y="13330"/>
                    </a:cubicBezTo>
                    <a:cubicBezTo>
                      <a:pt x="5217" y="12210"/>
                      <a:pt x="5591" y="10680"/>
                      <a:pt x="5555" y="9306"/>
                    </a:cubicBezTo>
                    <a:cubicBezTo>
                      <a:pt x="5518" y="7993"/>
                      <a:pt x="5085" y="6740"/>
                      <a:pt x="4301" y="5691"/>
                    </a:cubicBezTo>
                    <a:cubicBezTo>
                      <a:pt x="3795" y="5017"/>
                      <a:pt x="3157" y="4438"/>
                      <a:pt x="2663" y="3752"/>
                    </a:cubicBezTo>
                    <a:cubicBezTo>
                      <a:pt x="1856" y="2655"/>
                      <a:pt x="1458" y="1318"/>
                      <a:pt x="1060" y="16"/>
                    </a:cubicBezTo>
                    <a:cubicBezTo>
                      <a:pt x="1025" y="6"/>
                      <a:pt x="991" y="1"/>
                      <a:pt x="9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1"/>
              <p:cNvSpPr/>
              <p:nvPr/>
            </p:nvSpPr>
            <p:spPr>
              <a:xfrm>
                <a:off x="7668090" y="3563824"/>
                <a:ext cx="297782" cy="965841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18092" extrusionOk="0">
                    <a:moveTo>
                      <a:pt x="80" y="0"/>
                    </a:moveTo>
                    <a:cubicBezTo>
                      <a:pt x="38" y="0"/>
                      <a:pt x="1" y="48"/>
                      <a:pt x="35" y="91"/>
                    </a:cubicBezTo>
                    <a:cubicBezTo>
                      <a:pt x="1167" y="1705"/>
                      <a:pt x="1673" y="3513"/>
                      <a:pt x="1794" y="5452"/>
                    </a:cubicBezTo>
                    <a:cubicBezTo>
                      <a:pt x="1914" y="7284"/>
                      <a:pt x="2035" y="8922"/>
                      <a:pt x="2914" y="10573"/>
                    </a:cubicBezTo>
                    <a:cubicBezTo>
                      <a:pt x="3360" y="11429"/>
                      <a:pt x="3878" y="12236"/>
                      <a:pt x="4240" y="13140"/>
                    </a:cubicBezTo>
                    <a:cubicBezTo>
                      <a:pt x="4601" y="14043"/>
                      <a:pt x="4854" y="14971"/>
                      <a:pt x="5011" y="15923"/>
                    </a:cubicBezTo>
                    <a:cubicBezTo>
                      <a:pt x="5131" y="16646"/>
                      <a:pt x="5204" y="17369"/>
                      <a:pt x="5228" y="18092"/>
                    </a:cubicBezTo>
                    <a:cubicBezTo>
                      <a:pt x="5348" y="18092"/>
                      <a:pt x="5457" y="18080"/>
                      <a:pt x="5577" y="18055"/>
                    </a:cubicBezTo>
                    <a:cubicBezTo>
                      <a:pt x="5505" y="17284"/>
                      <a:pt x="5409" y="16525"/>
                      <a:pt x="5276" y="15778"/>
                    </a:cubicBezTo>
                    <a:cubicBezTo>
                      <a:pt x="4963" y="13971"/>
                      <a:pt x="4252" y="12417"/>
                      <a:pt x="3372" y="10838"/>
                    </a:cubicBezTo>
                    <a:cubicBezTo>
                      <a:pt x="2830" y="9850"/>
                      <a:pt x="2408" y="8886"/>
                      <a:pt x="2252" y="7766"/>
                    </a:cubicBezTo>
                    <a:cubicBezTo>
                      <a:pt x="2107" y="6778"/>
                      <a:pt x="2119" y="5766"/>
                      <a:pt x="2023" y="4778"/>
                    </a:cubicBezTo>
                    <a:cubicBezTo>
                      <a:pt x="1866" y="3043"/>
                      <a:pt x="1204" y="1392"/>
                      <a:pt x="131" y="30"/>
                    </a:cubicBezTo>
                    <a:cubicBezTo>
                      <a:pt x="117" y="9"/>
                      <a:pt x="98" y="0"/>
                      <a:pt x="80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1"/>
              <p:cNvSpPr/>
              <p:nvPr/>
            </p:nvSpPr>
            <p:spPr>
              <a:xfrm>
                <a:off x="7857767" y="2901636"/>
                <a:ext cx="394996" cy="1623545"/>
              </a:xfrm>
              <a:custGeom>
                <a:avLst/>
                <a:gdLst/>
                <a:ahLst/>
                <a:cxnLst/>
                <a:rect l="l" t="t" r="r" b="b"/>
                <a:pathLst>
                  <a:path w="7399" h="30412" extrusionOk="0">
                    <a:moveTo>
                      <a:pt x="3868" y="0"/>
                    </a:moveTo>
                    <a:cubicBezTo>
                      <a:pt x="3651" y="12"/>
                      <a:pt x="3458" y="109"/>
                      <a:pt x="3326" y="265"/>
                    </a:cubicBezTo>
                    <a:cubicBezTo>
                      <a:pt x="2410" y="1133"/>
                      <a:pt x="2084" y="2458"/>
                      <a:pt x="1976" y="3723"/>
                    </a:cubicBezTo>
                    <a:cubicBezTo>
                      <a:pt x="1856" y="4976"/>
                      <a:pt x="1904" y="6265"/>
                      <a:pt x="1542" y="7482"/>
                    </a:cubicBezTo>
                    <a:cubicBezTo>
                      <a:pt x="1301" y="8314"/>
                      <a:pt x="868" y="9073"/>
                      <a:pt x="615" y="9892"/>
                    </a:cubicBezTo>
                    <a:cubicBezTo>
                      <a:pt x="0" y="11796"/>
                      <a:pt x="325" y="13916"/>
                      <a:pt x="1157" y="15736"/>
                    </a:cubicBezTo>
                    <a:cubicBezTo>
                      <a:pt x="1663" y="16844"/>
                      <a:pt x="2362" y="17917"/>
                      <a:pt x="2422" y="19134"/>
                    </a:cubicBezTo>
                    <a:cubicBezTo>
                      <a:pt x="2482" y="20218"/>
                      <a:pt x="2048" y="21230"/>
                      <a:pt x="1711" y="22266"/>
                    </a:cubicBezTo>
                    <a:lnTo>
                      <a:pt x="1651" y="22483"/>
                    </a:lnTo>
                    <a:cubicBezTo>
                      <a:pt x="1325" y="23555"/>
                      <a:pt x="1169" y="24676"/>
                      <a:pt x="1181" y="25797"/>
                    </a:cubicBezTo>
                    <a:cubicBezTo>
                      <a:pt x="1193" y="26760"/>
                      <a:pt x="1337" y="27736"/>
                      <a:pt x="1771" y="28604"/>
                    </a:cubicBezTo>
                    <a:cubicBezTo>
                      <a:pt x="1976" y="29014"/>
                      <a:pt x="2253" y="29387"/>
                      <a:pt x="2579" y="29724"/>
                    </a:cubicBezTo>
                    <a:cubicBezTo>
                      <a:pt x="2940" y="30086"/>
                      <a:pt x="3386" y="30375"/>
                      <a:pt x="3868" y="30411"/>
                    </a:cubicBezTo>
                    <a:lnTo>
                      <a:pt x="4061" y="30411"/>
                    </a:lnTo>
                    <a:cubicBezTo>
                      <a:pt x="4109" y="30399"/>
                      <a:pt x="4169" y="30399"/>
                      <a:pt x="4217" y="30387"/>
                    </a:cubicBezTo>
                    <a:cubicBezTo>
                      <a:pt x="4735" y="30267"/>
                      <a:pt x="5205" y="29990"/>
                      <a:pt x="5555" y="29580"/>
                    </a:cubicBezTo>
                    <a:cubicBezTo>
                      <a:pt x="5880" y="29218"/>
                      <a:pt x="6133" y="28797"/>
                      <a:pt x="6290" y="28339"/>
                    </a:cubicBezTo>
                    <a:cubicBezTo>
                      <a:pt x="6615" y="27363"/>
                      <a:pt x="6579" y="26315"/>
                      <a:pt x="6808" y="25315"/>
                    </a:cubicBezTo>
                    <a:cubicBezTo>
                      <a:pt x="6928" y="24784"/>
                      <a:pt x="7121" y="24266"/>
                      <a:pt x="7229" y="23724"/>
                    </a:cubicBezTo>
                    <a:cubicBezTo>
                      <a:pt x="7398" y="22869"/>
                      <a:pt x="7338" y="21989"/>
                      <a:pt x="7073" y="21158"/>
                    </a:cubicBezTo>
                    <a:cubicBezTo>
                      <a:pt x="7049" y="21098"/>
                      <a:pt x="7025" y="21037"/>
                      <a:pt x="7000" y="20989"/>
                    </a:cubicBezTo>
                    <a:cubicBezTo>
                      <a:pt x="6699" y="20170"/>
                      <a:pt x="6241" y="19411"/>
                      <a:pt x="6097" y="18555"/>
                    </a:cubicBezTo>
                    <a:cubicBezTo>
                      <a:pt x="5952" y="17603"/>
                      <a:pt x="6241" y="16652"/>
                      <a:pt x="6398" y="15712"/>
                    </a:cubicBezTo>
                    <a:cubicBezTo>
                      <a:pt x="6808" y="13410"/>
                      <a:pt x="6543" y="11037"/>
                      <a:pt x="5639" y="8868"/>
                    </a:cubicBezTo>
                    <a:cubicBezTo>
                      <a:pt x="5205" y="7856"/>
                      <a:pt x="4639" y="6892"/>
                      <a:pt x="4434" y="5808"/>
                    </a:cubicBezTo>
                    <a:cubicBezTo>
                      <a:pt x="4121" y="4181"/>
                      <a:pt x="4687" y="2506"/>
                      <a:pt x="4482" y="856"/>
                    </a:cubicBezTo>
                    <a:cubicBezTo>
                      <a:pt x="4434" y="482"/>
                      <a:pt x="4253" y="12"/>
                      <a:pt x="38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1"/>
              <p:cNvSpPr/>
              <p:nvPr/>
            </p:nvSpPr>
            <p:spPr>
              <a:xfrm>
                <a:off x="7960000" y="3249653"/>
                <a:ext cx="159568" cy="1275528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23893" extrusionOk="0">
                    <a:moveTo>
                      <a:pt x="1273" y="1"/>
                    </a:moveTo>
                    <a:cubicBezTo>
                      <a:pt x="1253" y="1"/>
                      <a:pt x="1235" y="11"/>
                      <a:pt x="1230" y="36"/>
                    </a:cubicBezTo>
                    <a:cubicBezTo>
                      <a:pt x="1" y="4373"/>
                      <a:pt x="2543" y="8506"/>
                      <a:pt x="2591" y="12819"/>
                    </a:cubicBezTo>
                    <a:cubicBezTo>
                      <a:pt x="2615" y="13940"/>
                      <a:pt x="2471" y="15060"/>
                      <a:pt x="2386" y="16181"/>
                    </a:cubicBezTo>
                    <a:cubicBezTo>
                      <a:pt x="2314" y="17277"/>
                      <a:pt x="2302" y="18386"/>
                      <a:pt x="2290" y="19482"/>
                    </a:cubicBezTo>
                    <a:cubicBezTo>
                      <a:pt x="2278" y="20952"/>
                      <a:pt x="2170" y="22434"/>
                      <a:pt x="1953" y="23892"/>
                    </a:cubicBezTo>
                    <a:lnTo>
                      <a:pt x="2146" y="23892"/>
                    </a:lnTo>
                    <a:cubicBezTo>
                      <a:pt x="2194" y="23880"/>
                      <a:pt x="2254" y="23880"/>
                      <a:pt x="2302" y="23868"/>
                    </a:cubicBezTo>
                    <a:cubicBezTo>
                      <a:pt x="2471" y="22579"/>
                      <a:pt x="2567" y="21290"/>
                      <a:pt x="2567" y="19988"/>
                    </a:cubicBezTo>
                    <a:cubicBezTo>
                      <a:pt x="2591" y="18892"/>
                      <a:pt x="2591" y="17808"/>
                      <a:pt x="2640" y="16687"/>
                    </a:cubicBezTo>
                    <a:cubicBezTo>
                      <a:pt x="2700" y="15579"/>
                      <a:pt x="2844" y="14470"/>
                      <a:pt x="2868" y="13362"/>
                    </a:cubicBezTo>
                    <a:cubicBezTo>
                      <a:pt x="2989" y="8843"/>
                      <a:pt x="254" y="4590"/>
                      <a:pt x="1326" y="60"/>
                    </a:cubicBezTo>
                    <a:cubicBezTo>
                      <a:pt x="1333" y="24"/>
                      <a:pt x="1302" y="1"/>
                      <a:pt x="1273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1"/>
              <p:cNvSpPr/>
              <p:nvPr/>
            </p:nvSpPr>
            <p:spPr>
              <a:xfrm>
                <a:off x="7898927" y="3600180"/>
                <a:ext cx="87498" cy="68226"/>
              </a:xfrm>
              <a:custGeom>
                <a:avLst/>
                <a:gdLst/>
                <a:ahLst/>
                <a:cxnLst/>
                <a:rect l="l" t="t" r="r" b="b"/>
                <a:pathLst>
                  <a:path w="1639" h="1278" extrusionOk="0">
                    <a:moveTo>
                      <a:pt x="819" y="0"/>
                    </a:moveTo>
                    <a:cubicBezTo>
                      <a:pt x="0" y="0"/>
                      <a:pt x="0" y="1277"/>
                      <a:pt x="819" y="1277"/>
                    </a:cubicBezTo>
                    <a:cubicBezTo>
                      <a:pt x="1639" y="1277"/>
                      <a:pt x="1639" y="0"/>
                      <a:pt x="819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7922043" y="3544819"/>
                <a:ext cx="30323" cy="2450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59" extrusionOk="0">
                    <a:moveTo>
                      <a:pt x="278" y="1"/>
                    </a:moveTo>
                    <a:cubicBezTo>
                      <a:pt x="1" y="25"/>
                      <a:pt x="1" y="435"/>
                      <a:pt x="278" y="459"/>
                    </a:cubicBezTo>
                    <a:cubicBezTo>
                      <a:pt x="567" y="435"/>
                      <a:pt x="567" y="25"/>
                      <a:pt x="278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1"/>
              <p:cNvSpPr/>
              <p:nvPr/>
            </p:nvSpPr>
            <p:spPr>
              <a:xfrm>
                <a:off x="7958719" y="3730706"/>
                <a:ext cx="51517" cy="5023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83" y="1"/>
                    </a:moveTo>
                    <a:cubicBezTo>
                      <a:pt x="410" y="1"/>
                      <a:pt x="326" y="25"/>
                      <a:pt x="266" y="61"/>
                    </a:cubicBezTo>
                    <a:cubicBezTo>
                      <a:pt x="193" y="97"/>
                      <a:pt x="145" y="158"/>
                      <a:pt x="109" y="218"/>
                    </a:cubicBezTo>
                    <a:lnTo>
                      <a:pt x="97" y="242"/>
                    </a:lnTo>
                    <a:cubicBezTo>
                      <a:pt x="1" y="375"/>
                      <a:pt x="1" y="555"/>
                      <a:pt x="97" y="700"/>
                    </a:cubicBezTo>
                    <a:lnTo>
                      <a:pt x="109" y="724"/>
                    </a:lnTo>
                    <a:cubicBezTo>
                      <a:pt x="193" y="869"/>
                      <a:pt x="341" y="941"/>
                      <a:pt x="489" y="941"/>
                    </a:cubicBezTo>
                    <a:cubicBezTo>
                      <a:pt x="636" y="941"/>
                      <a:pt x="784" y="869"/>
                      <a:pt x="868" y="724"/>
                    </a:cubicBezTo>
                    <a:lnTo>
                      <a:pt x="880" y="700"/>
                    </a:lnTo>
                    <a:cubicBezTo>
                      <a:pt x="965" y="555"/>
                      <a:pt x="965" y="375"/>
                      <a:pt x="880" y="242"/>
                    </a:cubicBezTo>
                    <a:lnTo>
                      <a:pt x="868" y="218"/>
                    </a:lnTo>
                    <a:cubicBezTo>
                      <a:pt x="832" y="158"/>
                      <a:pt x="772" y="97"/>
                      <a:pt x="712" y="61"/>
                    </a:cubicBezTo>
                    <a:cubicBezTo>
                      <a:pt x="639" y="25"/>
                      <a:pt x="567" y="1"/>
                      <a:pt x="483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1"/>
              <p:cNvSpPr/>
              <p:nvPr/>
            </p:nvSpPr>
            <p:spPr>
              <a:xfrm>
                <a:off x="8010182" y="3838170"/>
                <a:ext cx="28988" cy="29949"/>
              </a:xfrm>
              <a:custGeom>
                <a:avLst/>
                <a:gdLst/>
                <a:ahLst/>
                <a:cxnLst/>
                <a:rect l="l" t="t" r="r" b="b"/>
                <a:pathLst>
                  <a:path w="543" h="561" extrusionOk="0">
                    <a:moveTo>
                      <a:pt x="278" y="0"/>
                    </a:moveTo>
                    <a:cubicBezTo>
                      <a:pt x="133" y="0"/>
                      <a:pt x="13" y="121"/>
                      <a:pt x="1" y="277"/>
                    </a:cubicBezTo>
                    <a:lnTo>
                      <a:pt x="1" y="289"/>
                    </a:lnTo>
                    <a:cubicBezTo>
                      <a:pt x="1" y="470"/>
                      <a:pt x="136" y="560"/>
                      <a:pt x="272" y="560"/>
                    </a:cubicBezTo>
                    <a:cubicBezTo>
                      <a:pt x="407" y="560"/>
                      <a:pt x="543" y="470"/>
                      <a:pt x="543" y="289"/>
                    </a:cubicBezTo>
                    <a:lnTo>
                      <a:pt x="543" y="277"/>
                    </a:lnTo>
                    <a:cubicBezTo>
                      <a:pt x="543" y="121"/>
                      <a:pt x="422" y="0"/>
                      <a:pt x="278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1"/>
              <p:cNvSpPr/>
              <p:nvPr/>
            </p:nvSpPr>
            <p:spPr>
              <a:xfrm>
                <a:off x="8110599" y="4350133"/>
                <a:ext cx="85950" cy="62407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169" extrusionOk="0">
                    <a:moveTo>
                      <a:pt x="819" y="1"/>
                    </a:moveTo>
                    <a:cubicBezTo>
                      <a:pt x="815" y="1"/>
                      <a:pt x="811" y="1"/>
                      <a:pt x="807" y="1"/>
                    </a:cubicBezTo>
                    <a:cubicBezTo>
                      <a:pt x="650" y="1"/>
                      <a:pt x="505" y="61"/>
                      <a:pt x="397" y="170"/>
                    </a:cubicBezTo>
                    <a:cubicBezTo>
                      <a:pt x="0" y="556"/>
                      <a:pt x="327" y="1168"/>
                      <a:pt x="805" y="1168"/>
                    </a:cubicBezTo>
                    <a:cubicBezTo>
                      <a:pt x="879" y="1168"/>
                      <a:pt x="957" y="1154"/>
                      <a:pt x="1035" y="1121"/>
                    </a:cubicBezTo>
                    <a:cubicBezTo>
                      <a:pt x="1610" y="870"/>
                      <a:pt x="1447" y="1"/>
                      <a:pt x="819" y="1"/>
                    </a:cubicBezTo>
                    <a:close/>
                  </a:path>
                </a:pathLst>
              </a:custGeom>
              <a:solidFill>
                <a:srgbClr val="8B5A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1"/>
              <p:cNvSpPr/>
              <p:nvPr/>
            </p:nvSpPr>
            <p:spPr>
              <a:xfrm>
                <a:off x="8133662" y="4272991"/>
                <a:ext cx="50876" cy="4361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7" extrusionOk="0">
                    <a:moveTo>
                      <a:pt x="543" y="0"/>
                    </a:moveTo>
                    <a:cubicBezTo>
                      <a:pt x="182" y="0"/>
                      <a:pt x="1" y="446"/>
                      <a:pt x="254" y="699"/>
                    </a:cubicBezTo>
                    <a:cubicBezTo>
                      <a:pt x="335" y="780"/>
                      <a:pt x="437" y="817"/>
                      <a:pt x="537" y="817"/>
                    </a:cubicBezTo>
                    <a:cubicBezTo>
                      <a:pt x="748" y="817"/>
                      <a:pt x="953" y="655"/>
                      <a:pt x="953" y="410"/>
                    </a:cubicBezTo>
                    <a:cubicBezTo>
                      <a:pt x="941" y="193"/>
                      <a:pt x="760" y="12"/>
                      <a:pt x="543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1"/>
              <p:cNvSpPr/>
              <p:nvPr/>
            </p:nvSpPr>
            <p:spPr>
              <a:xfrm>
                <a:off x="8163931" y="4186134"/>
                <a:ext cx="50235" cy="47352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87" extrusionOk="0">
                    <a:moveTo>
                      <a:pt x="482" y="1"/>
                    </a:moveTo>
                    <a:cubicBezTo>
                      <a:pt x="326" y="1"/>
                      <a:pt x="181" y="85"/>
                      <a:pt x="97" y="217"/>
                    </a:cubicBezTo>
                    <a:cubicBezTo>
                      <a:pt x="0" y="398"/>
                      <a:pt x="24" y="615"/>
                      <a:pt x="169" y="760"/>
                    </a:cubicBezTo>
                    <a:cubicBezTo>
                      <a:pt x="253" y="844"/>
                      <a:pt x="362" y="886"/>
                      <a:pt x="470" y="886"/>
                    </a:cubicBezTo>
                    <a:cubicBezTo>
                      <a:pt x="579" y="886"/>
                      <a:pt x="687" y="844"/>
                      <a:pt x="771" y="760"/>
                    </a:cubicBezTo>
                    <a:cubicBezTo>
                      <a:pt x="904" y="627"/>
                      <a:pt x="940" y="434"/>
                      <a:pt x="880" y="278"/>
                    </a:cubicBezTo>
                    <a:cubicBezTo>
                      <a:pt x="808" y="109"/>
                      <a:pt x="651" y="1"/>
                      <a:pt x="482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1"/>
              <p:cNvSpPr/>
              <p:nvPr/>
            </p:nvSpPr>
            <p:spPr>
              <a:xfrm>
                <a:off x="8182562" y="4096714"/>
                <a:ext cx="43829" cy="3416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40" extrusionOk="0">
                    <a:moveTo>
                      <a:pt x="410" y="1"/>
                    </a:moveTo>
                    <a:cubicBezTo>
                      <a:pt x="1" y="1"/>
                      <a:pt x="1" y="639"/>
                      <a:pt x="410" y="639"/>
                    </a:cubicBezTo>
                    <a:cubicBezTo>
                      <a:pt x="820" y="639"/>
                      <a:pt x="820" y="1"/>
                      <a:pt x="410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1"/>
              <p:cNvSpPr/>
              <p:nvPr/>
            </p:nvSpPr>
            <p:spPr>
              <a:xfrm>
                <a:off x="7644814" y="3783130"/>
                <a:ext cx="45751" cy="47032"/>
              </a:xfrm>
              <a:custGeom>
                <a:avLst/>
                <a:gdLst/>
                <a:ahLst/>
                <a:cxnLst/>
                <a:rect l="l" t="t" r="r" b="b"/>
                <a:pathLst>
                  <a:path w="857" h="881" extrusionOk="0">
                    <a:moveTo>
                      <a:pt x="435" y="1"/>
                    </a:moveTo>
                    <a:cubicBezTo>
                      <a:pt x="326" y="1"/>
                      <a:pt x="218" y="43"/>
                      <a:pt x="133" y="127"/>
                    </a:cubicBezTo>
                    <a:cubicBezTo>
                      <a:pt x="49" y="200"/>
                      <a:pt x="1" y="308"/>
                      <a:pt x="13" y="429"/>
                    </a:cubicBezTo>
                    <a:lnTo>
                      <a:pt x="13" y="453"/>
                    </a:lnTo>
                    <a:cubicBezTo>
                      <a:pt x="13" y="561"/>
                      <a:pt x="49" y="670"/>
                      <a:pt x="133" y="754"/>
                    </a:cubicBezTo>
                    <a:cubicBezTo>
                      <a:pt x="218" y="838"/>
                      <a:pt x="326" y="881"/>
                      <a:pt x="435" y="881"/>
                    </a:cubicBezTo>
                    <a:cubicBezTo>
                      <a:pt x="543" y="881"/>
                      <a:pt x="652" y="838"/>
                      <a:pt x="736" y="754"/>
                    </a:cubicBezTo>
                    <a:cubicBezTo>
                      <a:pt x="808" y="670"/>
                      <a:pt x="856" y="561"/>
                      <a:pt x="856" y="453"/>
                    </a:cubicBezTo>
                    <a:lnTo>
                      <a:pt x="856" y="429"/>
                    </a:lnTo>
                    <a:cubicBezTo>
                      <a:pt x="856" y="308"/>
                      <a:pt x="808" y="200"/>
                      <a:pt x="736" y="127"/>
                    </a:cubicBezTo>
                    <a:cubicBezTo>
                      <a:pt x="652" y="43"/>
                      <a:pt x="543" y="1"/>
                      <a:pt x="435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1"/>
              <p:cNvSpPr/>
              <p:nvPr/>
            </p:nvSpPr>
            <p:spPr>
              <a:xfrm>
                <a:off x="7655118" y="3851677"/>
                <a:ext cx="39932" cy="30269"/>
              </a:xfrm>
              <a:custGeom>
                <a:avLst/>
                <a:gdLst/>
                <a:ahLst/>
                <a:cxnLst/>
                <a:rect l="l" t="t" r="r" b="b"/>
                <a:pathLst>
                  <a:path w="748" h="567" extrusionOk="0">
                    <a:moveTo>
                      <a:pt x="374" y="0"/>
                    </a:moveTo>
                    <a:cubicBezTo>
                      <a:pt x="1" y="0"/>
                      <a:pt x="1" y="566"/>
                      <a:pt x="374" y="566"/>
                    </a:cubicBezTo>
                    <a:cubicBezTo>
                      <a:pt x="748" y="566"/>
                      <a:pt x="748" y="0"/>
                      <a:pt x="374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1"/>
              <p:cNvSpPr/>
              <p:nvPr/>
            </p:nvSpPr>
            <p:spPr>
              <a:xfrm>
                <a:off x="7672468" y="3906983"/>
                <a:ext cx="48313" cy="4132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774" extrusionOk="0">
                    <a:moveTo>
                      <a:pt x="519" y="0"/>
                    </a:moveTo>
                    <a:cubicBezTo>
                      <a:pt x="170" y="0"/>
                      <a:pt x="1" y="410"/>
                      <a:pt x="242" y="663"/>
                    </a:cubicBezTo>
                    <a:cubicBezTo>
                      <a:pt x="322" y="740"/>
                      <a:pt x="418" y="774"/>
                      <a:pt x="512" y="774"/>
                    </a:cubicBezTo>
                    <a:cubicBezTo>
                      <a:pt x="714" y="774"/>
                      <a:pt x="905" y="616"/>
                      <a:pt x="905" y="386"/>
                    </a:cubicBezTo>
                    <a:cubicBezTo>
                      <a:pt x="905" y="169"/>
                      <a:pt x="736" y="0"/>
                      <a:pt x="519" y="0"/>
                    </a:cubicBezTo>
                    <a:close/>
                  </a:path>
                </a:pathLst>
              </a:custGeom>
              <a:solidFill>
                <a:srgbClr val="7E4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1"/>
              <p:cNvSpPr/>
              <p:nvPr/>
            </p:nvSpPr>
            <p:spPr>
              <a:xfrm>
                <a:off x="7730391" y="4035161"/>
                <a:ext cx="21941" cy="23169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4" extrusionOk="0">
                    <a:moveTo>
                      <a:pt x="201" y="0"/>
                    </a:moveTo>
                    <a:cubicBezTo>
                      <a:pt x="118" y="0"/>
                      <a:pt x="37" y="51"/>
                      <a:pt x="12" y="154"/>
                    </a:cubicBezTo>
                    <a:cubicBezTo>
                      <a:pt x="0" y="214"/>
                      <a:pt x="0" y="274"/>
                      <a:pt x="37" y="334"/>
                    </a:cubicBezTo>
                    <a:cubicBezTo>
                      <a:pt x="73" y="401"/>
                      <a:pt x="139" y="434"/>
                      <a:pt x="205" y="434"/>
                    </a:cubicBezTo>
                    <a:cubicBezTo>
                      <a:pt x="271" y="434"/>
                      <a:pt x="338" y="401"/>
                      <a:pt x="374" y="334"/>
                    </a:cubicBezTo>
                    <a:cubicBezTo>
                      <a:pt x="398" y="274"/>
                      <a:pt x="410" y="214"/>
                      <a:pt x="398" y="154"/>
                    </a:cubicBezTo>
                    <a:cubicBezTo>
                      <a:pt x="368" y="51"/>
                      <a:pt x="284" y="0"/>
                      <a:pt x="201" y="0"/>
                    </a:cubicBezTo>
                    <a:close/>
                  </a:path>
                </a:pathLst>
              </a:custGeom>
              <a:solidFill>
                <a:srgbClr val="7E4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1"/>
              <p:cNvSpPr/>
              <p:nvPr/>
            </p:nvSpPr>
            <p:spPr>
              <a:xfrm>
                <a:off x="7729750" y="4263329"/>
                <a:ext cx="41854" cy="40199"/>
              </a:xfrm>
              <a:custGeom>
                <a:avLst/>
                <a:gdLst/>
                <a:ahLst/>
                <a:cxnLst/>
                <a:rect l="l" t="t" r="r" b="b"/>
                <a:pathLst>
                  <a:path w="784" h="753" extrusionOk="0">
                    <a:moveTo>
                      <a:pt x="397" y="1"/>
                    </a:moveTo>
                    <a:cubicBezTo>
                      <a:pt x="365" y="1"/>
                      <a:pt x="333" y="5"/>
                      <a:pt x="302" y="12"/>
                    </a:cubicBezTo>
                    <a:cubicBezTo>
                      <a:pt x="181" y="49"/>
                      <a:pt x="85" y="145"/>
                      <a:pt x="49" y="265"/>
                    </a:cubicBezTo>
                    <a:cubicBezTo>
                      <a:pt x="0" y="434"/>
                      <a:pt x="73" y="603"/>
                      <a:pt x="217" y="687"/>
                    </a:cubicBezTo>
                    <a:lnTo>
                      <a:pt x="253" y="711"/>
                    </a:lnTo>
                    <a:cubicBezTo>
                      <a:pt x="305" y="739"/>
                      <a:pt x="361" y="752"/>
                      <a:pt x="417" y="752"/>
                    </a:cubicBezTo>
                    <a:cubicBezTo>
                      <a:pt x="531" y="752"/>
                      <a:pt x="642" y="696"/>
                      <a:pt x="699" y="591"/>
                    </a:cubicBezTo>
                    <a:lnTo>
                      <a:pt x="711" y="555"/>
                    </a:lnTo>
                    <a:cubicBezTo>
                      <a:pt x="784" y="422"/>
                      <a:pt x="784" y="265"/>
                      <a:pt x="687" y="145"/>
                    </a:cubicBezTo>
                    <a:cubicBezTo>
                      <a:pt x="621" y="51"/>
                      <a:pt x="511" y="1"/>
                      <a:pt x="397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1"/>
              <p:cNvSpPr/>
              <p:nvPr/>
            </p:nvSpPr>
            <p:spPr>
              <a:xfrm>
                <a:off x="7767707" y="4350827"/>
                <a:ext cx="47619" cy="39932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48" extrusionOk="0">
                    <a:moveTo>
                      <a:pt x="393" y="0"/>
                    </a:moveTo>
                    <a:cubicBezTo>
                      <a:pt x="301" y="0"/>
                      <a:pt x="211" y="36"/>
                      <a:pt x="145" y="108"/>
                    </a:cubicBezTo>
                    <a:cubicBezTo>
                      <a:pt x="0" y="241"/>
                      <a:pt x="0" y="470"/>
                      <a:pt x="145" y="614"/>
                    </a:cubicBezTo>
                    <a:lnTo>
                      <a:pt x="181" y="651"/>
                    </a:lnTo>
                    <a:cubicBezTo>
                      <a:pt x="241" y="711"/>
                      <a:pt x="338" y="747"/>
                      <a:pt x="434" y="747"/>
                    </a:cubicBezTo>
                    <a:cubicBezTo>
                      <a:pt x="747" y="747"/>
                      <a:pt x="892" y="374"/>
                      <a:pt x="675" y="145"/>
                    </a:cubicBezTo>
                    <a:lnTo>
                      <a:pt x="687" y="145"/>
                    </a:lnTo>
                    <a:lnTo>
                      <a:pt x="651" y="108"/>
                    </a:lnTo>
                    <a:cubicBezTo>
                      <a:pt x="579" y="36"/>
                      <a:pt x="485" y="0"/>
                      <a:pt x="393" y="0"/>
                    </a:cubicBezTo>
                    <a:close/>
                  </a:path>
                </a:pathLst>
              </a:custGeom>
              <a:solidFill>
                <a:srgbClr val="7E4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1"/>
              <p:cNvSpPr/>
              <p:nvPr/>
            </p:nvSpPr>
            <p:spPr>
              <a:xfrm>
                <a:off x="7819170" y="4392627"/>
                <a:ext cx="60485" cy="46338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868" extrusionOk="0">
                    <a:moveTo>
                      <a:pt x="566" y="0"/>
                    </a:moveTo>
                    <a:cubicBezTo>
                      <a:pt x="0" y="0"/>
                      <a:pt x="0" y="868"/>
                      <a:pt x="566" y="868"/>
                    </a:cubicBezTo>
                    <a:cubicBezTo>
                      <a:pt x="1121" y="868"/>
                      <a:pt x="1133" y="0"/>
                      <a:pt x="566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1"/>
              <p:cNvSpPr/>
              <p:nvPr/>
            </p:nvSpPr>
            <p:spPr>
              <a:xfrm>
                <a:off x="8308658" y="3865183"/>
                <a:ext cx="70148" cy="54079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013" extrusionOk="0">
                    <a:moveTo>
                      <a:pt x="651" y="0"/>
                    </a:moveTo>
                    <a:cubicBezTo>
                      <a:pt x="0" y="0"/>
                      <a:pt x="0" y="1012"/>
                      <a:pt x="651" y="1012"/>
                    </a:cubicBezTo>
                    <a:cubicBezTo>
                      <a:pt x="1314" y="1012"/>
                      <a:pt x="1314" y="0"/>
                      <a:pt x="651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1"/>
              <p:cNvSpPr/>
              <p:nvPr/>
            </p:nvSpPr>
            <p:spPr>
              <a:xfrm>
                <a:off x="8287411" y="3923853"/>
                <a:ext cx="41854" cy="35287"/>
              </a:xfrm>
              <a:custGeom>
                <a:avLst/>
                <a:gdLst/>
                <a:ahLst/>
                <a:cxnLst/>
                <a:rect l="l" t="t" r="r" b="b"/>
                <a:pathLst>
                  <a:path w="784" h="661" extrusionOk="0">
                    <a:moveTo>
                      <a:pt x="434" y="1"/>
                    </a:moveTo>
                    <a:cubicBezTo>
                      <a:pt x="356" y="1"/>
                      <a:pt x="278" y="28"/>
                      <a:pt x="218" y="82"/>
                    </a:cubicBezTo>
                    <a:lnTo>
                      <a:pt x="205" y="106"/>
                    </a:lnTo>
                    <a:cubicBezTo>
                      <a:pt x="1" y="311"/>
                      <a:pt x="145" y="648"/>
                      <a:pt x="434" y="660"/>
                    </a:cubicBezTo>
                    <a:cubicBezTo>
                      <a:pt x="543" y="660"/>
                      <a:pt x="651" y="600"/>
                      <a:pt x="712" y="492"/>
                    </a:cubicBezTo>
                    <a:cubicBezTo>
                      <a:pt x="784" y="371"/>
                      <a:pt x="772" y="202"/>
                      <a:pt x="663" y="106"/>
                    </a:cubicBezTo>
                    <a:lnTo>
                      <a:pt x="651" y="82"/>
                    </a:lnTo>
                    <a:cubicBezTo>
                      <a:pt x="591" y="28"/>
                      <a:pt x="513" y="1"/>
                      <a:pt x="434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8288692" y="3995122"/>
                <a:ext cx="28988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58" extrusionOk="0">
                    <a:moveTo>
                      <a:pt x="278" y="0"/>
                    </a:moveTo>
                    <a:cubicBezTo>
                      <a:pt x="1" y="36"/>
                      <a:pt x="1" y="422"/>
                      <a:pt x="278" y="458"/>
                    </a:cubicBezTo>
                    <a:cubicBezTo>
                      <a:pt x="543" y="422"/>
                      <a:pt x="543" y="36"/>
                      <a:pt x="278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8333482" y="4288740"/>
                <a:ext cx="36302" cy="29522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53" extrusionOk="0">
                    <a:moveTo>
                      <a:pt x="375" y="0"/>
                    </a:moveTo>
                    <a:cubicBezTo>
                      <a:pt x="286" y="0"/>
                      <a:pt x="197" y="48"/>
                      <a:pt x="150" y="127"/>
                    </a:cubicBezTo>
                    <a:cubicBezTo>
                      <a:pt x="1" y="342"/>
                      <a:pt x="188" y="552"/>
                      <a:pt x="378" y="552"/>
                    </a:cubicBezTo>
                    <a:cubicBezTo>
                      <a:pt x="464" y="552"/>
                      <a:pt x="551" y="509"/>
                      <a:pt x="608" y="404"/>
                    </a:cubicBezTo>
                    <a:cubicBezTo>
                      <a:pt x="680" y="283"/>
                      <a:pt x="644" y="115"/>
                      <a:pt x="511" y="42"/>
                    </a:cubicBezTo>
                    <a:cubicBezTo>
                      <a:pt x="470" y="13"/>
                      <a:pt x="422" y="0"/>
                      <a:pt x="375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8297714" y="4353389"/>
                <a:ext cx="39932" cy="29629"/>
              </a:xfrm>
              <a:custGeom>
                <a:avLst/>
                <a:gdLst/>
                <a:ahLst/>
                <a:cxnLst/>
                <a:rect l="l" t="t" r="r" b="b"/>
                <a:pathLst>
                  <a:path w="748" h="555" extrusionOk="0">
                    <a:moveTo>
                      <a:pt x="374" y="0"/>
                    </a:moveTo>
                    <a:cubicBezTo>
                      <a:pt x="0" y="0"/>
                      <a:pt x="0" y="554"/>
                      <a:pt x="374" y="554"/>
                    </a:cubicBezTo>
                    <a:cubicBezTo>
                      <a:pt x="747" y="554"/>
                      <a:pt x="747" y="0"/>
                      <a:pt x="374" y="0"/>
                    </a:cubicBezTo>
                    <a:close/>
                  </a:path>
                </a:pathLst>
              </a:custGeom>
              <a:solidFill>
                <a:srgbClr val="7E4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1"/>
              <p:cNvSpPr/>
              <p:nvPr/>
            </p:nvSpPr>
            <p:spPr>
              <a:xfrm>
                <a:off x="8257835" y="4402237"/>
                <a:ext cx="35448" cy="27066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07" extrusionOk="0">
                    <a:moveTo>
                      <a:pt x="338" y="1"/>
                    </a:moveTo>
                    <a:cubicBezTo>
                      <a:pt x="0" y="1"/>
                      <a:pt x="0" y="507"/>
                      <a:pt x="338" y="507"/>
                    </a:cubicBezTo>
                    <a:cubicBezTo>
                      <a:pt x="663" y="507"/>
                      <a:pt x="663" y="1"/>
                      <a:pt x="338" y="1"/>
                    </a:cubicBezTo>
                    <a:close/>
                  </a:path>
                </a:pathLst>
              </a:custGeom>
              <a:solidFill>
                <a:srgbClr val="7E4C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1"/>
              <p:cNvSpPr/>
              <p:nvPr/>
            </p:nvSpPr>
            <p:spPr>
              <a:xfrm>
                <a:off x="7918840" y="4281480"/>
                <a:ext cx="586061" cy="291642"/>
              </a:xfrm>
              <a:custGeom>
                <a:avLst/>
                <a:gdLst/>
                <a:ahLst/>
                <a:cxnLst/>
                <a:rect l="l" t="t" r="r" b="b"/>
                <a:pathLst>
                  <a:path w="10978" h="5463" extrusionOk="0">
                    <a:moveTo>
                      <a:pt x="6065" y="1"/>
                    </a:moveTo>
                    <a:cubicBezTo>
                      <a:pt x="5342" y="1"/>
                      <a:pt x="4576" y="251"/>
                      <a:pt x="3941" y="612"/>
                    </a:cubicBezTo>
                    <a:cubicBezTo>
                      <a:pt x="2868" y="1215"/>
                      <a:pt x="1" y="3395"/>
                      <a:pt x="1194" y="4829"/>
                    </a:cubicBezTo>
                    <a:cubicBezTo>
                      <a:pt x="1605" y="5323"/>
                      <a:pt x="2688" y="5462"/>
                      <a:pt x="3872" y="5462"/>
                    </a:cubicBezTo>
                    <a:cubicBezTo>
                      <a:pt x="5319" y="5462"/>
                      <a:pt x="6918" y="5253"/>
                      <a:pt x="7628" y="5227"/>
                    </a:cubicBezTo>
                    <a:cubicBezTo>
                      <a:pt x="8435" y="5191"/>
                      <a:pt x="9266" y="5143"/>
                      <a:pt x="9941" y="4709"/>
                    </a:cubicBezTo>
                    <a:cubicBezTo>
                      <a:pt x="10604" y="4263"/>
                      <a:pt x="10977" y="3275"/>
                      <a:pt x="10543" y="2636"/>
                    </a:cubicBezTo>
                    <a:cubicBezTo>
                      <a:pt x="10098" y="1998"/>
                      <a:pt x="9146" y="1974"/>
                      <a:pt x="8531" y="1504"/>
                    </a:cubicBezTo>
                    <a:cubicBezTo>
                      <a:pt x="8182" y="1239"/>
                      <a:pt x="7953" y="841"/>
                      <a:pt x="7628" y="552"/>
                    </a:cubicBezTo>
                    <a:cubicBezTo>
                      <a:pt x="7194" y="161"/>
                      <a:pt x="6643" y="1"/>
                      <a:pt x="6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1"/>
              <p:cNvSpPr/>
              <p:nvPr/>
            </p:nvSpPr>
            <p:spPr>
              <a:xfrm>
                <a:off x="7343135" y="3954710"/>
                <a:ext cx="329385" cy="733617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13742" extrusionOk="0">
                    <a:moveTo>
                      <a:pt x="3171" y="1"/>
                    </a:moveTo>
                    <a:cubicBezTo>
                      <a:pt x="3151" y="1"/>
                      <a:pt x="3130" y="4"/>
                      <a:pt x="3110" y="10"/>
                    </a:cubicBezTo>
                    <a:cubicBezTo>
                      <a:pt x="2085" y="263"/>
                      <a:pt x="1844" y="1781"/>
                      <a:pt x="1929" y="2637"/>
                    </a:cubicBezTo>
                    <a:cubicBezTo>
                      <a:pt x="1965" y="2974"/>
                      <a:pt x="2037" y="3299"/>
                      <a:pt x="2134" y="3625"/>
                    </a:cubicBezTo>
                    <a:cubicBezTo>
                      <a:pt x="1965" y="3540"/>
                      <a:pt x="1808" y="3432"/>
                      <a:pt x="1652" y="3323"/>
                    </a:cubicBezTo>
                    <a:cubicBezTo>
                      <a:pt x="1459" y="3171"/>
                      <a:pt x="1010" y="2593"/>
                      <a:pt x="672" y="2593"/>
                    </a:cubicBezTo>
                    <a:cubicBezTo>
                      <a:pt x="608" y="2593"/>
                      <a:pt x="548" y="2613"/>
                      <a:pt x="495" y="2661"/>
                    </a:cubicBezTo>
                    <a:cubicBezTo>
                      <a:pt x="1" y="3107"/>
                      <a:pt x="736" y="4022"/>
                      <a:pt x="1085" y="4299"/>
                    </a:cubicBezTo>
                    <a:cubicBezTo>
                      <a:pt x="1483" y="4625"/>
                      <a:pt x="2146" y="5022"/>
                      <a:pt x="2736" y="5095"/>
                    </a:cubicBezTo>
                    <a:cubicBezTo>
                      <a:pt x="2905" y="5420"/>
                      <a:pt x="3073" y="5745"/>
                      <a:pt x="3230" y="6083"/>
                    </a:cubicBezTo>
                    <a:cubicBezTo>
                      <a:pt x="3519" y="6625"/>
                      <a:pt x="3700" y="7227"/>
                      <a:pt x="3760" y="7854"/>
                    </a:cubicBezTo>
                    <a:cubicBezTo>
                      <a:pt x="3796" y="8601"/>
                      <a:pt x="3652" y="9348"/>
                      <a:pt x="3579" y="10083"/>
                    </a:cubicBezTo>
                    <a:cubicBezTo>
                      <a:pt x="3507" y="10625"/>
                      <a:pt x="3507" y="11167"/>
                      <a:pt x="3579" y="11709"/>
                    </a:cubicBezTo>
                    <a:cubicBezTo>
                      <a:pt x="3098" y="11408"/>
                      <a:pt x="2784" y="10938"/>
                      <a:pt x="2507" y="10408"/>
                    </a:cubicBezTo>
                    <a:cubicBezTo>
                      <a:pt x="2182" y="9782"/>
                      <a:pt x="1784" y="8721"/>
                      <a:pt x="1001" y="8553"/>
                    </a:cubicBezTo>
                    <a:cubicBezTo>
                      <a:pt x="980" y="8547"/>
                      <a:pt x="958" y="8545"/>
                      <a:pt x="938" y="8545"/>
                    </a:cubicBezTo>
                    <a:cubicBezTo>
                      <a:pt x="771" y="8545"/>
                      <a:pt x="633" y="8707"/>
                      <a:pt x="676" y="8878"/>
                    </a:cubicBezTo>
                    <a:cubicBezTo>
                      <a:pt x="760" y="9300"/>
                      <a:pt x="1049" y="9745"/>
                      <a:pt x="1242" y="10131"/>
                    </a:cubicBezTo>
                    <a:cubicBezTo>
                      <a:pt x="1447" y="10589"/>
                      <a:pt x="1640" y="11059"/>
                      <a:pt x="1893" y="11492"/>
                    </a:cubicBezTo>
                    <a:cubicBezTo>
                      <a:pt x="2338" y="12215"/>
                      <a:pt x="3037" y="12914"/>
                      <a:pt x="3929" y="12938"/>
                    </a:cubicBezTo>
                    <a:cubicBezTo>
                      <a:pt x="4061" y="13179"/>
                      <a:pt x="4230" y="13408"/>
                      <a:pt x="4435" y="13601"/>
                    </a:cubicBezTo>
                    <a:cubicBezTo>
                      <a:pt x="4545" y="13699"/>
                      <a:pt x="4674" y="13741"/>
                      <a:pt x="4802" y="13741"/>
                    </a:cubicBezTo>
                    <a:cubicBezTo>
                      <a:pt x="5193" y="13741"/>
                      <a:pt x="5566" y="13344"/>
                      <a:pt x="5302" y="12926"/>
                    </a:cubicBezTo>
                    <a:cubicBezTo>
                      <a:pt x="5013" y="12456"/>
                      <a:pt x="4821" y="12059"/>
                      <a:pt x="4796" y="11492"/>
                    </a:cubicBezTo>
                    <a:cubicBezTo>
                      <a:pt x="4784" y="10902"/>
                      <a:pt x="4833" y="10324"/>
                      <a:pt x="4941" y="9745"/>
                    </a:cubicBezTo>
                    <a:cubicBezTo>
                      <a:pt x="5122" y="8613"/>
                      <a:pt x="5182" y="7565"/>
                      <a:pt x="4845" y="6504"/>
                    </a:cubicBezTo>
                    <a:cubicBezTo>
                      <a:pt x="5290" y="6083"/>
                      <a:pt x="5628" y="5564"/>
                      <a:pt x="5833" y="4998"/>
                    </a:cubicBezTo>
                    <a:cubicBezTo>
                      <a:pt x="5965" y="4552"/>
                      <a:pt x="6170" y="3805"/>
                      <a:pt x="5712" y="3492"/>
                    </a:cubicBezTo>
                    <a:cubicBezTo>
                      <a:pt x="5676" y="3468"/>
                      <a:pt x="5640" y="3456"/>
                      <a:pt x="5604" y="3456"/>
                    </a:cubicBezTo>
                    <a:cubicBezTo>
                      <a:pt x="5568" y="3456"/>
                      <a:pt x="5531" y="3468"/>
                      <a:pt x="5495" y="3492"/>
                    </a:cubicBezTo>
                    <a:cubicBezTo>
                      <a:pt x="5134" y="3673"/>
                      <a:pt x="5061" y="4263"/>
                      <a:pt x="4869" y="4601"/>
                    </a:cubicBezTo>
                    <a:cubicBezTo>
                      <a:pt x="4724" y="4866"/>
                      <a:pt x="4555" y="5131"/>
                      <a:pt x="4363" y="5360"/>
                    </a:cubicBezTo>
                    <a:cubicBezTo>
                      <a:pt x="3965" y="4589"/>
                      <a:pt x="3471" y="3829"/>
                      <a:pt x="3218" y="2998"/>
                    </a:cubicBezTo>
                    <a:cubicBezTo>
                      <a:pt x="3073" y="2552"/>
                      <a:pt x="3001" y="2082"/>
                      <a:pt x="3013" y="1625"/>
                    </a:cubicBezTo>
                    <a:cubicBezTo>
                      <a:pt x="3025" y="1372"/>
                      <a:pt x="3061" y="1143"/>
                      <a:pt x="3122" y="902"/>
                    </a:cubicBezTo>
                    <a:cubicBezTo>
                      <a:pt x="3182" y="685"/>
                      <a:pt x="3314" y="492"/>
                      <a:pt x="3375" y="263"/>
                    </a:cubicBezTo>
                    <a:cubicBezTo>
                      <a:pt x="3406" y="127"/>
                      <a:pt x="3302" y="1"/>
                      <a:pt x="3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7586518" y="3838384"/>
                <a:ext cx="276428" cy="843109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15793" extrusionOk="0">
                    <a:moveTo>
                      <a:pt x="2577" y="0"/>
                    </a:moveTo>
                    <a:cubicBezTo>
                      <a:pt x="2485" y="0"/>
                      <a:pt x="2389" y="40"/>
                      <a:pt x="2322" y="129"/>
                    </a:cubicBezTo>
                    <a:cubicBezTo>
                      <a:pt x="1551" y="1165"/>
                      <a:pt x="1780" y="2466"/>
                      <a:pt x="2045" y="3635"/>
                    </a:cubicBezTo>
                    <a:lnTo>
                      <a:pt x="2105" y="3912"/>
                    </a:lnTo>
                    <a:cubicBezTo>
                      <a:pt x="2081" y="3900"/>
                      <a:pt x="2057" y="3876"/>
                      <a:pt x="2033" y="3864"/>
                    </a:cubicBezTo>
                    <a:cubicBezTo>
                      <a:pt x="1503" y="3466"/>
                      <a:pt x="828" y="3020"/>
                      <a:pt x="502" y="2418"/>
                    </a:cubicBezTo>
                    <a:cubicBezTo>
                      <a:pt x="450" y="2329"/>
                      <a:pt x="374" y="2292"/>
                      <a:pt x="299" y="2292"/>
                    </a:cubicBezTo>
                    <a:cubicBezTo>
                      <a:pt x="150" y="2292"/>
                      <a:pt x="1" y="2439"/>
                      <a:pt x="33" y="2623"/>
                    </a:cubicBezTo>
                    <a:cubicBezTo>
                      <a:pt x="141" y="3334"/>
                      <a:pt x="286" y="4020"/>
                      <a:pt x="864" y="4514"/>
                    </a:cubicBezTo>
                    <a:cubicBezTo>
                      <a:pt x="1129" y="4767"/>
                      <a:pt x="1454" y="4960"/>
                      <a:pt x="1804" y="5081"/>
                    </a:cubicBezTo>
                    <a:cubicBezTo>
                      <a:pt x="1972" y="5141"/>
                      <a:pt x="2153" y="5177"/>
                      <a:pt x="2334" y="5189"/>
                    </a:cubicBezTo>
                    <a:cubicBezTo>
                      <a:pt x="2346" y="5298"/>
                      <a:pt x="2358" y="5418"/>
                      <a:pt x="2346" y="5539"/>
                    </a:cubicBezTo>
                    <a:cubicBezTo>
                      <a:pt x="2346" y="6177"/>
                      <a:pt x="2165" y="6780"/>
                      <a:pt x="1985" y="7394"/>
                    </a:cubicBezTo>
                    <a:cubicBezTo>
                      <a:pt x="1611" y="8659"/>
                      <a:pt x="1322" y="9792"/>
                      <a:pt x="1515" y="11129"/>
                    </a:cubicBezTo>
                    <a:cubicBezTo>
                      <a:pt x="1611" y="11792"/>
                      <a:pt x="1756" y="12443"/>
                      <a:pt x="1756" y="13129"/>
                    </a:cubicBezTo>
                    <a:cubicBezTo>
                      <a:pt x="1756" y="13804"/>
                      <a:pt x="1551" y="14419"/>
                      <a:pt x="1454" y="15081"/>
                    </a:cubicBezTo>
                    <a:cubicBezTo>
                      <a:pt x="1398" y="15458"/>
                      <a:pt x="1732" y="15793"/>
                      <a:pt x="2047" y="15793"/>
                    </a:cubicBezTo>
                    <a:cubicBezTo>
                      <a:pt x="2205" y="15793"/>
                      <a:pt x="2358" y="15708"/>
                      <a:pt x="2454" y="15503"/>
                    </a:cubicBezTo>
                    <a:cubicBezTo>
                      <a:pt x="3021" y="14370"/>
                      <a:pt x="3033" y="12864"/>
                      <a:pt x="2888" y="11623"/>
                    </a:cubicBezTo>
                    <a:cubicBezTo>
                      <a:pt x="2864" y="11406"/>
                      <a:pt x="2828" y="11189"/>
                      <a:pt x="2816" y="10973"/>
                    </a:cubicBezTo>
                    <a:cubicBezTo>
                      <a:pt x="3852" y="10262"/>
                      <a:pt x="5177" y="9274"/>
                      <a:pt x="4864" y="7852"/>
                    </a:cubicBezTo>
                    <a:cubicBezTo>
                      <a:pt x="4840" y="7731"/>
                      <a:pt x="4744" y="7635"/>
                      <a:pt x="4623" y="7611"/>
                    </a:cubicBezTo>
                    <a:cubicBezTo>
                      <a:pt x="4595" y="7597"/>
                      <a:pt x="4567" y="7591"/>
                      <a:pt x="4539" y="7591"/>
                    </a:cubicBezTo>
                    <a:cubicBezTo>
                      <a:pt x="4519" y="7591"/>
                      <a:pt x="4499" y="7594"/>
                      <a:pt x="4479" y="7599"/>
                    </a:cubicBezTo>
                    <a:cubicBezTo>
                      <a:pt x="4262" y="7635"/>
                      <a:pt x="4214" y="7804"/>
                      <a:pt x="4141" y="7984"/>
                    </a:cubicBezTo>
                    <a:cubicBezTo>
                      <a:pt x="4009" y="8298"/>
                      <a:pt x="3840" y="8599"/>
                      <a:pt x="3635" y="8876"/>
                    </a:cubicBezTo>
                    <a:cubicBezTo>
                      <a:pt x="3382" y="9177"/>
                      <a:pt x="3093" y="9454"/>
                      <a:pt x="2768" y="9671"/>
                    </a:cubicBezTo>
                    <a:cubicBezTo>
                      <a:pt x="2852" y="9069"/>
                      <a:pt x="2985" y="8466"/>
                      <a:pt x="3153" y="7876"/>
                    </a:cubicBezTo>
                    <a:cubicBezTo>
                      <a:pt x="3479" y="6671"/>
                      <a:pt x="3491" y="5394"/>
                      <a:pt x="3201" y="4177"/>
                    </a:cubicBezTo>
                    <a:cubicBezTo>
                      <a:pt x="2900" y="2912"/>
                      <a:pt x="2527" y="1659"/>
                      <a:pt x="2852" y="358"/>
                    </a:cubicBezTo>
                    <a:cubicBezTo>
                      <a:pt x="2907" y="138"/>
                      <a:pt x="2748" y="0"/>
                      <a:pt x="2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7768347" y="3899136"/>
                <a:ext cx="263455" cy="791379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14824" extrusionOk="0">
                    <a:moveTo>
                      <a:pt x="2387" y="1"/>
                    </a:moveTo>
                    <a:cubicBezTo>
                      <a:pt x="2228" y="1"/>
                      <a:pt x="2074" y="120"/>
                      <a:pt x="2145" y="316"/>
                    </a:cubicBezTo>
                    <a:cubicBezTo>
                      <a:pt x="2470" y="1292"/>
                      <a:pt x="2326" y="2292"/>
                      <a:pt x="2169" y="3280"/>
                    </a:cubicBezTo>
                    <a:cubicBezTo>
                      <a:pt x="1663" y="2834"/>
                      <a:pt x="1229" y="2316"/>
                      <a:pt x="880" y="1738"/>
                    </a:cubicBezTo>
                    <a:cubicBezTo>
                      <a:pt x="833" y="1662"/>
                      <a:pt x="756" y="1627"/>
                      <a:pt x="680" y="1627"/>
                    </a:cubicBezTo>
                    <a:cubicBezTo>
                      <a:pt x="562" y="1627"/>
                      <a:pt x="446" y="1712"/>
                      <a:pt x="446" y="1858"/>
                    </a:cubicBezTo>
                    <a:cubicBezTo>
                      <a:pt x="494" y="2979"/>
                      <a:pt x="1061" y="4027"/>
                      <a:pt x="1988" y="4678"/>
                    </a:cubicBezTo>
                    <a:cubicBezTo>
                      <a:pt x="1952" y="5569"/>
                      <a:pt x="2024" y="6461"/>
                      <a:pt x="2205" y="7340"/>
                    </a:cubicBezTo>
                    <a:cubicBezTo>
                      <a:pt x="2326" y="7919"/>
                      <a:pt x="2410" y="8533"/>
                      <a:pt x="2241" y="9112"/>
                    </a:cubicBezTo>
                    <a:cubicBezTo>
                      <a:pt x="2073" y="9654"/>
                      <a:pt x="1723" y="10124"/>
                      <a:pt x="1482" y="10630"/>
                    </a:cubicBezTo>
                    <a:cubicBezTo>
                      <a:pt x="1434" y="10750"/>
                      <a:pt x="1386" y="10871"/>
                      <a:pt x="1338" y="10991"/>
                    </a:cubicBezTo>
                    <a:cubicBezTo>
                      <a:pt x="1265" y="10931"/>
                      <a:pt x="1205" y="10859"/>
                      <a:pt x="1145" y="10798"/>
                    </a:cubicBezTo>
                    <a:cubicBezTo>
                      <a:pt x="952" y="10582"/>
                      <a:pt x="759" y="10280"/>
                      <a:pt x="494" y="10160"/>
                    </a:cubicBezTo>
                    <a:cubicBezTo>
                      <a:pt x="446" y="10132"/>
                      <a:pt x="395" y="10120"/>
                      <a:pt x="345" y="10120"/>
                    </a:cubicBezTo>
                    <a:cubicBezTo>
                      <a:pt x="221" y="10120"/>
                      <a:pt x="107" y="10199"/>
                      <a:pt x="73" y="10329"/>
                    </a:cubicBezTo>
                    <a:cubicBezTo>
                      <a:pt x="0" y="10678"/>
                      <a:pt x="181" y="11051"/>
                      <a:pt x="338" y="11365"/>
                    </a:cubicBezTo>
                    <a:cubicBezTo>
                      <a:pt x="494" y="11666"/>
                      <a:pt x="771" y="12088"/>
                      <a:pt x="1085" y="12244"/>
                    </a:cubicBezTo>
                    <a:lnTo>
                      <a:pt x="1085" y="12256"/>
                    </a:lnTo>
                    <a:cubicBezTo>
                      <a:pt x="1061" y="12895"/>
                      <a:pt x="1133" y="13534"/>
                      <a:pt x="904" y="14148"/>
                    </a:cubicBezTo>
                    <a:cubicBezTo>
                      <a:pt x="758" y="14557"/>
                      <a:pt x="1094" y="14824"/>
                      <a:pt x="1437" y="14824"/>
                    </a:cubicBezTo>
                    <a:cubicBezTo>
                      <a:pt x="1661" y="14824"/>
                      <a:pt x="1889" y="14711"/>
                      <a:pt x="1988" y="14449"/>
                    </a:cubicBezTo>
                    <a:cubicBezTo>
                      <a:pt x="2085" y="14136"/>
                      <a:pt x="2157" y="13823"/>
                      <a:pt x="2181" y="13497"/>
                    </a:cubicBezTo>
                    <a:cubicBezTo>
                      <a:pt x="2808" y="13485"/>
                      <a:pt x="3434" y="13124"/>
                      <a:pt x="3832" y="12666"/>
                    </a:cubicBezTo>
                    <a:cubicBezTo>
                      <a:pt x="4061" y="12389"/>
                      <a:pt x="4254" y="12076"/>
                      <a:pt x="4398" y="11762"/>
                    </a:cubicBezTo>
                    <a:cubicBezTo>
                      <a:pt x="4555" y="11473"/>
                      <a:pt x="4748" y="11196"/>
                      <a:pt x="4856" y="10883"/>
                    </a:cubicBezTo>
                    <a:cubicBezTo>
                      <a:pt x="4935" y="10658"/>
                      <a:pt x="4731" y="10507"/>
                      <a:pt x="4537" y="10507"/>
                    </a:cubicBezTo>
                    <a:cubicBezTo>
                      <a:pt x="4522" y="10507"/>
                      <a:pt x="4508" y="10508"/>
                      <a:pt x="4494" y="10509"/>
                    </a:cubicBezTo>
                    <a:cubicBezTo>
                      <a:pt x="3952" y="10594"/>
                      <a:pt x="3651" y="11208"/>
                      <a:pt x="3386" y="11618"/>
                    </a:cubicBezTo>
                    <a:cubicBezTo>
                      <a:pt x="3241" y="11859"/>
                      <a:pt x="3049" y="12076"/>
                      <a:pt x="2820" y="12232"/>
                    </a:cubicBezTo>
                    <a:cubicBezTo>
                      <a:pt x="2639" y="12341"/>
                      <a:pt x="2434" y="12413"/>
                      <a:pt x="2229" y="12449"/>
                    </a:cubicBezTo>
                    <a:cubicBezTo>
                      <a:pt x="2241" y="11883"/>
                      <a:pt x="2398" y="11317"/>
                      <a:pt x="2675" y="10823"/>
                    </a:cubicBezTo>
                    <a:cubicBezTo>
                      <a:pt x="2964" y="10292"/>
                      <a:pt x="3278" y="9774"/>
                      <a:pt x="3410" y="9196"/>
                    </a:cubicBezTo>
                    <a:cubicBezTo>
                      <a:pt x="3470" y="8871"/>
                      <a:pt x="3494" y="8557"/>
                      <a:pt x="3482" y="8232"/>
                    </a:cubicBezTo>
                    <a:cubicBezTo>
                      <a:pt x="3519" y="8208"/>
                      <a:pt x="3555" y="8184"/>
                      <a:pt x="3579" y="8148"/>
                    </a:cubicBezTo>
                    <a:cubicBezTo>
                      <a:pt x="4121" y="7497"/>
                      <a:pt x="4856" y="6365"/>
                      <a:pt x="4531" y="5485"/>
                    </a:cubicBezTo>
                    <a:cubicBezTo>
                      <a:pt x="4484" y="5344"/>
                      <a:pt x="4340" y="5238"/>
                      <a:pt x="4198" y="5238"/>
                    </a:cubicBezTo>
                    <a:cubicBezTo>
                      <a:pt x="4122" y="5238"/>
                      <a:pt x="4047" y="5269"/>
                      <a:pt x="3988" y="5340"/>
                    </a:cubicBezTo>
                    <a:cubicBezTo>
                      <a:pt x="3747" y="5642"/>
                      <a:pt x="3651" y="6003"/>
                      <a:pt x="3470" y="6340"/>
                    </a:cubicBezTo>
                    <a:cubicBezTo>
                      <a:pt x="3410" y="6461"/>
                      <a:pt x="3338" y="6581"/>
                      <a:pt x="3265" y="6702"/>
                    </a:cubicBezTo>
                    <a:cubicBezTo>
                      <a:pt x="3169" y="6244"/>
                      <a:pt x="3109" y="5786"/>
                      <a:pt x="3085" y="5328"/>
                    </a:cubicBezTo>
                    <a:cubicBezTo>
                      <a:pt x="3085" y="4702"/>
                      <a:pt x="3121" y="4087"/>
                      <a:pt x="3205" y="3473"/>
                    </a:cubicBezTo>
                    <a:cubicBezTo>
                      <a:pt x="3302" y="2316"/>
                      <a:pt x="3326" y="1099"/>
                      <a:pt x="2615" y="111"/>
                    </a:cubicBezTo>
                    <a:cubicBezTo>
                      <a:pt x="2560" y="35"/>
                      <a:pt x="2473" y="1"/>
                      <a:pt x="2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7266634" y="4495340"/>
                <a:ext cx="486337" cy="242315"/>
              </a:xfrm>
              <a:custGeom>
                <a:avLst/>
                <a:gdLst/>
                <a:ahLst/>
                <a:cxnLst/>
                <a:rect l="l" t="t" r="r" b="b"/>
                <a:pathLst>
                  <a:path w="9110" h="4539" extrusionOk="0">
                    <a:moveTo>
                      <a:pt x="5444" y="0"/>
                    </a:moveTo>
                    <a:cubicBezTo>
                      <a:pt x="5263" y="0"/>
                      <a:pt x="5081" y="18"/>
                      <a:pt x="4904" y="52"/>
                    </a:cubicBezTo>
                    <a:cubicBezTo>
                      <a:pt x="4097" y="197"/>
                      <a:pt x="3374" y="631"/>
                      <a:pt x="2699" y="1076"/>
                    </a:cubicBezTo>
                    <a:cubicBezTo>
                      <a:pt x="1747" y="1715"/>
                      <a:pt x="0" y="2920"/>
                      <a:pt x="1482" y="3980"/>
                    </a:cubicBezTo>
                    <a:cubicBezTo>
                      <a:pt x="2142" y="4445"/>
                      <a:pt x="3301" y="4538"/>
                      <a:pt x="4419" y="4538"/>
                    </a:cubicBezTo>
                    <a:cubicBezTo>
                      <a:pt x="5166" y="4538"/>
                      <a:pt x="5894" y="4497"/>
                      <a:pt x="6442" y="4497"/>
                    </a:cubicBezTo>
                    <a:cubicBezTo>
                      <a:pt x="6498" y="4497"/>
                      <a:pt x="6551" y="4497"/>
                      <a:pt x="6603" y="4498"/>
                    </a:cubicBezTo>
                    <a:cubicBezTo>
                      <a:pt x="6724" y="4501"/>
                      <a:pt x="6846" y="4503"/>
                      <a:pt x="6968" y="4503"/>
                    </a:cubicBezTo>
                    <a:cubicBezTo>
                      <a:pt x="7406" y="4503"/>
                      <a:pt x="7843" y="4470"/>
                      <a:pt x="8230" y="4281"/>
                    </a:cubicBezTo>
                    <a:cubicBezTo>
                      <a:pt x="8724" y="4040"/>
                      <a:pt x="9109" y="3474"/>
                      <a:pt x="8965" y="2944"/>
                    </a:cubicBezTo>
                    <a:cubicBezTo>
                      <a:pt x="8808" y="2450"/>
                      <a:pt x="8290" y="2185"/>
                      <a:pt x="7940" y="1811"/>
                    </a:cubicBezTo>
                    <a:cubicBezTo>
                      <a:pt x="7639" y="1474"/>
                      <a:pt x="7470" y="1040"/>
                      <a:pt x="7169" y="703"/>
                    </a:cubicBezTo>
                    <a:cubicBezTo>
                      <a:pt x="6736" y="223"/>
                      <a:pt x="6091" y="0"/>
                      <a:pt x="54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1"/>
              <p:cNvSpPr/>
              <p:nvPr/>
            </p:nvSpPr>
            <p:spPr>
              <a:xfrm>
                <a:off x="7560573" y="4546269"/>
                <a:ext cx="488900" cy="204411"/>
              </a:xfrm>
              <a:custGeom>
                <a:avLst/>
                <a:gdLst/>
                <a:ahLst/>
                <a:cxnLst/>
                <a:rect l="l" t="t" r="r" b="b"/>
                <a:pathLst>
                  <a:path w="9158" h="3829" extrusionOk="0">
                    <a:moveTo>
                      <a:pt x="4525" y="0"/>
                    </a:moveTo>
                    <a:cubicBezTo>
                      <a:pt x="4503" y="0"/>
                      <a:pt x="4481" y="1"/>
                      <a:pt x="4459" y="2"/>
                    </a:cubicBezTo>
                    <a:cubicBezTo>
                      <a:pt x="3278" y="14"/>
                      <a:pt x="0" y="2267"/>
                      <a:pt x="1808" y="3556"/>
                    </a:cubicBezTo>
                    <a:cubicBezTo>
                      <a:pt x="2119" y="3771"/>
                      <a:pt x="2503" y="3828"/>
                      <a:pt x="2892" y="3828"/>
                    </a:cubicBezTo>
                    <a:cubicBezTo>
                      <a:pt x="3091" y="3828"/>
                      <a:pt x="3291" y="3814"/>
                      <a:pt x="3483" y="3797"/>
                    </a:cubicBezTo>
                    <a:lnTo>
                      <a:pt x="7350" y="3448"/>
                    </a:lnTo>
                    <a:cubicBezTo>
                      <a:pt x="7965" y="3400"/>
                      <a:pt x="8688" y="3255"/>
                      <a:pt x="8905" y="2677"/>
                    </a:cubicBezTo>
                    <a:cubicBezTo>
                      <a:pt x="9158" y="2002"/>
                      <a:pt x="8411" y="1327"/>
                      <a:pt x="7712" y="1146"/>
                    </a:cubicBezTo>
                    <a:cubicBezTo>
                      <a:pt x="7001" y="966"/>
                      <a:pt x="6206" y="990"/>
                      <a:pt x="5627" y="544"/>
                    </a:cubicBezTo>
                    <a:cubicBezTo>
                      <a:pt x="5459" y="387"/>
                      <a:pt x="5290" y="255"/>
                      <a:pt x="5097" y="122"/>
                    </a:cubicBezTo>
                    <a:cubicBezTo>
                      <a:pt x="4924" y="47"/>
                      <a:pt x="4722" y="0"/>
                      <a:pt x="45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9" name="Google Shape;619;p11"/>
            <p:cNvGrpSpPr/>
            <p:nvPr/>
          </p:nvGrpSpPr>
          <p:grpSpPr>
            <a:xfrm>
              <a:off x="164831" y="3154045"/>
              <a:ext cx="1184790" cy="2127998"/>
              <a:chOff x="434327" y="3007908"/>
              <a:chExt cx="921586" cy="1655257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434327" y="3007908"/>
                <a:ext cx="551948" cy="1528893"/>
              </a:xfrm>
              <a:custGeom>
                <a:avLst/>
                <a:gdLst/>
                <a:ahLst/>
                <a:cxnLst/>
                <a:rect l="l" t="t" r="r" b="b"/>
                <a:pathLst>
                  <a:path w="10339" h="28639" extrusionOk="0">
                    <a:moveTo>
                      <a:pt x="6482" y="1"/>
                    </a:moveTo>
                    <a:cubicBezTo>
                      <a:pt x="6470" y="1"/>
                      <a:pt x="6458" y="1"/>
                      <a:pt x="6446" y="1"/>
                    </a:cubicBezTo>
                    <a:cubicBezTo>
                      <a:pt x="5471" y="25"/>
                      <a:pt x="5410" y="1543"/>
                      <a:pt x="5543" y="2206"/>
                    </a:cubicBezTo>
                    <a:cubicBezTo>
                      <a:pt x="5663" y="2784"/>
                      <a:pt x="5892" y="3327"/>
                      <a:pt x="6230" y="3821"/>
                    </a:cubicBezTo>
                    <a:cubicBezTo>
                      <a:pt x="6471" y="4206"/>
                      <a:pt x="6784" y="4580"/>
                      <a:pt x="6965" y="5001"/>
                    </a:cubicBezTo>
                    <a:cubicBezTo>
                      <a:pt x="6953" y="5447"/>
                      <a:pt x="6916" y="5905"/>
                      <a:pt x="6844" y="6351"/>
                    </a:cubicBezTo>
                    <a:cubicBezTo>
                      <a:pt x="6772" y="6929"/>
                      <a:pt x="6651" y="7496"/>
                      <a:pt x="6507" y="8062"/>
                    </a:cubicBezTo>
                    <a:cubicBezTo>
                      <a:pt x="6459" y="7339"/>
                      <a:pt x="6290" y="6616"/>
                      <a:pt x="5844" y="6026"/>
                    </a:cubicBezTo>
                    <a:cubicBezTo>
                      <a:pt x="5583" y="5685"/>
                      <a:pt x="5144" y="5412"/>
                      <a:pt x="4714" y="5412"/>
                    </a:cubicBezTo>
                    <a:cubicBezTo>
                      <a:pt x="4489" y="5412"/>
                      <a:pt x="4267" y="5487"/>
                      <a:pt x="4073" y="5664"/>
                    </a:cubicBezTo>
                    <a:cubicBezTo>
                      <a:pt x="3458" y="6230"/>
                      <a:pt x="3735" y="7315"/>
                      <a:pt x="4145" y="7917"/>
                    </a:cubicBezTo>
                    <a:cubicBezTo>
                      <a:pt x="4555" y="8520"/>
                      <a:pt x="5410" y="9110"/>
                      <a:pt x="6181" y="9194"/>
                    </a:cubicBezTo>
                    <a:cubicBezTo>
                      <a:pt x="5952" y="9941"/>
                      <a:pt x="5687" y="10701"/>
                      <a:pt x="5434" y="11435"/>
                    </a:cubicBezTo>
                    <a:cubicBezTo>
                      <a:pt x="5181" y="12146"/>
                      <a:pt x="4928" y="12869"/>
                      <a:pt x="4711" y="13604"/>
                    </a:cubicBezTo>
                    <a:cubicBezTo>
                      <a:pt x="4603" y="12737"/>
                      <a:pt x="4410" y="11905"/>
                      <a:pt x="3952" y="11134"/>
                    </a:cubicBezTo>
                    <a:cubicBezTo>
                      <a:pt x="3723" y="10761"/>
                      <a:pt x="3422" y="10315"/>
                      <a:pt x="2964" y="10231"/>
                    </a:cubicBezTo>
                    <a:cubicBezTo>
                      <a:pt x="2914" y="10222"/>
                      <a:pt x="2864" y="10219"/>
                      <a:pt x="2814" y="10219"/>
                    </a:cubicBezTo>
                    <a:cubicBezTo>
                      <a:pt x="2496" y="10219"/>
                      <a:pt x="2202" y="10381"/>
                      <a:pt x="2025" y="10652"/>
                    </a:cubicBezTo>
                    <a:cubicBezTo>
                      <a:pt x="1506" y="11460"/>
                      <a:pt x="1856" y="12689"/>
                      <a:pt x="2374" y="13399"/>
                    </a:cubicBezTo>
                    <a:cubicBezTo>
                      <a:pt x="2856" y="14038"/>
                      <a:pt x="3639" y="14508"/>
                      <a:pt x="4446" y="14508"/>
                    </a:cubicBezTo>
                    <a:cubicBezTo>
                      <a:pt x="4266" y="15195"/>
                      <a:pt x="4121" y="15906"/>
                      <a:pt x="4037" y="16604"/>
                    </a:cubicBezTo>
                    <a:cubicBezTo>
                      <a:pt x="3940" y="17291"/>
                      <a:pt x="3916" y="17978"/>
                      <a:pt x="3940" y="18665"/>
                    </a:cubicBezTo>
                    <a:cubicBezTo>
                      <a:pt x="3663" y="18014"/>
                      <a:pt x="3254" y="17412"/>
                      <a:pt x="2760" y="16894"/>
                    </a:cubicBezTo>
                    <a:cubicBezTo>
                      <a:pt x="2418" y="16569"/>
                      <a:pt x="1745" y="16041"/>
                      <a:pt x="1167" y="16041"/>
                    </a:cubicBezTo>
                    <a:cubicBezTo>
                      <a:pt x="950" y="16041"/>
                      <a:pt x="746" y="16116"/>
                      <a:pt x="579" y="16303"/>
                    </a:cubicBezTo>
                    <a:cubicBezTo>
                      <a:pt x="0" y="16954"/>
                      <a:pt x="518" y="18267"/>
                      <a:pt x="1037" y="18809"/>
                    </a:cubicBezTo>
                    <a:cubicBezTo>
                      <a:pt x="1796" y="19593"/>
                      <a:pt x="2976" y="19773"/>
                      <a:pt x="4025" y="19773"/>
                    </a:cubicBezTo>
                    <a:cubicBezTo>
                      <a:pt x="4121" y="20556"/>
                      <a:pt x="4254" y="21328"/>
                      <a:pt x="4458" y="22087"/>
                    </a:cubicBezTo>
                    <a:cubicBezTo>
                      <a:pt x="4615" y="22737"/>
                      <a:pt x="4808" y="23400"/>
                      <a:pt x="4916" y="24075"/>
                    </a:cubicBezTo>
                    <a:cubicBezTo>
                      <a:pt x="4591" y="23629"/>
                      <a:pt x="4217" y="23243"/>
                      <a:pt x="3784" y="22906"/>
                    </a:cubicBezTo>
                    <a:cubicBezTo>
                      <a:pt x="3407" y="22620"/>
                      <a:pt x="2878" y="22375"/>
                      <a:pt x="2384" y="22375"/>
                    </a:cubicBezTo>
                    <a:cubicBezTo>
                      <a:pt x="2024" y="22375"/>
                      <a:pt x="1683" y="22505"/>
                      <a:pt x="1434" y="22846"/>
                    </a:cubicBezTo>
                    <a:cubicBezTo>
                      <a:pt x="844" y="23653"/>
                      <a:pt x="1506" y="24605"/>
                      <a:pt x="2193" y="25099"/>
                    </a:cubicBezTo>
                    <a:cubicBezTo>
                      <a:pt x="2882" y="25621"/>
                      <a:pt x="3715" y="25889"/>
                      <a:pt x="4568" y="25889"/>
                    </a:cubicBezTo>
                    <a:cubicBezTo>
                      <a:pt x="4700" y="25889"/>
                      <a:pt x="4832" y="25883"/>
                      <a:pt x="4964" y="25870"/>
                    </a:cubicBezTo>
                    <a:lnTo>
                      <a:pt x="4964" y="25870"/>
                    </a:lnTo>
                    <a:cubicBezTo>
                      <a:pt x="4868" y="26737"/>
                      <a:pt x="4603" y="27569"/>
                      <a:pt x="4338" y="28400"/>
                    </a:cubicBezTo>
                    <a:cubicBezTo>
                      <a:pt x="4294" y="28546"/>
                      <a:pt x="4409" y="28639"/>
                      <a:pt x="4525" y="28639"/>
                    </a:cubicBezTo>
                    <a:cubicBezTo>
                      <a:pt x="4601" y="28639"/>
                      <a:pt x="4678" y="28599"/>
                      <a:pt x="4711" y="28509"/>
                    </a:cubicBezTo>
                    <a:cubicBezTo>
                      <a:pt x="5013" y="27641"/>
                      <a:pt x="5302" y="26762"/>
                      <a:pt x="5398" y="25846"/>
                    </a:cubicBezTo>
                    <a:cubicBezTo>
                      <a:pt x="6254" y="25774"/>
                      <a:pt x="7061" y="25424"/>
                      <a:pt x="7700" y="24846"/>
                    </a:cubicBezTo>
                    <a:cubicBezTo>
                      <a:pt x="8230" y="24352"/>
                      <a:pt x="8868" y="23448"/>
                      <a:pt x="8302" y="22749"/>
                    </a:cubicBezTo>
                    <a:cubicBezTo>
                      <a:pt x="8123" y="22532"/>
                      <a:pt x="7909" y="22447"/>
                      <a:pt x="7686" y="22447"/>
                    </a:cubicBezTo>
                    <a:cubicBezTo>
                      <a:pt x="7216" y="22447"/>
                      <a:pt x="6705" y="22821"/>
                      <a:pt x="6386" y="23123"/>
                    </a:cubicBezTo>
                    <a:cubicBezTo>
                      <a:pt x="5952" y="23532"/>
                      <a:pt x="5615" y="24051"/>
                      <a:pt x="5386" y="24605"/>
                    </a:cubicBezTo>
                    <a:cubicBezTo>
                      <a:pt x="5338" y="24111"/>
                      <a:pt x="5254" y="23605"/>
                      <a:pt x="5133" y="23123"/>
                    </a:cubicBezTo>
                    <a:cubicBezTo>
                      <a:pt x="4928" y="22219"/>
                      <a:pt x="4663" y="21315"/>
                      <a:pt x="4519" y="20388"/>
                    </a:cubicBezTo>
                    <a:cubicBezTo>
                      <a:pt x="4470" y="20135"/>
                      <a:pt x="4446" y="19894"/>
                      <a:pt x="4422" y="19641"/>
                    </a:cubicBezTo>
                    <a:cubicBezTo>
                      <a:pt x="5410" y="19339"/>
                      <a:pt x="6459" y="18942"/>
                      <a:pt x="7278" y="18291"/>
                    </a:cubicBezTo>
                    <a:cubicBezTo>
                      <a:pt x="7820" y="17857"/>
                      <a:pt x="8651" y="16785"/>
                      <a:pt x="7820" y="16207"/>
                    </a:cubicBezTo>
                    <a:cubicBezTo>
                      <a:pt x="7623" y="16070"/>
                      <a:pt x="7400" y="16014"/>
                      <a:pt x="7168" y="16014"/>
                    </a:cubicBezTo>
                    <a:cubicBezTo>
                      <a:pt x="6561" y="16014"/>
                      <a:pt x="5892" y="16400"/>
                      <a:pt x="5483" y="16749"/>
                    </a:cubicBezTo>
                    <a:cubicBezTo>
                      <a:pt x="5001" y="17183"/>
                      <a:pt x="4615" y="17713"/>
                      <a:pt x="4362" y="18315"/>
                    </a:cubicBezTo>
                    <a:cubicBezTo>
                      <a:pt x="4362" y="17978"/>
                      <a:pt x="4374" y="17641"/>
                      <a:pt x="4398" y="17315"/>
                    </a:cubicBezTo>
                    <a:cubicBezTo>
                      <a:pt x="4458" y="16424"/>
                      <a:pt x="4603" y="15544"/>
                      <a:pt x="4832" y="14689"/>
                    </a:cubicBezTo>
                    <a:cubicBezTo>
                      <a:pt x="5073" y="14751"/>
                      <a:pt x="5316" y="14779"/>
                      <a:pt x="5560" y="14779"/>
                    </a:cubicBezTo>
                    <a:cubicBezTo>
                      <a:pt x="6304" y="14779"/>
                      <a:pt x="7046" y="14518"/>
                      <a:pt x="7700" y="14183"/>
                    </a:cubicBezTo>
                    <a:cubicBezTo>
                      <a:pt x="8471" y="13785"/>
                      <a:pt x="9495" y="12978"/>
                      <a:pt x="9049" y="11978"/>
                    </a:cubicBezTo>
                    <a:cubicBezTo>
                      <a:pt x="8840" y="11495"/>
                      <a:pt x="8420" y="11311"/>
                      <a:pt x="7967" y="11311"/>
                    </a:cubicBezTo>
                    <a:cubicBezTo>
                      <a:pt x="7560" y="11311"/>
                      <a:pt x="7127" y="11460"/>
                      <a:pt x="6796" y="11676"/>
                    </a:cubicBezTo>
                    <a:cubicBezTo>
                      <a:pt x="6242" y="12038"/>
                      <a:pt x="5748" y="12484"/>
                      <a:pt x="5326" y="13002"/>
                    </a:cubicBezTo>
                    <a:cubicBezTo>
                      <a:pt x="5748" y="11713"/>
                      <a:pt x="6218" y="10447"/>
                      <a:pt x="6591" y="9158"/>
                    </a:cubicBezTo>
                    <a:cubicBezTo>
                      <a:pt x="6883" y="9177"/>
                      <a:pt x="7185" y="9195"/>
                      <a:pt x="7488" y="9195"/>
                    </a:cubicBezTo>
                    <a:cubicBezTo>
                      <a:pt x="8145" y="9195"/>
                      <a:pt x="8805" y="9111"/>
                      <a:pt x="9374" y="8773"/>
                    </a:cubicBezTo>
                    <a:cubicBezTo>
                      <a:pt x="9977" y="8411"/>
                      <a:pt x="10338" y="7628"/>
                      <a:pt x="9760" y="7074"/>
                    </a:cubicBezTo>
                    <a:cubicBezTo>
                      <a:pt x="9527" y="6850"/>
                      <a:pt x="9251" y="6762"/>
                      <a:pt x="8967" y="6762"/>
                    </a:cubicBezTo>
                    <a:cubicBezTo>
                      <a:pt x="8530" y="6762"/>
                      <a:pt x="8074" y="6970"/>
                      <a:pt x="7724" y="7218"/>
                    </a:cubicBezTo>
                    <a:cubicBezTo>
                      <a:pt x="7386" y="7459"/>
                      <a:pt x="7097" y="7761"/>
                      <a:pt x="6880" y="8110"/>
                    </a:cubicBezTo>
                    <a:cubicBezTo>
                      <a:pt x="7001" y="7592"/>
                      <a:pt x="7097" y="7062"/>
                      <a:pt x="7181" y="6532"/>
                    </a:cubicBezTo>
                    <a:cubicBezTo>
                      <a:pt x="7242" y="6014"/>
                      <a:pt x="7278" y="5483"/>
                      <a:pt x="7290" y="4953"/>
                    </a:cubicBezTo>
                    <a:cubicBezTo>
                      <a:pt x="8037" y="4291"/>
                      <a:pt x="8182" y="3110"/>
                      <a:pt x="8025" y="2170"/>
                    </a:cubicBezTo>
                    <a:cubicBezTo>
                      <a:pt x="7906" y="1432"/>
                      <a:pt x="7422" y="1"/>
                      <a:pt x="6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738569" y="3337293"/>
                <a:ext cx="425852" cy="1177566"/>
              </a:xfrm>
              <a:custGeom>
                <a:avLst/>
                <a:gdLst/>
                <a:ahLst/>
                <a:cxnLst/>
                <a:rect l="l" t="t" r="r" b="b"/>
                <a:pathLst>
                  <a:path w="7977" h="22058" extrusionOk="0">
                    <a:moveTo>
                      <a:pt x="4977" y="0"/>
                    </a:moveTo>
                    <a:cubicBezTo>
                      <a:pt x="4973" y="0"/>
                      <a:pt x="4969" y="0"/>
                      <a:pt x="4965" y="0"/>
                    </a:cubicBezTo>
                    <a:cubicBezTo>
                      <a:pt x="4218" y="24"/>
                      <a:pt x="4169" y="1193"/>
                      <a:pt x="4266" y="1711"/>
                    </a:cubicBezTo>
                    <a:cubicBezTo>
                      <a:pt x="4362" y="2145"/>
                      <a:pt x="4543" y="2567"/>
                      <a:pt x="4796" y="2952"/>
                    </a:cubicBezTo>
                    <a:cubicBezTo>
                      <a:pt x="5013" y="3241"/>
                      <a:pt x="5206" y="3543"/>
                      <a:pt x="5362" y="3856"/>
                    </a:cubicBezTo>
                    <a:cubicBezTo>
                      <a:pt x="5362" y="4205"/>
                      <a:pt x="5326" y="4555"/>
                      <a:pt x="5278" y="4904"/>
                    </a:cubicBezTo>
                    <a:cubicBezTo>
                      <a:pt x="5218" y="5350"/>
                      <a:pt x="5133" y="5784"/>
                      <a:pt x="5013" y="6217"/>
                    </a:cubicBezTo>
                    <a:cubicBezTo>
                      <a:pt x="5001" y="5663"/>
                      <a:pt x="4820" y="5109"/>
                      <a:pt x="4507" y="4651"/>
                    </a:cubicBezTo>
                    <a:cubicBezTo>
                      <a:pt x="4309" y="4390"/>
                      <a:pt x="3965" y="4181"/>
                      <a:pt x="3633" y="4181"/>
                    </a:cubicBezTo>
                    <a:cubicBezTo>
                      <a:pt x="3460" y="4181"/>
                      <a:pt x="3290" y="4238"/>
                      <a:pt x="3145" y="4374"/>
                    </a:cubicBezTo>
                    <a:cubicBezTo>
                      <a:pt x="2675" y="4808"/>
                      <a:pt x="2880" y="5651"/>
                      <a:pt x="3205" y="6109"/>
                    </a:cubicBezTo>
                    <a:cubicBezTo>
                      <a:pt x="3519" y="6579"/>
                      <a:pt x="4169" y="7037"/>
                      <a:pt x="4772" y="7097"/>
                    </a:cubicBezTo>
                    <a:cubicBezTo>
                      <a:pt x="4591" y="7675"/>
                      <a:pt x="4386" y="8254"/>
                      <a:pt x="4193" y="8820"/>
                    </a:cubicBezTo>
                    <a:cubicBezTo>
                      <a:pt x="3989" y="9398"/>
                      <a:pt x="3796" y="9928"/>
                      <a:pt x="3627" y="10483"/>
                    </a:cubicBezTo>
                    <a:cubicBezTo>
                      <a:pt x="3579" y="9820"/>
                      <a:pt x="3374" y="9169"/>
                      <a:pt x="3037" y="8591"/>
                    </a:cubicBezTo>
                    <a:cubicBezTo>
                      <a:pt x="2868" y="8302"/>
                      <a:pt x="2639" y="7964"/>
                      <a:pt x="2290" y="7892"/>
                    </a:cubicBezTo>
                    <a:cubicBezTo>
                      <a:pt x="2248" y="7885"/>
                      <a:pt x="2206" y="7882"/>
                      <a:pt x="2165" y="7882"/>
                    </a:cubicBezTo>
                    <a:cubicBezTo>
                      <a:pt x="1923" y="7882"/>
                      <a:pt x="1701" y="8001"/>
                      <a:pt x="1567" y="8217"/>
                    </a:cubicBezTo>
                    <a:cubicBezTo>
                      <a:pt x="1157" y="8832"/>
                      <a:pt x="1434" y="9784"/>
                      <a:pt x="1832" y="10326"/>
                    </a:cubicBezTo>
                    <a:cubicBezTo>
                      <a:pt x="2205" y="10844"/>
                      <a:pt x="2796" y="11157"/>
                      <a:pt x="3434" y="11181"/>
                    </a:cubicBezTo>
                    <a:cubicBezTo>
                      <a:pt x="3290" y="11712"/>
                      <a:pt x="3181" y="12254"/>
                      <a:pt x="3109" y="12796"/>
                    </a:cubicBezTo>
                    <a:cubicBezTo>
                      <a:pt x="3037" y="13326"/>
                      <a:pt x="3013" y="13856"/>
                      <a:pt x="3037" y="14386"/>
                    </a:cubicBezTo>
                    <a:cubicBezTo>
                      <a:pt x="2820" y="13880"/>
                      <a:pt x="2507" y="13410"/>
                      <a:pt x="2121" y="13025"/>
                    </a:cubicBezTo>
                    <a:cubicBezTo>
                      <a:pt x="1858" y="12771"/>
                      <a:pt x="1341" y="12364"/>
                      <a:pt x="898" y="12364"/>
                    </a:cubicBezTo>
                    <a:cubicBezTo>
                      <a:pt x="731" y="12364"/>
                      <a:pt x="575" y="12422"/>
                      <a:pt x="446" y="12567"/>
                    </a:cubicBezTo>
                    <a:cubicBezTo>
                      <a:pt x="0" y="13073"/>
                      <a:pt x="398" y="14085"/>
                      <a:pt x="796" y="14495"/>
                    </a:cubicBezTo>
                    <a:cubicBezTo>
                      <a:pt x="1386" y="15109"/>
                      <a:pt x="2290" y="15254"/>
                      <a:pt x="3097" y="15254"/>
                    </a:cubicBezTo>
                    <a:cubicBezTo>
                      <a:pt x="3169" y="15844"/>
                      <a:pt x="3278" y="16435"/>
                      <a:pt x="3434" y="17013"/>
                    </a:cubicBezTo>
                    <a:cubicBezTo>
                      <a:pt x="3555" y="17519"/>
                      <a:pt x="3699" y="18037"/>
                      <a:pt x="3784" y="18555"/>
                    </a:cubicBezTo>
                    <a:cubicBezTo>
                      <a:pt x="3543" y="18206"/>
                      <a:pt x="3242" y="17905"/>
                      <a:pt x="2916" y="17652"/>
                    </a:cubicBezTo>
                    <a:cubicBezTo>
                      <a:pt x="2624" y="17429"/>
                      <a:pt x="2214" y="17238"/>
                      <a:pt x="1834" y="17238"/>
                    </a:cubicBezTo>
                    <a:cubicBezTo>
                      <a:pt x="1558" y="17238"/>
                      <a:pt x="1297" y="17339"/>
                      <a:pt x="1109" y="17603"/>
                    </a:cubicBezTo>
                    <a:cubicBezTo>
                      <a:pt x="651" y="18218"/>
                      <a:pt x="1157" y="18953"/>
                      <a:pt x="1687" y="19338"/>
                    </a:cubicBezTo>
                    <a:cubicBezTo>
                      <a:pt x="2215" y="19731"/>
                      <a:pt x="2848" y="19947"/>
                      <a:pt x="3505" y="19947"/>
                    </a:cubicBezTo>
                    <a:cubicBezTo>
                      <a:pt x="3613" y="19947"/>
                      <a:pt x="3722" y="19941"/>
                      <a:pt x="3832" y="19929"/>
                    </a:cubicBezTo>
                    <a:lnTo>
                      <a:pt x="3832" y="19929"/>
                    </a:lnTo>
                    <a:cubicBezTo>
                      <a:pt x="3736" y="20592"/>
                      <a:pt x="3579" y="21242"/>
                      <a:pt x="3350" y="21881"/>
                    </a:cubicBezTo>
                    <a:cubicBezTo>
                      <a:pt x="3314" y="21989"/>
                      <a:pt x="3402" y="22058"/>
                      <a:pt x="3492" y="22058"/>
                    </a:cubicBezTo>
                    <a:cubicBezTo>
                      <a:pt x="3553" y="22058"/>
                      <a:pt x="3615" y="22026"/>
                      <a:pt x="3639" y="21953"/>
                    </a:cubicBezTo>
                    <a:cubicBezTo>
                      <a:pt x="3880" y="21290"/>
                      <a:pt x="4061" y="20604"/>
                      <a:pt x="4157" y="19905"/>
                    </a:cubicBezTo>
                    <a:cubicBezTo>
                      <a:pt x="4820" y="19857"/>
                      <a:pt x="5447" y="19579"/>
                      <a:pt x="5941" y="19134"/>
                    </a:cubicBezTo>
                    <a:cubicBezTo>
                      <a:pt x="6350" y="18760"/>
                      <a:pt x="6844" y="18061"/>
                      <a:pt x="6398" y="17519"/>
                    </a:cubicBezTo>
                    <a:cubicBezTo>
                      <a:pt x="6259" y="17345"/>
                      <a:pt x="6096" y="17278"/>
                      <a:pt x="5927" y="17278"/>
                    </a:cubicBezTo>
                    <a:cubicBezTo>
                      <a:pt x="5569" y="17278"/>
                      <a:pt x="5182" y="17579"/>
                      <a:pt x="4928" y="17808"/>
                    </a:cubicBezTo>
                    <a:cubicBezTo>
                      <a:pt x="4591" y="18134"/>
                      <a:pt x="4326" y="18519"/>
                      <a:pt x="4157" y="18953"/>
                    </a:cubicBezTo>
                    <a:cubicBezTo>
                      <a:pt x="4121" y="18567"/>
                      <a:pt x="4061" y="18182"/>
                      <a:pt x="3965" y="17808"/>
                    </a:cubicBezTo>
                    <a:cubicBezTo>
                      <a:pt x="3808" y="17109"/>
                      <a:pt x="3603" y="16411"/>
                      <a:pt x="3495" y="15700"/>
                    </a:cubicBezTo>
                    <a:cubicBezTo>
                      <a:pt x="3458" y="15507"/>
                      <a:pt x="3434" y="15314"/>
                      <a:pt x="3410" y="15121"/>
                    </a:cubicBezTo>
                    <a:cubicBezTo>
                      <a:pt x="4181" y="14880"/>
                      <a:pt x="4989" y="14591"/>
                      <a:pt x="5615" y="14085"/>
                    </a:cubicBezTo>
                    <a:cubicBezTo>
                      <a:pt x="6037" y="13760"/>
                      <a:pt x="6675" y="12928"/>
                      <a:pt x="6037" y="12483"/>
                    </a:cubicBezTo>
                    <a:cubicBezTo>
                      <a:pt x="5884" y="12376"/>
                      <a:pt x="5710" y="12332"/>
                      <a:pt x="5531" y="12332"/>
                    </a:cubicBezTo>
                    <a:cubicBezTo>
                      <a:pt x="5059" y="12332"/>
                      <a:pt x="4544" y="12634"/>
                      <a:pt x="4230" y="12904"/>
                    </a:cubicBezTo>
                    <a:cubicBezTo>
                      <a:pt x="3856" y="13230"/>
                      <a:pt x="3555" y="13639"/>
                      <a:pt x="3362" y="14109"/>
                    </a:cubicBezTo>
                    <a:cubicBezTo>
                      <a:pt x="3362" y="13844"/>
                      <a:pt x="3374" y="13591"/>
                      <a:pt x="3386" y="13338"/>
                    </a:cubicBezTo>
                    <a:cubicBezTo>
                      <a:pt x="3446" y="12651"/>
                      <a:pt x="3555" y="11977"/>
                      <a:pt x="3736" y="11314"/>
                    </a:cubicBezTo>
                    <a:cubicBezTo>
                      <a:pt x="3922" y="11365"/>
                      <a:pt x="4110" y="11388"/>
                      <a:pt x="4298" y="11388"/>
                    </a:cubicBezTo>
                    <a:cubicBezTo>
                      <a:pt x="4866" y="11388"/>
                      <a:pt x="5434" y="11182"/>
                      <a:pt x="5941" y="10928"/>
                    </a:cubicBezTo>
                    <a:cubicBezTo>
                      <a:pt x="6543" y="10627"/>
                      <a:pt x="7314" y="10001"/>
                      <a:pt x="6977" y="9230"/>
                    </a:cubicBezTo>
                    <a:cubicBezTo>
                      <a:pt x="6812" y="8855"/>
                      <a:pt x="6487" y="8715"/>
                      <a:pt x="6139" y="8715"/>
                    </a:cubicBezTo>
                    <a:cubicBezTo>
                      <a:pt x="5825" y="8715"/>
                      <a:pt x="5493" y="8829"/>
                      <a:pt x="5242" y="8989"/>
                    </a:cubicBezTo>
                    <a:cubicBezTo>
                      <a:pt x="4808" y="9266"/>
                      <a:pt x="4434" y="9615"/>
                      <a:pt x="4109" y="10013"/>
                    </a:cubicBezTo>
                    <a:cubicBezTo>
                      <a:pt x="4434" y="9025"/>
                      <a:pt x="4796" y="8049"/>
                      <a:pt x="5085" y="7049"/>
                    </a:cubicBezTo>
                    <a:cubicBezTo>
                      <a:pt x="5309" y="7064"/>
                      <a:pt x="5541" y="7078"/>
                      <a:pt x="5774" y="7078"/>
                    </a:cubicBezTo>
                    <a:cubicBezTo>
                      <a:pt x="6281" y="7078"/>
                      <a:pt x="6792" y="7012"/>
                      <a:pt x="7230" y="6747"/>
                    </a:cubicBezTo>
                    <a:cubicBezTo>
                      <a:pt x="7688" y="6482"/>
                      <a:pt x="7977" y="5880"/>
                      <a:pt x="7531" y="5458"/>
                    </a:cubicBezTo>
                    <a:cubicBezTo>
                      <a:pt x="7350" y="5287"/>
                      <a:pt x="7135" y="5219"/>
                      <a:pt x="6913" y="5219"/>
                    </a:cubicBezTo>
                    <a:cubicBezTo>
                      <a:pt x="6575" y="5219"/>
                      <a:pt x="6222" y="5377"/>
                      <a:pt x="5953" y="5567"/>
                    </a:cubicBezTo>
                    <a:cubicBezTo>
                      <a:pt x="5700" y="5759"/>
                      <a:pt x="5471" y="5988"/>
                      <a:pt x="5302" y="6253"/>
                    </a:cubicBezTo>
                    <a:cubicBezTo>
                      <a:pt x="5398" y="5856"/>
                      <a:pt x="5471" y="5446"/>
                      <a:pt x="5531" y="5037"/>
                    </a:cubicBezTo>
                    <a:cubicBezTo>
                      <a:pt x="5591" y="4639"/>
                      <a:pt x="5615" y="4229"/>
                      <a:pt x="5615" y="3820"/>
                    </a:cubicBezTo>
                    <a:cubicBezTo>
                      <a:pt x="6194" y="3314"/>
                      <a:pt x="6302" y="2398"/>
                      <a:pt x="6181" y="1675"/>
                    </a:cubicBezTo>
                    <a:cubicBezTo>
                      <a:pt x="6098" y="1112"/>
                      <a:pt x="5716" y="0"/>
                      <a:pt x="49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51071" y="3895754"/>
                <a:ext cx="704842" cy="698116"/>
              </a:xfrm>
              <a:custGeom>
                <a:avLst/>
                <a:gdLst/>
                <a:ahLst/>
                <a:cxnLst/>
                <a:rect l="l" t="t" r="r" b="b"/>
                <a:pathLst>
                  <a:path w="13203" h="13077" extrusionOk="0">
                    <a:moveTo>
                      <a:pt x="9154" y="0"/>
                    </a:moveTo>
                    <a:cubicBezTo>
                      <a:pt x="9107" y="0"/>
                      <a:pt x="9058" y="15"/>
                      <a:pt x="9013" y="46"/>
                    </a:cubicBezTo>
                    <a:cubicBezTo>
                      <a:pt x="8122" y="781"/>
                      <a:pt x="8387" y="2046"/>
                      <a:pt x="8664" y="2998"/>
                    </a:cubicBezTo>
                    <a:cubicBezTo>
                      <a:pt x="8808" y="3516"/>
                      <a:pt x="8736" y="3889"/>
                      <a:pt x="8483" y="4359"/>
                    </a:cubicBezTo>
                    <a:cubicBezTo>
                      <a:pt x="8242" y="4817"/>
                      <a:pt x="7965" y="5263"/>
                      <a:pt x="7869" y="5781"/>
                    </a:cubicBezTo>
                    <a:cubicBezTo>
                      <a:pt x="7712" y="6552"/>
                      <a:pt x="8037" y="7359"/>
                      <a:pt x="7893" y="8106"/>
                    </a:cubicBezTo>
                    <a:cubicBezTo>
                      <a:pt x="7688" y="7745"/>
                      <a:pt x="7483" y="7383"/>
                      <a:pt x="7266" y="7046"/>
                    </a:cubicBezTo>
                    <a:cubicBezTo>
                      <a:pt x="7211" y="6955"/>
                      <a:pt x="7124" y="6915"/>
                      <a:pt x="7034" y="6915"/>
                    </a:cubicBezTo>
                    <a:cubicBezTo>
                      <a:pt x="6885" y="6915"/>
                      <a:pt x="6730" y="7021"/>
                      <a:pt x="6700" y="7179"/>
                    </a:cubicBezTo>
                    <a:cubicBezTo>
                      <a:pt x="6543" y="7889"/>
                      <a:pt x="6845" y="8697"/>
                      <a:pt x="7339" y="9227"/>
                    </a:cubicBezTo>
                    <a:cubicBezTo>
                      <a:pt x="7206" y="9516"/>
                      <a:pt x="7146" y="9829"/>
                      <a:pt x="7182" y="10143"/>
                    </a:cubicBezTo>
                    <a:cubicBezTo>
                      <a:pt x="7194" y="10359"/>
                      <a:pt x="7278" y="10588"/>
                      <a:pt x="7254" y="10805"/>
                    </a:cubicBezTo>
                    <a:cubicBezTo>
                      <a:pt x="7206" y="11010"/>
                      <a:pt x="7170" y="11227"/>
                      <a:pt x="7134" y="11432"/>
                    </a:cubicBezTo>
                    <a:cubicBezTo>
                      <a:pt x="6808" y="11444"/>
                      <a:pt x="6471" y="11504"/>
                      <a:pt x="6170" y="11637"/>
                    </a:cubicBezTo>
                    <a:cubicBezTo>
                      <a:pt x="5989" y="11709"/>
                      <a:pt x="5796" y="11781"/>
                      <a:pt x="5604" y="11829"/>
                    </a:cubicBezTo>
                    <a:cubicBezTo>
                      <a:pt x="5760" y="11456"/>
                      <a:pt x="5796" y="11046"/>
                      <a:pt x="5736" y="10649"/>
                    </a:cubicBezTo>
                    <a:cubicBezTo>
                      <a:pt x="5664" y="10215"/>
                      <a:pt x="5350" y="9805"/>
                      <a:pt x="5375" y="9359"/>
                    </a:cubicBezTo>
                    <a:cubicBezTo>
                      <a:pt x="5411" y="8877"/>
                      <a:pt x="5736" y="8432"/>
                      <a:pt x="5941" y="8010"/>
                    </a:cubicBezTo>
                    <a:cubicBezTo>
                      <a:pt x="6170" y="7552"/>
                      <a:pt x="6326" y="7070"/>
                      <a:pt x="6399" y="6576"/>
                    </a:cubicBezTo>
                    <a:cubicBezTo>
                      <a:pt x="6519" y="5757"/>
                      <a:pt x="6363" y="4998"/>
                      <a:pt x="6146" y="4239"/>
                    </a:cubicBezTo>
                    <a:cubicBezTo>
                      <a:pt x="6447" y="4034"/>
                      <a:pt x="6592" y="3684"/>
                      <a:pt x="6652" y="3335"/>
                    </a:cubicBezTo>
                    <a:cubicBezTo>
                      <a:pt x="6700" y="3130"/>
                      <a:pt x="6688" y="2913"/>
                      <a:pt x="6820" y="2745"/>
                    </a:cubicBezTo>
                    <a:cubicBezTo>
                      <a:pt x="6953" y="2588"/>
                      <a:pt x="7098" y="2516"/>
                      <a:pt x="7218" y="2383"/>
                    </a:cubicBezTo>
                    <a:cubicBezTo>
                      <a:pt x="7351" y="2214"/>
                      <a:pt x="7266" y="1961"/>
                      <a:pt x="7049" y="1925"/>
                    </a:cubicBezTo>
                    <a:cubicBezTo>
                      <a:pt x="6999" y="1916"/>
                      <a:pt x="6949" y="1912"/>
                      <a:pt x="6900" y="1912"/>
                    </a:cubicBezTo>
                    <a:cubicBezTo>
                      <a:pt x="6479" y="1912"/>
                      <a:pt x="6114" y="2221"/>
                      <a:pt x="5941" y="2588"/>
                    </a:cubicBezTo>
                    <a:cubicBezTo>
                      <a:pt x="5881" y="2745"/>
                      <a:pt x="5832" y="2901"/>
                      <a:pt x="5808" y="3070"/>
                    </a:cubicBezTo>
                    <a:cubicBezTo>
                      <a:pt x="5628" y="2335"/>
                      <a:pt x="5700" y="1576"/>
                      <a:pt x="6025" y="889"/>
                    </a:cubicBezTo>
                    <a:cubicBezTo>
                      <a:pt x="6129" y="672"/>
                      <a:pt x="5952" y="505"/>
                      <a:pt x="5764" y="505"/>
                    </a:cubicBezTo>
                    <a:cubicBezTo>
                      <a:pt x="5691" y="505"/>
                      <a:pt x="5616" y="531"/>
                      <a:pt x="5555" y="588"/>
                    </a:cubicBezTo>
                    <a:cubicBezTo>
                      <a:pt x="4796" y="1359"/>
                      <a:pt x="4543" y="2419"/>
                      <a:pt x="4736" y="3468"/>
                    </a:cubicBezTo>
                    <a:cubicBezTo>
                      <a:pt x="4905" y="4431"/>
                      <a:pt x="5302" y="5275"/>
                      <a:pt x="5218" y="6251"/>
                    </a:cubicBezTo>
                    <a:lnTo>
                      <a:pt x="5158" y="6191"/>
                    </a:lnTo>
                    <a:cubicBezTo>
                      <a:pt x="4820" y="5889"/>
                      <a:pt x="4507" y="5540"/>
                      <a:pt x="4242" y="5178"/>
                    </a:cubicBezTo>
                    <a:cubicBezTo>
                      <a:pt x="4195" y="5117"/>
                      <a:pt x="4129" y="5089"/>
                      <a:pt x="4064" y="5089"/>
                    </a:cubicBezTo>
                    <a:cubicBezTo>
                      <a:pt x="3963" y="5089"/>
                      <a:pt x="3862" y="5157"/>
                      <a:pt x="3832" y="5275"/>
                    </a:cubicBezTo>
                    <a:cubicBezTo>
                      <a:pt x="3736" y="5745"/>
                      <a:pt x="3868" y="6239"/>
                      <a:pt x="4194" y="6600"/>
                    </a:cubicBezTo>
                    <a:cubicBezTo>
                      <a:pt x="4326" y="6745"/>
                      <a:pt x="4471" y="6901"/>
                      <a:pt x="4603" y="7058"/>
                    </a:cubicBezTo>
                    <a:cubicBezTo>
                      <a:pt x="4700" y="7179"/>
                      <a:pt x="4772" y="7323"/>
                      <a:pt x="4856" y="7456"/>
                    </a:cubicBezTo>
                    <a:cubicBezTo>
                      <a:pt x="4495" y="8203"/>
                      <a:pt x="4001" y="8902"/>
                      <a:pt x="4109" y="9781"/>
                    </a:cubicBezTo>
                    <a:cubicBezTo>
                      <a:pt x="4170" y="10275"/>
                      <a:pt x="4471" y="10721"/>
                      <a:pt x="4375" y="11227"/>
                    </a:cubicBezTo>
                    <a:cubicBezTo>
                      <a:pt x="4362" y="11287"/>
                      <a:pt x="4350" y="11347"/>
                      <a:pt x="4326" y="11408"/>
                    </a:cubicBezTo>
                    <a:cubicBezTo>
                      <a:pt x="4061" y="11179"/>
                      <a:pt x="4001" y="10829"/>
                      <a:pt x="3881" y="10504"/>
                    </a:cubicBezTo>
                    <a:cubicBezTo>
                      <a:pt x="3760" y="10215"/>
                      <a:pt x="3603" y="9938"/>
                      <a:pt x="3411" y="9685"/>
                    </a:cubicBezTo>
                    <a:cubicBezTo>
                      <a:pt x="3206" y="9420"/>
                      <a:pt x="2953" y="9167"/>
                      <a:pt x="2893" y="8841"/>
                    </a:cubicBezTo>
                    <a:cubicBezTo>
                      <a:pt x="2748" y="8167"/>
                      <a:pt x="3037" y="7432"/>
                      <a:pt x="3037" y="6745"/>
                    </a:cubicBezTo>
                    <a:cubicBezTo>
                      <a:pt x="3049" y="6371"/>
                      <a:pt x="2977" y="6010"/>
                      <a:pt x="2808" y="5672"/>
                    </a:cubicBezTo>
                    <a:cubicBezTo>
                      <a:pt x="2615" y="5263"/>
                      <a:pt x="2302" y="5022"/>
                      <a:pt x="2013" y="4672"/>
                    </a:cubicBezTo>
                    <a:cubicBezTo>
                      <a:pt x="1946" y="4594"/>
                      <a:pt x="1856" y="4559"/>
                      <a:pt x="1769" y="4559"/>
                    </a:cubicBezTo>
                    <a:cubicBezTo>
                      <a:pt x="1575" y="4559"/>
                      <a:pt x="1391" y="4729"/>
                      <a:pt x="1483" y="4962"/>
                    </a:cubicBezTo>
                    <a:cubicBezTo>
                      <a:pt x="1712" y="5564"/>
                      <a:pt x="1892" y="6191"/>
                      <a:pt x="1844" y="6841"/>
                    </a:cubicBezTo>
                    <a:lnTo>
                      <a:pt x="1820" y="6805"/>
                    </a:lnTo>
                    <a:cubicBezTo>
                      <a:pt x="1543" y="6468"/>
                      <a:pt x="1049" y="5998"/>
                      <a:pt x="591" y="5925"/>
                    </a:cubicBezTo>
                    <a:cubicBezTo>
                      <a:pt x="574" y="5922"/>
                      <a:pt x="557" y="5921"/>
                      <a:pt x="540" y="5921"/>
                    </a:cubicBezTo>
                    <a:cubicBezTo>
                      <a:pt x="426" y="5921"/>
                      <a:pt x="320" y="5989"/>
                      <a:pt x="278" y="6094"/>
                    </a:cubicBezTo>
                    <a:cubicBezTo>
                      <a:pt x="1" y="6636"/>
                      <a:pt x="844" y="7094"/>
                      <a:pt x="1097" y="7480"/>
                    </a:cubicBezTo>
                    <a:cubicBezTo>
                      <a:pt x="1290" y="7781"/>
                      <a:pt x="1398" y="8191"/>
                      <a:pt x="1615" y="8468"/>
                    </a:cubicBezTo>
                    <a:cubicBezTo>
                      <a:pt x="1603" y="8709"/>
                      <a:pt x="1627" y="8950"/>
                      <a:pt x="1688" y="9179"/>
                    </a:cubicBezTo>
                    <a:cubicBezTo>
                      <a:pt x="1856" y="9902"/>
                      <a:pt x="2471" y="10347"/>
                      <a:pt x="2724" y="11022"/>
                    </a:cubicBezTo>
                    <a:cubicBezTo>
                      <a:pt x="3001" y="11805"/>
                      <a:pt x="3326" y="12347"/>
                      <a:pt x="4085" y="12745"/>
                    </a:cubicBezTo>
                    <a:cubicBezTo>
                      <a:pt x="4476" y="12965"/>
                      <a:pt x="4913" y="13077"/>
                      <a:pt x="5353" y="13077"/>
                    </a:cubicBezTo>
                    <a:cubicBezTo>
                      <a:pt x="5660" y="13077"/>
                      <a:pt x="5969" y="13023"/>
                      <a:pt x="6266" y="12914"/>
                    </a:cubicBezTo>
                    <a:cubicBezTo>
                      <a:pt x="6592" y="12793"/>
                      <a:pt x="6881" y="12637"/>
                      <a:pt x="7230" y="12637"/>
                    </a:cubicBezTo>
                    <a:cubicBezTo>
                      <a:pt x="7609" y="12648"/>
                      <a:pt x="7988" y="12758"/>
                      <a:pt x="8377" y="12758"/>
                    </a:cubicBezTo>
                    <a:cubicBezTo>
                      <a:pt x="8396" y="12758"/>
                      <a:pt x="8416" y="12758"/>
                      <a:pt x="8435" y="12757"/>
                    </a:cubicBezTo>
                    <a:cubicBezTo>
                      <a:pt x="9170" y="12733"/>
                      <a:pt x="9760" y="12299"/>
                      <a:pt x="10110" y="11673"/>
                    </a:cubicBezTo>
                    <a:cubicBezTo>
                      <a:pt x="10495" y="10986"/>
                      <a:pt x="10495" y="10191"/>
                      <a:pt x="10676" y="9456"/>
                    </a:cubicBezTo>
                    <a:cubicBezTo>
                      <a:pt x="10760" y="9082"/>
                      <a:pt x="10953" y="8757"/>
                      <a:pt x="11242" y="8516"/>
                    </a:cubicBezTo>
                    <a:cubicBezTo>
                      <a:pt x="11532" y="8263"/>
                      <a:pt x="11760" y="7950"/>
                      <a:pt x="11905" y="7588"/>
                    </a:cubicBezTo>
                    <a:cubicBezTo>
                      <a:pt x="12134" y="6986"/>
                      <a:pt x="12122" y="5829"/>
                      <a:pt x="12773" y="5504"/>
                    </a:cubicBezTo>
                    <a:cubicBezTo>
                      <a:pt x="13203" y="5252"/>
                      <a:pt x="13039" y="4589"/>
                      <a:pt x="12632" y="4589"/>
                    </a:cubicBezTo>
                    <a:cubicBezTo>
                      <a:pt x="12571" y="4589"/>
                      <a:pt x="12505" y="4604"/>
                      <a:pt x="12435" y="4636"/>
                    </a:cubicBezTo>
                    <a:cubicBezTo>
                      <a:pt x="11881" y="4889"/>
                      <a:pt x="11556" y="5359"/>
                      <a:pt x="11363" y="5925"/>
                    </a:cubicBezTo>
                    <a:cubicBezTo>
                      <a:pt x="11266" y="6239"/>
                      <a:pt x="11206" y="6540"/>
                      <a:pt x="11098" y="6829"/>
                    </a:cubicBezTo>
                    <a:cubicBezTo>
                      <a:pt x="11001" y="6432"/>
                      <a:pt x="11025" y="6010"/>
                      <a:pt x="10893" y="5624"/>
                    </a:cubicBezTo>
                    <a:cubicBezTo>
                      <a:pt x="10851" y="5513"/>
                      <a:pt x="10753" y="5454"/>
                      <a:pt x="10653" y="5454"/>
                    </a:cubicBezTo>
                    <a:cubicBezTo>
                      <a:pt x="10579" y="5454"/>
                      <a:pt x="10503" y="5486"/>
                      <a:pt x="10447" y="5552"/>
                    </a:cubicBezTo>
                    <a:cubicBezTo>
                      <a:pt x="9929" y="6082"/>
                      <a:pt x="10050" y="7070"/>
                      <a:pt x="10315" y="7781"/>
                    </a:cubicBezTo>
                    <a:cubicBezTo>
                      <a:pt x="9929" y="8179"/>
                      <a:pt x="9652" y="8685"/>
                      <a:pt x="9543" y="9239"/>
                    </a:cubicBezTo>
                    <a:cubicBezTo>
                      <a:pt x="9387" y="9890"/>
                      <a:pt x="9423" y="10697"/>
                      <a:pt x="8977" y="11239"/>
                    </a:cubicBezTo>
                    <a:cubicBezTo>
                      <a:pt x="8833" y="11408"/>
                      <a:pt x="8628" y="11516"/>
                      <a:pt x="8399" y="11540"/>
                    </a:cubicBezTo>
                    <a:cubicBezTo>
                      <a:pt x="8411" y="11504"/>
                      <a:pt x="8411" y="11468"/>
                      <a:pt x="8399" y="11432"/>
                    </a:cubicBezTo>
                    <a:cubicBezTo>
                      <a:pt x="8399" y="11251"/>
                      <a:pt x="8519" y="11058"/>
                      <a:pt x="8543" y="10865"/>
                    </a:cubicBezTo>
                    <a:cubicBezTo>
                      <a:pt x="8543" y="10600"/>
                      <a:pt x="8519" y="10335"/>
                      <a:pt x="8447" y="10070"/>
                    </a:cubicBezTo>
                    <a:cubicBezTo>
                      <a:pt x="8375" y="9576"/>
                      <a:pt x="8784" y="9251"/>
                      <a:pt x="8965" y="8829"/>
                    </a:cubicBezTo>
                    <a:cubicBezTo>
                      <a:pt x="9146" y="8383"/>
                      <a:pt x="9206" y="7901"/>
                      <a:pt x="9146" y="7420"/>
                    </a:cubicBezTo>
                    <a:cubicBezTo>
                      <a:pt x="9110" y="6950"/>
                      <a:pt x="8977" y="6456"/>
                      <a:pt x="9074" y="5974"/>
                    </a:cubicBezTo>
                    <a:cubicBezTo>
                      <a:pt x="9158" y="5528"/>
                      <a:pt x="9459" y="5142"/>
                      <a:pt x="9652" y="4733"/>
                    </a:cubicBezTo>
                    <a:cubicBezTo>
                      <a:pt x="9760" y="4528"/>
                      <a:pt x="9845" y="4299"/>
                      <a:pt x="9905" y="4058"/>
                    </a:cubicBezTo>
                    <a:cubicBezTo>
                      <a:pt x="10628" y="3564"/>
                      <a:pt x="11074" y="2781"/>
                      <a:pt x="10893" y="1901"/>
                    </a:cubicBezTo>
                    <a:cubicBezTo>
                      <a:pt x="10879" y="1797"/>
                      <a:pt x="10793" y="1737"/>
                      <a:pt x="10707" y="1737"/>
                    </a:cubicBezTo>
                    <a:cubicBezTo>
                      <a:pt x="10643" y="1737"/>
                      <a:pt x="10579" y="1769"/>
                      <a:pt x="10544" y="1841"/>
                    </a:cubicBezTo>
                    <a:cubicBezTo>
                      <a:pt x="10375" y="2227"/>
                      <a:pt x="10146" y="2576"/>
                      <a:pt x="9857" y="2889"/>
                    </a:cubicBezTo>
                    <a:cubicBezTo>
                      <a:pt x="9760" y="2552"/>
                      <a:pt x="9628" y="2214"/>
                      <a:pt x="9519" y="1877"/>
                    </a:cubicBezTo>
                    <a:cubicBezTo>
                      <a:pt x="9363" y="1323"/>
                      <a:pt x="9459" y="781"/>
                      <a:pt x="9399" y="226"/>
                    </a:cubicBezTo>
                    <a:cubicBezTo>
                      <a:pt x="9382" y="89"/>
                      <a:pt x="9272" y="0"/>
                      <a:pt x="91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1"/>
              <p:cNvSpPr/>
              <p:nvPr/>
            </p:nvSpPr>
            <p:spPr>
              <a:xfrm>
                <a:off x="475007" y="4439054"/>
                <a:ext cx="468133" cy="224110"/>
              </a:xfrm>
              <a:custGeom>
                <a:avLst/>
                <a:gdLst/>
                <a:ahLst/>
                <a:cxnLst/>
                <a:rect l="l" t="t" r="r" b="b"/>
                <a:pathLst>
                  <a:path w="8769" h="4198" extrusionOk="0">
                    <a:moveTo>
                      <a:pt x="3475" y="0"/>
                    </a:moveTo>
                    <a:cubicBezTo>
                      <a:pt x="1871" y="0"/>
                      <a:pt x="0" y="1272"/>
                      <a:pt x="9" y="2869"/>
                    </a:cubicBezTo>
                    <a:cubicBezTo>
                      <a:pt x="15" y="3908"/>
                      <a:pt x="1154" y="4198"/>
                      <a:pt x="2508" y="4198"/>
                    </a:cubicBezTo>
                    <a:cubicBezTo>
                      <a:pt x="4030" y="4198"/>
                      <a:pt x="5823" y="3832"/>
                      <a:pt x="6588" y="3749"/>
                    </a:cubicBezTo>
                    <a:cubicBezTo>
                      <a:pt x="7046" y="3737"/>
                      <a:pt x="7504" y="3628"/>
                      <a:pt x="7926" y="3448"/>
                    </a:cubicBezTo>
                    <a:cubicBezTo>
                      <a:pt x="8335" y="3243"/>
                      <a:pt x="8697" y="2869"/>
                      <a:pt x="8733" y="2399"/>
                    </a:cubicBezTo>
                    <a:cubicBezTo>
                      <a:pt x="8769" y="1917"/>
                      <a:pt x="8468" y="1460"/>
                      <a:pt x="8058" y="1231"/>
                    </a:cubicBezTo>
                    <a:cubicBezTo>
                      <a:pt x="7707" y="1040"/>
                      <a:pt x="7315" y="941"/>
                      <a:pt x="6922" y="941"/>
                    </a:cubicBezTo>
                    <a:cubicBezTo>
                      <a:pt x="6843" y="941"/>
                      <a:pt x="6763" y="945"/>
                      <a:pt x="6685" y="954"/>
                    </a:cubicBezTo>
                    <a:cubicBezTo>
                      <a:pt x="6487" y="965"/>
                      <a:pt x="6289" y="985"/>
                      <a:pt x="6095" y="985"/>
                    </a:cubicBezTo>
                    <a:cubicBezTo>
                      <a:pt x="5888" y="985"/>
                      <a:pt x="5685" y="962"/>
                      <a:pt x="5492" y="881"/>
                    </a:cubicBezTo>
                    <a:cubicBezTo>
                      <a:pt x="5263" y="749"/>
                      <a:pt x="5058" y="592"/>
                      <a:pt x="4865" y="423"/>
                    </a:cubicBezTo>
                    <a:cubicBezTo>
                      <a:pt x="4476" y="131"/>
                      <a:pt x="3989" y="0"/>
                      <a:pt x="3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4" name="Google Shape;624;p11"/>
          <p:cNvGrpSpPr/>
          <p:nvPr/>
        </p:nvGrpSpPr>
        <p:grpSpPr>
          <a:xfrm>
            <a:off x="-112741" y="88777"/>
            <a:ext cx="9455907" cy="2881858"/>
            <a:chOff x="-112741" y="88777"/>
            <a:chExt cx="9455907" cy="2881858"/>
          </a:xfrm>
        </p:grpSpPr>
        <p:grpSp>
          <p:nvGrpSpPr>
            <p:cNvPr id="625" name="Google Shape;625;p11"/>
            <p:cNvGrpSpPr/>
            <p:nvPr/>
          </p:nvGrpSpPr>
          <p:grpSpPr>
            <a:xfrm>
              <a:off x="-112741" y="88777"/>
              <a:ext cx="9455907" cy="2881858"/>
              <a:chOff x="-112741" y="88777"/>
              <a:chExt cx="9455907" cy="2881858"/>
            </a:xfrm>
          </p:grpSpPr>
          <p:grpSp>
            <p:nvGrpSpPr>
              <p:cNvPr id="626" name="Google Shape;626;p11"/>
              <p:cNvGrpSpPr/>
              <p:nvPr/>
            </p:nvGrpSpPr>
            <p:grpSpPr>
              <a:xfrm>
                <a:off x="8858164" y="368913"/>
                <a:ext cx="485003" cy="303174"/>
                <a:chOff x="3566364" y="1605375"/>
                <a:chExt cx="485003" cy="303174"/>
              </a:xfrm>
            </p:grpSpPr>
            <p:sp>
              <p:nvSpPr>
                <p:cNvPr id="627" name="Google Shape;627;p11"/>
                <p:cNvSpPr/>
                <p:nvPr/>
              </p:nvSpPr>
              <p:spPr>
                <a:xfrm>
                  <a:off x="3566364" y="1782293"/>
                  <a:ext cx="456602" cy="126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3" h="2365" extrusionOk="0">
                      <a:moveTo>
                        <a:pt x="5802" y="1"/>
                      </a:moveTo>
                      <a:cubicBezTo>
                        <a:pt x="5662" y="1"/>
                        <a:pt x="5505" y="89"/>
                        <a:pt x="5446" y="219"/>
                      </a:cubicBezTo>
                      <a:cubicBezTo>
                        <a:pt x="5229" y="762"/>
                        <a:pt x="4964" y="1436"/>
                        <a:pt x="4350" y="1629"/>
                      </a:cubicBezTo>
                      <a:cubicBezTo>
                        <a:pt x="4260" y="1655"/>
                        <a:pt x="4178" y="1666"/>
                        <a:pt x="4104" y="1666"/>
                      </a:cubicBezTo>
                      <a:cubicBezTo>
                        <a:pt x="3547" y="1666"/>
                        <a:pt x="3392" y="1008"/>
                        <a:pt x="3350" y="508"/>
                      </a:cubicBezTo>
                      <a:cubicBezTo>
                        <a:pt x="3336" y="335"/>
                        <a:pt x="3175" y="226"/>
                        <a:pt x="3029" y="226"/>
                      </a:cubicBezTo>
                      <a:cubicBezTo>
                        <a:pt x="2921" y="226"/>
                        <a:pt x="2821" y="286"/>
                        <a:pt x="2795" y="424"/>
                      </a:cubicBezTo>
                      <a:cubicBezTo>
                        <a:pt x="2699" y="978"/>
                        <a:pt x="2386" y="1569"/>
                        <a:pt x="1783" y="1689"/>
                      </a:cubicBezTo>
                      <a:cubicBezTo>
                        <a:pt x="1718" y="1703"/>
                        <a:pt x="1654" y="1709"/>
                        <a:pt x="1592" y="1709"/>
                      </a:cubicBezTo>
                      <a:cubicBezTo>
                        <a:pt x="1103" y="1709"/>
                        <a:pt x="762" y="1303"/>
                        <a:pt x="687" y="822"/>
                      </a:cubicBezTo>
                      <a:cubicBezTo>
                        <a:pt x="669" y="698"/>
                        <a:pt x="569" y="641"/>
                        <a:pt x="463" y="641"/>
                      </a:cubicBezTo>
                      <a:cubicBezTo>
                        <a:pt x="352" y="641"/>
                        <a:pt x="236" y="704"/>
                        <a:pt x="205" y="822"/>
                      </a:cubicBezTo>
                      <a:cubicBezTo>
                        <a:pt x="0" y="1665"/>
                        <a:pt x="844" y="2364"/>
                        <a:pt x="1639" y="2364"/>
                      </a:cubicBezTo>
                      <a:cubicBezTo>
                        <a:pt x="2241" y="2364"/>
                        <a:pt x="2711" y="1978"/>
                        <a:pt x="3000" y="1496"/>
                      </a:cubicBezTo>
                      <a:cubicBezTo>
                        <a:pt x="3193" y="1942"/>
                        <a:pt x="3530" y="2280"/>
                        <a:pt x="4145" y="2280"/>
                      </a:cubicBezTo>
                      <a:cubicBezTo>
                        <a:pt x="4880" y="2268"/>
                        <a:pt x="5338" y="1798"/>
                        <a:pt x="5651" y="1219"/>
                      </a:cubicBezTo>
                      <a:cubicBezTo>
                        <a:pt x="5844" y="1701"/>
                        <a:pt x="6145" y="2111"/>
                        <a:pt x="6723" y="2195"/>
                      </a:cubicBezTo>
                      <a:cubicBezTo>
                        <a:pt x="6801" y="2208"/>
                        <a:pt x="6877" y="2214"/>
                        <a:pt x="6950" y="2214"/>
                      </a:cubicBezTo>
                      <a:cubicBezTo>
                        <a:pt x="7766" y="2214"/>
                        <a:pt x="8318" y="1452"/>
                        <a:pt x="8495" y="689"/>
                      </a:cubicBezTo>
                      <a:cubicBezTo>
                        <a:pt x="8552" y="458"/>
                        <a:pt x="8359" y="305"/>
                        <a:pt x="8174" y="305"/>
                      </a:cubicBezTo>
                      <a:cubicBezTo>
                        <a:pt x="8051" y="305"/>
                        <a:pt x="7931" y="373"/>
                        <a:pt x="7892" y="533"/>
                      </a:cubicBezTo>
                      <a:cubicBezTo>
                        <a:pt x="7794" y="964"/>
                        <a:pt x="7425" y="1594"/>
                        <a:pt x="6934" y="1594"/>
                      </a:cubicBezTo>
                      <a:cubicBezTo>
                        <a:pt x="6822" y="1594"/>
                        <a:pt x="6703" y="1561"/>
                        <a:pt x="6579" y="1484"/>
                      </a:cubicBezTo>
                      <a:cubicBezTo>
                        <a:pt x="6193" y="1243"/>
                        <a:pt x="6109" y="629"/>
                        <a:pt x="6049" y="219"/>
                      </a:cubicBezTo>
                      <a:cubicBezTo>
                        <a:pt x="6027" y="64"/>
                        <a:pt x="5921" y="1"/>
                        <a:pt x="58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11"/>
                <p:cNvSpPr/>
                <p:nvPr/>
              </p:nvSpPr>
              <p:spPr>
                <a:xfrm>
                  <a:off x="3638808" y="1605375"/>
                  <a:ext cx="412559" cy="10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8" h="1958" extrusionOk="0">
                      <a:moveTo>
                        <a:pt x="2771" y="0"/>
                      </a:moveTo>
                      <a:cubicBezTo>
                        <a:pt x="2610" y="0"/>
                        <a:pt x="2444" y="106"/>
                        <a:pt x="2451" y="292"/>
                      </a:cubicBezTo>
                      <a:cubicBezTo>
                        <a:pt x="2485" y="804"/>
                        <a:pt x="2162" y="1270"/>
                        <a:pt x="1641" y="1270"/>
                      </a:cubicBezTo>
                      <a:cubicBezTo>
                        <a:pt x="1622" y="1270"/>
                        <a:pt x="1603" y="1269"/>
                        <a:pt x="1583" y="1268"/>
                      </a:cubicBezTo>
                      <a:cubicBezTo>
                        <a:pt x="981" y="1232"/>
                        <a:pt x="896" y="714"/>
                        <a:pt x="583" y="316"/>
                      </a:cubicBezTo>
                      <a:cubicBezTo>
                        <a:pt x="551" y="263"/>
                        <a:pt x="496" y="238"/>
                        <a:pt x="441" y="238"/>
                      </a:cubicBezTo>
                      <a:cubicBezTo>
                        <a:pt x="371" y="238"/>
                        <a:pt x="302" y="278"/>
                        <a:pt x="282" y="352"/>
                      </a:cubicBezTo>
                      <a:cubicBezTo>
                        <a:pt x="1" y="1183"/>
                        <a:pt x="902" y="1957"/>
                        <a:pt x="1671" y="1957"/>
                      </a:cubicBezTo>
                      <a:cubicBezTo>
                        <a:pt x="1694" y="1957"/>
                        <a:pt x="1717" y="1956"/>
                        <a:pt x="1740" y="1955"/>
                      </a:cubicBezTo>
                      <a:cubicBezTo>
                        <a:pt x="2210" y="1931"/>
                        <a:pt x="2619" y="1678"/>
                        <a:pt x="2860" y="1280"/>
                      </a:cubicBezTo>
                      <a:cubicBezTo>
                        <a:pt x="3121" y="1688"/>
                        <a:pt x="3572" y="1946"/>
                        <a:pt x="4055" y="1946"/>
                      </a:cubicBezTo>
                      <a:cubicBezTo>
                        <a:pt x="4087" y="1946"/>
                        <a:pt x="4118" y="1945"/>
                        <a:pt x="4149" y="1943"/>
                      </a:cubicBezTo>
                      <a:cubicBezTo>
                        <a:pt x="4668" y="1907"/>
                        <a:pt x="5017" y="1581"/>
                        <a:pt x="5270" y="1184"/>
                      </a:cubicBezTo>
                      <a:cubicBezTo>
                        <a:pt x="5487" y="1557"/>
                        <a:pt x="5872" y="1798"/>
                        <a:pt x="6294" y="1822"/>
                      </a:cubicBezTo>
                      <a:cubicBezTo>
                        <a:pt x="6301" y="1823"/>
                        <a:pt x="6308" y="1823"/>
                        <a:pt x="6314" y="1823"/>
                      </a:cubicBezTo>
                      <a:cubicBezTo>
                        <a:pt x="7065" y="1823"/>
                        <a:pt x="7727" y="1153"/>
                        <a:pt x="7632" y="413"/>
                      </a:cubicBezTo>
                      <a:cubicBezTo>
                        <a:pt x="7620" y="256"/>
                        <a:pt x="7499" y="178"/>
                        <a:pt x="7379" y="178"/>
                      </a:cubicBezTo>
                      <a:cubicBezTo>
                        <a:pt x="7258" y="178"/>
                        <a:pt x="7138" y="256"/>
                        <a:pt x="7126" y="413"/>
                      </a:cubicBezTo>
                      <a:cubicBezTo>
                        <a:pt x="7079" y="795"/>
                        <a:pt x="6788" y="1210"/>
                        <a:pt x="6359" y="1210"/>
                      </a:cubicBezTo>
                      <a:cubicBezTo>
                        <a:pt x="6342" y="1210"/>
                        <a:pt x="6324" y="1209"/>
                        <a:pt x="6306" y="1208"/>
                      </a:cubicBezTo>
                      <a:cubicBezTo>
                        <a:pt x="5860" y="1172"/>
                        <a:pt x="5631" y="714"/>
                        <a:pt x="5680" y="304"/>
                      </a:cubicBezTo>
                      <a:cubicBezTo>
                        <a:pt x="5705" y="107"/>
                        <a:pt x="5569" y="17"/>
                        <a:pt x="5418" y="17"/>
                      </a:cubicBezTo>
                      <a:cubicBezTo>
                        <a:pt x="5282" y="17"/>
                        <a:pt x="5134" y="89"/>
                        <a:pt x="5077" y="220"/>
                      </a:cubicBezTo>
                      <a:cubicBezTo>
                        <a:pt x="4909" y="618"/>
                        <a:pt x="4680" y="1184"/>
                        <a:pt x="4222" y="1304"/>
                      </a:cubicBezTo>
                      <a:cubicBezTo>
                        <a:pt x="4155" y="1321"/>
                        <a:pt x="4091" y="1329"/>
                        <a:pt x="4029" y="1329"/>
                      </a:cubicBezTo>
                      <a:cubicBezTo>
                        <a:pt x="3480" y="1329"/>
                        <a:pt x="3140" y="697"/>
                        <a:pt x="3053" y="220"/>
                      </a:cubicBezTo>
                      <a:cubicBezTo>
                        <a:pt x="3026" y="69"/>
                        <a:pt x="2900" y="0"/>
                        <a:pt x="27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9" name="Google Shape;629;p11"/>
              <p:cNvGrpSpPr/>
              <p:nvPr/>
            </p:nvGrpSpPr>
            <p:grpSpPr>
              <a:xfrm>
                <a:off x="-112741" y="1528598"/>
                <a:ext cx="587929" cy="273118"/>
                <a:chOff x="-769191" y="-115452"/>
                <a:chExt cx="587929" cy="273118"/>
              </a:xfrm>
            </p:grpSpPr>
            <p:sp>
              <p:nvSpPr>
                <p:cNvPr id="630" name="Google Shape;630;p11"/>
                <p:cNvSpPr/>
                <p:nvPr/>
              </p:nvSpPr>
              <p:spPr>
                <a:xfrm>
                  <a:off x="-769191" y="36749"/>
                  <a:ext cx="522906" cy="120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5" h="2265" extrusionOk="0">
                      <a:moveTo>
                        <a:pt x="6403" y="0"/>
                      </a:moveTo>
                      <a:cubicBezTo>
                        <a:pt x="6298" y="0"/>
                        <a:pt x="6194" y="47"/>
                        <a:pt x="6146" y="143"/>
                      </a:cubicBezTo>
                      <a:cubicBezTo>
                        <a:pt x="5905" y="624"/>
                        <a:pt x="5579" y="1287"/>
                        <a:pt x="5025" y="1444"/>
                      </a:cubicBezTo>
                      <a:cubicBezTo>
                        <a:pt x="4942" y="1469"/>
                        <a:pt x="4862" y="1481"/>
                        <a:pt x="4784" y="1481"/>
                      </a:cubicBezTo>
                      <a:cubicBezTo>
                        <a:pt x="4268" y="1481"/>
                        <a:pt x="3891" y="961"/>
                        <a:pt x="3796" y="468"/>
                      </a:cubicBezTo>
                      <a:cubicBezTo>
                        <a:pt x="3763" y="321"/>
                        <a:pt x="3622" y="244"/>
                        <a:pt x="3480" y="244"/>
                      </a:cubicBezTo>
                      <a:cubicBezTo>
                        <a:pt x="3367" y="244"/>
                        <a:pt x="3253" y="294"/>
                        <a:pt x="3194" y="396"/>
                      </a:cubicBezTo>
                      <a:cubicBezTo>
                        <a:pt x="2873" y="971"/>
                        <a:pt x="2480" y="1628"/>
                        <a:pt x="1774" y="1628"/>
                      </a:cubicBezTo>
                      <a:cubicBezTo>
                        <a:pt x="1711" y="1628"/>
                        <a:pt x="1647" y="1623"/>
                        <a:pt x="1579" y="1612"/>
                      </a:cubicBezTo>
                      <a:cubicBezTo>
                        <a:pt x="1278" y="1564"/>
                        <a:pt x="1001" y="1420"/>
                        <a:pt x="784" y="1203"/>
                      </a:cubicBezTo>
                      <a:cubicBezTo>
                        <a:pt x="639" y="1058"/>
                        <a:pt x="531" y="817"/>
                        <a:pt x="314" y="757"/>
                      </a:cubicBezTo>
                      <a:cubicBezTo>
                        <a:pt x="304" y="754"/>
                        <a:pt x="295" y="752"/>
                        <a:pt x="285" y="752"/>
                      </a:cubicBezTo>
                      <a:cubicBezTo>
                        <a:pt x="260" y="752"/>
                        <a:pt x="239" y="763"/>
                        <a:pt x="230" y="781"/>
                      </a:cubicBezTo>
                      <a:cubicBezTo>
                        <a:pt x="1" y="1034"/>
                        <a:pt x="242" y="1420"/>
                        <a:pt x="423" y="1637"/>
                      </a:cubicBezTo>
                      <a:cubicBezTo>
                        <a:pt x="712" y="1950"/>
                        <a:pt x="1097" y="2167"/>
                        <a:pt x="1519" y="2239"/>
                      </a:cubicBezTo>
                      <a:cubicBezTo>
                        <a:pt x="1622" y="2257"/>
                        <a:pt x="1722" y="2265"/>
                        <a:pt x="1818" y="2265"/>
                      </a:cubicBezTo>
                      <a:cubicBezTo>
                        <a:pt x="2515" y="2265"/>
                        <a:pt x="3019" y="1826"/>
                        <a:pt x="3411" y="1275"/>
                      </a:cubicBezTo>
                      <a:cubicBezTo>
                        <a:pt x="3698" y="1759"/>
                        <a:pt x="4195" y="2121"/>
                        <a:pt x="4785" y="2121"/>
                      </a:cubicBezTo>
                      <a:cubicBezTo>
                        <a:pt x="4813" y="2121"/>
                        <a:pt x="4840" y="2120"/>
                        <a:pt x="4869" y="2119"/>
                      </a:cubicBezTo>
                      <a:cubicBezTo>
                        <a:pt x="5543" y="2070"/>
                        <a:pt x="6001" y="1576"/>
                        <a:pt x="6338" y="1022"/>
                      </a:cubicBezTo>
                      <a:cubicBezTo>
                        <a:pt x="6664" y="1625"/>
                        <a:pt x="7230" y="2082"/>
                        <a:pt x="7941" y="2094"/>
                      </a:cubicBezTo>
                      <a:cubicBezTo>
                        <a:pt x="7947" y="2095"/>
                        <a:pt x="7954" y="2095"/>
                        <a:pt x="7960" y="2095"/>
                      </a:cubicBezTo>
                      <a:cubicBezTo>
                        <a:pt x="8672" y="2095"/>
                        <a:pt x="9794" y="1424"/>
                        <a:pt x="9531" y="588"/>
                      </a:cubicBezTo>
                      <a:cubicBezTo>
                        <a:pt x="9497" y="479"/>
                        <a:pt x="9401" y="420"/>
                        <a:pt x="9305" y="420"/>
                      </a:cubicBezTo>
                      <a:cubicBezTo>
                        <a:pt x="9231" y="420"/>
                        <a:pt x="9157" y="455"/>
                        <a:pt x="9110" y="528"/>
                      </a:cubicBezTo>
                      <a:cubicBezTo>
                        <a:pt x="8977" y="769"/>
                        <a:pt x="8929" y="1010"/>
                        <a:pt x="8724" y="1215"/>
                      </a:cubicBezTo>
                      <a:cubicBezTo>
                        <a:pt x="8507" y="1409"/>
                        <a:pt x="8224" y="1517"/>
                        <a:pt x="7938" y="1517"/>
                      </a:cubicBezTo>
                      <a:cubicBezTo>
                        <a:pt x="7923" y="1517"/>
                        <a:pt x="7908" y="1517"/>
                        <a:pt x="7893" y="1516"/>
                      </a:cubicBezTo>
                      <a:cubicBezTo>
                        <a:pt x="7218" y="1456"/>
                        <a:pt x="6796" y="829"/>
                        <a:pt x="6688" y="215"/>
                      </a:cubicBezTo>
                      <a:cubicBezTo>
                        <a:pt x="6668" y="74"/>
                        <a:pt x="6535" y="0"/>
                        <a:pt x="640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11"/>
                <p:cNvSpPr/>
                <p:nvPr/>
              </p:nvSpPr>
              <p:spPr>
                <a:xfrm>
                  <a:off x="-641760" y="-115452"/>
                  <a:ext cx="460499" cy="105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6" h="1970" extrusionOk="0">
                      <a:moveTo>
                        <a:pt x="6016" y="0"/>
                      </a:moveTo>
                      <a:cubicBezTo>
                        <a:pt x="5936" y="0"/>
                        <a:pt x="5855" y="41"/>
                        <a:pt x="5807" y="126"/>
                      </a:cubicBezTo>
                      <a:cubicBezTo>
                        <a:pt x="5590" y="584"/>
                        <a:pt x="5325" y="1174"/>
                        <a:pt x="4747" y="1234"/>
                      </a:cubicBezTo>
                      <a:cubicBezTo>
                        <a:pt x="4712" y="1238"/>
                        <a:pt x="4678" y="1239"/>
                        <a:pt x="4644" y="1239"/>
                      </a:cubicBezTo>
                      <a:cubicBezTo>
                        <a:pt x="4073" y="1239"/>
                        <a:pt x="3678" y="769"/>
                        <a:pt x="3542" y="234"/>
                      </a:cubicBezTo>
                      <a:cubicBezTo>
                        <a:pt x="3508" y="98"/>
                        <a:pt x="3412" y="39"/>
                        <a:pt x="3310" y="39"/>
                      </a:cubicBezTo>
                      <a:cubicBezTo>
                        <a:pt x="3196" y="39"/>
                        <a:pt x="3075" y="113"/>
                        <a:pt x="3024" y="234"/>
                      </a:cubicBezTo>
                      <a:cubicBezTo>
                        <a:pt x="2807" y="752"/>
                        <a:pt x="2373" y="1259"/>
                        <a:pt x="1795" y="1367"/>
                      </a:cubicBezTo>
                      <a:cubicBezTo>
                        <a:pt x="1736" y="1378"/>
                        <a:pt x="1676" y="1384"/>
                        <a:pt x="1617" y="1384"/>
                      </a:cubicBezTo>
                      <a:cubicBezTo>
                        <a:pt x="1102" y="1384"/>
                        <a:pt x="585" y="980"/>
                        <a:pt x="542" y="451"/>
                      </a:cubicBezTo>
                      <a:cubicBezTo>
                        <a:pt x="542" y="295"/>
                        <a:pt x="424" y="216"/>
                        <a:pt x="307" y="216"/>
                      </a:cubicBezTo>
                      <a:cubicBezTo>
                        <a:pt x="189" y="216"/>
                        <a:pt x="72" y="295"/>
                        <a:pt x="72" y="451"/>
                      </a:cubicBezTo>
                      <a:cubicBezTo>
                        <a:pt x="0" y="1299"/>
                        <a:pt x="793" y="1970"/>
                        <a:pt x="1616" y="1970"/>
                      </a:cubicBezTo>
                      <a:cubicBezTo>
                        <a:pt x="1623" y="1970"/>
                        <a:pt x="1631" y="1970"/>
                        <a:pt x="1638" y="1969"/>
                      </a:cubicBezTo>
                      <a:cubicBezTo>
                        <a:pt x="2337" y="1957"/>
                        <a:pt x="2903" y="1499"/>
                        <a:pt x="3265" y="933"/>
                      </a:cubicBezTo>
                      <a:cubicBezTo>
                        <a:pt x="3530" y="1415"/>
                        <a:pt x="4024" y="1728"/>
                        <a:pt x="4578" y="1765"/>
                      </a:cubicBezTo>
                      <a:cubicBezTo>
                        <a:pt x="4606" y="1766"/>
                        <a:pt x="4633" y="1767"/>
                        <a:pt x="4659" y="1767"/>
                      </a:cubicBezTo>
                      <a:cubicBezTo>
                        <a:pt x="5298" y="1767"/>
                        <a:pt x="5699" y="1358"/>
                        <a:pt x="6000" y="849"/>
                      </a:cubicBezTo>
                      <a:cubicBezTo>
                        <a:pt x="6280" y="1305"/>
                        <a:pt x="6745" y="1525"/>
                        <a:pt x="7210" y="1525"/>
                      </a:cubicBezTo>
                      <a:cubicBezTo>
                        <a:pt x="7765" y="1525"/>
                        <a:pt x="8318" y="1211"/>
                        <a:pt x="8554" y="608"/>
                      </a:cubicBezTo>
                      <a:cubicBezTo>
                        <a:pt x="8626" y="432"/>
                        <a:pt x="8460" y="294"/>
                        <a:pt x="8301" y="294"/>
                      </a:cubicBezTo>
                      <a:cubicBezTo>
                        <a:pt x="8220" y="294"/>
                        <a:pt x="8141" y="330"/>
                        <a:pt x="8096" y="415"/>
                      </a:cubicBezTo>
                      <a:cubicBezTo>
                        <a:pt x="7892" y="802"/>
                        <a:pt x="7524" y="997"/>
                        <a:pt x="7169" y="997"/>
                      </a:cubicBezTo>
                      <a:cubicBezTo>
                        <a:pt x="6751" y="997"/>
                        <a:pt x="6351" y="727"/>
                        <a:pt x="6253" y="186"/>
                      </a:cubicBezTo>
                      <a:cubicBezTo>
                        <a:pt x="6219" y="65"/>
                        <a:pt x="6118" y="0"/>
                        <a:pt x="60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2" name="Google Shape;632;p11"/>
              <p:cNvGrpSpPr/>
              <p:nvPr/>
            </p:nvGrpSpPr>
            <p:grpSpPr>
              <a:xfrm>
                <a:off x="8576273" y="1801733"/>
                <a:ext cx="316520" cy="280805"/>
                <a:chOff x="973073" y="2327408"/>
                <a:chExt cx="316520" cy="280805"/>
              </a:xfrm>
            </p:grpSpPr>
            <p:sp>
              <p:nvSpPr>
                <p:cNvPr id="633" name="Google Shape;633;p11"/>
                <p:cNvSpPr/>
                <p:nvPr/>
              </p:nvSpPr>
              <p:spPr>
                <a:xfrm>
                  <a:off x="973073" y="2453824"/>
                  <a:ext cx="155083" cy="154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5" h="2892" extrusionOk="0">
                      <a:moveTo>
                        <a:pt x="1499" y="1"/>
                      </a:moveTo>
                      <a:cubicBezTo>
                        <a:pt x="1417" y="1"/>
                        <a:pt x="1334" y="10"/>
                        <a:pt x="1254" y="30"/>
                      </a:cubicBezTo>
                      <a:cubicBezTo>
                        <a:pt x="1133" y="30"/>
                        <a:pt x="1001" y="66"/>
                        <a:pt x="892" y="127"/>
                      </a:cubicBezTo>
                      <a:cubicBezTo>
                        <a:pt x="772" y="163"/>
                        <a:pt x="663" y="223"/>
                        <a:pt x="579" y="307"/>
                      </a:cubicBezTo>
                      <a:cubicBezTo>
                        <a:pt x="470" y="380"/>
                        <a:pt x="374" y="464"/>
                        <a:pt x="314" y="573"/>
                      </a:cubicBezTo>
                      <a:cubicBezTo>
                        <a:pt x="229" y="657"/>
                        <a:pt x="169" y="765"/>
                        <a:pt x="133" y="886"/>
                      </a:cubicBezTo>
                      <a:cubicBezTo>
                        <a:pt x="49" y="1054"/>
                        <a:pt x="1" y="1247"/>
                        <a:pt x="13" y="1440"/>
                      </a:cubicBezTo>
                      <a:cubicBezTo>
                        <a:pt x="25" y="1573"/>
                        <a:pt x="49" y="1705"/>
                        <a:pt x="61" y="1826"/>
                      </a:cubicBezTo>
                      <a:lnTo>
                        <a:pt x="205" y="2175"/>
                      </a:lnTo>
                      <a:lnTo>
                        <a:pt x="434" y="2464"/>
                      </a:lnTo>
                      <a:lnTo>
                        <a:pt x="723" y="2693"/>
                      </a:lnTo>
                      <a:lnTo>
                        <a:pt x="1073" y="2838"/>
                      </a:lnTo>
                      <a:cubicBezTo>
                        <a:pt x="1178" y="2873"/>
                        <a:pt x="1292" y="2892"/>
                        <a:pt x="1406" y="2892"/>
                      </a:cubicBezTo>
                      <a:cubicBezTo>
                        <a:pt x="1488" y="2892"/>
                        <a:pt x="1571" y="2882"/>
                        <a:pt x="1651" y="2862"/>
                      </a:cubicBezTo>
                      <a:cubicBezTo>
                        <a:pt x="1772" y="2862"/>
                        <a:pt x="1904" y="2826"/>
                        <a:pt x="2013" y="2765"/>
                      </a:cubicBezTo>
                      <a:cubicBezTo>
                        <a:pt x="2193" y="2705"/>
                        <a:pt x="2350" y="2609"/>
                        <a:pt x="2471" y="2464"/>
                      </a:cubicBezTo>
                      <a:lnTo>
                        <a:pt x="2483" y="2452"/>
                      </a:lnTo>
                      <a:cubicBezTo>
                        <a:pt x="2736" y="2175"/>
                        <a:pt x="2880" y="1814"/>
                        <a:pt x="2904" y="1440"/>
                      </a:cubicBezTo>
                      <a:lnTo>
                        <a:pt x="2844" y="1079"/>
                      </a:lnTo>
                      <a:cubicBezTo>
                        <a:pt x="2784" y="838"/>
                        <a:pt x="2651" y="621"/>
                        <a:pt x="2483" y="452"/>
                      </a:cubicBezTo>
                      <a:lnTo>
                        <a:pt x="2471" y="428"/>
                      </a:lnTo>
                      <a:lnTo>
                        <a:pt x="2169" y="211"/>
                      </a:lnTo>
                      <a:lnTo>
                        <a:pt x="1832" y="54"/>
                      </a:lnTo>
                      <a:cubicBezTo>
                        <a:pt x="1727" y="19"/>
                        <a:pt x="1613" y="1"/>
                        <a:pt x="14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11"/>
                <p:cNvSpPr/>
                <p:nvPr/>
              </p:nvSpPr>
              <p:spPr>
                <a:xfrm>
                  <a:off x="1075359" y="2327408"/>
                  <a:ext cx="119049" cy="11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" h="2230" extrusionOk="0">
                      <a:moveTo>
                        <a:pt x="1115" y="1"/>
                      </a:moveTo>
                      <a:cubicBezTo>
                        <a:pt x="829" y="1"/>
                        <a:pt x="543" y="109"/>
                        <a:pt x="326" y="326"/>
                      </a:cubicBezTo>
                      <a:cubicBezTo>
                        <a:pt x="229" y="422"/>
                        <a:pt x="145" y="543"/>
                        <a:pt x="97" y="675"/>
                      </a:cubicBezTo>
                      <a:cubicBezTo>
                        <a:pt x="36" y="820"/>
                        <a:pt x="0" y="965"/>
                        <a:pt x="12" y="1121"/>
                      </a:cubicBezTo>
                      <a:cubicBezTo>
                        <a:pt x="12" y="1410"/>
                        <a:pt x="133" y="1687"/>
                        <a:pt x="338" y="1904"/>
                      </a:cubicBezTo>
                      <a:cubicBezTo>
                        <a:pt x="543" y="2097"/>
                        <a:pt x="832" y="2218"/>
                        <a:pt x="1121" y="2230"/>
                      </a:cubicBezTo>
                      <a:cubicBezTo>
                        <a:pt x="1410" y="2218"/>
                        <a:pt x="1699" y="2109"/>
                        <a:pt x="1904" y="1904"/>
                      </a:cubicBezTo>
                      <a:cubicBezTo>
                        <a:pt x="2012" y="1796"/>
                        <a:pt x="2085" y="1675"/>
                        <a:pt x="2133" y="1543"/>
                      </a:cubicBezTo>
                      <a:cubicBezTo>
                        <a:pt x="2205" y="1410"/>
                        <a:pt x="2229" y="1266"/>
                        <a:pt x="2229" y="1109"/>
                      </a:cubicBezTo>
                      <a:cubicBezTo>
                        <a:pt x="2229" y="820"/>
                        <a:pt x="2109" y="531"/>
                        <a:pt x="1904" y="326"/>
                      </a:cubicBezTo>
                      <a:cubicBezTo>
                        <a:pt x="1687" y="109"/>
                        <a:pt x="1401" y="1"/>
                        <a:pt x="11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1"/>
                <p:cNvSpPr/>
                <p:nvPr/>
              </p:nvSpPr>
              <p:spPr>
                <a:xfrm>
                  <a:off x="1189176" y="2472135"/>
                  <a:ext cx="100417" cy="77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" h="1459" extrusionOk="0">
                      <a:moveTo>
                        <a:pt x="941" y="1"/>
                      </a:moveTo>
                      <a:cubicBezTo>
                        <a:pt x="1" y="1"/>
                        <a:pt x="1" y="1458"/>
                        <a:pt x="941" y="1458"/>
                      </a:cubicBezTo>
                      <a:cubicBezTo>
                        <a:pt x="1881" y="1458"/>
                        <a:pt x="1881" y="1"/>
                        <a:pt x="9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6" name="Google Shape;636;p11"/>
              <p:cNvGrpSpPr/>
              <p:nvPr/>
            </p:nvGrpSpPr>
            <p:grpSpPr>
              <a:xfrm>
                <a:off x="5510968" y="88777"/>
                <a:ext cx="398014" cy="291534"/>
                <a:chOff x="320593" y="2321915"/>
                <a:chExt cx="398014" cy="291534"/>
              </a:xfrm>
            </p:grpSpPr>
            <p:sp>
              <p:nvSpPr>
                <p:cNvPr id="637" name="Google Shape;637;p11"/>
                <p:cNvSpPr/>
                <p:nvPr/>
              </p:nvSpPr>
              <p:spPr>
                <a:xfrm rot="-7480925">
                  <a:off x="346757" y="2455051"/>
                  <a:ext cx="131915" cy="132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1" h="2487" extrusionOk="0">
                      <a:moveTo>
                        <a:pt x="1235" y="0"/>
                      </a:moveTo>
                      <a:cubicBezTo>
                        <a:pt x="1181" y="0"/>
                        <a:pt x="1127" y="9"/>
                        <a:pt x="1073" y="27"/>
                      </a:cubicBezTo>
                      <a:cubicBezTo>
                        <a:pt x="964" y="27"/>
                        <a:pt x="856" y="51"/>
                        <a:pt x="760" y="111"/>
                      </a:cubicBezTo>
                      <a:cubicBezTo>
                        <a:pt x="615" y="160"/>
                        <a:pt x="470" y="244"/>
                        <a:pt x="362" y="365"/>
                      </a:cubicBezTo>
                      <a:lnTo>
                        <a:pt x="169" y="618"/>
                      </a:lnTo>
                      <a:cubicBezTo>
                        <a:pt x="133" y="714"/>
                        <a:pt x="85" y="810"/>
                        <a:pt x="49" y="919"/>
                      </a:cubicBezTo>
                      <a:lnTo>
                        <a:pt x="0" y="1244"/>
                      </a:lnTo>
                      <a:lnTo>
                        <a:pt x="49" y="1569"/>
                      </a:lnTo>
                      <a:cubicBezTo>
                        <a:pt x="85" y="1666"/>
                        <a:pt x="133" y="1762"/>
                        <a:pt x="169" y="1871"/>
                      </a:cubicBezTo>
                      <a:cubicBezTo>
                        <a:pt x="241" y="2015"/>
                        <a:pt x="350" y="2136"/>
                        <a:pt x="494" y="2220"/>
                      </a:cubicBezTo>
                      <a:cubicBezTo>
                        <a:pt x="567" y="2292"/>
                        <a:pt x="663" y="2353"/>
                        <a:pt x="760" y="2377"/>
                      </a:cubicBezTo>
                      <a:cubicBezTo>
                        <a:pt x="889" y="2441"/>
                        <a:pt x="1038" y="2487"/>
                        <a:pt x="1189" y="2487"/>
                      </a:cubicBezTo>
                      <a:cubicBezTo>
                        <a:pt x="1207" y="2487"/>
                        <a:pt x="1224" y="2486"/>
                        <a:pt x="1241" y="2485"/>
                      </a:cubicBezTo>
                      <a:lnTo>
                        <a:pt x="1254" y="2485"/>
                      </a:lnTo>
                      <a:cubicBezTo>
                        <a:pt x="1579" y="2473"/>
                        <a:pt x="1880" y="2341"/>
                        <a:pt x="2121" y="2124"/>
                      </a:cubicBezTo>
                      <a:lnTo>
                        <a:pt x="2302" y="1883"/>
                      </a:lnTo>
                      <a:cubicBezTo>
                        <a:pt x="2410" y="1690"/>
                        <a:pt x="2470" y="1485"/>
                        <a:pt x="2470" y="1268"/>
                      </a:cubicBezTo>
                      <a:lnTo>
                        <a:pt x="2470" y="1256"/>
                      </a:lnTo>
                      <a:cubicBezTo>
                        <a:pt x="2458" y="1136"/>
                        <a:pt x="2446" y="1027"/>
                        <a:pt x="2434" y="919"/>
                      </a:cubicBezTo>
                      <a:cubicBezTo>
                        <a:pt x="2386" y="810"/>
                        <a:pt x="2350" y="714"/>
                        <a:pt x="2302" y="618"/>
                      </a:cubicBezTo>
                      <a:cubicBezTo>
                        <a:pt x="2230" y="473"/>
                        <a:pt x="2121" y="352"/>
                        <a:pt x="1989" y="268"/>
                      </a:cubicBezTo>
                      <a:cubicBezTo>
                        <a:pt x="1916" y="196"/>
                        <a:pt x="1820" y="136"/>
                        <a:pt x="1711" y="111"/>
                      </a:cubicBezTo>
                      <a:cubicBezTo>
                        <a:pt x="1615" y="51"/>
                        <a:pt x="1507" y="27"/>
                        <a:pt x="1398" y="27"/>
                      </a:cubicBezTo>
                      <a:cubicBezTo>
                        <a:pt x="1344" y="9"/>
                        <a:pt x="1290" y="0"/>
                        <a:pt x="123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11"/>
                <p:cNvSpPr/>
                <p:nvPr/>
              </p:nvSpPr>
              <p:spPr>
                <a:xfrm rot="-7480925">
                  <a:off x="564353" y="2440531"/>
                  <a:ext cx="139603" cy="108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" h="2038" extrusionOk="0">
                      <a:moveTo>
                        <a:pt x="1302" y="1"/>
                      </a:moveTo>
                      <a:cubicBezTo>
                        <a:pt x="0" y="1"/>
                        <a:pt x="0" y="2037"/>
                        <a:pt x="1302" y="2037"/>
                      </a:cubicBezTo>
                      <a:cubicBezTo>
                        <a:pt x="2615" y="2037"/>
                        <a:pt x="2615" y="1"/>
                        <a:pt x="13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11"/>
                <p:cNvSpPr/>
                <p:nvPr/>
              </p:nvSpPr>
              <p:spPr>
                <a:xfrm rot="-7480925">
                  <a:off x="436977" y="2342949"/>
                  <a:ext cx="97855" cy="8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3" h="1669" extrusionOk="0">
                      <a:moveTo>
                        <a:pt x="917" y="0"/>
                      </a:moveTo>
                      <a:cubicBezTo>
                        <a:pt x="703" y="0"/>
                        <a:pt x="489" y="81"/>
                        <a:pt x="326" y="244"/>
                      </a:cubicBezTo>
                      <a:cubicBezTo>
                        <a:pt x="1" y="569"/>
                        <a:pt x="1" y="1099"/>
                        <a:pt x="326" y="1425"/>
                      </a:cubicBezTo>
                      <a:cubicBezTo>
                        <a:pt x="489" y="1587"/>
                        <a:pt x="703" y="1669"/>
                        <a:pt x="917" y="1669"/>
                      </a:cubicBezTo>
                      <a:cubicBezTo>
                        <a:pt x="1131" y="1669"/>
                        <a:pt x="1344" y="1587"/>
                        <a:pt x="1507" y="1425"/>
                      </a:cubicBezTo>
                      <a:cubicBezTo>
                        <a:pt x="1832" y="1099"/>
                        <a:pt x="1832" y="569"/>
                        <a:pt x="1507" y="244"/>
                      </a:cubicBezTo>
                      <a:cubicBezTo>
                        <a:pt x="1344" y="81"/>
                        <a:pt x="1131" y="0"/>
                        <a:pt x="9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0" name="Google Shape;640;p11"/>
              <p:cNvGrpSpPr/>
              <p:nvPr/>
            </p:nvGrpSpPr>
            <p:grpSpPr>
              <a:xfrm>
                <a:off x="228525" y="2650432"/>
                <a:ext cx="299170" cy="320203"/>
                <a:chOff x="52250" y="3352882"/>
                <a:chExt cx="299170" cy="320203"/>
              </a:xfrm>
            </p:grpSpPr>
            <p:sp>
              <p:nvSpPr>
                <p:cNvPr id="641" name="Google Shape;641;p11"/>
                <p:cNvSpPr/>
                <p:nvPr/>
              </p:nvSpPr>
              <p:spPr>
                <a:xfrm>
                  <a:off x="52250" y="3431198"/>
                  <a:ext cx="176277" cy="136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" h="2555" extrusionOk="0">
                      <a:moveTo>
                        <a:pt x="1651" y="0"/>
                      </a:moveTo>
                      <a:cubicBezTo>
                        <a:pt x="0" y="0"/>
                        <a:pt x="0" y="2555"/>
                        <a:pt x="1651" y="2555"/>
                      </a:cubicBezTo>
                      <a:cubicBezTo>
                        <a:pt x="3302" y="2555"/>
                        <a:pt x="3290" y="0"/>
                        <a:pt x="165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11"/>
                <p:cNvSpPr/>
                <p:nvPr/>
              </p:nvSpPr>
              <p:spPr>
                <a:xfrm>
                  <a:off x="246518" y="3352882"/>
                  <a:ext cx="104902" cy="95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1793" extrusionOk="0">
                      <a:moveTo>
                        <a:pt x="982" y="0"/>
                      </a:moveTo>
                      <a:cubicBezTo>
                        <a:pt x="753" y="0"/>
                        <a:pt x="524" y="88"/>
                        <a:pt x="350" y="262"/>
                      </a:cubicBezTo>
                      <a:cubicBezTo>
                        <a:pt x="0" y="612"/>
                        <a:pt x="0" y="1178"/>
                        <a:pt x="350" y="1528"/>
                      </a:cubicBezTo>
                      <a:cubicBezTo>
                        <a:pt x="518" y="1696"/>
                        <a:pt x="747" y="1793"/>
                        <a:pt x="976" y="1793"/>
                      </a:cubicBezTo>
                      <a:cubicBezTo>
                        <a:pt x="1217" y="1793"/>
                        <a:pt x="1446" y="1696"/>
                        <a:pt x="1615" y="1528"/>
                      </a:cubicBezTo>
                      <a:cubicBezTo>
                        <a:pt x="1964" y="1178"/>
                        <a:pt x="1964" y="612"/>
                        <a:pt x="1615" y="262"/>
                      </a:cubicBezTo>
                      <a:cubicBezTo>
                        <a:pt x="1440" y="88"/>
                        <a:pt x="1211" y="0"/>
                        <a:pt x="98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11"/>
                <p:cNvSpPr/>
                <p:nvPr/>
              </p:nvSpPr>
              <p:spPr>
                <a:xfrm>
                  <a:off x="213046" y="3550994"/>
                  <a:ext cx="122252" cy="122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0" h="2287" extrusionOk="0">
                      <a:moveTo>
                        <a:pt x="1145" y="0"/>
                      </a:moveTo>
                      <a:cubicBezTo>
                        <a:pt x="853" y="0"/>
                        <a:pt x="561" y="112"/>
                        <a:pt x="338" y="335"/>
                      </a:cubicBezTo>
                      <a:cubicBezTo>
                        <a:pt x="133" y="552"/>
                        <a:pt x="13" y="841"/>
                        <a:pt x="1" y="1142"/>
                      </a:cubicBezTo>
                      <a:cubicBezTo>
                        <a:pt x="1" y="1443"/>
                        <a:pt x="121" y="1732"/>
                        <a:pt x="338" y="1949"/>
                      </a:cubicBezTo>
                      <a:cubicBezTo>
                        <a:pt x="555" y="2166"/>
                        <a:pt x="844" y="2287"/>
                        <a:pt x="1145" y="2287"/>
                      </a:cubicBezTo>
                      <a:cubicBezTo>
                        <a:pt x="1446" y="2287"/>
                        <a:pt x="1736" y="2166"/>
                        <a:pt x="1952" y="1949"/>
                      </a:cubicBezTo>
                      <a:cubicBezTo>
                        <a:pt x="2157" y="1732"/>
                        <a:pt x="2278" y="1443"/>
                        <a:pt x="2290" y="1142"/>
                      </a:cubicBezTo>
                      <a:cubicBezTo>
                        <a:pt x="2290" y="841"/>
                        <a:pt x="2169" y="552"/>
                        <a:pt x="1952" y="335"/>
                      </a:cubicBezTo>
                      <a:cubicBezTo>
                        <a:pt x="1730" y="112"/>
                        <a:pt x="1437" y="0"/>
                        <a:pt x="11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4" name="Google Shape;644;p11"/>
              <p:cNvGrpSpPr/>
              <p:nvPr/>
            </p:nvGrpSpPr>
            <p:grpSpPr>
              <a:xfrm>
                <a:off x="513082" y="176894"/>
                <a:ext cx="345455" cy="282247"/>
                <a:chOff x="3265732" y="4584619"/>
                <a:chExt cx="345455" cy="282247"/>
              </a:xfrm>
            </p:grpSpPr>
            <p:sp>
              <p:nvSpPr>
                <p:cNvPr id="645" name="Google Shape;645;p11"/>
                <p:cNvSpPr/>
                <p:nvPr/>
              </p:nvSpPr>
              <p:spPr>
                <a:xfrm>
                  <a:off x="3265732" y="4720804"/>
                  <a:ext cx="188502" cy="146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736" extrusionOk="0">
                      <a:moveTo>
                        <a:pt x="1771" y="1"/>
                      </a:moveTo>
                      <a:cubicBezTo>
                        <a:pt x="0" y="1"/>
                        <a:pt x="0" y="2736"/>
                        <a:pt x="1771" y="2736"/>
                      </a:cubicBezTo>
                      <a:cubicBezTo>
                        <a:pt x="3530" y="2736"/>
                        <a:pt x="3530" y="1"/>
                        <a:pt x="17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1"/>
                <p:cNvSpPr/>
                <p:nvPr/>
              </p:nvSpPr>
              <p:spPr>
                <a:xfrm>
                  <a:off x="3467047" y="4584619"/>
                  <a:ext cx="144139" cy="13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0" h="2521" extrusionOk="0">
                      <a:moveTo>
                        <a:pt x="1386" y="1"/>
                      </a:moveTo>
                      <a:cubicBezTo>
                        <a:pt x="1279" y="1"/>
                        <a:pt x="1169" y="15"/>
                        <a:pt x="1061" y="46"/>
                      </a:cubicBezTo>
                      <a:cubicBezTo>
                        <a:pt x="374" y="238"/>
                        <a:pt x="0" y="973"/>
                        <a:pt x="253" y="1636"/>
                      </a:cubicBezTo>
                      <a:cubicBezTo>
                        <a:pt x="362" y="2046"/>
                        <a:pt x="675" y="2359"/>
                        <a:pt x="1085" y="2479"/>
                      </a:cubicBezTo>
                      <a:lnTo>
                        <a:pt x="1121" y="2479"/>
                      </a:lnTo>
                      <a:cubicBezTo>
                        <a:pt x="1216" y="2507"/>
                        <a:pt x="1314" y="2521"/>
                        <a:pt x="1414" y="2521"/>
                      </a:cubicBezTo>
                      <a:cubicBezTo>
                        <a:pt x="1617" y="2521"/>
                        <a:pt x="1822" y="2464"/>
                        <a:pt x="2000" y="2359"/>
                      </a:cubicBezTo>
                      <a:cubicBezTo>
                        <a:pt x="2470" y="2082"/>
                        <a:pt x="2699" y="1528"/>
                        <a:pt x="2567" y="997"/>
                      </a:cubicBezTo>
                      <a:cubicBezTo>
                        <a:pt x="2465" y="409"/>
                        <a:pt x="1954" y="1"/>
                        <a:pt x="13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1"/>
                <p:cNvSpPr/>
                <p:nvPr/>
              </p:nvSpPr>
              <p:spPr>
                <a:xfrm>
                  <a:off x="3509488" y="4776645"/>
                  <a:ext cx="97161" cy="88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0" h="1657" extrusionOk="0">
                      <a:moveTo>
                        <a:pt x="910" y="0"/>
                      </a:moveTo>
                      <a:cubicBezTo>
                        <a:pt x="699" y="0"/>
                        <a:pt x="489" y="81"/>
                        <a:pt x="326" y="244"/>
                      </a:cubicBezTo>
                      <a:cubicBezTo>
                        <a:pt x="1" y="569"/>
                        <a:pt x="1" y="1087"/>
                        <a:pt x="326" y="1413"/>
                      </a:cubicBezTo>
                      <a:cubicBezTo>
                        <a:pt x="489" y="1575"/>
                        <a:pt x="699" y="1657"/>
                        <a:pt x="910" y="1657"/>
                      </a:cubicBezTo>
                      <a:cubicBezTo>
                        <a:pt x="1121" y="1657"/>
                        <a:pt x="1332" y="1575"/>
                        <a:pt x="1495" y="1413"/>
                      </a:cubicBezTo>
                      <a:cubicBezTo>
                        <a:pt x="1820" y="1087"/>
                        <a:pt x="1820" y="569"/>
                        <a:pt x="1495" y="244"/>
                      </a:cubicBezTo>
                      <a:cubicBezTo>
                        <a:pt x="1332" y="81"/>
                        <a:pt x="1121" y="0"/>
                        <a:pt x="9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48" name="Google Shape;648;p11"/>
            <p:cNvGrpSpPr/>
            <p:nvPr/>
          </p:nvGrpSpPr>
          <p:grpSpPr>
            <a:xfrm>
              <a:off x="8678559" y="2660386"/>
              <a:ext cx="587929" cy="273118"/>
              <a:chOff x="5095234" y="-1051989"/>
              <a:chExt cx="587929" cy="273118"/>
            </a:xfrm>
          </p:grpSpPr>
          <p:sp>
            <p:nvSpPr>
              <p:cNvPr id="649" name="Google Shape;649;p11"/>
              <p:cNvSpPr/>
              <p:nvPr/>
            </p:nvSpPr>
            <p:spPr>
              <a:xfrm>
                <a:off x="5095234" y="-899789"/>
                <a:ext cx="522906" cy="120917"/>
              </a:xfrm>
              <a:custGeom>
                <a:avLst/>
                <a:gdLst/>
                <a:ahLst/>
                <a:cxnLst/>
                <a:rect l="l" t="t" r="r" b="b"/>
                <a:pathLst>
                  <a:path w="9795" h="2265" extrusionOk="0">
                    <a:moveTo>
                      <a:pt x="6403" y="0"/>
                    </a:moveTo>
                    <a:cubicBezTo>
                      <a:pt x="6298" y="0"/>
                      <a:pt x="6194" y="47"/>
                      <a:pt x="6146" y="143"/>
                    </a:cubicBezTo>
                    <a:cubicBezTo>
                      <a:pt x="5905" y="624"/>
                      <a:pt x="5579" y="1287"/>
                      <a:pt x="5025" y="1444"/>
                    </a:cubicBezTo>
                    <a:cubicBezTo>
                      <a:pt x="4942" y="1469"/>
                      <a:pt x="4862" y="1481"/>
                      <a:pt x="4784" y="1481"/>
                    </a:cubicBezTo>
                    <a:cubicBezTo>
                      <a:pt x="4268" y="1481"/>
                      <a:pt x="3891" y="961"/>
                      <a:pt x="3796" y="468"/>
                    </a:cubicBezTo>
                    <a:cubicBezTo>
                      <a:pt x="3763" y="321"/>
                      <a:pt x="3622" y="244"/>
                      <a:pt x="3480" y="244"/>
                    </a:cubicBezTo>
                    <a:cubicBezTo>
                      <a:pt x="3367" y="244"/>
                      <a:pt x="3253" y="294"/>
                      <a:pt x="3194" y="396"/>
                    </a:cubicBezTo>
                    <a:cubicBezTo>
                      <a:pt x="2873" y="971"/>
                      <a:pt x="2480" y="1628"/>
                      <a:pt x="1774" y="1628"/>
                    </a:cubicBezTo>
                    <a:cubicBezTo>
                      <a:pt x="1711" y="1628"/>
                      <a:pt x="1647" y="1623"/>
                      <a:pt x="1579" y="1612"/>
                    </a:cubicBezTo>
                    <a:cubicBezTo>
                      <a:pt x="1278" y="1564"/>
                      <a:pt x="1001" y="1420"/>
                      <a:pt x="784" y="1203"/>
                    </a:cubicBezTo>
                    <a:cubicBezTo>
                      <a:pt x="639" y="1058"/>
                      <a:pt x="531" y="817"/>
                      <a:pt x="314" y="757"/>
                    </a:cubicBezTo>
                    <a:cubicBezTo>
                      <a:pt x="304" y="754"/>
                      <a:pt x="295" y="752"/>
                      <a:pt x="285" y="752"/>
                    </a:cubicBezTo>
                    <a:cubicBezTo>
                      <a:pt x="260" y="752"/>
                      <a:pt x="239" y="763"/>
                      <a:pt x="230" y="781"/>
                    </a:cubicBezTo>
                    <a:cubicBezTo>
                      <a:pt x="1" y="1034"/>
                      <a:pt x="242" y="1420"/>
                      <a:pt x="423" y="1637"/>
                    </a:cubicBezTo>
                    <a:cubicBezTo>
                      <a:pt x="712" y="1950"/>
                      <a:pt x="1097" y="2167"/>
                      <a:pt x="1519" y="2239"/>
                    </a:cubicBezTo>
                    <a:cubicBezTo>
                      <a:pt x="1622" y="2257"/>
                      <a:pt x="1722" y="2265"/>
                      <a:pt x="1818" y="2265"/>
                    </a:cubicBezTo>
                    <a:cubicBezTo>
                      <a:pt x="2515" y="2265"/>
                      <a:pt x="3019" y="1826"/>
                      <a:pt x="3411" y="1275"/>
                    </a:cubicBezTo>
                    <a:cubicBezTo>
                      <a:pt x="3698" y="1759"/>
                      <a:pt x="4195" y="2121"/>
                      <a:pt x="4785" y="2121"/>
                    </a:cubicBezTo>
                    <a:cubicBezTo>
                      <a:pt x="4813" y="2121"/>
                      <a:pt x="4840" y="2120"/>
                      <a:pt x="4869" y="2119"/>
                    </a:cubicBezTo>
                    <a:cubicBezTo>
                      <a:pt x="5543" y="2070"/>
                      <a:pt x="6001" y="1576"/>
                      <a:pt x="6338" y="1022"/>
                    </a:cubicBezTo>
                    <a:cubicBezTo>
                      <a:pt x="6664" y="1625"/>
                      <a:pt x="7230" y="2082"/>
                      <a:pt x="7941" y="2094"/>
                    </a:cubicBezTo>
                    <a:cubicBezTo>
                      <a:pt x="7947" y="2095"/>
                      <a:pt x="7954" y="2095"/>
                      <a:pt x="7960" y="2095"/>
                    </a:cubicBezTo>
                    <a:cubicBezTo>
                      <a:pt x="8672" y="2095"/>
                      <a:pt x="9794" y="1424"/>
                      <a:pt x="9531" y="588"/>
                    </a:cubicBezTo>
                    <a:cubicBezTo>
                      <a:pt x="9497" y="479"/>
                      <a:pt x="9401" y="420"/>
                      <a:pt x="9305" y="420"/>
                    </a:cubicBezTo>
                    <a:cubicBezTo>
                      <a:pt x="9231" y="420"/>
                      <a:pt x="9157" y="455"/>
                      <a:pt x="9110" y="528"/>
                    </a:cubicBezTo>
                    <a:cubicBezTo>
                      <a:pt x="8977" y="769"/>
                      <a:pt x="8929" y="1010"/>
                      <a:pt x="8724" y="1215"/>
                    </a:cubicBezTo>
                    <a:cubicBezTo>
                      <a:pt x="8507" y="1409"/>
                      <a:pt x="8224" y="1517"/>
                      <a:pt x="7938" y="1517"/>
                    </a:cubicBezTo>
                    <a:cubicBezTo>
                      <a:pt x="7923" y="1517"/>
                      <a:pt x="7908" y="1517"/>
                      <a:pt x="7893" y="1516"/>
                    </a:cubicBezTo>
                    <a:cubicBezTo>
                      <a:pt x="7218" y="1456"/>
                      <a:pt x="6796" y="829"/>
                      <a:pt x="6688" y="215"/>
                    </a:cubicBezTo>
                    <a:cubicBezTo>
                      <a:pt x="6668" y="74"/>
                      <a:pt x="6535" y="0"/>
                      <a:pt x="6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1"/>
              <p:cNvSpPr/>
              <p:nvPr/>
            </p:nvSpPr>
            <p:spPr>
              <a:xfrm>
                <a:off x="5222665" y="-1051989"/>
                <a:ext cx="460499" cy="105168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970" extrusionOk="0">
                    <a:moveTo>
                      <a:pt x="6016" y="0"/>
                    </a:moveTo>
                    <a:cubicBezTo>
                      <a:pt x="5936" y="0"/>
                      <a:pt x="5855" y="41"/>
                      <a:pt x="5807" y="126"/>
                    </a:cubicBezTo>
                    <a:cubicBezTo>
                      <a:pt x="5590" y="584"/>
                      <a:pt x="5325" y="1174"/>
                      <a:pt x="4747" y="1234"/>
                    </a:cubicBezTo>
                    <a:cubicBezTo>
                      <a:pt x="4712" y="1238"/>
                      <a:pt x="4678" y="1239"/>
                      <a:pt x="4644" y="1239"/>
                    </a:cubicBezTo>
                    <a:cubicBezTo>
                      <a:pt x="4073" y="1239"/>
                      <a:pt x="3678" y="769"/>
                      <a:pt x="3542" y="234"/>
                    </a:cubicBezTo>
                    <a:cubicBezTo>
                      <a:pt x="3508" y="98"/>
                      <a:pt x="3412" y="39"/>
                      <a:pt x="3310" y="39"/>
                    </a:cubicBezTo>
                    <a:cubicBezTo>
                      <a:pt x="3196" y="39"/>
                      <a:pt x="3075" y="113"/>
                      <a:pt x="3024" y="234"/>
                    </a:cubicBezTo>
                    <a:cubicBezTo>
                      <a:pt x="2807" y="752"/>
                      <a:pt x="2373" y="1259"/>
                      <a:pt x="1795" y="1367"/>
                    </a:cubicBezTo>
                    <a:cubicBezTo>
                      <a:pt x="1736" y="1378"/>
                      <a:pt x="1676" y="1384"/>
                      <a:pt x="1617" y="1384"/>
                    </a:cubicBezTo>
                    <a:cubicBezTo>
                      <a:pt x="1102" y="1384"/>
                      <a:pt x="585" y="980"/>
                      <a:pt x="542" y="451"/>
                    </a:cubicBezTo>
                    <a:cubicBezTo>
                      <a:pt x="542" y="295"/>
                      <a:pt x="424" y="216"/>
                      <a:pt x="307" y="216"/>
                    </a:cubicBezTo>
                    <a:cubicBezTo>
                      <a:pt x="189" y="216"/>
                      <a:pt x="72" y="295"/>
                      <a:pt x="72" y="451"/>
                    </a:cubicBezTo>
                    <a:cubicBezTo>
                      <a:pt x="0" y="1299"/>
                      <a:pt x="793" y="1970"/>
                      <a:pt x="1616" y="1970"/>
                    </a:cubicBezTo>
                    <a:cubicBezTo>
                      <a:pt x="1623" y="1970"/>
                      <a:pt x="1631" y="1970"/>
                      <a:pt x="1638" y="1969"/>
                    </a:cubicBezTo>
                    <a:cubicBezTo>
                      <a:pt x="2337" y="1957"/>
                      <a:pt x="2903" y="1499"/>
                      <a:pt x="3265" y="933"/>
                    </a:cubicBezTo>
                    <a:cubicBezTo>
                      <a:pt x="3530" y="1415"/>
                      <a:pt x="4024" y="1728"/>
                      <a:pt x="4578" y="1765"/>
                    </a:cubicBezTo>
                    <a:cubicBezTo>
                      <a:pt x="4606" y="1766"/>
                      <a:pt x="4633" y="1767"/>
                      <a:pt x="4659" y="1767"/>
                    </a:cubicBezTo>
                    <a:cubicBezTo>
                      <a:pt x="5298" y="1767"/>
                      <a:pt x="5699" y="1358"/>
                      <a:pt x="6000" y="849"/>
                    </a:cubicBezTo>
                    <a:cubicBezTo>
                      <a:pt x="6280" y="1305"/>
                      <a:pt x="6745" y="1525"/>
                      <a:pt x="7210" y="1525"/>
                    </a:cubicBezTo>
                    <a:cubicBezTo>
                      <a:pt x="7765" y="1525"/>
                      <a:pt x="8318" y="1211"/>
                      <a:pt x="8554" y="608"/>
                    </a:cubicBezTo>
                    <a:cubicBezTo>
                      <a:pt x="8626" y="432"/>
                      <a:pt x="8460" y="294"/>
                      <a:pt x="8301" y="294"/>
                    </a:cubicBezTo>
                    <a:cubicBezTo>
                      <a:pt x="8220" y="294"/>
                      <a:pt x="8141" y="330"/>
                      <a:pt x="8096" y="415"/>
                    </a:cubicBezTo>
                    <a:cubicBezTo>
                      <a:pt x="7892" y="802"/>
                      <a:pt x="7524" y="997"/>
                      <a:pt x="7169" y="997"/>
                    </a:cubicBezTo>
                    <a:cubicBezTo>
                      <a:pt x="6751" y="997"/>
                      <a:pt x="6351" y="727"/>
                      <a:pt x="6253" y="186"/>
                    </a:cubicBezTo>
                    <a:cubicBezTo>
                      <a:pt x="6219" y="65"/>
                      <a:pt x="6118" y="0"/>
                      <a:pt x="60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gradFill>
          <a:gsLst>
            <a:gs pos="0">
              <a:srgbClr val="FFFFFF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3"/>
          <p:cNvSpPr txBox="1">
            <a:spLocks noGrp="1"/>
          </p:cNvSpPr>
          <p:nvPr>
            <p:ph type="title" hasCustomPrompt="1"/>
          </p:nvPr>
        </p:nvSpPr>
        <p:spPr>
          <a:xfrm flipH="1">
            <a:off x="1022850" y="1632550"/>
            <a:ext cx="1050900" cy="8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4" name="Google Shape;654;p13"/>
          <p:cNvSpPr txBox="1">
            <a:spLocks noGrp="1"/>
          </p:cNvSpPr>
          <p:nvPr>
            <p:ph type="subTitle" idx="1"/>
          </p:nvPr>
        </p:nvSpPr>
        <p:spPr>
          <a:xfrm>
            <a:off x="2066876" y="1949900"/>
            <a:ext cx="23586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2"/>
          </p:nvPr>
        </p:nvSpPr>
        <p:spPr>
          <a:xfrm>
            <a:off x="2066875" y="1487000"/>
            <a:ext cx="23586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022850" y="3209250"/>
            <a:ext cx="1050900" cy="8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7" name="Google Shape;657;p13"/>
          <p:cNvSpPr txBox="1">
            <a:spLocks noGrp="1"/>
          </p:cNvSpPr>
          <p:nvPr>
            <p:ph type="subTitle" idx="4"/>
          </p:nvPr>
        </p:nvSpPr>
        <p:spPr>
          <a:xfrm>
            <a:off x="2066876" y="3523600"/>
            <a:ext cx="23586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3"/>
          <p:cNvSpPr txBox="1">
            <a:spLocks noGrp="1"/>
          </p:cNvSpPr>
          <p:nvPr>
            <p:ph type="subTitle" idx="5"/>
          </p:nvPr>
        </p:nvSpPr>
        <p:spPr>
          <a:xfrm>
            <a:off x="2066875" y="3059600"/>
            <a:ext cx="23586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4666025" y="1632550"/>
            <a:ext cx="1050900" cy="8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0" name="Google Shape;660;p13"/>
          <p:cNvSpPr txBox="1">
            <a:spLocks noGrp="1"/>
          </p:cNvSpPr>
          <p:nvPr>
            <p:ph type="subTitle" idx="7"/>
          </p:nvPr>
        </p:nvSpPr>
        <p:spPr>
          <a:xfrm>
            <a:off x="5695024" y="1949900"/>
            <a:ext cx="23586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4666025" y="3209250"/>
            <a:ext cx="1050900" cy="8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2" name="Google Shape;662;p13"/>
          <p:cNvSpPr txBox="1">
            <a:spLocks noGrp="1"/>
          </p:cNvSpPr>
          <p:nvPr>
            <p:ph type="subTitle" idx="9"/>
          </p:nvPr>
        </p:nvSpPr>
        <p:spPr>
          <a:xfrm>
            <a:off x="5695024" y="3523600"/>
            <a:ext cx="23586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3"/>
          <p:cNvSpPr txBox="1">
            <a:spLocks noGrp="1"/>
          </p:cNvSpPr>
          <p:nvPr>
            <p:ph type="subTitle" idx="13"/>
          </p:nvPr>
        </p:nvSpPr>
        <p:spPr>
          <a:xfrm>
            <a:off x="5695025" y="3059625"/>
            <a:ext cx="2358600" cy="4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subTitle" idx="14"/>
          </p:nvPr>
        </p:nvSpPr>
        <p:spPr>
          <a:xfrm>
            <a:off x="5695025" y="1487000"/>
            <a:ext cx="23586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3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/>
              <a:buNone/>
              <a:defRPr sz="25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15"/>
          </p:nvPr>
        </p:nvSpPr>
        <p:spPr>
          <a:xfrm>
            <a:off x="796638" y="369475"/>
            <a:ext cx="75507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666" name="Google Shape;666;p13"/>
          <p:cNvGrpSpPr/>
          <p:nvPr/>
        </p:nvGrpSpPr>
        <p:grpSpPr>
          <a:xfrm>
            <a:off x="0" y="2514099"/>
            <a:ext cx="9143946" cy="2892790"/>
            <a:chOff x="0" y="2514099"/>
            <a:chExt cx="9143946" cy="2892790"/>
          </a:xfrm>
        </p:grpSpPr>
        <p:sp>
          <p:nvSpPr>
            <p:cNvPr id="667" name="Google Shape;667;p13"/>
            <p:cNvSpPr/>
            <p:nvPr/>
          </p:nvSpPr>
          <p:spPr>
            <a:xfrm flipH="1">
              <a:off x="0" y="4696429"/>
              <a:ext cx="9143946" cy="468460"/>
            </a:xfrm>
            <a:custGeom>
              <a:avLst/>
              <a:gdLst/>
              <a:ahLst/>
              <a:cxnLst/>
              <a:rect l="l" t="t" r="r" b="b"/>
              <a:pathLst>
                <a:path w="285726" h="22902" extrusionOk="0">
                  <a:moveTo>
                    <a:pt x="285726" y="0"/>
                  </a:moveTo>
                  <a:cubicBezTo>
                    <a:pt x="260353" y="10172"/>
                    <a:pt x="234980" y="13463"/>
                    <a:pt x="209607" y="13463"/>
                  </a:cubicBezTo>
                  <a:cubicBezTo>
                    <a:pt x="163098" y="13463"/>
                    <a:pt x="116587" y="2406"/>
                    <a:pt x="70075" y="2406"/>
                  </a:cubicBezTo>
                  <a:cubicBezTo>
                    <a:pt x="52699" y="2406"/>
                    <a:pt x="35323" y="3949"/>
                    <a:pt x="17947" y="8188"/>
                  </a:cubicBezTo>
                  <a:cubicBezTo>
                    <a:pt x="11963" y="8156"/>
                    <a:pt x="5984" y="7727"/>
                    <a:pt x="0" y="5300"/>
                  </a:cubicBezTo>
                  <a:lnTo>
                    <a:pt x="0" y="22902"/>
                  </a:lnTo>
                  <a:lnTo>
                    <a:pt x="285726" y="22894"/>
                  </a:lnTo>
                  <a:lnTo>
                    <a:pt x="2857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8" name="Google Shape;668;p13"/>
            <p:cNvGrpSpPr/>
            <p:nvPr/>
          </p:nvGrpSpPr>
          <p:grpSpPr>
            <a:xfrm>
              <a:off x="7933513" y="2514099"/>
              <a:ext cx="1083882" cy="2892790"/>
              <a:chOff x="7933513" y="2514099"/>
              <a:chExt cx="1083882" cy="2892790"/>
            </a:xfrm>
          </p:grpSpPr>
          <p:sp>
            <p:nvSpPr>
              <p:cNvPr id="669" name="Google Shape;669;p13"/>
              <p:cNvSpPr/>
              <p:nvPr/>
            </p:nvSpPr>
            <p:spPr>
              <a:xfrm>
                <a:off x="8299766" y="3470393"/>
                <a:ext cx="262509" cy="1583523"/>
              </a:xfrm>
              <a:custGeom>
                <a:avLst/>
                <a:gdLst/>
                <a:ahLst/>
                <a:cxnLst/>
                <a:rect l="l" t="t" r="r" b="b"/>
                <a:pathLst>
                  <a:path w="6324" h="38148" extrusionOk="0">
                    <a:moveTo>
                      <a:pt x="2321" y="1"/>
                    </a:moveTo>
                    <a:cubicBezTo>
                      <a:pt x="2213" y="1"/>
                      <a:pt x="2103" y="31"/>
                      <a:pt x="1998" y="98"/>
                    </a:cubicBezTo>
                    <a:cubicBezTo>
                      <a:pt x="1624" y="327"/>
                      <a:pt x="1672" y="966"/>
                      <a:pt x="1865" y="1303"/>
                    </a:cubicBezTo>
                    <a:cubicBezTo>
                      <a:pt x="2106" y="1737"/>
                      <a:pt x="2636" y="1918"/>
                      <a:pt x="2998" y="2243"/>
                    </a:cubicBezTo>
                    <a:cubicBezTo>
                      <a:pt x="3178" y="2701"/>
                      <a:pt x="3335" y="3171"/>
                      <a:pt x="3480" y="3653"/>
                    </a:cubicBezTo>
                    <a:cubicBezTo>
                      <a:pt x="3121" y="3201"/>
                      <a:pt x="2660" y="2724"/>
                      <a:pt x="2315" y="2724"/>
                    </a:cubicBezTo>
                    <a:cubicBezTo>
                      <a:pt x="2172" y="2724"/>
                      <a:pt x="2049" y="2805"/>
                      <a:pt x="1961" y="3002"/>
                    </a:cubicBezTo>
                    <a:cubicBezTo>
                      <a:pt x="1793" y="3376"/>
                      <a:pt x="2130" y="3906"/>
                      <a:pt x="2383" y="4159"/>
                    </a:cubicBezTo>
                    <a:cubicBezTo>
                      <a:pt x="2708" y="4520"/>
                      <a:pt x="3214" y="4617"/>
                      <a:pt x="3684" y="4677"/>
                    </a:cubicBezTo>
                    <a:cubicBezTo>
                      <a:pt x="3696" y="4689"/>
                      <a:pt x="3721" y="4701"/>
                      <a:pt x="3733" y="4713"/>
                    </a:cubicBezTo>
                    <a:cubicBezTo>
                      <a:pt x="3937" y="5677"/>
                      <a:pt x="4046" y="6665"/>
                      <a:pt x="4070" y="7665"/>
                    </a:cubicBezTo>
                    <a:lnTo>
                      <a:pt x="4070" y="8364"/>
                    </a:lnTo>
                    <a:cubicBezTo>
                      <a:pt x="3890" y="7910"/>
                      <a:pt x="3622" y="7472"/>
                      <a:pt x="3306" y="7472"/>
                    </a:cubicBezTo>
                    <a:cubicBezTo>
                      <a:pt x="3218" y="7472"/>
                      <a:pt x="3127" y="7505"/>
                      <a:pt x="3034" y="7581"/>
                    </a:cubicBezTo>
                    <a:cubicBezTo>
                      <a:pt x="2720" y="7822"/>
                      <a:pt x="2901" y="8412"/>
                      <a:pt x="3070" y="8689"/>
                    </a:cubicBezTo>
                    <a:cubicBezTo>
                      <a:pt x="3311" y="9014"/>
                      <a:pt x="3660" y="9268"/>
                      <a:pt x="4058" y="9388"/>
                    </a:cubicBezTo>
                    <a:cubicBezTo>
                      <a:pt x="3998" y="10750"/>
                      <a:pt x="3853" y="12111"/>
                      <a:pt x="3672" y="13473"/>
                    </a:cubicBezTo>
                    <a:cubicBezTo>
                      <a:pt x="3600" y="13111"/>
                      <a:pt x="3455" y="12762"/>
                      <a:pt x="3239" y="12472"/>
                    </a:cubicBezTo>
                    <a:cubicBezTo>
                      <a:pt x="3096" y="12276"/>
                      <a:pt x="2795" y="11988"/>
                      <a:pt x="2516" y="11988"/>
                    </a:cubicBezTo>
                    <a:cubicBezTo>
                      <a:pt x="2418" y="11988"/>
                      <a:pt x="2323" y="12023"/>
                      <a:pt x="2239" y="12111"/>
                    </a:cubicBezTo>
                    <a:cubicBezTo>
                      <a:pt x="1913" y="12460"/>
                      <a:pt x="2275" y="13256"/>
                      <a:pt x="2492" y="13569"/>
                    </a:cubicBezTo>
                    <a:cubicBezTo>
                      <a:pt x="2720" y="13882"/>
                      <a:pt x="3118" y="14171"/>
                      <a:pt x="3528" y="14183"/>
                    </a:cubicBezTo>
                    <a:cubicBezTo>
                      <a:pt x="3540" y="14195"/>
                      <a:pt x="3552" y="14208"/>
                      <a:pt x="3564" y="14220"/>
                    </a:cubicBezTo>
                    <a:cubicBezTo>
                      <a:pt x="3552" y="14364"/>
                      <a:pt x="3528" y="14509"/>
                      <a:pt x="3504" y="14653"/>
                    </a:cubicBezTo>
                    <a:cubicBezTo>
                      <a:pt x="3371" y="15593"/>
                      <a:pt x="3239" y="16521"/>
                      <a:pt x="3094" y="17461"/>
                    </a:cubicBezTo>
                    <a:cubicBezTo>
                      <a:pt x="3010" y="17135"/>
                      <a:pt x="2877" y="16846"/>
                      <a:pt x="2672" y="16581"/>
                    </a:cubicBezTo>
                    <a:cubicBezTo>
                      <a:pt x="2547" y="16429"/>
                      <a:pt x="2356" y="16324"/>
                      <a:pt x="2177" y="16324"/>
                    </a:cubicBezTo>
                    <a:cubicBezTo>
                      <a:pt x="2030" y="16324"/>
                      <a:pt x="1892" y="16395"/>
                      <a:pt x="1805" y="16569"/>
                    </a:cubicBezTo>
                    <a:cubicBezTo>
                      <a:pt x="1612" y="16967"/>
                      <a:pt x="1829" y="17461"/>
                      <a:pt x="2046" y="17774"/>
                    </a:cubicBezTo>
                    <a:cubicBezTo>
                      <a:pt x="2263" y="18087"/>
                      <a:pt x="2588" y="18316"/>
                      <a:pt x="2949" y="18413"/>
                    </a:cubicBezTo>
                    <a:cubicBezTo>
                      <a:pt x="2757" y="19666"/>
                      <a:pt x="2564" y="20919"/>
                      <a:pt x="2395" y="22172"/>
                    </a:cubicBezTo>
                    <a:cubicBezTo>
                      <a:pt x="2335" y="21907"/>
                      <a:pt x="2239" y="21654"/>
                      <a:pt x="2130" y="21413"/>
                    </a:cubicBezTo>
                    <a:cubicBezTo>
                      <a:pt x="2020" y="21192"/>
                      <a:pt x="1784" y="20954"/>
                      <a:pt x="1541" y="20954"/>
                    </a:cubicBezTo>
                    <a:cubicBezTo>
                      <a:pt x="1439" y="20954"/>
                      <a:pt x="1335" y="20996"/>
                      <a:pt x="1238" y="21099"/>
                    </a:cubicBezTo>
                    <a:cubicBezTo>
                      <a:pt x="913" y="21461"/>
                      <a:pt x="1226" y="22099"/>
                      <a:pt x="1431" y="22437"/>
                    </a:cubicBezTo>
                    <a:cubicBezTo>
                      <a:pt x="1612" y="22738"/>
                      <a:pt x="1901" y="23075"/>
                      <a:pt x="2263" y="23160"/>
                    </a:cubicBezTo>
                    <a:cubicBezTo>
                      <a:pt x="2130" y="24280"/>
                      <a:pt x="2010" y="25401"/>
                      <a:pt x="1913" y="26533"/>
                    </a:cubicBezTo>
                    <a:cubicBezTo>
                      <a:pt x="1817" y="26220"/>
                      <a:pt x="1672" y="25919"/>
                      <a:pt x="1479" y="25666"/>
                    </a:cubicBezTo>
                    <a:cubicBezTo>
                      <a:pt x="1343" y="25487"/>
                      <a:pt x="1081" y="25267"/>
                      <a:pt x="841" y="25267"/>
                    </a:cubicBezTo>
                    <a:cubicBezTo>
                      <a:pt x="741" y="25267"/>
                      <a:pt x="645" y="25305"/>
                      <a:pt x="564" y="25401"/>
                    </a:cubicBezTo>
                    <a:cubicBezTo>
                      <a:pt x="275" y="25738"/>
                      <a:pt x="564" y="26413"/>
                      <a:pt x="781" y="26690"/>
                    </a:cubicBezTo>
                    <a:cubicBezTo>
                      <a:pt x="1034" y="27027"/>
                      <a:pt x="1443" y="27220"/>
                      <a:pt x="1865" y="27220"/>
                    </a:cubicBezTo>
                    <a:cubicBezTo>
                      <a:pt x="1805" y="28039"/>
                      <a:pt x="1769" y="28871"/>
                      <a:pt x="1757" y="29702"/>
                    </a:cubicBezTo>
                    <a:lnTo>
                      <a:pt x="1757" y="30377"/>
                    </a:lnTo>
                    <a:cubicBezTo>
                      <a:pt x="1461" y="29952"/>
                      <a:pt x="1029" y="29432"/>
                      <a:pt x="683" y="29432"/>
                    </a:cubicBezTo>
                    <a:cubicBezTo>
                      <a:pt x="550" y="29432"/>
                      <a:pt x="429" y="29510"/>
                      <a:pt x="335" y="29702"/>
                    </a:cubicBezTo>
                    <a:cubicBezTo>
                      <a:pt x="1" y="30382"/>
                      <a:pt x="1107" y="30968"/>
                      <a:pt x="1738" y="30968"/>
                    </a:cubicBezTo>
                    <a:cubicBezTo>
                      <a:pt x="1744" y="30968"/>
                      <a:pt x="1750" y="30967"/>
                      <a:pt x="1757" y="30967"/>
                    </a:cubicBezTo>
                    <a:cubicBezTo>
                      <a:pt x="1781" y="32100"/>
                      <a:pt x="1841" y="33233"/>
                      <a:pt x="1961" y="34365"/>
                    </a:cubicBezTo>
                    <a:cubicBezTo>
                      <a:pt x="1692" y="34011"/>
                      <a:pt x="1357" y="33663"/>
                      <a:pt x="1090" y="33663"/>
                    </a:cubicBezTo>
                    <a:cubicBezTo>
                      <a:pt x="975" y="33663"/>
                      <a:pt x="872" y="33727"/>
                      <a:pt x="793" y="33883"/>
                    </a:cubicBezTo>
                    <a:cubicBezTo>
                      <a:pt x="636" y="34172"/>
                      <a:pt x="769" y="34690"/>
                      <a:pt x="973" y="34931"/>
                    </a:cubicBezTo>
                    <a:cubicBezTo>
                      <a:pt x="1238" y="35209"/>
                      <a:pt x="1708" y="35281"/>
                      <a:pt x="2094" y="35329"/>
                    </a:cubicBezTo>
                    <a:cubicBezTo>
                      <a:pt x="2214" y="36233"/>
                      <a:pt x="2395" y="37124"/>
                      <a:pt x="2600" y="38004"/>
                    </a:cubicBezTo>
                    <a:cubicBezTo>
                      <a:pt x="2624" y="38104"/>
                      <a:pt x="2701" y="38148"/>
                      <a:pt x="2782" y="38148"/>
                    </a:cubicBezTo>
                    <a:cubicBezTo>
                      <a:pt x="2904" y="38148"/>
                      <a:pt x="3034" y="38048"/>
                      <a:pt x="2998" y="37895"/>
                    </a:cubicBezTo>
                    <a:cubicBezTo>
                      <a:pt x="2781" y="36992"/>
                      <a:pt x="2612" y="36088"/>
                      <a:pt x="2492" y="35172"/>
                    </a:cubicBezTo>
                    <a:lnTo>
                      <a:pt x="2492" y="35172"/>
                    </a:lnTo>
                    <a:cubicBezTo>
                      <a:pt x="2504" y="35178"/>
                      <a:pt x="2519" y="35181"/>
                      <a:pt x="2534" y="35181"/>
                    </a:cubicBezTo>
                    <a:cubicBezTo>
                      <a:pt x="2549" y="35181"/>
                      <a:pt x="2564" y="35178"/>
                      <a:pt x="2576" y="35172"/>
                    </a:cubicBezTo>
                    <a:cubicBezTo>
                      <a:pt x="2961" y="35004"/>
                      <a:pt x="3455" y="34823"/>
                      <a:pt x="3708" y="34461"/>
                    </a:cubicBezTo>
                    <a:cubicBezTo>
                      <a:pt x="3853" y="34245"/>
                      <a:pt x="3901" y="33907"/>
                      <a:pt x="3648" y="33739"/>
                    </a:cubicBezTo>
                    <a:cubicBezTo>
                      <a:pt x="3554" y="33675"/>
                      <a:pt x="3460" y="33647"/>
                      <a:pt x="3367" y="33647"/>
                    </a:cubicBezTo>
                    <a:cubicBezTo>
                      <a:pt x="2985" y="33647"/>
                      <a:pt x="2630" y="34122"/>
                      <a:pt x="2407" y="34558"/>
                    </a:cubicBezTo>
                    <a:cubicBezTo>
                      <a:pt x="2275" y="33341"/>
                      <a:pt x="2190" y="32124"/>
                      <a:pt x="2178" y="30895"/>
                    </a:cubicBezTo>
                    <a:cubicBezTo>
                      <a:pt x="2636" y="30835"/>
                      <a:pt x="3070" y="30630"/>
                      <a:pt x="3395" y="30317"/>
                    </a:cubicBezTo>
                    <a:cubicBezTo>
                      <a:pt x="3624" y="30088"/>
                      <a:pt x="3877" y="29714"/>
                      <a:pt x="3624" y="29413"/>
                    </a:cubicBezTo>
                    <a:cubicBezTo>
                      <a:pt x="3540" y="29313"/>
                      <a:pt x="3429" y="29274"/>
                      <a:pt x="3308" y="29274"/>
                    </a:cubicBezTo>
                    <a:cubicBezTo>
                      <a:pt x="3067" y="29274"/>
                      <a:pt x="2789" y="29429"/>
                      <a:pt x="2612" y="29558"/>
                    </a:cubicBezTo>
                    <a:cubicBezTo>
                      <a:pt x="2431" y="29702"/>
                      <a:pt x="2287" y="29883"/>
                      <a:pt x="2166" y="30088"/>
                    </a:cubicBezTo>
                    <a:cubicBezTo>
                      <a:pt x="2166" y="29136"/>
                      <a:pt x="2202" y="28196"/>
                      <a:pt x="2263" y="27244"/>
                    </a:cubicBezTo>
                    <a:cubicBezTo>
                      <a:pt x="2733" y="27232"/>
                      <a:pt x="3166" y="27064"/>
                      <a:pt x="3516" y="26774"/>
                    </a:cubicBezTo>
                    <a:cubicBezTo>
                      <a:pt x="3793" y="26533"/>
                      <a:pt x="4215" y="26027"/>
                      <a:pt x="3889" y="25666"/>
                    </a:cubicBezTo>
                    <a:cubicBezTo>
                      <a:pt x="3781" y="25554"/>
                      <a:pt x="3654" y="25510"/>
                      <a:pt x="3521" y="25510"/>
                    </a:cubicBezTo>
                    <a:cubicBezTo>
                      <a:pt x="3299" y="25510"/>
                      <a:pt x="3063" y="25634"/>
                      <a:pt x="2889" y="25762"/>
                    </a:cubicBezTo>
                    <a:cubicBezTo>
                      <a:pt x="2660" y="25943"/>
                      <a:pt x="2467" y="26172"/>
                      <a:pt x="2323" y="26425"/>
                    </a:cubicBezTo>
                    <a:cubicBezTo>
                      <a:pt x="2407" y="25329"/>
                      <a:pt x="2528" y="24232"/>
                      <a:pt x="2660" y="23136"/>
                    </a:cubicBezTo>
                    <a:cubicBezTo>
                      <a:pt x="2679" y="23136"/>
                      <a:pt x="2697" y="23136"/>
                      <a:pt x="2716" y="23136"/>
                    </a:cubicBezTo>
                    <a:cubicBezTo>
                      <a:pt x="3179" y="23136"/>
                      <a:pt x="3639" y="22992"/>
                      <a:pt x="4010" y="22702"/>
                    </a:cubicBezTo>
                    <a:cubicBezTo>
                      <a:pt x="4287" y="22485"/>
                      <a:pt x="4600" y="22003"/>
                      <a:pt x="4347" y="21666"/>
                    </a:cubicBezTo>
                    <a:cubicBezTo>
                      <a:pt x="4255" y="21541"/>
                      <a:pt x="4125" y="21494"/>
                      <a:pt x="3986" y="21494"/>
                    </a:cubicBezTo>
                    <a:cubicBezTo>
                      <a:pt x="3762" y="21494"/>
                      <a:pt x="3515" y="21615"/>
                      <a:pt x="3359" y="21726"/>
                    </a:cubicBezTo>
                    <a:cubicBezTo>
                      <a:pt x="3130" y="21907"/>
                      <a:pt x="2913" y="22136"/>
                      <a:pt x="2757" y="22389"/>
                    </a:cubicBezTo>
                    <a:cubicBezTo>
                      <a:pt x="2925" y="21075"/>
                      <a:pt x="3106" y="19774"/>
                      <a:pt x="3311" y="18473"/>
                    </a:cubicBezTo>
                    <a:cubicBezTo>
                      <a:pt x="3817" y="18340"/>
                      <a:pt x="4335" y="18172"/>
                      <a:pt x="4709" y="17786"/>
                    </a:cubicBezTo>
                    <a:cubicBezTo>
                      <a:pt x="4962" y="17557"/>
                      <a:pt x="5251" y="17123"/>
                      <a:pt x="4913" y="16822"/>
                    </a:cubicBezTo>
                    <a:cubicBezTo>
                      <a:pt x="4803" y="16720"/>
                      <a:pt x="4683" y="16680"/>
                      <a:pt x="4562" y="16680"/>
                    </a:cubicBezTo>
                    <a:cubicBezTo>
                      <a:pt x="4325" y="16680"/>
                      <a:pt x="4084" y="16831"/>
                      <a:pt x="3901" y="16967"/>
                    </a:cubicBezTo>
                    <a:cubicBezTo>
                      <a:pt x="3745" y="17099"/>
                      <a:pt x="3588" y="17244"/>
                      <a:pt x="3467" y="17412"/>
                    </a:cubicBezTo>
                    <a:cubicBezTo>
                      <a:pt x="3600" y="16545"/>
                      <a:pt x="3721" y="15677"/>
                      <a:pt x="3853" y="14810"/>
                    </a:cubicBezTo>
                    <a:cubicBezTo>
                      <a:pt x="3889" y="14557"/>
                      <a:pt x="3913" y="14304"/>
                      <a:pt x="3949" y="14051"/>
                    </a:cubicBezTo>
                    <a:cubicBezTo>
                      <a:pt x="4431" y="13967"/>
                      <a:pt x="4865" y="13750"/>
                      <a:pt x="5215" y="13424"/>
                    </a:cubicBezTo>
                    <a:cubicBezTo>
                      <a:pt x="5468" y="13171"/>
                      <a:pt x="5684" y="12750"/>
                      <a:pt x="5395" y="12448"/>
                    </a:cubicBezTo>
                    <a:cubicBezTo>
                      <a:pt x="5290" y="12343"/>
                      <a:pt x="5157" y="12300"/>
                      <a:pt x="5020" y="12300"/>
                    </a:cubicBezTo>
                    <a:cubicBezTo>
                      <a:pt x="4812" y="12300"/>
                      <a:pt x="4591" y="12397"/>
                      <a:pt x="4431" y="12521"/>
                    </a:cubicBezTo>
                    <a:cubicBezTo>
                      <a:pt x="4311" y="12605"/>
                      <a:pt x="4215" y="12713"/>
                      <a:pt x="4130" y="12822"/>
                    </a:cubicBezTo>
                    <a:cubicBezTo>
                      <a:pt x="4263" y="11677"/>
                      <a:pt x="4371" y="10533"/>
                      <a:pt x="4419" y="9388"/>
                    </a:cubicBezTo>
                    <a:cubicBezTo>
                      <a:pt x="4974" y="9207"/>
                      <a:pt x="6323" y="8316"/>
                      <a:pt x="5564" y="7629"/>
                    </a:cubicBezTo>
                    <a:cubicBezTo>
                      <a:pt x="5463" y="7537"/>
                      <a:pt x="5350" y="7499"/>
                      <a:pt x="5236" y="7499"/>
                    </a:cubicBezTo>
                    <a:cubicBezTo>
                      <a:pt x="5035" y="7499"/>
                      <a:pt x="4830" y="7616"/>
                      <a:pt x="4684" y="7761"/>
                    </a:cubicBezTo>
                    <a:cubicBezTo>
                      <a:pt x="4576" y="7858"/>
                      <a:pt x="4492" y="7966"/>
                      <a:pt x="4431" y="8099"/>
                    </a:cubicBezTo>
                    <a:lnTo>
                      <a:pt x="4431" y="8002"/>
                    </a:lnTo>
                    <a:cubicBezTo>
                      <a:pt x="4419" y="6834"/>
                      <a:pt x="4299" y="5665"/>
                      <a:pt x="4058" y="4520"/>
                    </a:cubicBezTo>
                    <a:cubicBezTo>
                      <a:pt x="4371" y="4219"/>
                      <a:pt x="4600" y="3858"/>
                      <a:pt x="4745" y="3448"/>
                    </a:cubicBezTo>
                    <a:cubicBezTo>
                      <a:pt x="4865" y="3111"/>
                      <a:pt x="4937" y="2580"/>
                      <a:pt x="4564" y="2376"/>
                    </a:cubicBezTo>
                    <a:cubicBezTo>
                      <a:pt x="4467" y="2323"/>
                      <a:pt x="4381" y="2299"/>
                      <a:pt x="4304" y="2299"/>
                    </a:cubicBezTo>
                    <a:cubicBezTo>
                      <a:pt x="3946" y="2299"/>
                      <a:pt x="3806" y="2827"/>
                      <a:pt x="3757" y="3364"/>
                    </a:cubicBezTo>
                    <a:cubicBezTo>
                      <a:pt x="3612" y="2894"/>
                      <a:pt x="3431" y="2424"/>
                      <a:pt x="3214" y="1978"/>
                    </a:cubicBezTo>
                    <a:cubicBezTo>
                      <a:pt x="3275" y="1472"/>
                      <a:pt x="3275" y="870"/>
                      <a:pt x="3010" y="436"/>
                    </a:cubicBezTo>
                    <a:cubicBezTo>
                      <a:pt x="2863" y="193"/>
                      <a:pt x="2597" y="1"/>
                      <a:pt x="2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3"/>
              <p:cNvSpPr/>
              <p:nvPr/>
            </p:nvSpPr>
            <p:spPr>
              <a:xfrm>
                <a:off x="8585239" y="2514099"/>
                <a:ext cx="299121" cy="2892790"/>
              </a:xfrm>
              <a:custGeom>
                <a:avLst/>
                <a:gdLst/>
                <a:ahLst/>
                <a:cxnLst/>
                <a:rect l="l" t="t" r="r" b="b"/>
                <a:pathLst>
                  <a:path w="7206" h="69689" extrusionOk="0">
                    <a:moveTo>
                      <a:pt x="927" y="0"/>
                    </a:moveTo>
                    <a:cubicBezTo>
                      <a:pt x="861" y="0"/>
                      <a:pt x="797" y="12"/>
                      <a:pt x="735" y="38"/>
                    </a:cubicBezTo>
                    <a:cubicBezTo>
                      <a:pt x="289" y="219"/>
                      <a:pt x="530" y="966"/>
                      <a:pt x="699" y="1255"/>
                    </a:cubicBezTo>
                    <a:cubicBezTo>
                      <a:pt x="1000" y="1821"/>
                      <a:pt x="1579" y="2134"/>
                      <a:pt x="2121" y="2436"/>
                    </a:cubicBezTo>
                    <a:cubicBezTo>
                      <a:pt x="2567" y="3327"/>
                      <a:pt x="2952" y="4243"/>
                      <a:pt x="3290" y="5183"/>
                    </a:cubicBezTo>
                    <a:cubicBezTo>
                      <a:pt x="3012" y="4824"/>
                      <a:pt x="2614" y="4460"/>
                      <a:pt x="2239" y="4460"/>
                    </a:cubicBezTo>
                    <a:cubicBezTo>
                      <a:pt x="2060" y="4460"/>
                      <a:pt x="1887" y="4543"/>
                      <a:pt x="1735" y="4749"/>
                    </a:cubicBezTo>
                    <a:cubicBezTo>
                      <a:pt x="1157" y="5532"/>
                      <a:pt x="2868" y="5857"/>
                      <a:pt x="3543" y="5918"/>
                    </a:cubicBezTo>
                    <a:cubicBezTo>
                      <a:pt x="3687" y="6376"/>
                      <a:pt x="3832" y="6858"/>
                      <a:pt x="3952" y="7327"/>
                    </a:cubicBezTo>
                    <a:cubicBezTo>
                      <a:pt x="4097" y="7906"/>
                      <a:pt x="4217" y="8472"/>
                      <a:pt x="4326" y="9050"/>
                    </a:cubicBezTo>
                    <a:cubicBezTo>
                      <a:pt x="4242" y="8966"/>
                      <a:pt x="4157" y="8882"/>
                      <a:pt x="4061" y="8821"/>
                    </a:cubicBezTo>
                    <a:cubicBezTo>
                      <a:pt x="3875" y="8682"/>
                      <a:pt x="3537" y="8470"/>
                      <a:pt x="3249" y="8470"/>
                    </a:cubicBezTo>
                    <a:cubicBezTo>
                      <a:pt x="3164" y="8470"/>
                      <a:pt x="3084" y="8488"/>
                      <a:pt x="3013" y="8532"/>
                    </a:cubicBezTo>
                    <a:cubicBezTo>
                      <a:pt x="2747" y="8689"/>
                      <a:pt x="2832" y="9026"/>
                      <a:pt x="2988" y="9243"/>
                    </a:cubicBezTo>
                    <a:cubicBezTo>
                      <a:pt x="3314" y="9689"/>
                      <a:pt x="3964" y="9689"/>
                      <a:pt x="4422" y="9906"/>
                    </a:cubicBezTo>
                    <a:cubicBezTo>
                      <a:pt x="4434" y="9906"/>
                      <a:pt x="4446" y="9918"/>
                      <a:pt x="4470" y="9918"/>
                    </a:cubicBezTo>
                    <a:cubicBezTo>
                      <a:pt x="4687" y="11376"/>
                      <a:pt x="4808" y="12834"/>
                      <a:pt x="4832" y="14316"/>
                    </a:cubicBezTo>
                    <a:cubicBezTo>
                      <a:pt x="4760" y="14171"/>
                      <a:pt x="4663" y="14027"/>
                      <a:pt x="4567" y="13894"/>
                    </a:cubicBezTo>
                    <a:cubicBezTo>
                      <a:pt x="4440" y="13718"/>
                      <a:pt x="4089" y="13390"/>
                      <a:pt x="3801" y="13390"/>
                    </a:cubicBezTo>
                    <a:cubicBezTo>
                      <a:pt x="3735" y="13390"/>
                      <a:pt x="3671" y="13408"/>
                      <a:pt x="3615" y="13448"/>
                    </a:cubicBezTo>
                    <a:cubicBezTo>
                      <a:pt x="3314" y="13653"/>
                      <a:pt x="3555" y="14207"/>
                      <a:pt x="3699" y="14436"/>
                    </a:cubicBezTo>
                    <a:cubicBezTo>
                      <a:pt x="3976" y="14870"/>
                      <a:pt x="4362" y="15231"/>
                      <a:pt x="4832" y="15460"/>
                    </a:cubicBezTo>
                    <a:cubicBezTo>
                      <a:pt x="4832" y="16762"/>
                      <a:pt x="4760" y="18063"/>
                      <a:pt x="4639" y="19376"/>
                    </a:cubicBezTo>
                    <a:cubicBezTo>
                      <a:pt x="4434" y="18800"/>
                      <a:pt x="4126" y="18256"/>
                      <a:pt x="3728" y="18256"/>
                    </a:cubicBezTo>
                    <a:cubicBezTo>
                      <a:pt x="3635" y="18256"/>
                      <a:pt x="3537" y="18286"/>
                      <a:pt x="3434" y="18352"/>
                    </a:cubicBezTo>
                    <a:cubicBezTo>
                      <a:pt x="2663" y="18870"/>
                      <a:pt x="4013" y="20099"/>
                      <a:pt x="4531" y="20473"/>
                    </a:cubicBezTo>
                    <a:cubicBezTo>
                      <a:pt x="4386" y="21918"/>
                      <a:pt x="4181" y="23352"/>
                      <a:pt x="3976" y="24786"/>
                    </a:cubicBezTo>
                    <a:cubicBezTo>
                      <a:pt x="3830" y="24238"/>
                      <a:pt x="3579" y="23722"/>
                      <a:pt x="3200" y="23722"/>
                    </a:cubicBezTo>
                    <a:cubicBezTo>
                      <a:pt x="3112" y="23722"/>
                      <a:pt x="3018" y="23749"/>
                      <a:pt x="2916" y="23810"/>
                    </a:cubicBezTo>
                    <a:cubicBezTo>
                      <a:pt x="2133" y="24268"/>
                      <a:pt x="3290" y="25533"/>
                      <a:pt x="3796" y="26015"/>
                    </a:cubicBezTo>
                    <a:lnTo>
                      <a:pt x="3410" y="28485"/>
                    </a:lnTo>
                    <a:lnTo>
                      <a:pt x="3109" y="30497"/>
                    </a:lnTo>
                    <a:cubicBezTo>
                      <a:pt x="3013" y="30244"/>
                      <a:pt x="2904" y="30003"/>
                      <a:pt x="2747" y="29786"/>
                    </a:cubicBezTo>
                    <a:cubicBezTo>
                      <a:pt x="2611" y="29566"/>
                      <a:pt x="2373" y="29143"/>
                      <a:pt x="2075" y="29143"/>
                    </a:cubicBezTo>
                    <a:cubicBezTo>
                      <a:pt x="2031" y="29143"/>
                      <a:pt x="1986" y="29152"/>
                      <a:pt x="1940" y="29172"/>
                    </a:cubicBezTo>
                    <a:cubicBezTo>
                      <a:pt x="1555" y="29328"/>
                      <a:pt x="1675" y="29979"/>
                      <a:pt x="1771" y="30280"/>
                    </a:cubicBezTo>
                    <a:cubicBezTo>
                      <a:pt x="1988" y="30895"/>
                      <a:pt x="2470" y="31377"/>
                      <a:pt x="2928" y="31835"/>
                    </a:cubicBezTo>
                    <a:cubicBezTo>
                      <a:pt x="2759" y="33039"/>
                      <a:pt x="2627" y="34256"/>
                      <a:pt x="2494" y="35461"/>
                    </a:cubicBezTo>
                    <a:cubicBezTo>
                      <a:pt x="2422" y="35220"/>
                      <a:pt x="2302" y="35003"/>
                      <a:pt x="2169" y="34811"/>
                    </a:cubicBezTo>
                    <a:cubicBezTo>
                      <a:pt x="2021" y="34613"/>
                      <a:pt x="1752" y="34375"/>
                      <a:pt x="1480" y="34375"/>
                    </a:cubicBezTo>
                    <a:cubicBezTo>
                      <a:pt x="1420" y="34375"/>
                      <a:pt x="1360" y="34387"/>
                      <a:pt x="1302" y="34413"/>
                    </a:cubicBezTo>
                    <a:cubicBezTo>
                      <a:pt x="386" y="34835"/>
                      <a:pt x="1952" y="36678"/>
                      <a:pt x="2350" y="37076"/>
                    </a:cubicBezTo>
                    <a:cubicBezTo>
                      <a:pt x="2229" y="38413"/>
                      <a:pt x="2157" y="39763"/>
                      <a:pt x="2097" y="41124"/>
                    </a:cubicBezTo>
                    <a:cubicBezTo>
                      <a:pt x="1988" y="40883"/>
                      <a:pt x="1844" y="40654"/>
                      <a:pt x="1663" y="40449"/>
                    </a:cubicBezTo>
                    <a:cubicBezTo>
                      <a:pt x="1498" y="40248"/>
                      <a:pt x="1167" y="39950"/>
                      <a:pt x="848" y="39950"/>
                    </a:cubicBezTo>
                    <a:cubicBezTo>
                      <a:pt x="747" y="39950"/>
                      <a:pt x="647" y="39979"/>
                      <a:pt x="555" y="40052"/>
                    </a:cubicBezTo>
                    <a:cubicBezTo>
                      <a:pt x="181" y="40341"/>
                      <a:pt x="530" y="41040"/>
                      <a:pt x="723" y="41329"/>
                    </a:cubicBezTo>
                    <a:cubicBezTo>
                      <a:pt x="1073" y="41811"/>
                      <a:pt x="1531" y="42209"/>
                      <a:pt x="2061" y="42474"/>
                    </a:cubicBezTo>
                    <a:cubicBezTo>
                      <a:pt x="2025" y="44124"/>
                      <a:pt x="2037" y="45763"/>
                      <a:pt x="2097" y="47402"/>
                    </a:cubicBezTo>
                    <a:cubicBezTo>
                      <a:pt x="1807" y="46812"/>
                      <a:pt x="1407" y="46209"/>
                      <a:pt x="1001" y="46209"/>
                    </a:cubicBezTo>
                    <a:cubicBezTo>
                      <a:pt x="868" y="46209"/>
                      <a:pt x="734" y="46274"/>
                      <a:pt x="603" y="46426"/>
                    </a:cubicBezTo>
                    <a:cubicBezTo>
                      <a:pt x="0" y="47149"/>
                      <a:pt x="1434" y="48366"/>
                      <a:pt x="2145" y="48667"/>
                    </a:cubicBezTo>
                    <a:cubicBezTo>
                      <a:pt x="2217" y="50245"/>
                      <a:pt x="2338" y="51811"/>
                      <a:pt x="2506" y="53378"/>
                    </a:cubicBezTo>
                    <a:cubicBezTo>
                      <a:pt x="2386" y="53221"/>
                      <a:pt x="2253" y="53077"/>
                      <a:pt x="2097" y="52956"/>
                    </a:cubicBezTo>
                    <a:cubicBezTo>
                      <a:pt x="1909" y="52793"/>
                      <a:pt x="1599" y="52576"/>
                      <a:pt x="1318" y="52576"/>
                    </a:cubicBezTo>
                    <a:cubicBezTo>
                      <a:pt x="1204" y="52576"/>
                      <a:pt x="1095" y="52612"/>
                      <a:pt x="1000" y="52703"/>
                    </a:cubicBezTo>
                    <a:cubicBezTo>
                      <a:pt x="241" y="53450"/>
                      <a:pt x="2025" y="54727"/>
                      <a:pt x="2699" y="55185"/>
                    </a:cubicBezTo>
                    <a:cubicBezTo>
                      <a:pt x="2916" y="56884"/>
                      <a:pt x="3169" y="58571"/>
                      <a:pt x="3482" y="60258"/>
                    </a:cubicBezTo>
                    <a:cubicBezTo>
                      <a:pt x="3314" y="60113"/>
                      <a:pt x="3133" y="59993"/>
                      <a:pt x="2940" y="59896"/>
                    </a:cubicBezTo>
                    <a:cubicBezTo>
                      <a:pt x="2742" y="59801"/>
                      <a:pt x="2480" y="59687"/>
                      <a:pt x="2235" y="59687"/>
                    </a:cubicBezTo>
                    <a:cubicBezTo>
                      <a:pt x="2079" y="59687"/>
                      <a:pt x="1930" y="59733"/>
                      <a:pt x="1808" y="59860"/>
                    </a:cubicBezTo>
                    <a:cubicBezTo>
                      <a:pt x="1482" y="60185"/>
                      <a:pt x="1711" y="60643"/>
                      <a:pt x="2000" y="60884"/>
                    </a:cubicBezTo>
                    <a:cubicBezTo>
                      <a:pt x="2494" y="61270"/>
                      <a:pt x="3097" y="61475"/>
                      <a:pt x="3711" y="61475"/>
                    </a:cubicBezTo>
                    <a:cubicBezTo>
                      <a:pt x="4013" y="62945"/>
                      <a:pt x="4338" y="64414"/>
                      <a:pt x="4699" y="65884"/>
                    </a:cubicBezTo>
                    <a:cubicBezTo>
                      <a:pt x="4591" y="65776"/>
                      <a:pt x="4482" y="65692"/>
                      <a:pt x="4350" y="65607"/>
                    </a:cubicBezTo>
                    <a:cubicBezTo>
                      <a:pt x="4174" y="65496"/>
                      <a:pt x="3840" y="65292"/>
                      <a:pt x="3570" y="65292"/>
                    </a:cubicBezTo>
                    <a:cubicBezTo>
                      <a:pt x="3489" y="65292"/>
                      <a:pt x="3414" y="65310"/>
                      <a:pt x="3350" y="65354"/>
                    </a:cubicBezTo>
                    <a:cubicBezTo>
                      <a:pt x="3025" y="65583"/>
                      <a:pt x="3241" y="66053"/>
                      <a:pt x="3458" y="66258"/>
                    </a:cubicBezTo>
                    <a:cubicBezTo>
                      <a:pt x="3820" y="66607"/>
                      <a:pt x="4458" y="66764"/>
                      <a:pt x="4976" y="66933"/>
                    </a:cubicBezTo>
                    <a:cubicBezTo>
                      <a:pt x="5205" y="67776"/>
                      <a:pt x="5446" y="68632"/>
                      <a:pt x="5699" y="69475"/>
                    </a:cubicBezTo>
                    <a:cubicBezTo>
                      <a:pt x="5743" y="69624"/>
                      <a:pt x="5863" y="69689"/>
                      <a:pt x="5985" y="69689"/>
                    </a:cubicBezTo>
                    <a:cubicBezTo>
                      <a:pt x="6168" y="69689"/>
                      <a:pt x="6355" y="69543"/>
                      <a:pt x="6290" y="69318"/>
                    </a:cubicBezTo>
                    <a:cubicBezTo>
                      <a:pt x="6061" y="68571"/>
                      <a:pt x="5856" y="67812"/>
                      <a:pt x="5651" y="67065"/>
                    </a:cubicBezTo>
                    <a:cubicBezTo>
                      <a:pt x="6314" y="66656"/>
                      <a:pt x="7206" y="65089"/>
                      <a:pt x="6495" y="64547"/>
                    </a:cubicBezTo>
                    <a:cubicBezTo>
                      <a:pt x="6355" y="64443"/>
                      <a:pt x="6229" y="64397"/>
                      <a:pt x="6116" y="64397"/>
                    </a:cubicBezTo>
                    <a:cubicBezTo>
                      <a:pt x="5688" y="64397"/>
                      <a:pt x="5433" y="65045"/>
                      <a:pt x="5290" y="65692"/>
                    </a:cubicBezTo>
                    <a:cubicBezTo>
                      <a:pt x="4928" y="64258"/>
                      <a:pt x="4603" y="62812"/>
                      <a:pt x="4314" y="61366"/>
                    </a:cubicBezTo>
                    <a:cubicBezTo>
                      <a:pt x="4748" y="61294"/>
                      <a:pt x="5157" y="61077"/>
                      <a:pt x="5458" y="60740"/>
                    </a:cubicBezTo>
                    <a:cubicBezTo>
                      <a:pt x="5687" y="60462"/>
                      <a:pt x="5868" y="59968"/>
                      <a:pt x="5579" y="59655"/>
                    </a:cubicBezTo>
                    <a:cubicBezTo>
                      <a:pt x="5452" y="59523"/>
                      <a:pt x="5324" y="59466"/>
                      <a:pt x="5198" y="59466"/>
                    </a:cubicBezTo>
                    <a:cubicBezTo>
                      <a:pt x="4785" y="59466"/>
                      <a:pt x="4397" y="60072"/>
                      <a:pt x="4157" y="60607"/>
                    </a:cubicBezTo>
                    <a:cubicBezTo>
                      <a:pt x="3808" y="58764"/>
                      <a:pt x="3507" y="56908"/>
                      <a:pt x="3266" y="55041"/>
                    </a:cubicBezTo>
                    <a:cubicBezTo>
                      <a:pt x="3928" y="54739"/>
                      <a:pt x="5302" y="53775"/>
                      <a:pt x="4555" y="53004"/>
                    </a:cubicBezTo>
                    <a:cubicBezTo>
                      <a:pt x="4445" y="52886"/>
                      <a:pt x="4329" y="52835"/>
                      <a:pt x="4212" y="52835"/>
                    </a:cubicBezTo>
                    <a:cubicBezTo>
                      <a:pt x="3816" y="52835"/>
                      <a:pt x="3403" y="53420"/>
                      <a:pt x="3133" y="53968"/>
                    </a:cubicBezTo>
                    <a:cubicBezTo>
                      <a:pt x="3121" y="53872"/>
                      <a:pt x="3109" y="53775"/>
                      <a:pt x="3097" y="53691"/>
                    </a:cubicBezTo>
                    <a:cubicBezTo>
                      <a:pt x="2916" y="52040"/>
                      <a:pt x="2772" y="50378"/>
                      <a:pt x="2675" y="48727"/>
                    </a:cubicBezTo>
                    <a:cubicBezTo>
                      <a:pt x="3507" y="48594"/>
                      <a:pt x="4940" y="47667"/>
                      <a:pt x="4350" y="46751"/>
                    </a:cubicBezTo>
                    <a:cubicBezTo>
                      <a:pt x="4211" y="46533"/>
                      <a:pt x="4056" y="46443"/>
                      <a:pt x="3894" y="46443"/>
                    </a:cubicBezTo>
                    <a:cubicBezTo>
                      <a:pt x="3440" y="46443"/>
                      <a:pt x="2938" y="47161"/>
                      <a:pt x="2627" y="47775"/>
                    </a:cubicBezTo>
                    <a:cubicBezTo>
                      <a:pt x="2543" y="46052"/>
                      <a:pt x="2519" y="44317"/>
                      <a:pt x="2543" y="42594"/>
                    </a:cubicBezTo>
                    <a:cubicBezTo>
                      <a:pt x="2567" y="42546"/>
                      <a:pt x="2567" y="42498"/>
                      <a:pt x="2543" y="42450"/>
                    </a:cubicBezTo>
                    <a:cubicBezTo>
                      <a:pt x="2543" y="42425"/>
                      <a:pt x="2519" y="42413"/>
                      <a:pt x="2543" y="42377"/>
                    </a:cubicBezTo>
                    <a:cubicBezTo>
                      <a:pt x="2555" y="42341"/>
                      <a:pt x="2579" y="42305"/>
                      <a:pt x="2591" y="42269"/>
                    </a:cubicBezTo>
                    <a:cubicBezTo>
                      <a:pt x="3109" y="42112"/>
                      <a:pt x="3711" y="41883"/>
                      <a:pt x="4073" y="41510"/>
                    </a:cubicBezTo>
                    <a:cubicBezTo>
                      <a:pt x="4266" y="41305"/>
                      <a:pt x="4531" y="40859"/>
                      <a:pt x="4314" y="40582"/>
                    </a:cubicBezTo>
                    <a:cubicBezTo>
                      <a:pt x="4202" y="40438"/>
                      <a:pt x="4075" y="40376"/>
                      <a:pt x="3940" y="40376"/>
                    </a:cubicBezTo>
                    <a:cubicBezTo>
                      <a:pt x="3468" y="40376"/>
                      <a:pt x="2902" y="41133"/>
                      <a:pt x="2555" y="41715"/>
                    </a:cubicBezTo>
                    <a:cubicBezTo>
                      <a:pt x="2567" y="41064"/>
                      <a:pt x="2591" y="40401"/>
                      <a:pt x="2627" y="39739"/>
                    </a:cubicBezTo>
                    <a:cubicBezTo>
                      <a:pt x="2663" y="38811"/>
                      <a:pt x="2735" y="37871"/>
                      <a:pt x="2820" y="36943"/>
                    </a:cubicBezTo>
                    <a:cubicBezTo>
                      <a:pt x="2863" y="36945"/>
                      <a:pt x="2906" y="36946"/>
                      <a:pt x="2950" y="36946"/>
                    </a:cubicBezTo>
                    <a:cubicBezTo>
                      <a:pt x="3405" y="36946"/>
                      <a:pt x="3875" y="36826"/>
                      <a:pt x="4205" y="36485"/>
                    </a:cubicBezTo>
                    <a:cubicBezTo>
                      <a:pt x="4446" y="36232"/>
                      <a:pt x="4663" y="35775"/>
                      <a:pt x="4410" y="35461"/>
                    </a:cubicBezTo>
                    <a:cubicBezTo>
                      <a:pt x="4287" y="35300"/>
                      <a:pt x="4139" y="35234"/>
                      <a:pt x="3980" y="35234"/>
                    </a:cubicBezTo>
                    <a:cubicBezTo>
                      <a:pt x="3627" y="35234"/>
                      <a:pt x="3220" y="35562"/>
                      <a:pt x="2904" y="35919"/>
                    </a:cubicBezTo>
                    <a:cubicBezTo>
                      <a:pt x="3049" y="34546"/>
                      <a:pt x="3205" y="33172"/>
                      <a:pt x="3398" y="31798"/>
                    </a:cubicBezTo>
                    <a:cubicBezTo>
                      <a:pt x="3423" y="31799"/>
                      <a:pt x="3448" y="31800"/>
                      <a:pt x="3475" y="31800"/>
                    </a:cubicBezTo>
                    <a:cubicBezTo>
                      <a:pt x="4184" y="31800"/>
                      <a:pt x="5616" y="31488"/>
                      <a:pt x="5314" y="30594"/>
                    </a:cubicBezTo>
                    <a:cubicBezTo>
                      <a:pt x="5239" y="30374"/>
                      <a:pt x="5100" y="30287"/>
                      <a:pt x="4926" y="30287"/>
                    </a:cubicBezTo>
                    <a:cubicBezTo>
                      <a:pt x="4509" y="30287"/>
                      <a:pt x="3891" y="30789"/>
                      <a:pt x="3482" y="31172"/>
                    </a:cubicBezTo>
                    <a:cubicBezTo>
                      <a:pt x="3723" y="29437"/>
                      <a:pt x="3976" y="27714"/>
                      <a:pt x="4229" y="25991"/>
                    </a:cubicBezTo>
                    <a:cubicBezTo>
                      <a:pt x="4289" y="26001"/>
                      <a:pt x="4357" y="26006"/>
                      <a:pt x="4430" y="26006"/>
                    </a:cubicBezTo>
                    <a:cubicBezTo>
                      <a:pt x="5127" y="26006"/>
                      <a:pt x="6331" y="25549"/>
                      <a:pt x="6037" y="24786"/>
                    </a:cubicBezTo>
                    <a:cubicBezTo>
                      <a:pt x="5958" y="24575"/>
                      <a:pt x="5825" y="24490"/>
                      <a:pt x="5663" y="24490"/>
                    </a:cubicBezTo>
                    <a:cubicBezTo>
                      <a:pt x="5277" y="24490"/>
                      <a:pt x="4724" y="24966"/>
                      <a:pt x="4326" y="25364"/>
                    </a:cubicBezTo>
                    <a:cubicBezTo>
                      <a:pt x="4326" y="25328"/>
                      <a:pt x="4338" y="25304"/>
                      <a:pt x="4338" y="25280"/>
                    </a:cubicBezTo>
                    <a:cubicBezTo>
                      <a:pt x="4567" y="23738"/>
                      <a:pt x="4772" y="22184"/>
                      <a:pt x="4928" y="20629"/>
                    </a:cubicBezTo>
                    <a:cubicBezTo>
                      <a:pt x="4962" y="20631"/>
                      <a:pt x="4998" y="20632"/>
                      <a:pt x="5035" y="20632"/>
                    </a:cubicBezTo>
                    <a:cubicBezTo>
                      <a:pt x="5704" y="20632"/>
                      <a:pt x="6893" y="20320"/>
                      <a:pt x="6687" y="19533"/>
                    </a:cubicBezTo>
                    <a:cubicBezTo>
                      <a:pt x="6615" y="19260"/>
                      <a:pt x="6478" y="19154"/>
                      <a:pt x="6307" y="19154"/>
                    </a:cubicBezTo>
                    <a:cubicBezTo>
                      <a:pt x="5912" y="19154"/>
                      <a:pt x="5338" y="19724"/>
                      <a:pt x="4976" y="20111"/>
                    </a:cubicBezTo>
                    <a:cubicBezTo>
                      <a:pt x="5121" y="18557"/>
                      <a:pt x="5205" y="16991"/>
                      <a:pt x="5205" y="15424"/>
                    </a:cubicBezTo>
                    <a:cubicBezTo>
                      <a:pt x="5273" y="15434"/>
                      <a:pt x="5340" y="15439"/>
                      <a:pt x="5407" y="15439"/>
                    </a:cubicBezTo>
                    <a:cubicBezTo>
                      <a:pt x="5762" y="15439"/>
                      <a:pt x="6111" y="15308"/>
                      <a:pt x="6374" y="15075"/>
                    </a:cubicBezTo>
                    <a:cubicBezTo>
                      <a:pt x="6639" y="14846"/>
                      <a:pt x="7013" y="14328"/>
                      <a:pt x="6832" y="13954"/>
                    </a:cubicBezTo>
                    <a:cubicBezTo>
                      <a:pt x="6739" y="13765"/>
                      <a:pt x="6619" y="13688"/>
                      <a:pt x="6483" y="13688"/>
                    </a:cubicBezTo>
                    <a:cubicBezTo>
                      <a:pt x="6075" y="13688"/>
                      <a:pt x="5531" y="14396"/>
                      <a:pt x="5205" y="14894"/>
                    </a:cubicBezTo>
                    <a:cubicBezTo>
                      <a:pt x="5205" y="13894"/>
                      <a:pt x="5157" y="12894"/>
                      <a:pt x="5061" y="11882"/>
                    </a:cubicBezTo>
                    <a:cubicBezTo>
                      <a:pt x="5001" y="11267"/>
                      <a:pt x="4916" y="10641"/>
                      <a:pt x="4832" y="10002"/>
                    </a:cubicBezTo>
                    <a:cubicBezTo>
                      <a:pt x="5290" y="9918"/>
                      <a:pt x="5760" y="9689"/>
                      <a:pt x="6001" y="9279"/>
                    </a:cubicBezTo>
                    <a:cubicBezTo>
                      <a:pt x="6181" y="8966"/>
                      <a:pt x="6278" y="8376"/>
                      <a:pt x="5977" y="8086"/>
                    </a:cubicBezTo>
                    <a:cubicBezTo>
                      <a:pt x="5921" y="8033"/>
                      <a:pt x="5864" y="8008"/>
                      <a:pt x="5806" y="8008"/>
                    </a:cubicBezTo>
                    <a:cubicBezTo>
                      <a:pt x="5425" y="8008"/>
                      <a:pt x="5012" y="9062"/>
                      <a:pt x="4772" y="9617"/>
                    </a:cubicBezTo>
                    <a:cubicBezTo>
                      <a:pt x="4555" y="8279"/>
                      <a:pt x="4242" y="6966"/>
                      <a:pt x="3820" y="5677"/>
                    </a:cubicBezTo>
                    <a:cubicBezTo>
                      <a:pt x="4193" y="5376"/>
                      <a:pt x="4458" y="4966"/>
                      <a:pt x="4591" y="4508"/>
                    </a:cubicBezTo>
                    <a:cubicBezTo>
                      <a:pt x="4675" y="4207"/>
                      <a:pt x="4736" y="3616"/>
                      <a:pt x="4374" y="3436"/>
                    </a:cubicBezTo>
                    <a:cubicBezTo>
                      <a:pt x="4320" y="3409"/>
                      <a:pt x="4269" y="3397"/>
                      <a:pt x="4221" y="3397"/>
                    </a:cubicBezTo>
                    <a:cubicBezTo>
                      <a:pt x="3944" y="3397"/>
                      <a:pt x="3755" y="3788"/>
                      <a:pt x="3663" y="4014"/>
                    </a:cubicBezTo>
                    <a:cubicBezTo>
                      <a:pt x="3567" y="4243"/>
                      <a:pt x="3507" y="4472"/>
                      <a:pt x="3482" y="4713"/>
                    </a:cubicBezTo>
                    <a:cubicBezTo>
                      <a:pt x="3169" y="3881"/>
                      <a:pt x="2796" y="3074"/>
                      <a:pt x="2374" y="2303"/>
                    </a:cubicBezTo>
                    <a:cubicBezTo>
                      <a:pt x="2326" y="1713"/>
                      <a:pt x="2193" y="1050"/>
                      <a:pt x="1844" y="580"/>
                    </a:cubicBezTo>
                    <a:cubicBezTo>
                      <a:pt x="1671" y="346"/>
                      <a:pt x="1283" y="0"/>
                      <a:pt x="9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3"/>
              <p:cNvSpPr/>
              <p:nvPr/>
            </p:nvSpPr>
            <p:spPr>
              <a:xfrm>
                <a:off x="8411681" y="4253212"/>
                <a:ext cx="605714" cy="910729"/>
              </a:xfrm>
              <a:custGeom>
                <a:avLst/>
                <a:gdLst/>
                <a:ahLst/>
                <a:cxnLst/>
                <a:rect l="l" t="t" r="r" b="b"/>
                <a:pathLst>
                  <a:path w="14592" h="21940" extrusionOk="0">
                    <a:moveTo>
                      <a:pt x="3868" y="0"/>
                    </a:moveTo>
                    <a:lnTo>
                      <a:pt x="3868" y="0"/>
                    </a:lnTo>
                    <a:cubicBezTo>
                      <a:pt x="4808" y="1302"/>
                      <a:pt x="5278" y="2880"/>
                      <a:pt x="5218" y="4495"/>
                    </a:cubicBezTo>
                    <a:cubicBezTo>
                      <a:pt x="5145" y="5989"/>
                      <a:pt x="4615" y="7446"/>
                      <a:pt x="4699" y="8928"/>
                    </a:cubicBezTo>
                    <a:cubicBezTo>
                      <a:pt x="4820" y="11290"/>
                      <a:pt x="6446" y="13423"/>
                      <a:pt x="6326" y="15772"/>
                    </a:cubicBezTo>
                    <a:cubicBezTo>
                      <a:pt x="6242" y="17302"/>
                      <a:pt x="5422" y="18808"/>
                      <a:pt x="5748" y="20315"/>
                    </a:cubicBezTo>
                    <a:cubicBezTo>
                      <a:pt x="4724" y="18218"/>
                      <a:pt x="5434" y="15483"/>
                      <a:pt x="4073" y="13591"/>
                    </a:cubicBezTo>
                    <a:cubicBezTo>
                      <a:pt x="3326" y="12567"/>
                      <a:pt x="2085" y="11977"/>
                      <a:pt x="1386" y="10904"/>
                    </a:cubicBezTo>
                    <a:cubicBezTo>
                      <a:pt x="579" y="9651"/>
                      <a:pt x="699" y="8025"/>
                      <a:pt x="1000" y="6555"/>
                    </a:cubicBezTo>
                    <a:lnTo>
                      <a:pt x="1000" y="6555"/>
                    </a:lnTo>
                    <a:cubicBezTo>
                      <a:pt x="157" y="7483"/>
                      <a:pt x="0" y="8832"/>
                      <a:pt x="0" y="10085"/>
                    </a:cubicBezTo>
                    <a:cubicBezTo>
                      <a:pt x="12" y="10700"/>
                      <a:pt x="49" y="11338"/>
                      <a:pt x="314" y="11892"/>
                    </a:cubicBezTo>
                    <a:cubicBezTo>
                      <a:pt x="687" y="12664"/>
                      <a:pt x="1446" y="13182"/>
                      <a:pt x="2025" y="13808"/>
                    </a:cubicBezTo>
                    <a:cubicBezTo>
                      <a:pt x="2844" y="14700"/>
                      <a:pt x="3314" y="15844"/>
                      <a:pt x="3386" y="17049"/>
                    </a:cubicBezTo>
                    <a:cubicBezTo>
                      <a:pt x="3434" y="18134"/>
                      <a:pt x="2868" y="19664"/>
                      <a:pt x="3254" y="20700"/>
                    </a:cubicBezTo>
                    <a:cubicBezTo>
                      <a:pt x="3579" y="21556"/>
                      <a:pt x="4230" y="21519"/>
                      <a:pt x="5085" y="21640"/>
                    </a:cubicBezTo>
                    <a:cubicBezTo>
                      <a:pt x="6340" y="21840"/>
                      <a:pt x="7604" y="21940"/>
                      <a:pt x="8867" y="21940"/>
                    </a:cubicBezTo>
                    <a:cubicBezTo>
                      <a:pt x="10186" y="21940"/>
                      <a:pt x="11503" y="21831"/>
                      <a:pt x="12808" y="21616"/>
                    </a:cubicBezTo>
                    <a:cubicBezTo>
                      <a:pt x="12929" y="21604"/>
                      <a:pt x="13037" y="21568"/>
                      <a:pt x="13146" y="21495"/>
                    </a:cubicBezTo>
                    <a:cubicBezTo>
                      <a:pt x="13338" y="21339"/>
                      <a:pt x="13290" y="21037"/>
                      <a:pt x="13266" y="20797"/>
                    </a:cubicBezTo>
                    <a:cubicBezTo>
                      <a:pt x="13097" y="19375"/>
                      <a:pt x="13832" y="18025"/>
                      <a:pt x="14073" y="16616"/>
                    </a:cubicBezTo>
                    <a:cubicBezTo>
                      <a:pt x="14592" y="13471"/>
                      <a:pt x="12628" y="10435"/>
                      <a:pt x="12567" y="7242"/>
                    </a:cubicBezTo>
                    <a:lnTo>
                      <a:pt x="12567" y="7242"/>
                    </a:lnTo>
                    <a:cubicBezTo>
                      <a:pt x="11495" y="10206"/>
                      <a:pt x="13122" y="13531"/>
                      <a:pt x="12471" y="16616"/>
                    </a:cubicBezTo>
                    <a:cubicBezTo>
                      <a:pt x="12206" y="17881"/>
                      <a:pt x="11567" y="19037"/>
                      <a:pt x="10929" y="20170"/>
                    </a:cubicBezTo>
                    <a:cubicBezTo>
                      <a:pt x="10399" y="18519"/>
                      <a:pt x="11290" y="16772"/>
                      <a:pt x="11399" y="15037"/>
                    </a:cubicBezTo>
                    <a:cubicBezTo>
                      <a:pt x="11483" y="13350"/>
                      <a:pt x="10832" y="11688"/>
                      <a:pt x="10880" y="10001"/>
                    </a:cubicBezTo>
                    <a:cubicBezTo>
                      <a:pt x="10929" y="8591"/>
                      <a:pt x="11447" y="7254"/>
                      <a:pt x="12362" y="6193"/>
                    </a:cubicBezTo>
                    <a:lnTo>
                      <a:pt x="12362" y="6193"/>
                    </a:lnTo>
                    <a:cubicBezTo>
                      <a:pt x="10603" y="7157"/>
                      <a:pt x="9507" y="9001"/>
                      <a:pt x="9507" y="11013"/>
                    </a:cubicBezTo>
                    <a:cubicBezTo>
                      <a:pt x="9519" y="12170"/>
                      <a:pt x="9905" y="13314"/>
                      <a:pt x="9880" y="14471"/>
                    </a:cubicBezTo>
                    <a:cubicBezTo>
                      <a:pt x="9832" y="16363"/>
                      <a:pt x="8700" y="18158"/>
                      <a:pt x="8929" y="20025"/>
                    </a:cubicBezTo>
                    <a:cubicBezTo>
                      <a:pt x="8314" y="19242"/>
                      <a:pt x="8278" y="18158"/>
                      <a:pt x="8410" y="17170"/>
                    </a:cubicBezTo>
                    <a:cubicBezTo>
                      <a:pt x="8555" y="16182"/>
                      <a:pt x="8832" y="15194"/>
                      <a:pt x="8784" y="14206"/>
                    </a:cubicBezTo>
                    <a:cubicBezTo>
                      <a:pt x="8676" y="12483"/>
                      <a:pt x="7567" y="10977"/>
                      <a:pt x="7157" y="9302"/>
                    </a:cubicBezTo>
                    <a:cubicBezTo>
                      <a:pt x="6724" y="7567"/>
                      <a:pt x="7073" y="5736"/>
                      <a:pt x="6880" y="3952"/>
                    </a:cubicBezTo>
                    <a:cubicBezTo>
                      <a:pt x="6675" y="2169"/>
                      <a:pt x="5639" y="229"/>
                      <a:pt x="38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3"/>
              <p:cNvSpPr/>
              <p:nvPr/>
            </p:nvSpPr>
            <p:spPr>
              <a:xfrm>
                <a:off x="7933513" y="4614816"/>
                <a:ext cx="648718" cy="583215"/>
              </a:xfrm>
              <a:custGeom>
                <a:avLst/>
                <a:gdLst/>
                <a:ahLst/>
                <a:cxnLst/>
                <a:rect l="l" t="t" r="r" b="b"/>
                <a:pathLst>
                  <a:path w="15628" h="14050" extrusionOk="0">
                    <a:moveTo>
                      <a:pt x="7013" y="1"/>
                    </a:moveTo>
                    <a:cubicBezTo>
                      <a:pt x="6519" y="25"/>
                      <a:pt x="6073" y="278"/>
                      <a:pt x="5784" y="687"/>
                    </a:cubicBezTo>
                    <a:cubicBezTo>
                      <a:pt x="5519" y="1097"/>
                      <a:pt x="5326" y="1555"/>
                      <a:pt x="5242" y="2037"/>
                    </a:cubicBezTo>
                    <a:cubicBezTo>
                      <a:pt x="4760" y="4169"/>
                      <a:pt x="4989" y="6398"/>
                      <a:pt x="5893" y="8387"/>
                    </a:cubicBezTo>
                    <a:cubicBezTo>
                      <a:pt x="6471" y="9652"/>
                      <a:pt x="7338" y="10893"/>
                      <a:pt x="7254" y="12290"/>
                    </a:cubicBezTo>
                    <a:cubicBezTo>
                      <a:pt x="6218" y="11604"/>
                      <a:pt x="6302" y="10037"/>
                      <a:pt x="5555" y="9037"/>
                    </a:cubicBezTo>
                    <a:cubicBezTo>
                      <a:pt x="5049" y="8350"/>
                      <a:pt x="4206" y="8013"/>
                      <a:pt x="3567" y="7435"/>
                    </a:cubicBezTo>
                    <a:cubicBezTo>
                      <a:pt x="3182" y="7109"/>
                      <a:pt x="2892" y="6688"/>
                      <a:pt x="2507" y="6350"/>
                    </a:cubicBezTo>
                    <a:cubicBezTo>
                      <a:pt x="2183" y="6068"/>
                      <a:pt x="1767" y="5840"/>
                      <a:pt x="1340" y="5840"/>
                    </a:cubicBezTo>
                    <a:cubicBezTo>
                      <a:pt x="1276" y="5840"/>
                      <a:pt x="1210" y="5845"/>
                      <a:pt x="1145" y="5856"/>
                    </a:cubicBezTo>
                    <a:cubicBezTo>
                      <a:pt x="422" y="5989"/>
                      <a:pt x="1" y="6832"/>
                      <a:pt x="133" y="7543"/>
                    </a:cubicBezTo>
                    <a:cubicBezTo>
                      <a:pt x="266" y="8254"/>
                      <a:pt x="820" y="8832"/>
                      <a:pt x="1447" y="9206"/>
                    </a:cubicBezTo>
                    <a:cubicBezTo>
                      <a:pt x="2061" y="9591"/>
                      <a:pt x="2760" y="9820"/>
                      <a:pt x="3423" y="10134"/>
                    </a:cubicBezTo>
                    <a:cubicBezTo>
                      <a:pt x="4459" y="10628"/>
                      <a:pt x="5387" y="11351"/>
                      <a:pt x="6134" y="12242"/>
                    </a:cubicBezTo>
                    <a:cubicBezTo>
                      <a:pt x="6555" y="12748"/>
                      <a:pt x="6784" y="13351"/>
                      <a:pt x="7230" y="13712"/>
                    </a:cubicBezTo>
                    <a:cubicBezTo>
                      <a:pt x="7326" y="13796"/>
                      <a:pt x="7435" y="13857"/>
                      <a:pt x="7543" y="13905"/>
                    </a:cubicBezTo>
                    <a:cubicBezTo>
                      <a:pt x="7700" y="13977"/>
                      <a:pt x="7869" y="14025"/>
                      <a:pt x="8037" y="14037"/>
                    </a:cubicBezTo>
                    <a:cubicBezTo>
                      <a:pt x="8085" y="14049"/>
                      <a:pt x="8146" y="14049"/>
                      <a:pt x="8206" y="14049"/>
                    </a:cubicBezTo>
                    <a:cubicBezTo>
                      <a:pt x="8399" y="14049"/>
                      <a:pt x="8591" y="14025"/>
                      <a:pt x="8784" y="13977"/>
                    </a:cubicBezTo>
                    <a:lnTo>
                      <a:pt x="8929" y="13941"/>
                    </a:lnTo>
                    <a:cubicBezTo>
                      <a:pt x="9013" y="13917"/>
                      <a:pt x="9086" y="13893"/>
                      <a:pt x="9170" y="13857"/>
                    </a:cubicBezTo>
                    <a:cubicBezTo>
                      <a:pt x="9266" y="13821"/>
                      <a:pt x="9351" y="13772"/>
                      <a:pt x="9435" y="13736"/>
                    </a:cubicBezTo>
                    <a:cubicBezTo>
                      <a:pt x="9676" y="13604"/>
                      <a:pt x="9893" y="13447"/>
                      <a:pt x="10098" y="13254"/>
                    </a:cubicBezTo>
                    <a:cubicBezTo>
                      <a:pt x="10411" y="12977"/>
                      <a:pt x="10676" y="12652"/>
                      <a:pt x="11001" y="12399"/>
                    </a:cubicBezTo>
                    <a:cubicBezTo>
                      <a:pt x="11640" y="11905"/>
                      <a:pt x="12447" y="11700"/>
                      <a:pt x="13218" y="11459"/>
                    </a:cubicBezTo>
                    <a:cubicBezTo>
                      <a:pt x="13989" y="11206"/>
                      <a:pt x="14785" y="10844"/>
                      <a:pt x="15206" y="10158"/>
                    </a:cubicBezTo>
                    <a:cubicBezTo>
                      <a:pt x="15628" y="9471"/>
                      <a:pt x="15471" y="8374"/>
                      <a:pt x="14712" y="8085"/>
                    </a:cubicBezTo>
                    <a:cubicBezTo>
                      <a:pt x="14574" y="8033"/>
                      <a:pt x="14430" y="8010"/>
                      <a:pt x="14283" y="8010"/>
                    </a:cubicBezTo>
                    <a:cubicBezTo>
                      <a:pt x="13994" y="8010"/>
                      <a:pt x="13699" y="8098"/>
                      <a:pt x="13435" y="8218"/>
                    </a:cubicBezTo>
                    <a:cubicBezTo>
                      <a:pt x="11809" y="8953"/>
                      <a:pt x="10941" y="10724"/>
                      <a:pt x="10158" y="12326"/>
                    </a:cubicBezTo>
                    <a:cubicBezTo>
                      <a:pt x="10095" y="12479"/>
                      <a:pt x="9932" y="12645"/>
                      <a:pt x="9798" y="12645"/>
                    </a:cubicBezTo>
                    <a:cubicBezTo>
                      <a:pt x="9752" y="12645"/>
                      <a:pt x="9710" y="12626"/>
                      <a:pt x="9676" y="12580"/>
                    </a:cubicBezTo>
                    <a:cubicBezTo>
                      <a:pt x="10086" y="11471"/>
                      <a:pt x="10495" y="10350"/>
                      <a:pt x="10905" y="9230"/>
                    </a:cubicBezTo>
                    <a:cubicBezTo>
                      <a:pt x="11134" y="8603"/>
                      <a:pt x="11375" y="7965"/>
                      <a:pt x="11809" y="7459"/>
                    </a:cubicBezTo>
                    <a:cubicBezTo>
                      <a:pt x="12170" y="7037"/>
                      <a:pt x="12652" y="6712"/>
                      <a:pt x="12929" y="6242"/>
                    </a:cubicBezTo>
                    <a:cubicBezTo>
                      <a:pt x="13303" y="5591"/>
                      <a:pt x="13206" y="4736"/>
                      <a:pt x="12833" y="4085"/>
                    </a:cubicBezTo>
                    <a:cubicBezTo>
                      <a:pt x="12580" y="3615"/>
                      <a:pt x="12158" y="3206"/>
                      <a:pt x="11628" y="3133"/>
                    </a:cubicBezTo>
                    <a:cubicBezTo>
                      <a:pt x="11569" y="3125"/>
                      <a:pt x="11510" y="3121"/>
                      <a:pt x="11453" y="3121"/>
                    </a:cubicBezTo>
                    <a:cubicBezTo>
                      <a:pt x="10685" y="3121"/>
                      <a:pt x="10038" y="3839"/>
                      <a:pt x="9724" y="4567"/>
                    </a:cubicBezTo>
                    <a:cubicBezTo>
                      <a:pt x="8760" y="6868"/>
                      <a:pt x="9724" y="9579"/>
                      <a:pt x="9061" y="11989"/>
                    </a:cubicBezTo>
                    <a:cubicBezTo>
                      <a:pt x="9001" y="12242"/>
                      <a:pt x="8869" y="12531"/>
                      <a:pt x="8616" y="12555"/>
                    </a:cubicBezTo>
                    <a:cubicBezTo>
                      <a:pt x="8607" y="12556"/>
                      <a:pt x="8598" y="12556"/>
                      <a:pt x="8590" y="12556"/>
                    </a:cubicBezTo>
                    <a:cubicBezTo>
                      <a:pt x="8235" y="12556"/>
                      <a:pt x="8098" y="12077"/>
                      <a:pt x="8122" y="11712"/>
                    </a:cubicBezTo>
                    <a:cubicBezTo>
                      <a:pt x="8170" y="10399"/>
                      <a:pt x="8543" y="9085"/>
                      <a:pt x="8338" y="7784"/>
                    </a:cubicBezTo>
                    <a:cubicBezTo>
                      <a:pt x="8230" y="7133"/>
                      <a:pt x="7989" y="6507"/>
                      <a:pt x="8013" y="5856"/>
                    </a:cubicBezTo>
                    <a:cubicBezTo>
                      <a:pt x="8049" y="5061"/>
                      <a:pt x="8471" y="4338"/>
                      <a:pt x="8664" y="3567"/>
                    </a:cubicBezTo>
                    <a:cubicBezTo>
                      <a:pt x="8820" y="2892"/>
                      <a:pt x="8808" y="2193"/>
                      <a:pt x="8616" y="1531"/>
                    </a:cubicBezTo>
                    <a:cubicBezTo>
                      <a:pt x="8399" y="772"/>
                      <a:pt x="7808" y="1"/>
                      <a:pt x="70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3"/>
              <p:cNvSpPr/>
              <p:nvPr/>
            </p:nvSpPr>
            <p:spPr>
              <a:xfrm>
                <a:off x="8298147" y="4787918"/>
                <a:ext cx="119549" cy="407628"/>
              </a:xfrm>
              <a:custGeom>
                <a:avLst/>
                <a:gdLst/>
                <a:ahLst/>
                <a:cxnLst/>
                <a:rect l="l" t="t" r="r" b="b"/>
                <a:pathLst>
                  <a:path w="2880" h="9820" extrusionOk="0">
                    <a:moveTo>
                      <a:pt x="2691" y="1"/>
                    </a:moveTo>
                    <a:cubicBezTo>
                      <a:pt x="2678" y="1"/>
                      <a:pt x="2663" y="10"/>
                      <a:pt x="2663" y="24"/>
                    </a:cubicBezTo>
                    <a:cubicBezTo>
                      <a:pt x="2615" y="530"/>
                      <a:pt x="2494" y="1036"/>
                      <a:pt x="2278" y="1494"/>
                    </a:cubicBezTo>
                    <a:cubicBezTo>
                      <a:pt x="2121" y="1855"/>
                      <a:pt x="1940" y="2204"/>
                      <a:pt x="1796" y="2578"/>
                    </a:cubicBezTo>
                    <a:cubicBezTo>
                      <a:pt x="1458" y="3518"/>
                      <a:pt x="1446" y="4530"/>
                      <a:pt x="1205" y="5494"/>
                    </a:cubicBezTo>
                    <a:cubicBezTo>
                      <a:pt x="844" y="6940"/>
                      <a:pt x="494" y="8410"/>
                      <a:pt x="0" y="9819"/>
                    </a:cubicBezTo>
                    <a:lnTo>
                      <a:pt x="157" y="9783"/>
                    </a:lnTo>
                    <a:cubicBezTo>
                      <a:pt x="651" y="8373"/>
                      <a:pt x="976" y="6891"/>
                      <a:pt x="1326" y="5458"/>
                    </a:cubicBezTo>
                    <a:cubicBezTo>
                      <a:pt x="1567" y="4458"/>
                      <a:pt x="1615" y="3397"/>
                      <a:pt x="2000" y="2445"/>
                    </a:cubicBezTo>
                    <a:cubicBezTo>
                      <a:pt x="2302" y="1686"/>
                      <a:pt x="2880" y="867"/>
                      <a:pt x="2711" y="24"/>
                    </a:cubicBezTo>
                    <a:cubicBezTo>
                      <a:pt x="2711" y="7"/>
                      <a:pt x="2701" y="1"/>
                      <a:pt x="2691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3"/>
              <p:cNvSpPr/>
              <p:nvPr/>
            </p:nvSpPr>
            <p:spPr>
              <a:xfrm>
                <a:off x="8209604" y="4684015"/>
                <a:ext cx="64548" cy="514018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2383" extrusionOk="0">
                    <a:moveTo>
                      <a:pt x="192" y="1"/>
                    </a:moveTo>
                    <a:cubicBezTo>
                      <a:pt x="175" y="1"/>
                      <a:pt x="157" y="13"/>
                      <a:pt x="157" y="32"/>
                    </a:cubicBezTo>
                    <a:cubicBezTo>
                      <a:pt x="205" y="1189"/>
                      <a:pt x="37" y="2346"/>
                      <a:pt x="13" y="3503"/>
                    </a:cubicBezTo>
                    <a:cubicBezTo>
                      <a:pt x="1" y="4033"/>
                      <a:pt x="49" y="4575"/>
                      <a:pt x="169" y="5105"/>
                    </a:cubicBezTo>
                    <a:cubicBezTo>
                      <a:pt x="314" y="5707"/>
                      <a:pt x="591" y="6274"/>
                      <a:pt x="724" y="6888"/>
                    </a:cubicBezTo>
                    <a:cubicBezTo>
                      <a:pt x="977" y="8069"/>
                      <a:pt x="760" y="9286"/>
                      <a:pt x="989" y="10479"/>
                    </a:cubicBezTo>
                    <a:cubicBezTo>
                      <a:pt x="1109" y="11057"/>
                      <a:pt x="1254" y="11623"/>
                      <a:pt x="1350" y="12202"/>
                    </a:cubicBezTo>
                    <a:cubicBezTo>
                      <a:pt x="1362" y="12262"/>
                      <a:pt x="1374" y="12310"/>
                      <a:pt x="1386" y="12370"/>
                    </a:cubicBezTo>
                    <a:cubicBezTo>
                      <a:pt x="1434" y="12382"/>
                      <a:pt x="1495" y="12382"/>
                      <a:pt x="1555" y="12382"/>
                    </a:cubicBezTo>
                    <a:cubicBezTo>
                      <a:pt x="1459" y="11828"/>
                      <a:pt x="1302" y="11286"/>
                      <a:pt x="1181" y="10780"/>
                    </a:cubicBezTo>
                    <a:cubicBezTo>
                      <a:pt x="928" y="9563"/>
                      <a:pt x="1109" y="8334"/>
                      <a:pt x="928" y="7117"/>
                    </a:cubicBezTo>
                    <a:cubicBezTo>
                      <a:pt x="832" y="6503"/>
                      <a:pt x="579" y="5936"/>
                      <a:pt x="410" y="5334"/>
                    </a:cubicBezTo>
                    <a:cubicBezTo>
                      <a:pt x="242" y="4731"/>
                      <a:pt x="181" y="4117"/>
                      <a:pt x="205" y="3503"/>
                    </a:cubicBezTo>
                    <a:cubicBezTo>
                      <a:pt x="230" y="2346"/>
                      <a:pt x="483" y="1177"/>
                      <a:pt x="230" y="32"/>
                    </a:cubicBezTo>
                    <a:cubicBezTo>
                      <a:pt x="224" y="10"/>
                      <a:pt x="208" y="1"/>
                      <a:pt x="192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3"/>
              <p:cNvSpPr/>
              <p:nvPr/>
            </p:nvSpPr>
            <p:spPr>
              <a:xfrm>
                <a:off x="8009229" y="4926981"/>
                <a:ext cx="237935" cy="265041"/>
              </a:xfrm>
              <a:custGeom>
                <a:avLst/>
                <a:gdLst/>
                <a:ahLst/>
                <a:cxnLst/>
                <a:rect l="l" t="t" r="r" b="b"/>
                <a:pathLst>
                  <a:path w="5732" h="6385" extrusionOk="0">
                    <a:moveTo>
                      <a:pt x="54" y="0"/>
                    </a:moveTo>
                    <a:cubicBezTo>
                      <a:pt x="28" y="0"/>
                      <a:pt x="1" y="23"/>
                      <a:pt x="8" y="59"/>
                    </a:cubicBezTo>
                    <a:cubicBezTo>
                      <a:pt x="165" y="746"/>
                      <a:pt x="695" y="1180"/>
                      <a:pt x="1273" y="1517"/>
                    </a:cubicBezTo>
                    <a:cubicBezTo>
                      <a:pt x="1659" y="1710"/>
                      <a:pt x="2032" y="1927"/>
                      <a:pt x="2394" y="2168"/>
                    </a:cubicBezTo>
                    <a:cubicBezTo>
                      <a:pt x="2779" y="2445"/>
                      <a:pt x="3117" y="2770"/>
                      <a:pt x="3430" y="3132"/>
                    </a:cubicBezTo>
                    <a:cubicBezTo>
                      <a:pt x="4237" y="4059"/>
                      <a:pt x="5008" y="5060"/>
                      <a:pt x="5418" y="6192"/>
                    </a:cubicBezTo>
                    <a:cubicBezTo>
                      <a:pt x="5502" y="6276"/>
                      <a:pt x="5611" y="6337"/>
                      <a:pt x="5731" y="6385"/>
                    </a:cubicBezTo>
                    <a:cubicBezTo>
                      <a:pt x="5382" y="5349"/>
                      <a:pt x="4647" y="4397"/>
                      <a:pt x="3972" y="3578"/>
                    </a:cubicBezTo>
                    <a:cubicBezTo>
                      <a:pt x="3454" y="2939"/>
                      <a:pt x="2912" y="2300"/>
                      <a:pt x="2201" y="1867"/>
                    </a:cubicBezTo>
                    <a:cubicBezTo>
                      <a:pt x="1406" y="1385"/>
                      <a:pt x="370" y="1023"/>
                      <a:pt x="92" y="35"/>
                    </a:cubicBezTo>
                    <a:cubicBezTo>
                      <a:pt x="88" y="11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3"/>
              <p:cNvSpPr/>
              <p:nvPr/>
            </p:nvSpPr>
            <p:spPr>
              <a:xfrm>
                <a:off x="8314627" y="5003154"/>
                <a:ext cx="216433" cy="186878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4502" extrusionOk="0">
                    <a:moveTo>
                      <a:pt x="5183" y="1"/>
                    </a:moveTo>
                    <a:cubicBezTo>
                      <a:pt x="5179" y="1"/>
                      <a:pt x="5174" y="3"/>
                      <a:pt x="5170" y="7"/>
                    </a:cubicBezTo>
                    <a:cubicBezTo>
                      <a:pt x="3808" y="851"/>
                      <a:pt x="2519" y="1815"/>
                      <a:pt x="1326" y="2899"/>
                    </a:cubicBezTo>
                    <a:cubicBezTo>
                      <a:pt x="808" y="3369"/>
                      <a:pt x="302" y="3863"/>
                      <a:pt x="1" y="4502"/>
                    </a:cubicBezTo>
                    <a:cubicBezTo>
                      <a:pt x="85" y="4466"/>
                      <a:pt x="170" y="4429"/>
                      <a:pt x="254" y="4381"/>
                    </a:cubicBezTo>
                    <a:cubicBezTo>
                      <a:pt x="567" y="3803"/>
                      <a:pt x="1037" y="3357"/>
                      <a:pt x="1531" y="2911"/>
                    </a:cubicBezTo>
                    <a:cubicBezTo>
                      <a:pt x="2700" y="1887"/>
                      <a:pt x="3941" y="959"/>
                      <a:pt x="5194" y="56"/>
                    </a:cubicBezTo>
                    <a:cubicBezTo>
                      <a:pt x="5213" y="36"/>
                      <a:pt x="5201" y="1"/>
                      <a:pt x="5183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7" name="Google Shape;677;p13"/>
            <p:cNvGrpSpPr/>
            <p:nvPr/>
          </p:nvGrpSpPr>
          <p:grpSpPr>
            <a:xfrm>
              <a:off x="33524" y="3470402"/>
              <a:ext cx="1947221" cy="1761050"/>
              <a:chOff x="33524" y="3470402"/>
              <a:chExt cx="1947221" cy="1761050"/>
            </a:xfrm>
          </p:grpSpPr>
          <p:sp>
            <p:nvSpPr>
              <p:cNvPr id="678" name="Google Shape;678;p13"/>
              <p:cNvSpPr/>
              <p:nvPr/>
            </p:nvSpPr>
            <p:spPr>
              <a:xfrm>
                <a:off x="190916" y="3470402"/>
                <a:ext cx="605729" cy="1761050"/>
              </a:xfrm>
              <a:custGeom>
                <a:avLst/>
                <a:gdLst/>
                <a:ahLst/>
                <a:cxnLst/>
                <a:rect l="l" t="t" r="r" b="b"/>
                <a:pathLst>
                  <a:path w="4202" h="12217" extrusionOk="0">
                    <a:moveTo>
                      <a:pt x="1793" y="0"/>
                    </a:moveTo>
                    <a:cubicBezTo>
                      <a:pt x="1728" y="0"/>
                      <a:pt x="1662" y="27"/>
                      <a:pt x="1618" y="77"/>
                    </a:cubicBezTo>
                    <a:cubicBezTo>
                      <a:pt x="1541" y="162"/>
                      <a:pt x="1489" y="273"/>
                      <a:pt x="1472" y="385"/>
                    </a:cubicBezTo>
                    <a:cubicBezTo>
                      <a:pt x="1412" y="710"/>
                      <a:pt x="1446" y="1043"/>
                      <a:pt x="1575" y="1351"/>
                    </a:cubicBezTo>
                    <a:lnTo>
                      <a:pt x="1558" y="1360"/>
                    </a:lnTo>
                    <a:cubicBezTo>
                      <a:pt x="1472" y="1257"/>
                      <a:pt x="1352" y="1180"/>
                      <a:pt x="1215" y="1146"/>
                    </a:cubicBezTo>
                    <a:cubicBezTo>
                      <a:pt x="1098" y="1120"/>
                      <a:pt x="980" y="1109"/>
                      <a:pt x="863" y="1109"/>
                    </a:cubicBezTo>
                    <a:cubicBezTo>
                      <a:pt x="826" y="1109"/>
                      <a:pt x="790" y="1110"/>
                      <a:pt x="754" y="1112"/>
                    </a:cubicBezTo>
                    <a:cubicBezTo>
                      <a:pt x="531" y="1112"/>
                      <a:pt x="300" y="1137"/>
                      <a:pt x="112" y="1266"/>
                    </a:cubicBezTo>
                    <a:cubicBezTo>
                      <a:pt x="69" y="1291"/>
                      <a:pt x="26" y="1334"/>
                      <a:pt x="9" y="1386"/>
                    </a:cubicBezTo>
                    <a:cubicBezTo>
                      <a:pt x="1" y="1420"/>
                      <a:pt x="1" y="1463"/>
                      <a:pt x="9" y="1497"/>
                    </a:cubicBezTo>
                    <a:cubicBezTo>
                      <a:pt x="52" y="1617"/>
                      <a:pt x="163" y="1711"/>
                      <a:pt x="292" y="1736"/>
                    </a:cubicBezTo>
                    <a:cubicBezTo>
                      <a:pt x="351" y="1752"/>
                      <a:pt x="413" y="1759"/>
                      <a:pt x="474" y="1759"/>
                    </a:cubicBezTo>
                    <a:cubicBezTo>
                      <a:pt x="545" y="1759"/>
                      <a:pt x="616" y="1750"/>
                      <a:pt x="685" y="1736"/>
                    </a:cubicBezTo>
                    <a:cubicBezTo>
                      <a:pt x="899" y="1694"/>
                      <a:pt x="1104" y="1634"/>
                      <a:pt x="1310" y="1548"/>
                    </a:cubicBezTo>
                    <a:cubicBezTo>
                      <a:pt x="1387" y="1514"/>
                      <a:pt x="1464" y="1463"/>
                      <a:pt x="1541" y="1411"/>
                    </a:cubicBezTo>
                    <a:cubicBezTo>
                      <a:pt x="1541" y="1411"/>
                      <a:pt x="1541" y="1420"/>
                      <a:pt x="1549" y="1420"/>
                    </a:cubicBezTo>
                    <a:cubicBezTo>
                      <a:pt x="1968" y="1779"/>
                      <a:pt x="2293" y="2233"/>
                      <a:pt x="2490" y="2754"/>
                    </a:cubicBezTo>
                    <a:cubicBezTo>
                      <a:pt x="2456" y="2712"/>
                      <a:pt x="2405" y="2677"/>
                      <a:pt x="2362" y="2643"/>
                    </a:cubicBezTo>
                    <a:cubicBezTo>
                      <a:pt x="2225" y="2558"/>
                      <a:pt x="2080" y="2498"/>
                      <a:pt x="1934" y="2455"/>
                    </a:cubicBezTo>
                    <a:cubicBezTo>
                      <a:pt x="1787" y="2408"/>
                      <a:pt x="1635" y="2369"/>
                      <a:pt x="1485" y="2369"/>
                    </a:cubicBezTo>
                    <a:cubicBezTo>
                      <a:pt x="1417" y="2369"/>
                      <a:pt x="1350" y="2377"/>
                      <a:pt x="1284" y="2395"/>
                    </a:cubicBezTo>
                    <a:cubicBezTo>
                      <a:pt x="1224" y="2404"/>
                      <a:pt x="1181" y="2429"/>
                      <a:pt x="1147" y="2472"/>
                    </a:cubicBezTo>
                    <a:cubicBezTo>
                      <a:pt x="1121" y="2506"/>
                      <a:pt x="1113" y="2540"/>
                      <a:pt x="1113" y="2575"/>
                    </a:cubicBezTo>
                    <a:cubicBezTo>
                      <a:pt x="1113" y="2712"/>
                      <a:pt x="1181" y="2831"/>
                      <a:pt x="1301" y="2900"/>
                    </a:cubicBezTo>
                    <a:cubicBezTo>
                      <a:pt x="1412" y="2968"/>
                      <a:pt x="1541" y="3011"/>
                      <a:pt x="1669" y="3028"/>
                    </a:cubicBezTo>
                    <a:cubicBezTo>
                      <a:pt x="1811" y="3051"/>
                      <a:pt x="1958" y="3062"/>
                      <a:pt x="2103" y="3062"/>
                    </a:cubicBezTo>
                    <a:cubicBezTo>
                      <a:pt x="2176" y="3062"/>
                      <a:pt x="2248" y="3059"/>
                      <a:pt x="2319" y="3054"/>
                    </a:cubicBezTo>
                    <a:cubicBezTo>
                      <a:pt x="2413" y="3045"/>
                      <a:pt x="2499" y="3028"/>
                      <a:pt x="2576" y="3002"/>
                    </a:cubicBezTo>
                    <a:cubicBezTo>
                      <a:pt x="2747" y="3550"/>
                      <a:pt x="2849" y="4123"/>
                      <a:pt x="2867" y="4696"/>
                    </a:cubicBezTo>
                    <a:cubicBezTo>
                      <a:pt x="2858" y="4679"/>
                      <a:pt x="2841" y="4671"/>
                      <a:pt x="2832" y="4654"/>
                    </a:cubicBezTo>
                    <a:cubicBezTo>
                      <a:pt x="2730" y="4542"/>
                      <a:pt x="2601" y="4448"/>
                      <a:pt x="2473" y="4371"/>
                    </a:cubicBezTo>
                    <a:cubicBezTo>
                      <a:pt x="2285" y="4251"/>
                      <a:pt x="2080" y="4140"/>
                      <a:pt x="1857" y="4140"/>
                    </a:cubicBezTo>
                    <a:cubicBezTo>
                      <a:pt x="1797" y="4140"/>
                      <a:pt x="1746" y="4157"/>
                      <a:pt x="1703" y="4192"/>
                    </a:cubicBezTo>
                    <a:cubicBezTo>
                      <a:pt x="1677" y="4217"/>
                      <a:pt x="1660" y="4243"/>
                      <a:pt x="1643" y="4277"/>
                    </a:cubicBezTo>
                    <a:cubicBezTo>
                      <a:pt x="1618" y="4414"/>
                      <a:pt x="1652" y="4551"/>
                      <a:pt x="1746" y="4645"/>
                    </a:cubicBezTo>
                    <a:cubicBezTo>
                      <a:pt x="1831" y="4739"/>
                      <a:pt x="1943" y="4808"/>
                      <a:pt x="2062" y="4859"/>
                    </a:cubicBezTo>
                    <a:cubicBezTo>
                      <a:pt x="2268" y="4944"/>
                      <a:pt x="2473" y="5004"/>
                      <a:pt x="2687" y="5047"/>
                    </a:cubicBezTo>
                    <a:cubicBezTo>
                      <a:pt x="2755" y="5056"/>
                      <a:pt x="2815" y="5064"/>
                      <a:pt x="2875" y="5064"/>
                    </a:cubicBezTo>
                    <a:cubicBezTo>
                      <a:pt x="2884" y="5697"/>
                      <a:pt x="2849" y="6322"/>
                      <a:pt x="2815" y="6886"/>
                    </a:cubicBezTo>
                    <a:lnTo>
                      <a:pt x="2815" y="6921"/>
                    </a:lnTo>
                    <a:cubicBezTo>
                      <a:pt x="2790" y="6878"/>
                      <a:pt x="2764" y="6835"/>
                      <a:pt x="2738" y="6801"/>
                    </a:cubicBezTo>
                    <a:cubicBezTo>
                      <a:pt x="2644" y="6681"/>
                      <a:pt x="2524" y="6570"/>
                      <a:pt x="2396" y="6484"/>
                    </a:cubicBezTo>
                    <a:cubicBezTo>
                      <a:pt x="2216" y="6356"/>
                      <a:pt x="2020" y="6228"/>
                      <a:pt x="1806" y="6211"/>
                    </a:cubicBezTo>
                    <a:cubicBezTo>
                      <a:pt x="1746" y="6211"/>
                      <a:pt x="1695" y="6219"/>
                      <a:pt x="1643" y="6253"/>
                    </a:cubicBezTo>
                    <a:cubicBezTo>
                      <a:pt x="1618" y="6270"/>
                      <a:pt x="1592" y="6305"/>
                      <a:pt x="1583" y="6339"/>
                    </a:cubicBezTo>
                    <a:cubicBezTo>
                      <a:pt x="1541" y="6459"/>
                      <a:pt x="1566" y="6604"/>
                      <a:pt x="1652" y="6707"/>
                    </a:cubicBezTo>
                    <a:cubicBezTo>
                      <a:pt x="1737" y="6801"/>
                      <a:pt x="1840" y="6886"/>
                      <a:pt x="1960" y="6938"/>
                    </a:cubicBezTo>
                    <a:cubicBezTo>
                      <a:pt x="2157" y="7040"/>
                      <a:pt x="2362" y="7126"/>
                      <a:pt x="2567" y="7177"/>
                    </a:cubicBezTo>
                    <a:cubicBezTo>
                      <a:pt x="2644" y="7194"/>
                      <a:pt x="2721" y="7211"/>
                      <a:pt x="2790" y="7211"/>
                    </a:cubicBezTo>
                    <a:cubicBezTo>
                      <a:pt x="2747" y="7836"/>
                      <a:pt x="2695" y="8460"/>
                      <a:pt x="2670" y="9085"/>
                    </a:cubicBezTo>
                    <a:cubicBezTo>
                      <a:pt x="2542" y="8717"/>
                      <a:pt x="2293" y="8401"/>
                      <a:pt x="1977" y="8170"/>
                    </a:cubicBezTo>
                    <a:cubicBezTo>
                      <a:pt x="1925" y="8132"/>
                      <a:pt x="1866" y="8108"/>
                      <a:pt x="1801" y="8108"/>
                    </a:cubicBezTo>
                    <a:cubicBezTo>
                      <a:pt x="1791" y="8108"/>
                      <a:pt x="1782" y="8109"/>
                      <a:pt x="1772" y="8110"/>
                    </a:cubicBezTo>
                    <a:cubicBezTo>
                      <a:pt x="1677" y="8144"/>
                      <a:pt x="1643" y="8264"/>
                      <a:pt x="1643" y="8366"/>
                    </a:cubicBezTo>
                    <a:cubicBezTo>
                      <a:pt x="1652" y="8563"/>
                      <a:pt x="1729" y="8760"/>
                      <a:pt x="1849" y="8914"/>
                    </a:cubicBezTo>
                    <a:cubicBezTo>
                      <a:pt x="1968" y="9076"/>
                      <a:pt x="2114" y="9205"/>
                      <a:pt x="2285" y="9307"/>
                    </a:cubicBezTo>
                    <a:cubicBezTo>
                      <a:pt x="2405" y="9393"/>
                      <a:pt x="2533" y="9453"/>
                      <a:pt x="2670" y="9487"/>
                    </a:cubicBezTo>
                    <a:lnTo>
                      <a:pt x="2670" y="9855"/>
                    </a:lnTo>
                    <a:cubicBezTo>
                      <a:pt x="2670" y="10317"/>
                      <a:pt x="2730" y="10762"/>
                      <a:pt x="2849" y="11198"/>
                    </a:cubicBezTo>
                    <a:cubicBezTo>
                      <a:pt x="2636" y="10950"/>
                      <a:pt x="2353" y="10762"/>
                      <a:pt x="2037" y="10650"/>
                    </a:cubicBezTo>
                    <a:cubicBezTo>
                      <a:pt x="2003" y="10638"/>
                      <a:pt x="1966" y="10631"/>
                      <a:pt x="1930" y="10631"/>
                    </a:cubicBezTo>
                    <a:cubicBezTo>
                      <a:pt x="1893" y="10631"/>
                      <a:pt x="1857" y="10638"/>
                      <a:pt x="1823" y="10650"/>
                    </a:cubicBezTo>
                    <a:cubicBezTo>
                      <a:pt x="1737" y="10710"/>
                      <a:pt x="1737" y="10839"/>
                      <a:pt x="1772" y="10933"/>
                    </a:cubicBezTo>
                    <a:cubicBezTo>
                      <a:pt x="1840" y="11121"/>
                      <a:pt x="1960" y="11284"/>
                      <a:pt x="2122" y="11403"/>
                    </a:cubicBezTo>
                    <a:cubicBezTo>
                      <a:pt x="2276" y="11523"/>
                      <a:pt x="2465" y="11609"/>
                      <a:pt x="2653" y="11660"/>
                    </a:cubicBezTo>
                    <a:cubicBezTo>
                      <a:pt x="2772" y="11697"/>
                      <a:pt x="2891" y="11721"/>
                      <a:pt x="3010" y="11721"/>
                    </a:cubicBezTo>
                    <a:cubicBezTo>
                      <a:pt x="3028" y="11721"/>
                      <a:pt x="3046" y="11721"/>
                      <a:pt x="3063" y="11720"/>
                    </a:cubicBezTo>
                    <a:cubicBezTo>
                      <a:pt x="3166" y="11900"/>
                      <a:pt x="3294" y="12062"/>
                      <a:pt x="3457" y="12190"/>
                    </a:cubicBezTo>
                    <a:cubicBezTo>
                      <a:pt x="3479" y="12209"/>
                      <a:pt x="3506" y="12217"/>
                      <a:pt x="3532" y="12217"/>
                    </a:cubicBezTo>
                    <a:cubicBezTo>
                      <a:pt x="3616" y="12217"/>
                      <a:pt x="3697" y="12136"/>
                      <a:pt x="3645" y="12045"/>
                    </a:cubicBezTo>
                    <a:cubicBezTo>
                      <a:pt x="3551" y="11891"/>
                      <a:pt x="3457" y="11746"/>
                      <a:pt x="3371" y="11600"/>
                    </a:cubicBezTo>
                    <a:cubicBezTo>
                      <a:pt x="3594" y="11446"/>
                      <a:pt x="3791" y="11258"/>
                      <a:pt x="3953" y="11035"/>
                    </a:cubicBezTo>
                    <a:cubicBezTo>
                      <a:pt x="4141" y="10779"/>
                      <a:pt x="4201" y="10445"/>
                      <a:pt x="4116" y="10137"/>
                    </a:cubicBezTo>
                    <a:cubicBezTo>
                      <a:pt x="4107" y="10112"/>
                      <a:pt x="4090" y="10077"/>
                      <a:pt x="4064" y="10060"/>
                    </a:cubicBezTo>
                    <a:cubicBezTo>
                      <a:pt x="4039" y="10052"/>
                      <a:pt x="4013" y="10052"/>
                      <a:pt x="3987" y="10052"/>
                    </a:cubicBezTo>
                    <a:cubicBezTo>
                      <a:pt x="3816" y="10077"/>
                      <a:pt x="3662" y="10163"/>
                      <a:pt x="3568" y="10308"/>
                    </a:cubicBezTo>
                    <a:cubicBezTo>
                      <a:pt x="3465" y="10445"/>
                      <a:pt x="3397" y="10599"/>
                      <a:pt x="3354" y="10762"/>
                    </a:cubicBezTo>
                    <a:cubicBezTo>
                      <a:pt x="3311" y="10950"/>
                      <a:pt x="3269" y="11138"/>
                      <a:pt x="3252" y="11326"/>
                    </a:cubicBezTo>
                    <a:cubicBezTo>
                      <a:pt x="3166" y="11164"/>
                      <a:pt x="3106" y="10993"/>
                      <a:pt x="3055" y="10822"/>
                    </a:cubicBezTo>
                    <a:cubicBezTo>
                      <a:pt x="2961" y="10385"/>
                      <a:pt x="2918" y="9932"/>
                      <a:pt x="2926" y="9487"/>
                    </a:cubicBezTo>
                    <a:lnTo>
                      <a:pt x="2995" y="9470"/>
                    </a:lnTo>
                    <a:cubicBezTo>
                      <a:pt x="3260" y="9384"/>
                      <a:pt x="3508" y="9256"/>
                      <a:pt x="3731" y="9085"/>
                    </a:cubicBezTo>
                    <a:cubicBezTo>
                      <a:pt x="3979" y="8880"/>
                      <a:pt x="4124" y="8580"/>
                      <a:pt x="4116" y="8255"/>
                    </a:cubicBezTo>
                    <a:cubicBezTo>
                      <a:pt x="4116" y="8221"/>
                      <a:pt x="4107" y="8187"/>
                      <a:pt x="4090" y="8161"/>
                    </a:cubicBezTo>
                    <a:cubicBezTo>
                      <a:pt x="4064" y="8152"/>
                      <a:pt x="4047" y="8135"/>
                      <a:pt x="4021" y="8135"/>
                    </a:cubicBezTo>
                    <a:cubicBezTo>
                      <a:pt x="3989" y="8131"/>
                      <a:pt x="3957" y="8128"/>
                      <a:pt x="3925" y="8128"/>
                    </a:cubicBezTo>
                    <a:cubicBezTo>
                      <a:pt x="3787" y="8128"/>
                      <a:pt x="3654" y="8173"/>
                      <a:pt x="3542" y="8264"/>
                    </a:cubicBezTo>
                    <a:cubicBezTo>
                      <a:pt x="3414" y="8366"/>
                      <a:pt x="3303" y="8495"/>
                      <a:pt x="3217" y="8640"/>
                    </a:cubicBezTo>
                    <a:cubicBezTo>
                      <a:pt x="3106" y="8820"/>
                      <a:pt x="3012" y="8999"/>
                      <a:pt x="2935" y="9188"/>
                    </a:cubicBezTo>
                    <a:cubicBezTo>
                      <a:pt x="2961" y="8529"/>
                      <a:pt x="3012" y="7870"/>
                      <a:pt x="3055" y="7211"/>
                    </a:cubicBezTo>
                    <a:cubicBezTo>
                      <a:pt x="3440" y="7160"/>
                      <a:pt x="3782" y="6921"/>
                      <a:pt x="3962" y="6570"/>
                    </a:cubicBezTo>
                    <a:cubicBezTo>
                      <a:pt x="3996" y="6510"/>
                      <a:pt x="4013" y="6442"/>
                      <a:pt x="4004" y="6373"/>
                    </a:cubicBezTo>
                    <a:cubicBezTo>
                      <a:pt x="3972" y="6268"/>
                      <a:pt x="3871" y="6201"/>
                      <a:pt x="3759" y="6201"/>
                    </a:cubicBezTo>
                    <a:cubicBezTo>
                      <a:pt x="3753" y="6201"/>
                      <a:pt x="3746" y="6201"/>
                      <a:pt x="3739" y="6202"/>
                    </a:cubicBezTo>
                    <a:cubicBezTo>
                      <a:pt x="3628" y="6228"/>
                      <a:pt x="3517" y="6279"/>
                      <a:pt x="3440" y="6365"/>
                    </a:cubicBezTo>
                    <a:cubicBezTo>
                      <a:pt x="3294" y="6484"/>
                      <a:pt x="3175" y="6638"/>
                      <a:pt x="3080" y="6801"/>
                    </a:cubicBezTo>
                    <a:cubicBezTo>
                      <a:pt x="3089" y="6578"/>
                      <a:pt x="3106" y="6339"/>
                      <a:pt x="3106" y="6108"/>
                    </a:cubicBezTo>
                    <a:cubicBezTo>
                      <a:pt x="3123" y="5766"/>
                      <a:pt x="3123" y="5415"/>
                      <a:pt x="3106" y="5064"/>
                    </a:cubicBezTo>
                    <a:cubicBezTo>
                      <a:pt x="3525" y="5004"/>
                      <a:pt x="3876" y="4731"/>
                      <a:pt x="4039" y="4346"/>
                    </a:cubicBezTo>
                    <a:cubicBezTo>
                      <a:pt x="4064" y="4277"/>
                      <a:pt x="4073" y="4209"/>
                      <a:pt x="4064" y="4140"/>
                    </a:cubicBezTo>
                    <a:cubicBezTo>
                      <a:pt x="4021" y="4046"/>
                      <a:pt x="3935" y="3989"/>
                      <a:pt x="3837" y="3989"/>
                    </a:cubicBezTo>
                    <a:cubicBezTo>
                      <a:pt x="3819" y="3989"/>
                      <a:pt x="3800" y="3991"/>
                      <a:pt x="3782" y="3995"/>
                    </a:cubicBezTo>
                    <a:cubicBezTo>
                      <a:pt x="3671" y="4020"/>
                      <a:pt x="3568" y="4089"/>
                      <a:pt x="3500" y="4174"/>
                    </a:cubicBezTo>
                    <a:cubicBezTo>
                      <a:pt x="3320" y="4354"/>
                      <a:pt x="3183" y="4577"/>
                      <a:pt x="3098" y="4816"/>
                    </a:cubicBezTo>
                    <a:cubicBezTo>
                      <a:pt x="3063" y="4251"/>
                      <a:pt x="2978" y="3687"/>
                      <a:pt x="2832" y="3148"/>
                    </a:cubicBezTo>
                    <a:cubicBezTo>
                      <a:pt x="2815" y="3079"/>
                      <a:pt x="2798" y="3011"/>
                      <a:pt x="2772" y="2943"/>
                    </a:cubicBezTo>
                    <a:cubicBezTo>
                      <a:pt x="3132" y="2771"/>
                      <a:pt x="3380" y="2429"/>
                      <a:pt x="3431" y="2036"/>
                    </a:cubicBezTo>
                    <a:cubicBezTo>
                      <a:pt x="3448" y="1967"/>
                      <a:pt x="3440" y="1899"/>
                      <a:pt x="3406" y="1830"/>
                    </a:cubicBezTo>
                    <a:cubicBezTo>
                      <a:pt x="3360" y="1768"/>
                      <a:pt x="3289" y="1736"/>
                      <a:pt x="3216" y="1736"/>
                    </a:cubicBezTo>
                    <a:cubicBezTo>
                      <a:pt x="3179" y="1736"/>
                      <a:pt x="3141" y="1745"/>
                      <a:pt x="3106" y="1762"/>
                    </a:cubicBezTo>
                    <a:cubicBezTo>
                      <a:pt x="3003" y="1822"/>
                      <a:pt x="2918" y="1907"/>
                      <a:pt x="2867" y="2010"/>
                    </a:cubicBezTo>
                    <a:cubicBezTo>
                      <a:pt x="2764" y="2198"/>
                      <a:pt x="2687" y="2404"/>
                      <a:pt x="2653" y="2617"/>
                    </a:cubicBezTo>
                    <a:cubicBezTo>
                      <a:pt x="2447" y="2096"/>
                      <a:pt x="2131" y="1591"/>
                      <a:pt x="1626" y="1360"/>
                    </a:cubicBezTo>
                    <a:cubicBezTo>
                      <a:pt x="1951" y="1078"/>
                      <a:pt x="2097" y="650"/>
                      <a:pt x="2020" y="231"/>
                    </a:cubicBezTo>
                    <a:cubicBezTo>
                      <a:pt x="2011" y="154"/>
                      <a:pt x="1977" y="94"/>
                      <a:pt x="1926" y="42"/>
                    </a:cubicBezTo>
                    <a:cubicBezTo>
                      <a:pt x="1886" y="14"/>
                      <a:pt x="1840" y="0"/>
                      <a:pt x="1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3"/>
              <p:cNvSpPr/>
              <p:nvPr/>
            </p:nvSpPr>
            <p:spPr>
              <a:xfrm>
                <a:off x="33524" y="4014553"/>
                <a:ext cx="479657" cy="1194087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10224" extrusionOk="0">
                    <a:moveTo>
                      <a:pt x="2454" y="1"/>
                    </a:moveTo>
                    <a:cubicBezTo>
                      <a:pt x="2283" y="1"/>
                      <a:pt x="2135" y="127"/>
                      <a:pt x="2113" y="303"/>
                    </a:cubicBezTo>
                    <a:cubicBezTo>
                      <a:pt x="2070" y="705"/>
                      <a:pt x="2652" y="790"/>
                      <a:pt x="2712" y="1158"/>
                    </a:cubicBezTo>
                    <a:cubicBezTo>
                      <a:pt x="2532" y="1492"/>
                      <a:pt x="2412" y="1851"/>
                      <a:pt x="2353" y="2227"/>
                    </a:cubicBezTo>
                    <a:cubicBezTo>
                      <a:pt x="2316" y="1871"/>
                      <a:pt x="2182" y="1489"/>
                      <a:pt x="1873" y="1489"/>
                    </a:cubicBezTo>
                    <a:cubicBezTo>
                      <a:pt x="1826" y="1489"/>
                      <a:pt x="1775" y="1498"/>
                      <a:pt x="1720" y="1517"/>
                    </a:cubicBezTo>
                    <a:cubicBezTo>
                      <a:pt x="1574" y="1569"/>
                      <a:pt x="1412" y="1757"/>
                      <a:pt x="1489" y="1928"/>
                    </a:cubicBezTo>
                    <a:cubicBezTo>
                      <a:pt x="1540" y="2031"/>
                      <a:pt x="1694" y="2091"/>
                      <a:pt x="1788" y="2142"/>
                    </a:cubicBezTo>
                    <a:cubicBezTo>
                      <a:pt x="1985" y="2253"/>
                      <a:pt x="2241" y="2356"/>
                      <a:pt x="2310" y="2587"/>
                    </a:cubicBezTo>
                    <a:cubicBezTo>
                      <a:pt x="2293" y="2766"/>
                      <a:pt x="2284" y="2946"/>
                      <a:pt x="2293" y="3126"/>
                    </a:cubicBezTo>
                    <a:cubicBezTo>
                      <a:pt x="2293" y="3186"/>
                      <a:pt x="2293" y="3254"/>
                      <a:pt x="2293" y="3314"/>
                    </a:cubicBezTo>
                    <a:cubicBezTo>
                      <a:pt x="2250" y="3228"/>
                      <a:pt x="2173" y="3160"/>
                      <a:pt x="2096" y="3100"/>
                    </a:cubicBezTo>
                    <a:cubicBezTo>
                      <a:pt x="1982" y="3031"/>
                      <a:pt x="1830" y="2987"/>
                      <a:pt x="1683" y="2987"/>
                    </a:cubicBezTo>
                    <a:cubicBezTo>
                      <a:pt x="1555" y="2987"/>
                      <a:pt x="1430" y="3021"/>
                      <a:pt x="1335" y="3100"/>
                    </a:cubicBezTo>
                    <a:cubicBezTo>
                      <a:pt x="1206" y="3194"/>
                      <a:pt x="1061" y="3511"/>
                      <a:pt x="1172" y="3656"/>
                    </a:cubicBezTo>
                    <a:cubicBezTo>
                      <a:pt x="1212" y="3710"/>
                      <a:pt x="1268" y="3724"/>
                      <a:pt x="1327" y="3724"/>
                    </a:cubicBezTo>
                    <a:cubicBezTo>
                      <a:pt x="1382" y="3724"/>
                      <a:pt x="1439" y="3712"/>
                      <a:pt x="1489" y="3707"/>
                    </a:cubicBezTo>
                    <a:cubicBezTo>
                      <a:pt x="1599" y="3701"/>
                      <a:pt x="1729" y="3683"/>
                      <a:pt x="1854" y="3683"/>
                    </a:cubicBezTo>
                    <a:cubicBezTo>
                      <a:pt x="2041" y="3683"/>
                      <a:pt x="2218" y="3722"/>
                      <a:pt x="2310" y="3896"/>
                    </a:cubicBezTo>
                    <a:cubicBezTo>
                      <a:pt x="2310" y="3904"/>
                      <a:pt x="2318" y="3913"/>
                      <a:pt x="2335" y="3921"/>
                    </a:cubicBezTo>
                    <a:cubicBezTo>
                      <a:pt x="2344" y="4092"/>
                      <a:pt x="2353" y="4264"/>
                      <a:pt x="2344" y="4435"/>
                    </a:cubicBezTo>
                    <a:cubicBezTo>
                      <a:pt x="2344" y="4666"/>
                      <a:pt x="2318" y="4888"/>
                      <a:pt x="2276" y="5119"/>
                    </a:cubicBezTo>
                    <a:cubicBezTo>
                      <a:pt x="2241" y="5008"/>
                      <a:pt x="2190" y="4905"/>
                      <a:pt x="2130" y="4820"/>
                    </a:cubicBezTo>
                    <a:cubicBezTo>
                      <a:pt x="1972" y="4616"/>
                      <a:pt x="1718" y="4457"/>
                      <a:pt x="1457" y="4457"/>
                    </a:cubicBezTo>
                    <a:cubicBezTo>
                      <a:pt x="1379" y="4457"/>
                      <a:pt x="1300" y="4471"/>
                      <a:pt x="1223" y="4503"/>
                    </a:cubicBezTo>
                    <a:cubicBezTo>
                      <a:pt x="1035" y="4589"/>
                      <a:pt x="796" y="4871"/>
                      <a:pt x="967" y="5076"/>
                    </a:cubicBezTo>
                    <a:cubicBezTo>
                      <a:pt x="1061" y="5187"/>
                      <a:pt x="1223" y="5187"/>
                      <a:pt x="1352" y="5196"/>
                    </a:cubicBezTo>
                    <a:cubicBezTo>
                      <a:pt x="1643" y="5213"/>
                      <a:pt x="2096" y="5136"/>
                      <a:pt x="2190" y="5504"/>
                    </a:cubicBezTo>
                    <a:cubicBezTo>
                      <a:pt x="2173" y="5581"/>
                      <a:pt x="2156" y="5649"/>
                      <a:pt x="2130" y="5718"/>
                    </a:cubicBezTo>
                    <a:cubicBezTo>
                      <a:pt x="2053" y="6009"/>
                      <a:pt x="1951" y="6300"/>
                      <a:pt x="1848" y="6608"/>
                    </a:cubicBezTo>
                    <a:cubicBezTo>
                      <a:pt x="1784" y="6259"/>
                      <a:pt x="1525" y="5952"/>
                      <a:pt x="1173" y="5952"/>
                    </a:cubicBezTo>
                    <a:cubicBezTo>
                      <a:pt x="1102" y="5952"/>
                      <a:pt x="1027" y="5964"/>
                      <a:pt x="950" y="5992"/>
                    </a:cubicBezTo>
                    <a:cubicBezTo>
                      <a:pt x="753" y="6069"/>
                      <a:pt x="505" y="6351"/>
                      <a:pt x="676" y="6556"/>
                    </a:cubicBezTo>
                    <a:cubicBezTo>
                      <a:pt x="723" y="6612"/>
                      <a:pt x="787" y="6625"/>
                      <a:pt x="854" y="6625"/>
                    </a:cubicBezTo>
                    <a:cubicBezTo>
                      <a:pt x="910" y="6625"/>
                      <a:pt x="967" y="6616"/>
                      <a:pt x="1018" y="6616"/>
                    </a:cubicBezTo>
                    <a:cubicBezTo>
                      <a:pt x="1275" y="6616"/>
                      <a:pt x="1625" y="6642"/>
                      <a:pt x="1745" y="6898"/>
                    </a:cubicBezTo>
                    <a:cubicBezTo>
                      <a:pt x="1617" y="7258"/>
                      <a:pt x="1514" y="7634"/>
                      <a:pt x="1420" y="8011"/>
                    </a:cubicBezTo>
                    <a:cubicBezTo>
                      <a:pt x="1386" y="7882"/>
                      <a:pt x="1309" y="7762"/>
                      <a:pt x="1206" y="7677"/>
                    </a:cubicBezTo>
                    <a:cubicBezTo>
                      <a:pt x="1079" y="7562"/>
                      <a:pt x="919" y="7505"/>
                      <a:pt x="759" y="7505"/>
                    </a:cubicBezTo>
                    <a:cubicBezTo>
                      <a:pt x="609" y="7505"/>
                      <a:pt x="458" y="7556"/>
                      <a:pt x="334" y="7660"/>
                    </a:cubicBezTo>
                    <a:cubicBezTo>
                      <a:pt x="188" y="7797"/>
                      <a:pt x="0" y="8147"/>
                      <a:pt x="214" y="8310"/>
                    </a:cubicBezTo>
                    <a:cubicBezTo>
                      <a:pt x="252" y="8338"/>
                      <a:pt x="291" y="8349"/>
                      <a:pt x="330" y="8349"/>
                    </a:cubicBezTo>
                    <a:cubicBezTo>
                      <a:pt x="397" y="8349"/>
                      <a:pt x="465" y="8317"/>
                      <a:pt x="530" y="8284"/>
                    </a:cubicBezTo>
                    <a:cubicBezTo>
                      <a:pt x="708" y="8196"/>
                      <a:pt x="870" y="8116"/>
                      <a:pt x="1026" y="8116"/>
                    </a:cubicBezTo>
                    <a:cubicBezTo>
                      <a:pt x="1141" y="8116"/>
                      <a:pt x="1251" y="8159"/>
                      <a:pt x="1360" y="8276"/>
                    </a:cubicBezTo>
                    <a:cubicBezTo>
                      <a:pt x="1258" y="8917"/>
                      <a:pt x="1266" y="9559"/>
                      <a:pt x="1566" y="10166"/>
                    </a:cubicBezTo>
                    <a:cubicBezTo>
                      <a:pt x="1586" y="10207"/>
                      <a:pt x="1622" y="10224"/>
                      <a:pt x="1660" y="10224"/>
                    </a:cubicBezTo>
                    <a:cubicBezTo>
                      <a:pt x="1735" y="10224"/>
                      <a:pt x="1813" y="10157"/>
                      <a:pt x="1779" y="10072"/>
                    </a:cubicBezTo>
                    <a:cubicBezTo>
                      <a:pt x="1566" y="9525"/>
                      <a:pt x="1506" y="8926"/>
                      <a:pt x="1608" y="8353"/>
                    </a:cubicBezTo>
                    <a:cubicBezTo>
                      <a:pt x="1693" y="8278"/>
                      <a:pt x="1787" y="8246"/>
                      <a:pt x="1883" y="8246"/>
                    </a:cubicBezTo>
                    <a:cubicBezTo>
                      <a:pt x="2050" y="8246"/>
                      <a:pt x="2222" y="8342"/>
                      <a:pt x="2353" y="8473"/>
                    </a:cubicBezTo>
                    <a:cubicBezTo>
                      <a:pt x="2455" y="8575"/>
                      <a:pt x="2541" y="8695"/>
                      <a:pt x="2686" y="8704"/>
                    </a:cubicBezTo>
                    <a:cubicBezTo>
                      <a:pt x="2694" y="8704"/>
                      <a:pt x="2701" y="8704"/>
                      <a:pt x="2709" y="8704"/>
                    </a:cubicBezTo>
                    <a:cubicBezTo>
                      <a:pt x="2992" y="8704"/>
                      <a:pt x="3111" y="8389"/>
                      <a:pt x="3011" y="8156"/>
                    </a:cubicBezTo>
                    <a:cubicBezTo>
                      <a:pt x="2904" y="7898"/>
                      <a:pt x="2634" y="7784"/>
                      <a:pt x="2369" y="7784"/>
                    </a:cubicBezTo>
                    <a:cubicBezTo>
                      <a:pt x="2317" y="7784"/>
                      <a:pt x="2266" y="7788"/>
                      <a:pt x="2216" y="7797"/>
                    </a:cubicBezTo>
                    <a:cubicBezTo>
                      <a:pt x="2002" y="7822"/>
                      <a:pt x="1805" y="7925"/>
                      <a:pt x="1651" y="8088"/>
                    </a:cubicBezTo>
                    <a:cubicBezTo>
                      <a:pt x="1745" y="7668"/>
                      <a:pt x="1856" y="7258"/>
                      <a:pt x="2002" y="6856"/>
                    </a:cubicBezTo>
                    <a:cubicBezTo>
                      <a:pt x="2022" y="6849"/>
                      <a:pt x="2044" y="6846"/>
                      <a:pt x="2068" y="6846"/>
                    </a:cubicBezTo>
                    <a:cubicBezTo>
                      <a:pt x="2327" y="6846"/>
                      <a:pt x="2747" y="7221"/>
                      <a:pt x="3001" y="7221"/>
                    </a:cubicBezTo>
                    <a:cubicBezTo>
                      <a:pt x="3020" y="7221"/>
                      <a:pt x="3037" y="7219"/>
                      <a:pt x="3054" y="7215"/>
                    </a:cubicBezTo>
                    <a:cubicBezTo>
                      <a:pt x="3268" y="7147"/>
                      <a:pt x="3379" y="6898"/>
                      <a:pt x="3268" y="6693"/>
                    </a:cubicBezTo>
                    <a:cubicBezTo>
                      <a:pt x="3163" y="6476"/>
                      <a:pt x="2908" y="6390"/>
                      <a:pt x="2673" y="6390"/>
                    </a:cubicBezTo>
                    <a:cubicBezTo>
                      <a:pt x="2622" y="6390"/>
                      <a:pt x="2571" y="6395"/>
                      <a:pt x="2524" y="6402"/>
                    </a:cubicBezTo>
                    <a:cubicBezTo>
                      <a:pt x="2361" y="6428"/>
                      <a:pt x="2207" y="6496"/>
                      <a:pt x="2079" y="6608"/>
                    </a:cubicBezTo>
                    <a:cubicBezTo>
                      <a:pt x="2182" y="6274"/>
                      <a:pt x="2293" y="5940"/>
                      <a:pt x="2378" y="5607"/>
                    </a:cubicBezTo>
                    <a:cubicBezTo>
                      <a:pt x="2387" y="5555"/>
                      <a:pt x="2404" y="5504"/>
                      <a:pt x="2412" y="5453"/>
                    </a:cubicBezTo>
                    <a:cubicBezTo>
                      <a:pt x="2479" y="5402"/>
                      <a:pt x="2560" y="5382"/>
                      <a:pt x="2646" y="5382"/>
                    </a:cubicBezTo>
                    <a:cubicBezTo>
                      <a:pt x="2848" y="5382"/>
                      <a:pt x="3081" y="5492"/>
                      <a:pt x="3225" y="5564"/>
                    </a:cubicBezTo>
                    <a:cubicBezTo>
                      <a:pt x="3278" y="5601"/>
                      <a:pt x="3342" y="5622"/>
                      <a:pt x="3404" y="5622"/>
                    </a:cubicBezTo>
                    <a:cubicBezTo>
                      <a:pt x="3443" y="5622"/>
                      <a:pt x="3481" y="5614"/>
                      <a:pt x="3516" y="5598"/>
                    </a:cubicBezTo>
                    <a:cubicBezTo>
                      <a:pt x="3738" y="5478"/>
                      <a:pt x="3721" y="5170"/>
                      <a:pt x="3593" y="4999"/>
                    </a:cubicBezTo>
                    <a:cubicBezTo>
                      <a:pt x="3464" y="4837"/>
                      <a:pt x="3312" y="4771"/>
                      <a:pt x="3158" y="4771"/>
                    </a:cubicBezTo>
                    <a:cubicBezTo>
                      <a:pt x="2904" y="4771"/>
                      <a:pt x="2641" y="4950"/>
                      <a:pt x="2455" y="5179"/>
                    </a:cubicBezTo>
                    <a:cubicBezTo>
                      <a:pt x="2507" y="4734"/>
                      <a:pt x="2515" y="4289"/>
                      <a:pt x="2481" y="3844"/>
                    </a:cubicBezTo>
                    <a:cubicBezTo>
                      <a:pt x="2586" y="3719"/>
                      <a:pt x="2725" y="3697"/>
                      <a:pt x="2870" y="3697"/>
                    </a:cubicBezTo>
                    <a:cubicBezTo>
                      <a:pt x="2948" y="3697"/>
                      <a:pt x="3028" y="3703"/>
                      <a:pt x="3106" y="3703"/>
                    </a:cubicBezTo>
                    <a:cubicBezTo>
                      <a:pt x="3248" y="3703"/>
                      <a:pt x="3382" y="3682"/>
                      <a:pt x="3482" y="3562"/>
                    </a:cubicBezTo>
                    <a:cubicBezTo>
                      <a:pt x="3627" y="3382"/>
                      <a:pt x="3490" y="3134"/>
                      <a:pt x="3319" y="3040"/>
                    </a:cubicBezTo>
                    <a:cubicBezTo>
                      <a:pt x="3233" y="2997"/>
                      <a:pt x="3141" y="2976"/>
                      <a:pt x="3049" y="2976"/>
                    </a:cubicBezTo>
                    <a:cubicBezTo>
                      <a:pt x="2905" y="2976"/>
                      <a:pt x="2762" y="3029"/>
                      <a:pt x="2652" y="3134"/>
                    </a:cubicBezTo>
                    <a:cubicBezTo>
                      <a:pt x="2558" y="3220"/>
                      <a:pt x="2489" y="3331"/>
                      <a:pt x="2447" y="3442"/>
                    </a:cubicBezTo>
                    <a:cubicBezTo>
                      <a:pt x="2447" y="3408"/>
                      <a:pt x="2447" y="3365"/>
                      <a:pt x="2438" y="3323"/>
                    </a:cubicBezTo>
                    <a:cubicBezTo>
                      <a:pt x="2421" y="3066"/>
                      <a:pt x="2421" y="2809"/>
                      <a:pt x="2438" y="2561"/>
                    </a:cubicBezTo>
                    <a:cubicBezTo>
                      <a:pt x="2511" y="2504"/>
                      <a:pt x="2613" y="2487"/>
                      <a:pt x="2723" y="2487"/>
                    </a:cubicBezTo>
                    <a:cubicBezTo>
                      <a:pt x="2894" y="2487"/>
                      <a:pt x="3083" y="2530"/>
                      <a:pt x="3208" y="2535"/>
                    </a:cubicBezTo>
                    <a:cubicBezTo>
                      <a:pt x="3257" y="2538"/>
                      <a:pt x="3312" y="2542"/>
                      <a:pt x="3368" y="2542"/>
                    </a:cubicBezTo>
                    <a:cubicBezTo>
                      <a:pt x="3481" y="2542"/>
                      <a:pt x="3599" y="2527"/>
                      <a:pt x="3679" y="2458"/>
                    </a:cubicBezTo>
                    <a:cubicBezTo>
                      <a:pt x="3867" y="2304"/>
                      <a:pt x="3738" y="2031"/>
                      <a:pt x="3567" y="1911"/>
                    </a:cubicBezTo>
                    <a:cubicBezTo>
                      <a:pt x="3460" y="1829"/>
                      <a:pt x="3334" y="1794"/>
                      <a:pt x="3206" y="1794"/>
                    </a:cubicBezTo>
                    <a:cubicBezTo>
                      <a:pt x="3040" y="1794"/>
                      <a:pt x="2869" y="1853"/>
                      <a:pt x="2729" y="1945"/>
                    </a:cubicBezTo>
                    <a:cubicBezTo>
                      <a:pt x="2626" y="2014"/>
                      <a:pt x="2541" y="2108"/>
                      <a:pt x="2481" y="2210"/>
                    </a:cubicBezTo>
                    <a:cubicBezTo>
                      <a:pt x="2489" y="2168"/>
                      <a:pt x="2498" y="2116"/>
                      <a:pt x="2507" y="2074"/>
                    </a:cubicBezTo>
                    <a:cubicBezTo>
                      <a:pt x="2575" y="1791"/>
                      <a:pt x="2661" y="1509"/>
                      <a:pt x="2763" y="1235"/>
                    </a:cubicBezTo>
                    <a:lnTo>
                      <a:pt x="2789" y="1201"/>
                    </a:lnTo>
                    <a:cubicBezTo>
                      <a:pt x="2837" y="1192"/>
                      <a:pt x="2883" y="1188"/>
                      <a:pt x="2929" y="1188"/>
                    </a:cubicBezTo>
                    <a:cubicBezTo>
                      <a:pt x="3144" y="1188"/>
                      <a:pt x="3340" y="1272"/>
                      <a:pt x="3559" y="1286"/>
                    </a:cubicBezTo>
                    <a:cubicBezTo>
                      <a:pt x="3582" y="1290"/>
                      <a:pt x="3605" y="1292"/>
                      <a:pt x="3627" y="1292"/>
                    </a:cubicBezTo>
                    <a:cubicBezTo>
                      <a:pt x="3713" y="1292"/>
                      <a:pt x="3792" y="1267"/>
                      <a:pt x="3867" y="1227"/>
                    </a:cubicBezTo>
                    <a:cubicBezTo>
                      <a:pt x="4046" y="1115"/>
                      <a:pt x="4106" y="867"/>
                      <a:pt x="3987" y="688"/>
                    </a:cubicBezTo>
                    <a:cubicBezTo>
                      <a:pt x="3902" y="561"/>
                      <a:pt x="3772" y="514"/>
                      <a:pt x="3636" y="514"/>
                    </a:cubicBezTo>
                    <a:cubicBezTo>
                      <a:pt x="3522" y="514"/>
                      <a:pt x="3403" y="547"/>
                      <a:pt x="3302" y="594"/>
                    </a:cubicBezTo>
                    <a:cubicBezTo>
                      <a:pt x="3165" y="653"/>
                      <a:pt x="3037" y="748"/>
                      <a:pt x="2934" y="867"/>
                    </a:cubicBezTo>
                    <a:cubicBezTo>
                      <a:pt x="2951" y="782"/>
                      <a:pt x="2960" y="696"/>
                      <a:pt x="2951" y="611"/>
                    </a:cubicBezTo>
                    <a:cubicBezTo>
                      <a:pt x="2934" y="371"/>
                      <a:pt x="2797" y="80"/>
                      <a:pt x="2541" y="12"/>
                    </a:cubicBezTo>
                    <a:cubicBezTo>
                      <a:pt x="2511" y="4"/>
                      <a:pt x="2482" y="1"/>
                      <a:pt x="2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3"/>
              <p:cNvSpPr/>
              <p:nvPr/>
            </p:nvSpPr>
            <p:spPr>
              <a:xfrm>
                <a:off x="513175" y="4014556"/>
                <a:ext cx="880235" cy="1194077"/>
              </a:xfrm>
              <a:custGeom>
                <a:avLst/>
                <a:gdLst/>
                <a:ahLst/>
                <a:cxnLst/>
                <a:rect l="l" t="t" r="r" b="b"/>
                <a:pathLst>
                  <a:path w="11432" h="15508" extrusionOk="0">
                    <a:moveTo>
                      <a:pt x="2272" y="0"/>
                    </a:moveTo>
                    <a:cubicBezTo>
                      <a:pt x="2227" y="0"/>
                      <a:pt x="2182" y="25"/>
                      <a:pt x="2167" y="78"/>
                    </a:cubicBezTo>
                    <a:cubicBezTo>
                      <a:pt x="2021" y="617"/>
                      <a:pt x="2004" y="1173"/>
                      <a:pt x="2124" y="1720"/>
                    </a:cubicBezTo>
                    <a:cubicBezTo>
                      <a:pt x="1979" y="1609"/>
                      <a:pt x="1842" y="1489"/>
                      <a:pt x="1696" y="1361"/>
                    </a:cubicBezTo>
                    <a:cubicBezTo>
                      <a:pt x="1388" y="1096"/>
                      <a:pt x="1132" y="762"/>
                      <a:pt x="944" y="403"/>
                    </a:cubicBezTo>
                    <a:cubicBezTo>
                      <a:pt x="923" y="370"/>
                      <a:pt x="892" y="356"/>
                      <a:pt x="861" y="356"/>
                    </a:cubicBezTo>
                    <a:cubicBezTo>
                      <a:pt x="804" y="356"/>
                      <a:pt x="747" y="407"/>
                      <a:pt x="764" y="480"/>
                    </a:cubicBezTo>
                    <a:cubicBezTo>
                      <a:pt x="901" y="890"/>
                      <a:pt x="1123" y="1267"/>
                      <a:pt x="1414" y="1583"/>
                    </a:cubicBezTo>
                    <a:cubicBezTo>
                      <a:pt x="1568" y="1746"/>
                      <a:pt x="1739" y="1891"/>
                      <a:pt x="1919" y="2028"/>
                    </a:cubicBezTo>
                    <a:cubicBezTo>
                      <a:pt x="1996" y="2097"/>
                      <a:pt x="2090" y="2156"/>
                      <a:pt x="2175" y="2208"/>
                    </a:cubicBezTo>
                    <a:cubicBezTo>
                      <a:pt x="2101" y="2217"/>
                      <a:pt x="2026" y="2221"/>
                      <a:pt x="1952" y="2221"/>
                    </a:cubicBezTo>
                    <a:cubicBezTo>
                      <a:pt x="1674" y="2221"/>
                      <a:pt x="1398" y="2160"/>
                      <a:pt x="1149" y="2045"/>
                    </a:cubicBezTo>
                    <a:cubicBezTo>
                      <a:pt x="1003" y="1977"/>
                      <a:pt x="867" y="1900"/>
                      <a:pt x="738" y="1814"/>
                    </a:cubicBezTo>
                    <a:cubicBezTo>
                      <a:pt x="593" y="1729"/>
                      <a:pt x="336" y="1609"/>
                      <a:pt x="242" y="1472"/>
                    </a:cubicBezTo>
                    <a:cubicBezTo>
                      <a:pt x="218" y="1433"/>
                      <a:pt x="179" y="1416"/>
                      <a:pt x="141" y="1416"/>
                    </a:cubicBezTo>
                    <a:cubicBezTo>
                      <a:pt x="70" y="1416"/>
                      <a:pt x="0" y="1474"/>
                      <a:pt x="28" y="1558"/>
                    </a:cubicBezTo>
                    <a:cubicBezTo>
                      <a:pt x="148" y="1925"/>
                      <a:pt x="695" y="2199"/>
                      <a:pt x="1021" y="2353"/>
                    </a:cubicBezTo>
                    <a:cubicBezTo>
                      <a:pt x="1309" y="2486"/>
                      <a:pt x="1617" y="2568"/>
                      <a:pt x="1926" y="2568"/>
                    </a:cubicBezTo>
                    <a:cubicBezTo>
                      <a:pt x="2075" y="2568"/>
                      <a:pt x="2225" y="2549"/>
                      <a:pt x="2372" y="2507"/>
                    </a:cubicBezTo>
                    <a:cubicBezTo>
                      <a:pt x="2458" y="2695"/>
                      <a:pt x="2552" y="2875"/>
                      <a:pt x="2655" y="3055"/>
                    </a:cubicBezTo>
                    <a:cubicBezTo>
                      <a:pt x="2954" y="3525"/>
                      <a:pt x="3296" y="3979"/>
                      <a:pt x="3664" y="4398"/>
                    </a:cubicBezTo>
                    <a:cubicBezTo>
                      <a:pt x="3134" y="4398"/>
                      <a:pt x="2612" y="4287"/>
                      <a:pt x="2133" y="4090"/>
                    </a:cubicBezTo>
                    <a:cubicBezTo>
                      <a:pt x="1551" y="3833"/>
                      <a:pt x="1046" y="3423"/>
                      <a:pt x="670" y="2909"/>
                    </a:cubicBezTo>
                    <a:cubicBezTo>
                      <a:pt x="643" y="2862"/>
                      <a:pt x="603" y="2842"/>
                      <a:pt x="562" y="2842"/>
                    </a:cubicBezTo>
                    <a:cubicBezTo>
                      <a:pt x="471" y="2842"/>
                      <a:pt x="380" y="2940"/>
                      <a:pt x="439" y="3046"/>
                    </a:cubicBezTo>
                    <a:cubicBezTo>
                      <a:pt x="721" y="3568"/>
                      <a:pt x="1132" y="4004"/>
                      <a:pt x="1637" y="4304"/>
                    </a:cubicBezTo>
                    <a:cubicBezTo>
                      <a:pt x="1491" y="4304"/>
                      <a:pt x="1346" y="4287"/>
                      <a:pt x="1217" y="4278"/>
                    </a:cubicBezTo>
                    <a:cubicBezTo>
                      <a:pt x="909" y="4269"/>
                      <a:pt x="601" y="4210"/>
                      <a:pt x="302" y="4107"/>
                    </a:cubicBezTo>
                    <a:cubicBezTo>
                      <a:pt x="290" y="4103"/>
                      <a:pt x="278" y="4101"/>
                      <a:pt x="266" y="4101"/>
                    </a:cubicBezTo>
                    <a:cubicBezTo>
                      <a:pt x="159" y="4101"/>
                      <a:pt x="100" y="4268"/>
                      <a:pt x="208" y="4329"/>
                    </a:cubicBezTo>
                    <a:cubicBezTo>
                      <a:pt x="533" y="4509"/>
                      <a:pt x="892" y="4620"/>
                      <a:pt x="1269" y="4654"/>
                    </a:cubicBezTo>
                    <a:cubicBezTo>
                      <a:pt x="1390" y="4667"/>
                      <a:pt x="1543" y="4690"/>
                      <a:pt x="1693" y="4690"/>
                    </a:cubicBezTo>
                    <a:cubicBezTo>
                      <a:pt x="1862" y="4690"/>
                      <a:pt x="2028" y="4660"/>
                      <a:pt x="2141" y="4552"/>
                    </a:cubicBezTo>
                    <a:cubicBezTo>
                      <a:pt x="2520" y="4701"/>
                      <a:pt x="2930" y="4796"/>
                      <a:pt x="3340" y="4796"/>
                    </a:cubicBezTo>
                    <a:cubicBezTo>
                      <a:pt x="3540" y="4796"/>
                      <a:pt x="3741" y="4774"/>
                      <a:pt x="3938" y="4723"/>
                    </a:cubicBezTo>
                    <a:cubicBezTo>
                      <a:pt x="4169" y="4997"/>
                      <a:pt x="4400" y="5270"/>
                      <a:pt x="4614" y="5553"/>
                    </a:cubicBezTo>
                    <a:cubicBezTo>
                      <a:pt x="5247" y="6400"/>
                      <a:pt x="5794" y="7315"/>
                      <a:pt x="6085" y="8333"/>
                    </a:cubicBezTo>
                    <a:cubicBezTo>
                      <a:pt x="6102" y="8393"/>
                      <a:pt x="6128" y="8461"/>
                      <a:pt x="6145" y="8521"/>
                    </a:cubicBezTo>
                    <a:cubicBezTo>
                      <a:pt x="5563" y="8453"/>
                      <a:pt x="4990" y="8333"/>
                      <a:pt x="4434" y="8162"/>
                    </a:cubicBezTo>
                    <a:cubicBezTo>
                      <a:pt x="4391" y="7187"/>
                      <a:pt x="4075" y="6246"/>
                      <a:pt x="3365" y="5553"/>
                    </a:cubicBezTo>
                    <a:cubicBezTo>
                      <a:pt x="3340" y="5526"/>
                      <a:pt x="3313" y="5515"/>
                      <a:pt x="3287" y="5515"/>
                    </a:cubicBezTo>
                    <a:cubicBezTo>
                      <a:pt x="3203" y="5515"/>
                      <a:pt x="3130" y="5630"/>
                      <a:pt x="3202" y="5715"/>
                    </a:cubicBezTo>
                    <a:cubicBezTo>
                      <a:pt x="3767" y="6357"/>
                      <a:pt x="3886" y="7212"/>
                      <a:pt x="4015" y="8017"/>
                    </a:cubicBezTo>
                    <a:cubicBezTo>
                      <a:pt x="3946" y="7991"/>
                      <a:pt x="3878" y="7965"/>
                      <a:pt x="3809" y="7940"/>
                    </a:cubicBezTo>
                    <a:cubicBezTo>
                      <a:pt x="3407" y="7777"/>
                      <a:pt x="3022" y="7580"/>
                      <a:pt x="2663" y="7341"/>
                    </a:cubicBezTo>
                    <a:cubicBezTo>
                      <a:pt x="2304" y="7118"/>
                      <a:pt x="1910" y="6879"/>
                      <a:pt x="1611" y="6579"/>
                    </a:cubicBezTo>
                    <a:cubicBezTo>
                      <a:pt x="1587" y="6555"/>
                      <a:pt x="1558" y="6544"/>
                      <a:pt x="1530" y="6544"/>
                    </a:cubicBezTo>
                    <a:cubicBezTo>
                      <a:pt x="1461" y="6544"/>
                      <a:pt x="1396" y="6611"/>
                      <a:pt x="1414" y="6690"/>
                    </a:cubicBezTo>
                    <a:cubicBezTo>
                      <a:pt x="1534" y="7075"/>
                      <a:pt x="1953" y="7341"/>
                      <a:pt x="2270" y="7563"/>
                    </a:cubicBezTo>
                    <a:cubicBezTo>
                      <a:pt x="2406" y="7657"/>
                      <a:pt x="2543" y="7743"/>
                      <a:pt x="2680" y="7828"/>
                    </a:cubicBezTo>
                    <a:cubicBezTo>
                      <a:pt x="2535" y="7820"/>
                      <a:pt x="2398" y="7803"/>
                      <a:pt x="2252" y="7786"/>
                    </a:cubicBezTo>
                    <a:cubicBezTo>
                      <a:pt x="1936" y="7743"/>
                      <a:pt x="1611" y="7683"/>
                      <a:pt x="1294" y="7606"/>
                    </a:cubicBezTo>
                    <a:cubicBezTo>
                      <a:pt x="1286" y="7604"/>
                      <a:pt x="1278" y="7604"/>
                      <a:pt x="1270" y="7604"/>
                    </a:cubicBezTo>
                    <a:cubicBezTo>
                      <a:pt x="1146" y="7604"/>
                      <a:pt x="1063" y="7781"/>
                      <a:pt x="1192" y="7845"/>
                    </a:cubicBezTo>
                    <a:cubicBezTo>
                      <a:pt x="1534" y="7999"/>
                      <a:pt x="1902" y="8102"/>
                      <a:pt x="2278" y="8145"/>
                    </a:cubicBezTo>
                    <a:cubicBezTo>
                      <a:pt x="2431" y="8168"/>
                      <a:pt x="2613" y="8199"/>
                      <a:pt x="2788" y="8199"/>
                    </a:cubicBezTo>
                    <a:cubicBezTo>
                      <a:pt x="2936" y="8199"/>
                      <a:pt x="3081" y="8177"/>
                      <a:pt x="3202" y="8111"/>
                    </a:cubicBezTo>
                    <a:cubicBezTo>
                      <a:pt x="3322" y="8170"/>
                      <a:pt x="3450" y="8222"/>
                      <a:pt x="3570" y="8282"/>
                    </a:cubicBezTo>
                    <a:cubicBezTo>
                      <a:pt x="4408" y="8641"/>
                      <a:pt x="5307" y="8838"/>
                      <a:pt x="6213" y="8838"/>
                    </a:cubicBezTo>
                    <a:cubicBezTo>
                      <a:pt x="6384" y="9745"/>
                      <a:pt x="6393" y="10669"/>
                      <a:pt x="6248" y="11584"/>
                    </a:cubicBezTo>
                    <a:cubicBezTo>
                      <a:pt x="6136" y="12285"/>
                      <a:pt x="5965" y="12987"/>
                      <a:pt x="5734" y="13663"/>
                    </a:cubicBezTo>
                    <a:cubicBezTo>
                      <a:pt x="5435" y="12995"/>
                      <a:pt x="5195" y="12311"/>
                      <a:pt x="5024" y="11601"/>
                    </a:cubicBezTo>
                    <a:cubicBezTo>
                      <a:pt x="4922" y="11173"/>
                      <a:pt x="4845" y="10746"/>
                      <a:pt x="4793" y="10309"/>
                    </a:cubicBezTo>
                    <a:cubicBezTo>
                      <a:pt x="4733" y="9881"/>
                      <a:pt x="4742" y="9428"/>
                      <a:pt x="4656" y="9000"/>
                    </a:cubicBezTo>
                    <a:cubicBezTo>
                      <a:pt x="4639" y="8945"/>
                      <a:pt x="4588" y="8917"/>
                      <a:pt x="4537" y="8917"/>
                    </a:cubicBezTo>
                    <a:cubicBezTo>
                      <a:pt x="4485" y="8917"/>
                      <a:pt x="4434" y="8945"/>
                      <a:pt x="4417" y="9000"/>
                    </a:cubicBezTo>
                    <a:cubicBezTo>
                      <a:pt x="4306" y="9454"/>
                      <a:pt x="4348" y="9941"/>
                      <a:pt x="4391" y="10403"/>
                    </a:cubicBezTo>
                    <a:cubicBezTo>
                      <a:pt x="4417" y="10694"/>
                      <a:pt x="4460" y="10976"/>
                      <a:pt x="4502" y="11259"/>
                    </a:cubicBezTo>
                    <a:cubicBezTo>
                      <a:pt x="4331" y="11088"/>
                      <a:pt x="4160" y="10925"/>
                      <a:pt x="3998" y="10737"/>
                    </a:cubicBezTo>
                    <a:cubicBezTo>
                      <a:pt x="3852" y="10583"/>
                      <a:pt x="3724" y="10420"/>
                      <a:pt x="3604" y="10249"/>
                    </a:cubicBezTo>
                    <a:cubicBezTo>
                      <a:pt x="3510" y="10087"/>
                      <a:pt x="3390" y="9941"/>
                      <a:pt x="3262" y="9804"/>
                    </a:cubicBezTo>
                    <a:cubicBezTo>
                      <a:pt x="3248" y="9793"/>
                      <a:pt x="3229" y="9787"/>
                      <a:pt x="3210" y="9787"/>
                    </a:cubicBezTo>
                    <a:cubicBezTo>
                      <a:pt x="3173" y="9787"/>
                      <a:pt x="3136" y="9810"/>
                      <a:pt x="3142" y="9856"/>
                    </a:cubicBezTo>
                    <a:cubicBezTo>
                      <a:pt x="3168" y="10249"/>
                      <a:pt x="3467" y="10660"/>
                      <a:pt x="3690" y="10968"/>
                    </a:cubicBezTo>
                    <a:cubicBezTo>
                      <a:pt x="3938" y="11336"/>
                      <a:pt x="4254" y="11644"/>
                      <a:pt x="4614" y="11892"/>
                    </a:cubicBezTo>
                    <a:lnTo>
                      <a:pt x="4639" y="11900"/>
                    </a:lnTo>
                    <a:cubicBezTo>
                      <a:pt x="4691" y="12114"/>
                      <a:pt x="4742" y="12328"/>
                      <a:pt x="4810" y="12533"/>
                    </a:cubicBezTo>
                    <a:cubicBezTo>
                      <a:pt x="4425" y="12414"/>
                      <a:pt x="4066" y="12243"/>
                      <a:pt x="3732" y="12020"/>
                    </a:cubicBezTo>
                    <a:cubicBezTo>
                      <a:pt x="3527" y="11892"/>
                      <a:pt x="3339" y="11746"/>
                      <a:pt x="3159" y="11584"/>
                    </a:cubicBezTo>
                    <a:cubicBezTo>
                      <a:pt x="2988" y="11430"/>
                      <a:pt x="2826" y="11242"/>
                      <a:pt x="2629" y="11113"/>
                    </a:cubicBezTo>
                    <a:cubicBezTo>
                      <a:pt x="2615" y="11107"/>
                      <a:pt x="2601" y="11104"/>
                      <a:pt x="2587" y="11104"/>
                    </a:cubicBezTo>
                    <a:cubicBezTo>
                      <a:pt x="2528" y="11104"/>
                      <a:pt x="2471" y="11156"/>
                      <a:pt x="2492" y="11225"/>
                    </a:cubicBezTo>
                    <a:cubicBezTo>
                      <a:pt x="2620" y="11687"/>
                      <a:pt x="3117" y="12080"/>
                      <a:pt x="3493" y="12337"/>
                    </a:cubicBezTo>
                    <a:cubicBezTo>
                      <a:pt x="3938" y="12645"/>
                      <a:pt x="4434" y="12876"/>
                      <a:pt x="4964" y="13004"/>
                    </a:cubicBezTo>
                    <a:cubicBezTo>
                      <a:pt x="5110" y="13432"/>
                      <a:pt x="5298" y="13851"/>
                      <a:pt x="5520" y="14253"/>
                    </a:cubicBezTo>
                    <a:cubicBezTo>
                      <a:pt x="5401" y="14570"/>
                      <a:pt x="5272" y="14886"/>
                      <a:pt x="5144" y="15194"/>
                    </a:cubicBezTo>
                    <a:cubicBezTo>
                      <a:pt x="5056" y="15370"/>
                      <a:pt x="5202" y="15508"/>
                      <a:pt x="5344" y="15508"/>
                    </a:cubicBezTo>
                    <a:cubicBezTo>
                      <a:pt x="5423" y="15508"/>
                      <a:pt x="5501" y="15466"/>
                      <a:pt x="5538" y="15365"/>
                    </a:cubicBezTo>
                    <a:cubicBezTo>
                      <a:pt x="5811" y="14724"/>
                      <a:pt x="6051" y="14065"/>
                      <a:pt x="6256" y="13398"/>
                    </a:cubicBezTo>
                    <a:cubicBezTo>
                      <a:pt x="6667" y="13261"/>
                      <a:pt x="7060" y="13055"/>
                      <a:pt x="7420" y="12807"/>
                    </a:cubicBezTo>
                    <a:cubicBezTo>
                      <a:pt x="7826" y="12945"/>
                      <a:pt x="8255" y="13022"/>
                      <a:pt x="8686" y="13022"/>
                    </a:cubicBezTo>
                    <a:cubicBezTo>
                      <a:pt x="8709" y="13022"/>
                      <a:pt x="8731" y="13022"/>
                      <a:pt x="8754" y="13021"/>
                    </a:cubicBezTo>
                    <a:cubicBezTo>
                      <a:pt x="9225" y="13021"/>
                      <a:pt x="9635" y="12893"/>
                      <a:pt x="10080" y="12773"/>
                    </a:cubicBezTo>
                    <a:cubicBezTo>
                      <a:pt x="10169" y="12749"/>
                      <a:pt x="10136" y="12618"/>
                      <a:pt x="10053" y="12618"/>
                    </a:cubicBezTo>
                    <a:cubicBezTo>
                      <a:pt x="10048" y="12618"/>
                      <a:pt x="10043" y="12618"/>
                      <a:pt x="10037" y="12619"/>
                    </a:cubicBezTo>
                    <a:cubicBezTo>
                      <a:pt x="9833" y="12656"/>
                      <a:pt x="9624" y="12673"/>
                      <a:pt x="9412" y="12673"/>
                    </a:cubicBezTo>
                    <a:cubicBezTo>
                      <a:pt x="8895" y="12673"/>
                      <a:pt x="8365" y="12575"/>
                      <a:pt x="7873" y="12448"/>
                    </a:cubicBezTo>
                    <a:cubicBezTo>
                      <a:pt x="8258" y="12106"/>
                      <a:pt x="8592" y="11704"/>
                      <a:pt x="8874" y="11267"/>
                    </a:cubicBezTo>
                    <a:cubicBezTo>
                      <a:pt x="9028" y="11036"/>
                      <a:pt x="9173" y="10788"/>
                      <a:pt x="9293" y="10532"/>
                    </a:cubicBezTo>
                    <a:cubicBezTo>
                      <a:pt x="9473" y="10497"/>
                      <a:pt x="9644" y="10438"/>
                      <a:pt x="9806" y="10343"/>
                    </a:cubicBezTo>
                    <a:cubicBezTo>
                      <a:pt x="10046" y="10224"/>
                      <a:pt x="10285" y="10078"/>
                      <a:pt x="10499" y="9907"/>
                    </a:cubicBezTo>
                    <a:cubicBezTo>
                      <a:pt x="10876" y="9608"/>
                      <a:pt x="11312" y="9146"/>
                      <a:pt x="11432" y="8667"/>
                    </a:cubicBezTo>
                    <a:cubicBezTo>
                      <a:pt x="11432" y="8613"/>
                      <a:pt x="11390" y="8580"/>
                      <a:pt x="11347" y="8580"/>
                    </a:cubicBezTo>
                    <a:cubicBezTo>
                      <a:pt x="11329" y="8580"/>
                      <a:pt x="11310" y="8586"/>
                      <a:pt x="11295" y="8598"/>
                    </a:cubicBezTo>
                    <a:cubicBezTo>
                      <a:pt x="11132" y="8761"/>
                      <a:pt x="11021" y="8958"/>
                      <a:pt x="10867" y="9129"/>
                    </a:cubicBezTo>
                    <a:cubicBezTo>
                      <a:pt x="10696" y="9317"/>
                      <a:pt x="10508" y="9488"/>
                      <a:pt x="10311" y="9642"/>
                    </a:cubicBezTo>
                    <a:cubicBezTo>
                      <a:pt x="10123" y="9787"/>
                      <a:pt x="9926" y="9916"/>
                      <a:pt x="9712" y="10018"/>
                    </a:cubicBezTo>
                    <a:cubicBezTo>
                      <a:pt x="9644" y="10053"/>
                      <a:pt x="9575" y="10078"/>
                      <a:pt x="9507" y="10104"/>
                    </a:cubicBezTo>
                    <a:cubicBezTo>
                      <a:pt x="9584" y="9924"/>
                      <a:pt x="9652" y="9745"/>
                      <a:pt x="9721" y="9556"/>
                    </a:cubicBezTo>
                    <a:cubicBezTo>
                      <a:pt x="9935" y="8949"/>
                      <a:pt x="10149" y="8282"/>
                      <a:pt x="10191" y="7632"/>
                    </a:cubicBezTo>
                    <a:cubicBezTo>
                      <a:pt x="10191" y="7617"/>
                      <a:pt x="10177" y="7607"/>
                      <a:pt x="10161" y="7607"/>
                    </a:cubicBezTo>
                    <a:cubicBezTo>
                      <a:pt x="10150" y="7607"/>
                      <a:pt x="10139" y="7612"/>
                      <a:pt x="10132" y="7623"/>
                    </a:cubicBezTo>
                    <a:cubicBezTo>
                      <a:pt x="9858" y="8136"/>
                      <a:pt x="9687" y="8718"/>
                      <a:pt x="9456" y="9257"/>
                    </a:cubicBezTo>
                    <a:cubicBezTo>
                      <a:pt x="9225" y="9839"/>
                      <a:pt x="8934" y="10395"/>
                      <a:pt x="8592" y="10917"/>
                    </a:cubicBezTo>
                    <a:cubicBezTo>
                      <a:pt x="8438" y="11156"/>
                      <a:pt x="8258" y="11387"/>
                      <a:pt x="8070" y="11601"/>
                    </a:cubicBezTo>
                    <a:cubicBezTo>
                      <a:pt x="8044" y="10848"/>
                      <a:pt x="8104" y="10087"/>
                      <a:pt x="8241" y="9343"/>
                    </a:cubicBezTo>
                    <a:cubicBezTo>
                      <a:pt x="8326" y="8906"/>
                      <a:pt x="8438" y="8478"/>
                      <a:pt x="8575" y="8059"/>
                    </a:cubicBezTo>
                    <a:cubicBezTo>
                      <a:pt x="8720" y="7623"/>
                      <a:pt x="8942" y="7178"/>
                      <a:pt x="9045" y="6733"/>
                    </a:cubicBezTo>
                    <a:cubicBezTo>
                      <a:pt x="9058" y="6683"/>
                      <a:pt x="9014" y="6637"/>
                      <a:pt x="8970" y="6637"/>
                    </a:cubicBezTo>
                    <a:cubicBezTo>
                      <a:pt x="8955" y="6637"/>
                      <a:pt x="8939" y="6643"/>
                      <a:pt x="8925" y="6656"/>
                    </a:cubicBezTo>
                    <a:cubicBezTo>
                      <a:pt x="8626" y="6990"/>
                      <a:pt x="8438" y="7469"/>
                      <a:pt x="8284" y="7880"/>
                    </a:cubicBezTo>
                    <a:cubicBezTo>
                      <a:pt x="8155" y="8213"/>
                      <a:pt x="8053" y="8547"/>
                      <a:pt x="7967" y="8889"/>
                    </a:cubicBezTo>
                    <a:cubicBezTo>
                      <a:pt x="7822" y="8658"/>
                      <a:pt x="7710" y="8410"/>
                      <a:pt x="7633" y="8145"/>
                    </a:cubicBezTo>
                    <a:cubicBezTo>
                      <a:pt x="7582" y="7965"/>
                      <a:pt x="7539" y="7777"/>
                      <a:pt x="7514" y="7589"/>
                    </a:cubicBezTo>
                    <a:cubicBezTo>
                      <a:pt x="7488" y="7435"/>
                      <a:pt x="7497" y="7264"/>
                      <a:pt x="7411" y="7127"/>
                    </a:cubicBezTo>
                    <a:cubicBezTo>
                      <a:pt x="7401" y="7112"/>
                      <a:pt x="7382" y="7103"/>
                      <a:pt x="7365" y="7103"/>
                    </a:cubicBezTo>
                    <a:cubicBezTo>
                      <a:pt x="7353" y="7103"/>
                      <a:pt x="7341" y="7107"/>
                      <a:pt x="7334" y="7118"/>
                    </a:cubicBezTo>
                    <a:cubicBezTo>
                      <a:pt x="7095" y="7358"/>
                      <a:pt x="7180" y="7905"/>
                      <a:pt x="7240" y="8205"/>
                    </a:cubicBezTo>
                    <a:cubicBezTo>
                      <a:pt x="7334" y="8641"/>
                      <a:pt x="7522" y="9052"/>
                      <a:pt x="7796" y="9402"/>
                    </a:cubicBezTo>
                    <a:cubicBezTo>
                      <a:pt x="7813" y="9419"/>
                      <a:pt x="7822" y="9437"/>
                      <a:pt x="7839" y="9445"/>
                    </a:cubicBezTo>
                    <a:cubicBezTo>
                      <a:pt x="7676" y="10284"/>
                      <a:pt x="7625" y="11139"/>
                      <a:pt x="7702" y="11986"/>
                    </a:cubicBezTo>
                    <a:cubicBezTo>
                      <a:pt x="7326" y="12345"/>
                      <a:pt x="6889" y="12636"/>
                      <a:pt x="6419" y="12841"/>
                    </a:cubicBezTo>
                    <a:cubicBezTo>
                      <a:pt x="6744" y="11584"/>
                      <a:pt x="6881" y="10275"/>
                      <a:pt x="6667" y="8975"/>
                    </a:cubicBezTo>
                    <a:cubicBezTo>
                      <a:pt x="6615" y="8667"/>
                      <a:pt x="6538" y="8359"/>
                      <a:pt x="6436" y="8051"/>
                    </a:cubicBezTo>
                    <a:cubicBezTo>
                      <a:pt x="6547" y="7478"/>
                      <a:pt x="6615" y="6904"/>
                      <a:pt x="6761" y="6331"/>
                    </a:cubicBezTo>
                    <a:cubicBezTo>
                      <a:pt x="6804" y="6160"/>
                      <a:pt x="6846" y="5980"/>
                      <a:pt x="6898" y="5809"/>
                    </a:cubicBezTo>
                    <a:cubicBezTo>
                      <a:pt x="7189" y="5767"/>
                      <a:pt x="7462" y="5664"/>
                      <a:pt x="7710" y="5510"/>
                    </a:cubicBezTo>
                    <a:cubicBezTo>
                      <a:pt x="7905" y="5549"/>
                      <a:pt x="8102" y="5569"/>
                      <a:pt x="8298" y="5569"/>
                    </a:cubicBezTo>
                    <a:cubicBezTo>
                      <a:pt x="8825" y="5569"/>
                      <a:pt x="9345" y="5430"/>
                      <a:pt x="9806" y="5168"/>
                    </a:cubicBezTo>
                    <a:cubicBezTo>
                      <a:pt x="9867" y="5137"/>
                      <a:pt x="9840" y="5052"/>
                      <a:pt x="9785" y="5052"/>
                    </a:cubicBezTo>
                    <a:cubicBezTo>
                      <a:pt x="9778" y="5052"/>
                      <a:pt x="9771" y="5054"/>
                      <a:pt x="9764" y="5057"/>
                    </a:cubicBezTo>
                    <a:cubicBezTo>
                      <a:pt x="9376" y="5121"/>
                      <a:pt x="8984" y="5152"/>
                      <a:pt x="8590" y="5152"/>
                    </a:cubicBezTo>
                    <a:cubicBezTo>
                      <a:pt x="8462" y="5152"/>
                      <a:pt x="8335" y="5148"/>
                      <a:pt x="8207" y="5142"/>
                    </a:cubicBezTo>
                    <a:cubicBezTo>
                      <a:pt x="8249" y="5108"/>
                      <a:pt x="8292" y="5074"/>
                      <a:pt x="8335" y="5039"/>
                    </a:cubicBezTo>
                    <a:cubicBezTo>
                      <a:pt x="8557" y="4834"/>
                      <a:pt x="8763" y="4612"/>
                      <a:pt x="8942" y="4372"/>
                    </a:cubicBezTo>
                    <a:cubicBezTo>
                      <a:pt x="9156" y="4090"/>
                      <a:pt x="9310" y="3773"/>
                      <a:pt x="9498" y="3474"/>
                    </a:cubicBezTo>
                    <a:cubicBezTo>
                      <a:pt x="9537" y="3422"/>
                      <a:pt x="9483" y="3356"/>
                      <a:pt x="9433" y="3356"/>
                    </a:cubicBezTo>
                    <a:cubicBezTo>
                      <a:pt x="9416" y="3356"/>
                      <a:pt x="9400" y="3363"/>
                      <a:pt x="9387" y="3380"/>
                    </a:cubicBezTo>
                    <a:cubicBezTo>
                      <a:pt x="9011" y="3850"/>
                      <a:pt x="8600" y="4278"/>
                      <a:pt x="8147" y="4663"/>
                    </a:cubicBezTo>
                    <a:cubicBezTo>
                      <a:pt x="7941" y="4843"/>
                      <a:pt x="7719" y="5005"/>
                      <a:pt x="7479" y="5142"/>
                    </a:cubicBezTo>
                    <a:cubicBezTo>
                      <a:pt x="7343" y="5211"/>
                      <a:pt x="7197" y="5279"/>
                      <a:pt x="7052" y="5330"/>
                    </a:cubicBezTo>
                    <a:cubicBezTo>
                      <a:pt x="7129" y="5091"/>
                      <a:pt x="7206" y="4851"/>
                      <a:pt x="7300" y="4620"/>
                    </a:cubicBezTo>
                    <a:cubicBezTo>
                      <a:pt x="7728" y="3534"/>
                      <a:pt x="8275" y="2396"/>
                      <a:pt x="8977" y="1446"/>
                    </a:cubicBezTo>
                    <a:cubicBezTo>
                      <a:pt x="9016" y="1394"/>
                      <a:pt x="8950" y="1321"/>
                      <a:pt x="8889" y="1321"/>
                    </a:cubicBezTo>
                    <a:cubicBezTo>
                      <a:pt x="8871" y="1321"/>
                      <a:pt x="8854" y="1328"/>
                      <a:pt x="8840" y="1344"/>
                    </a:cubicBezTo>
                    <a:cubicBezTo>
                      <a:pt x="8463" y="1797"/>
                      <a:pt x="8113" y="2276"/>
                      <a:pt x="7779" y="2772"/>
                    </a:cubicBezTo>
                    <a:lnTo>
                      <a:pt x="7770" y="2789"/>
                    </a:lnTo>
                    <a:cubicBezTo>
                      <a:pt x="7753" y="2208"/>
                      <a:pt x="7770" y="1617"/>
                      <a:pt x="8001" y="1079"/>
                    </a:cubicBezTo>
                    <a:cubicBezTo>
                      <a:pt x="8036" y="1003"/>
                      <a:pt x="7976" y="935"/>
                      <a:pt x="7917" y="935"/>
                    </a:cubicBezTo>
                    <a:cubicBezTo>
                      <a:pt x="7890" y="935"/>
                      <a:pt x="7864" y="949"/>
                      <a:pt x="7847" y="984"/>
                    </a:cubicBezTo>
                    <a:cubicBezTo>
                      <a:pt x="7488" y="1694"/>
                      <a:pt x="7223" y="2490"/>
                      <a:pt x="7462" y="3294"/>
                    </a:cubicBezTo>
                    <a:cubicBezTo>
                      <a:pt x="7462" y="3303"/>
                      <a:pt x="7462" y="3311"/>
                      <a:pt x="7471" y="3320"/>
                    </a:cubicBezTo>
                    <a:cubicBezTo>
                      <a:pt x="7360" y="3534"/>
                      <a:pt x="7249" y="3748"/>
                      <a:pt x="7146" y="3970"/>
                    </a:cubicBezTo>
                    <a:cubicBezTo>
                      <a:pt x="7060" y="3739"/>
                      <a:pt x="7000" y="3500"/>
                      <a:pt x="6949" y="3260"/>
                    </a:cubicBezTo>
                    <a:cubicBezTo>
                      <a:pt x="6881" y="2875"/>
                      <a:pt x="6906" y="2490"/>
                      <a:pt x="6838" y="2114"/>
                    </a:cubicBezTo>
                    <a:cubicBezTo>
                      <a:pt x="6824" y="2061"/>
                      <a:pt x="6777" y="2032"/>
                      <a:pt x="6728" y="2032"/>
                    </a:cubicBezTo>
                    <a:cubicBezTo>
                      <a:pt x="6690" y="2032"/>
                      <a:pt x="6650" y="2050"/>
                      <a:pt x="6624" y="2088"/>
                    </a:cubicBezTo>
                    <a:cubicBezTo>
                      <a:pt x="6479" y="2447"/>
                      <a:pt x="6504" y="2892"/>
                      <a:pt x="6556" y="3269"/>
                    </a:cubicBezTo>
                    <a:cubicBezTo>
                      <a:pt x="6598" y="3696"/>
                      <a:pt x="6727" y="4107"/>
                      <a:pt x="6932" y="4483"/>
                    </a:cubicBezTo>
                    <a:cubicBezTo>
                      <a:pt x="6787" y="4834"/>
                      <a:pt x="6650" y="5202"/>
                      <a:pt x="6530" y="5578"/>
                    </a:cubicBezTo>
                    <a:cubicBezTo>
                      <a:pt x="6265" y="5176"/>
                      <a:pt x="6034" y="4714"/>
                      <a:pt x="5982" y="4235"/>
                    </a:cubicBezTo>
                    <a:cubicBezTo>
                      <a:pt x="5974" y="4157"/>
                      <a:pt x="5912" y="4117"/>
                      <a:pt x="5854" y="4117"/>
                    </a:cubicBezTo>
                    <a:cubicBezTo>
                      <a:pt x="5797" y="4117"/>
                      <a:pt x="5743" y="4155"/>
                      <a:pt x="5743" y="4235"/>
                    </a:cubicBezTo>
                    <a:cubicBezTo>
                      <a:pt x="5760" y="4920"/>
                      <a:pt x="5897" y="5510"/>
                      <a:pt x="6342" y="6049"/>
                    </a:cubicBezTo>
                    <a:cubicBezTo>
                      <a:pt x="6350" y="6057"/>
                      <a:pt x="6367" y="6066"/>
                      <a:pt x="6376" y="6075"/>
                    </a:cubicBezTo>
                    <a:cubicBezTo>
                      <a:pt x="6273" y="6468"/>
                      <a:pt x="6188" y="6862"/>
                      <a:pt x="6128" y="7255"/>
                    </a:cubicBezTo>
                    <a:cubicBezTo>
                      <a:pt x="5572" y="6049"/>
                      <a:pt x="4716" y="5005"/>
                      <a:pt x="3861" y="3970"/>
                    </a:cubicBezTo>
                    <a:cubicBezTo>
                      <a:pt x="4152" y="3867"/>
                      <a:pt x="4391" y="3568"/>
                      <a:pt x="4554" y="3320"/>
                    </a:cubicBezTo>
                    <a:cubicBezTo>
                      <a:pt x="4708" y="3072"/>
                      <a:pt x="4981" y="2653"/>
                      <a:pt x="4827" y="2353"/>
                    </a:cubicBezTo>
                    <a:cubicBezTo>
                      <a:pt x="4815" y="2328"/>
                      <a:pt x="4789" y="2315"/>
                      <a:pt x="4762" y="2315"/>
                    </a:cubicBezTo>
                    <a:cubicBezTo>
                      <a:pt x="4736" y="2315"/>
                      <a:pt x="4708" y="2328"/>
                      <a:pt x="4691" y="2353"/>
                    </a:cubicBezTo>
                    <a:cubicBezTo>
                      <a:pt x="4545" y="2601"/>
                      <a:pt x="4417" y="2858"/>
                      <a:pt x="4254" y="3097"/>
                    </a:cubicBezTo>
                    <a:cubicBezTo>
                      <a:pt x="4169" y="3217"/>
                      <a:pt x="4066" y="3328"/>
                      <a:pt x="3955" y="3431"/>
                    </a:cubicBezTo>
                    <a:cubicBezTo>
                      <a:pt x="3852" y="3525"/>
                      <a:pt x="3732" y="3594"/>
                      <a:pt x="3638" y="3688"/>
                    </a:cubicBezTo>
                    <a:lnTo>
                      <a:pt x="3596" y="3636"/>
                    </a:lnTo>
                    <a:cubicBezTo>
                      <a:pt x="3527" y="3559"/>
                      <a:pt x="3467" y="3474"/>
                      <a:pt x="3399" y="3388"/>
                    </a:cubicBezTo>
                    <a:cubicBezTo>
                      <a:pt x="3921" y="2507"/>
                      <a:pt x="4075" y="1558"/>
                      <a:pt x="3963" y="540"/>
                    </a:cubicBezTo>
                    <a:cubicBezTo>
                      <a:pt x="3959" y="479"/>
                      <a:pt x="3910" y="446"/>
                      <a:pt x="3864" y="446"/>
                    </a:cubicBezTo>
                    <a:cubicBezTo>
                      <a:pt x="3819" y="446"/>
                      <a:pt x="3775" y="476"/>
                      <a:pt x="3775" y="540"/>
                    </a:cubicBezTo>
                    <a:cubicBezTo>
                      <a:pt x="3809" y="1395"/>
                      <a:pt x="3553" y="2285"/>
                      <a:pt x="3142" y="3038"/>
                    </a:cubicBezTo>
                    <a:cubicBezTo>
                      <a:pt x="2928" y="2730"/>
                      <a:pt x="2757" y="2405"/>
                      <a:pt x="2620" y="2054"/>
                    </a:cubicBezTo>
                    <a:cubicBezTo>
                      <a:pt x="2406" y="1429"/>
                      <a:pt x="2321" y="771"/>
                      <a:pt x="2381" y="112"/>
                    </a:cubicBezTo>
                    <a:cubicBezTo>
                      <a:pt x="2386" y="40"/>
                      <a:pt x="2329" y="0"/>
                      <a:pt x="22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3"/>
              <p:cNvSpPr/>
              <p:nvPr/>
            </p:nvSpPr>
            <p:spPr>
              <a:xfrm>
                <a:off x="1204687" y="4446963"/>
                <a:ext cx="776058" cy="761659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9892" extrusionOk="0">
                    <a:moveTo>
                      <a:pt x="3722" y="1"/>
                    </a:moveTo>
                    <a:lnTo>
                      <a:pt x="3722" y="1"/>
                    </a:lnTo>
                    <a:cubicBezTo>
                      <a:pt x="3063" y="1045"/>
                      <a:pt x="2858" y="2319"/>
                      <a:pt x="3166" y="3517"/>
                    </a:cubicBezTo>
                    <a:cubicBezTo>
                      <a:pt x="3243" y="3748"/>
                      <a:pt x="3294" y="3988"/>
                      <a:pt x="3320" y="4227"/>
                    </a:cubicBezTo>
                    <a:cubicBezTo>
                      <a:pt x="3363" y="4706"/>
                      <a:pt x="3149" y="5202"/>
                      <a:pt x="3320" y="5647"/>
                    </a:cubicBezTo>
                    <a:cubicBezTo>
                      <a:pt x="3431" y="5921"/>
                      <a:pt x="3671" y="6126"/>
                      <a:pt x="3748" y="6409"/>
                    </a:cubicBezTo>
                    <a:cubicBezTo>
                      <a:pt x="3841" y="6721"/>
                      <a:pt x="3701" y="7050"/>
                      <a:pt x="3667" y="7377"/>
                    </a:cubicBezTo>
                    <a:lnTo>
                      <a:pt x="3667" y="7377"/>
                    </a:lnTo>
                    <a:cubicBezTo>
                      <a:pt x="3624" y="7044"/>
                      <a:pt x="3447" y="6738"/>
                      <a:pt x="3166" y="6537"/>
                    </a:cubicBezTo>
                    <a:cubicBezTo>
                      <a:pt x="3003" y="6426"/>
                      <a:pt x="2807" y="6349"/>
                      <a:pt x="2687" y="6186"/>
                    </a:cubicBezTo>
                    <a:cubicBezTo>
                      <a:pt x="2507" y="5972"/>
                      <a:pt x="2516" y="5656"/>
                      <a:pt x="2456" y="5382"/>
                    </a:cubicBezTo>
                    <a:cubicBezTo>
                      <a:pt x="2387" y="5031"/>
                      <a:pt x="2208" y="4723"/>
                      <a:pt x="1951" y="4484"/>
                    </a:cubicBezTo>
                    <a:cubicBezTo>
                      <a:pt x="1652" y="4219"/>
                      <a:pt x="1267" y="4056"/>
                      <a:pt x="984" y="3782"/>
                    </a:cubicBezTo>
                    <a:cubicBezTo>
                      <a:pt x="702" y="3500"/>
                      <a:pt x="548" y="3012"/>
                      <a:pt x="822" y="2721"/>
                    </a:cubicBezTo>
                    <a:lnTo>
                      <a:pt x="822" y="2721"/>
                    </a:lnTo>
                    <a:cubicBezTo>
                      <a:pt x="155" y="3235"/>
                      <a:pt x="1" y="4296"/>
                      <a:pt x="497" y="4980"/>
                    </a:cubicBezTo>
                    <a:cubicBezTo>
                      <a:pt x="685" y="5219"/>
                      <a:pt x="942" y="5433"/>
                      <a:pt x="1027" y="5724"/>
                    </a:cubicBezTo>
                    <a:cubicBezTo>
                      <a:pt x="1113" y="6049"/>
                      <a:pt x="976" y="6391"/>
                      <a:pt x="1036" y="6717"/>
                    </a:cubicBezTo>
                    <a:cubicBezTo>
                      <a:pt x="1138" y="7273"/>
                      <a:pt x="1746" y="7555"/>
                      <a:pt x="2250" y="7820"/>
                    </a:cubicBezTo>
                    <a:cubicBezTo>
                      <a:pt x="2635" y="8017"/>
                      <a:pt x="3063" y="8351"/>
                      <a:pt x="3149" y="8804"/>
                    </a:cubicBezTo>
                    <a:cubicBezTo>
                      <a:pt x="3234" y="9257"/>
                      <a:pt x="3055" y="9531"/>
                      <a:pt x="3628" y="9762"/>
                    </a:cubicBezTo>
                    <a:cubicBezTo>
                      <a:pt x="3887" y="9848"/>
                      <a:pt x="4160" y="9891"/>
                      <a:pt x="4428" y="9891"/>
                    </a:cubicBezTo>
                    <a:cubicBezTo>
                      <a:pt x="4452" y="9891"/>
                      <a:pt x="4476" y="9891"/>
                      <a:pt x="4500" y="9890"/>
                    </a:cubicBezTo>
                    <a:cubicBezTo>
                      <a:pt x="5279" y="9890"/>
                      <a:pt x="6049" y="9839"/>
                      <a:pt x="6810" y="9728"/>
                    </a:cubicBezTo>
                    <a:cubicBezTo>
                      <a:pt x="6921" y="9719"/>
                      <a:pt x="7033" y="9685"/>
                      <a:pt x="7135" y="9625"/>
                    </a:cubicBezTo>
                    <a:cubicBezTo>
                      <a:pt x="7204" y="9557"/>
                      <a:pt x="7264" y="9488"/>
                      <a:pt x="7306" y="9411"/>
                    </a:cubicBezTo>
                    <a:cubicBezTo>
                      <a:pt x="7914" y="8479"/>
                      <a:pt x="8855" y="7717"/>
                      <a:pt x="9103" y="6640"/>
                    </a:cubicBezTo>
                    <a:cubicBezTo>
                      <a:pt x="9240" y="6032"/>
                      <a:pt x="9137" y="5391"/>
                      <a:pt x="9214" y="4775"/>
                    </a:cubicBezTo>
                    <a:cubicBezTo>
                      <a:pt x="9317" y="3970"/>
                      <a:pt x="9702" y="3226"/>
                      <a:pt x="10078" y="2516"/>
                    </a:cubicBezTo>
                    <a:lnTo>
                      <a:pt x="10078" y="2516"/>
                    </a:lnTo>
                    <a:cubicBezTo>
                      <a:pt x="8804" y="3226"/>
                      <a:pt x="7939" y="4501"/>
                      <a:pt x="7751" y="5947"/>
                    </a:cubicBezTo>
                    <a:cubicBezTo>
                      <a:pt x="7700" y="6349"/>
                      <a:pt x="7700" y="6776"/>
                      <a:pt x="7486" y="7127"/>
                    </a:cubicBezTo>
                    <a:cubicBezTo>
                      <a:pt x="7256" y="7513"/>
                      <a:pt x="6780" y="7758"/>
                      <a:pt x="6603" y="8157"/>
                    </a:cubicBezTo>
                    <a:lnTo>
                      <a:pt x="6603" y="8157"/>
                    </a:lnTo>
                    <a:cubicBezTo>
                      <a:pt x="6791" y="7536"/>
                      <a:pt x="6984" y="6909"/>
                      <a:pt x="7170" y="6289"/>
                    </a:cubicBezTo>
                    <a:cubicBezTo>
                      <a:pt x="7272" y="6006"/>
                      <a:pt x="7324" y="5716"/>
                      <a:pt x="7324" y="5416"/>
                    </a:cubicBezTo>
                    <a:cubicBezTo>
                      <a:pt x="7306" y="4997"/>
                      <a:pt x="7093" y="4612"/>
                      <a:pt x="7024" y="4201"/>
                    </a:cubicBezTo>
                    <a:cubicBezTo>
                      <a:pt x="6947" y="3739"/>
                      <a:pt x="7041" y="3252"/>
                      <a:pt x="6939" y="2798"/>
                    </a:cubicBezTo>
                    <a:cubicBezTo>
                      <a:pt x="6887" y="2585"/>
                      <a:pt x="6785" y="2379"/>
                      <a:pt x="6725" y="2165"/>
                    </a:cubicBezTo>
                    <a:cubicBezTo>
                      <a:pt x="6536" y="1515"/>
                      <a:pt x="6682" y="822"/>
                      <a:pt x="6827" y="164"/>
                    </a:cubicBezTo>
                    <a:lnTo>
                      <a:pt x="6827" y="164"/>
                    </a:lnTo>
                    <a:cubicBezTo>
                      <a:pt x="5835" y="1113"/>
                      <a:pt x="5638" y="2610"/>
                      <a:pt x="5501" y="3988"/>
                    </a:cubicBezTo>
                    <a:cubicBezTo>
                      <a:pt x="5467" y="4270"/>
                      <a:pt x="5459" y="4552"/>
                      <a:pt x="5476" y="4834"/>
                    </a:cubicBezTo>
                    <a:cubicBezTo>
                      <a:pt x="5527" y="5237"/>
                      <a:pt x="5698" y="5639"/>
                      <a:pt x="5630" y="6041"/>
                    </a:cubicBezTo>
                    <a:cubicBezTo>
                      <a:pt x="5536" y="6571"/>
                      <a:pt x="5014" y="6982"/>
                      <a:pt x="4988" y="7521"/>
                    </a:cubicBezTo>
                    <a:cubicBezTo>
                      <a:pt x="4697" y="6973"/>
                      <a:pt x="5125" y="6306"/>
                      <a:pt x="5048" y="5690"/>
                    </a:cubicBezTo>
                    <a:cubicBezTo>
                      <a:pt x="4988" y="5219"/>
                      <a:pt x="4654" y="4826"/>
                      <a:pt x="4560" y="4364"/>
                    </a:cubicBezTo>
                    <a:cubicBezTo>
                      <a:pt x="4449" y="3782"/>
                      <a:pt x="4740" y="3166"/>
                      <a:pt x="4552" y="2602"/>
                    </a:cubicBezTo>
                    <a:cubicBezTo>
                      <a:pt x="4415" y="2225"/>
                      <a:pt x="4090" y="1951"/>
                      <a:pt x="3910" y="1592"/>
                    </a:cubicBezTo>
                    <a:cubicBezTo>
                      <a:pt x="3653" y="1113"/>
                      <a:pt x="3688" y="540"/>
                      <a:pt x="37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3"/>
              <p:cNvSpPr/>
              <p:nvPr/>
            </p:nvSpPr>
            <p:spPr>
              <a:xfrm>
                <a:off x="1454311" y="4562150"/>
                <a:ext cx="91011" cy="514189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6678" extrusionOk="0">
                    <a:moveTo>
                      <a:pt x="212" y="1"/>
                    </a:moveTo>
                    <a:cubicBezTo>
                      <a:pt x="202" y="1"/>
                      <a:pt x="192" y="6"/>
                      <a:pt x="189" y="19"/>
                    </a:cubicBezTo>
                    <a:cubicBezTo>
                      <a:pt x="1" y="541"/>
                      <a:pt x="163" y="994"/>
                      <a:pt x="420" y="1456"/>
                    </a:cubicBezTo>
                    <a:cubicBezTo>
                      <a:pt x="591" y="1756"/>
                      <a:pt x="677" y="2098"/>
                      <a:pt x="668" y="2440"/>
                    </a:cubicBezTo>
                    <a:cubicBezTo>
                      <a:pt x="660" y="2748"/>
                      <a:pt x="583" y="3056"/>
                      <a:pt x="591" y="3364"/>
                    </a:cubicBezTo>
                    <a:cubicBezTo>
                      <a:pt x="608" y="3612"/>
                      <a:pt x="685" y="3852"/>
                      <a:pt x="805" y="4074"/>
                    </a:cubicBezTo>
                    <a:cubicBezTo>
                      <a:pt x="950" y="4357"/>
                      <a:pt x="1027" y="4673"/>
                      <a:pt x="1019" y="4990"/>
                    </a:cubicBezTo>
                    <a:cubicBezTo>
                      <a:pt x="1010" y="5520"/>
                      <a:pt x="805" y="6119"/>
                      <a:pt x="993" y="6641"/>
                    </a:cubicBezTo>
                    <a:cubicBezTo>
                      <a:pt x="1001" y="6664"/>
                      <a:pt x="1026" y="6677"/>
                      <a:pt x="1049" y="6677"/>
                    </a:cubicBezTo>
                    <a:cubicBezTo>
                      <a:pt x="1076" y="6677"/>
                      <a:pt x="1100" y="6660"/>
                      <a:pt x="1096" y="6624"/>
                    </a:cubicBezTo>
                    <a:cubicBezTo>
                      <a:pt x="1070" y="6350"/>
                      <a:pt x="1070" y="6067"/>
                      <a:pt x="1096" y="5794"/>
                    </a:cubicBezTo>
                    <a:cubicBezTo>
                      <a:pt x="1122" y="5520"/>
                      <a:pt x="1164" y="5255"/>
                      <a:pt x="1164" y="4990"/>
                    </a:cubicBezTo>
                    <a:cubicBezTo>
                      <a:pt x="1181" y="4741"/>
                      <a:pt x="1147" y="4493"/>
                      <a:pt x="1062" y="4262"/>
                    </a:cubicBezTo>
                    <a:cubicBezTo>
                      <a:pt x="950" y="3972"/>
                      <a:pt x="771" y="3723"/>
                      <a:pt x="754" y="3407"/>
                    </a:cubicBezTo>
                    <a:cubicBezTo>
                      <a:pt x="719" y="2842"/>
                      <a:pt x="916" y="2329"/>
                      <a:pt x="737" y="1773"/>
                    </a:cubicBezTo>
                    <a:cubicBezTo>
                      <a:pt x="651" y="1499"/>
                      <a:pt x="471" y="1277"/>
                      <a:pt x="360" y="1020"/>
                    </a:cubicBezTo>
                    <a:cubicBezTo>
                      <a:pt x="223" y="704"/>
                      <a:pt x="181" y="361"/>
                      <a:pt x="249" y="36"/>
                    </a:cubicBezTo>
                    <a:cubicBezTo>
                      <a:pt x="249" y="15"/>
                      <a:pt x="229" y="1"/>
                      <a:pt x="212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3"/>
              <p:cNvSpPr/>
              <p:nvPr/>
            </p:nvSpPr>
            <p:spPr>
              <a:xfrm>
                <a:off x="1638950" y="4580090"/>
                <a:ext cx="74303" cy="50972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620" extrusionOk="0">
                    <a:moveTo>
                      <a:pt x="648" y="1"/>
                    </a:moveTo>
                    <a:cubicBezTo>
                      <a:pt x="635" y="1"/>
                      <a:pt x="621" y="8"/>
                      <a:pt x="614" y="26"/>
                    </a:cubicBezTo>
                    <a:cubicBezTo>
                      <a:pt x="417" y="513"/>
                      <a:pt x="349" y="1052"/>
                      <a:pt x="426" y="1574"/>
                    </a:cubicBezTo>
                    <a:cubicBezTo>
                      <a:pt x="503" y="2122"/>
                      <a:pt x="742" y="2626"/>
                      <a:pt x="802" y="3182"/>
                    </a:cubicBezTo>
                    <a:cubicBezTo>
                      <a:pt x="854" y="3747"/>
                      <a:pt x="674" y="4312"/>
                      <a:pt x="512" y="4851"/>
                    </a:cubicBezTo>
                    <a:cubicBezTo>
                      <a:pt x="349" y="5390"/>
                      <a:pt x="127" y="5963"/>
                      <a:pt x="15" y="6536"/>
                    </a:cubicBezTo>
                    <a:cubicBezTo>
                      <a:pt x="0" y="6587"/>
                      <a:pt x="39" y="6620"/>
                      <a:pt x="77" y="6620"/>
                    </a:cubicBezTo>
                    <a:cubicBezTo>
                      <a:pt x="103" y="6620"/>
                      <a:pt x="128" y="6605"/>
                      <a:pt x="135" y="6570"/>
                    </a:cubicBezTo>
                    <a:cubicBezTo>
                      <a:pt x="349" y="6031"/>
                      <a:pt x="486" y="5441"/>
                      <a:pt x="648" y="4885"/>
                    </a:cubicBezTo>
                    <a:cubicBezTo>
                      <a:pt x="802" y="4389"/>
                      <a:pt x="965" y="3875"/>
                      <a:pt x="948" y="3354"/>
                    </a:cubicBezTo>
                    <a:cubicBezTo>
                      <a:pt x="939" y="2832"/>
                      <a:pt x="734" y="2353"/>
                      <a:pt x="614" y="1865"/>
                    </a:cubicBezTo>
                    <a:cubicBezTo>
                      <a:pt x="460" y="1241"/>
                      <a:pt x="563" y="659"/>
                      <a:pt x="683" y="43"/>
                    </a:cubicBezTo>
                    <a:cubicBezTo>
                      <a:pt x="688" y="17"/>
                      <a:pt x="668" y="1"/>
                      <a:pt x="648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3"/>
              <p:cNvSpPr/>
              <p:nvPr/>
            </p:nvSpPr>
            <p:spPr>
              <a:xfrm>
                <a:off x="1752982" y="4727692"/>
                <a:ext cx="167393" cy="374978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4870" extrusionOk="0">
                    <a:moveTo>
                      <a:pt x="2121" y="0"/>
                    </a:moveTo>
                    <a:cubicBezTo>
                      <a:pt x="2114" y="0"/>
                      <a:pt x="2107" y="2"/>
                      <a:pt x="2102" y="8"/>
                    </a:cubicBezTo>
                    <a:cubicBezTo>
                      <a:pt x="1845" y="290"/>
                      <a:pt x="1657" y="624"/>
                      <a:pt x="1537" y="992"/>
                    </a:cubicBezTo>
                    <a:cubicBezTo>
                      <a:pt x="1409" y="1402"/>
                      <a:pt x="1409" y="1804"/>
                      <a:pt x="1392" y="2232"/>
                    </a:cubicBezTo>
                    <a:cubicBezTo>
                      <a:pt x="1357" y="3225"/>
                      <a:pt x="647" y="4020"/>
                      <a:pt x="40" y="4747"/>
                    </a:cubicBezTo>
                    <a:cubicBezTo>
                      <a:pt x="0" y="4800"/>
                      <a:pt x="48" y="4869"/>
                      <a:pt x="99" y="4869"/>
                    </a:cubicBezTo>
                    <a:cubicBezTo>
                      <a:pt x="114" y="4869"/>
                      <a:pt x="129" y="4863"/>
                      <a:pt x="143" y="4850"/>
                    </a:cubicBezTo>
                    <a:cubicBezTo>
                      <a:pt x="434" y="4516"/>
                      <a:pt x="707" y="4166"/>
                      <a:pt x="947" y="3798"/>
                    </a:cubicBezTo>
                    <a:cubicBezTo>
                      <a:pt x="1186" y="3438"/>
                      <a:pt x="1426" y="3053"/>
                      <a:pt x="1494" y="2626"/>
                    </a:cubicBezTo>
                    <a:cubicBezTo>
                      <a:pt x="1563" y="2198"/>
                      <a:pt x="1503" y="1727"/>
                      <a:pt x="1597" y="1274"/>
                    </a:cubicBezTo>
                    <a:cubicBezTo>
                      <a:pt x="1700" y="838"/>
                      <a:pt x="1888" y="427"/>
                      <a:pt x="2153" y="59"/>
                    </a:cubicBezTo>
                    <a:cubicBezTo>
                      <a:pt x="2173" y="32"/>
                      <a:pt x="2146" y="0"/>
                      <a:pt x="2121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3"/>
              <p:cNvSpPr/>
              <p:nvPr/>
            </p:nvSpPr>
            <p:spPr>
              <a:xfrm>
                <a:off x="1261357" y="4771041"/>
                <a:ext cx="227297" cy="332937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4324" extrusionOk="0">
                    <a:moveTo>
                      <a:pt x="52" y="1"/>
                    </a:moveTo>
                    <a:cubicBezTo>
                      <a:pt x="0" y="1"/>
                      <a:pt x="0" y="69"/>
                      <a:pt x="43" y="78"/>
                    </a:cubicBezTo>
                    <a:cubicBezTo>
                      <a:pt x="514" y="266"/>
                      <a:pt x="839" y="600"/>
                      <a:pt x="950" y="1113"/>
                    </a:cubicBezTo>
                    <a:cubicBezTo>
                      <a:pt x="1053" y="1549"/>
                      <a:pt x="864" y="2028"/>
                      <a:pt x="1018" y="2448"/>
                    </a:cubicBezTo>
                    <a:cubicBezTo>
                      <a:pt x="1326" y="3277"/>
                      <a:pt x="2798" y="3269"/>
                      <a:pt x="2781" y="4253"/>
                    </a:cubicBezTo>
                    <a:cubicBezTo>
                      <a:pt x="2781" y="4300"/>
                      <a:pt x="2817" y="4323"/>
                      <a:pt x="2853" y="4323"/>
                    </a:cubicBezTo>
                    <a:cubicBezTo>
                      <a:pt x="2890" y="4323"/>
                      <a:pt x="2926" y="4300"/>
                      <a:pt x="2926" y="4253"/>
                    </a:cubicBezTo>
                    <a:cubicBezTo>
                      <a:pt x="2952" y="3089"/>
                      <a:pt x="1164" y="3226"/>
                      <a:pt x="1112" y="2123"/>
                    </a:cubicBezTo>
                    <a:cubicBezTo>
                      <a:pt x="1104" y="1866"/>
                      <a:pt x="1164" y="1609"/>
                      <a:pt x="1138" y="1344"/>
                    </a:cubicBezTo>
                    <a:cubicBezTo>
                      <a:pt x="1121" y="1139"/>
                      <a:pt x="1070" y="933"/>
                      <a:pt x="984" y="737"/>
                    </a:cubicBezTo>
                    <a:cubicBezTo>
                      <a:pt x="813" y="377"/>
                      <a:pt x="471" y="35"/>
                      <a:pt x="52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6" name="Google Shape;686;p13"/>
          <p:cNvGrpSpPr/>
          <p:nvPr/>
        </p:nvGrpSpPr>
        <p:grpSpPr>
          <a:xfrm>
            <a:off x="228525" y="78035"/>
            <a:ext cx="8664268" cy="2892600"/>
            <a:chOff x="228525" y="78035"/>
            <a:chExt cx="8664268" cy="2892600"/>
          </a:xfrm>
        </p:grpSpPr>
        <p:grpSp>
          <p:nvGrpSpPr>
            <p:cNvPr id="687" name="Google Shape;687;p13"/>
            <p:cNvGrpSpPr/>
            <p:nvPr/>
          </p:nvGrpSpPr>
          <p:grpSpPr>
            <a:xfrm>
              <a:off x="8354201" y="239188"/>
              <a:ext cx="485003" cy="303174"/>
              <a:chOff x="3062401" y="1475650"/>
              <a:chExt cx="485003" cy="303174"/>
            </a:xfrm>
          </p:grpSpPr>
          <p:sp>
            <p:nvSpPr>
              <p:cNvPr id="688" name="Google Shape;688;p13"/>
              <p:cNvSpPr/>
              <p:nvPr/>
            </p:nvSpPr>
            <p:spPr>
              <a:xfrm>
                <a:off x="3062401" y="1652568"/>
                <a:ext cx="456602" cy="126256"/>
              </a:xfrm>
              <a:custGeom>
                <a:avLst/>
                <a:gdLst/>
                <a:ahLst/>
                <a:cxnLst/>
                <a:rect l="l" t="t" r="r" b="b"/>
                <a:pathLst>
                  <a:path w="8553" h="2365" extrusionOk="0">
                    <a:moveTo>
                      <a:pt x="5802" y="1"/>
                    </a:moveTo>
                    <a:cubicBezTo>
                      <a:pt x="5662" y="1"/>
                      <a:pt x="5505" y="89"/>
                      <a:pt x="5446" y="219"/>
                    </a:cubicBezTo>
                    <a:cubicBezTo>
                      <a:pt x="5229" y="762"/>
                      <a:pt x="4964" y="1436"/>
                      <a:pt x="4350" y="1629"/>
                    </a:cubicBezTo>
                    <a:cubicBezTo>
                      <a:pt x="4260" y="1655"/>
                      <a:pt x="4178" y="1666"/>
                      <a:pt x="4104" y="1666"/>
                    </a:cubicBezTo>
                    <a:cubicBezTo>
                      <a:pt x="3547" y="1666"/>
                      <a:pt x="3392" y="1008"/>
                      <a:pt x="3350" y="508"/>
                    </a:cubicBezTo>
                    <a:cubicBezTo>
                      <a:pt x="3336" y="335"/>
                      <a:pt x="3175" y="226"/>
                      <a:pt x="3029" y="226"/>
                    </a:cubicBezTo>
                    <a:cubicBezTo>
                      <a:pt x="2921" y="226"/>
                      <a:pt x="2821" y="286"/>
                      <a:pt x="2795" y="424"/>
                    </a:cubicBezTo>
                    <a:cubicBezTo>
                      <a:pt x="2699" y="978"/>
                      <a:pt x="2386" y="1569"/>
                      <a:pt x="1783" y="1689"/>
                    </a:cubicBezTo>
                    <a:cubicBezTo>
                      <a:pt x="1718" y="1703"/>
                      <a:pt x="1654" y="1709"/>
                      <a:pt x="1592" y="1709"/>
                    </a:cubicBezTo>
                    <a:cubicBezTo>
                      <a:pt x="1103" y="1709"/>
                      <a:pt x="762" y="1303"/>
                      <a:pt x="687" y="822"/>
                    </a:cubicBezTo>
                    <a:cubicBezTo>
                      <a:pt x="669" y="698"/>
                      <a:pt x="569" y="641"/>
                      <a:pt x="463" y="641"/>
                    </a:cubicBezTo>
                    <a:cubicBezTo>
                      <a:pt x="352" y="641"/>
                      <a:pt x="236" y="704"/>
                      <a:pt x="205" y="822"/>
                    </a:cubicBezTo>
                    <a:cubicBezTo>
                      <a:pt x="0" y="1665"/>
                      <a:pt x="844" y="2364"/>
                      <a:pt x="1639" y="2364"/>
                    </a:cubicBezTo>
                    <a:cubicBezTo>
                      <a:pt x="2241" y="2364"/>
                      <a:pt x="2711" y="1978"/>
                      <a:pt x="3000" y="1496"/>
                    </a:cubicBezTo>
                    <a:cubicBezTo>
                      <a:pt x="3193" y="1942"/>
                      <a:pt x="3530" y="2280"/>
                      <a:pt x="4145" y="2280"/>
                    </a:cubicBezTo>
                    <a:cubicBezTo>
                      <a:pt x="4880" y="2268"/>
                      <a:pt x="5338" y="1798"/>
                      <a:pt x="5651" y="1219"/>
                    </a:cubicBezTo>
                    <a:cubicBezTo>
                      <a:pt x="5844" y="1701"/>
                      <a:pt x="6145" y="2111"/>
                      <a:pt x="6723" y="2195"/>
                    </a:cubicBezTo>
                    <a:cubicBezTo>
                      <a:pt x="6801" y="2208"/>
                      <a:pt x="6877" y="2214"/>
                      <a:pt x="6950" y="2214"/>
                    </a:cubicBezTo>
                    <a:cubicBezTo>
                      <a:pt x="7766" y="2214"/>
                      <a:pt x="8318" y="1452"/>
                      <a:pt x="8495" y="689"/>
                    </a:cubicBezTo>
                    <a:cubicBezTo>
                      <a:pt x="8552" y="458"/>
                      <a:pt x="8359" y="305"/>
                      <a:pt x="8174" y="305"/>
                    </a:cubicBezTo>
                    <a:cubicBezTo>
                      <a:pt x="8051" y="305"/>
                      <a:pt x="7931" y="373"/>
                      <a:pt x="7892" y="533"/>
                    </a:cubicBezTo>
                    <a:cubicBezTo>
                      <a:pt x="7794" y="964"/>
                      <a:pt x="7425" y="1594"/>
                      <a:pt x="6934" y="1594"/>
                    </a:cubicBezTo>
                    <a:cubicBezTo>
                      <a:pt x="6822" y="1594"/>
                      <a:pt x="6703" y="1561"/>
                      <a:pt x="6579" y="1484"/>
                    </a:cubicBezTo>
                    <a:cubicBezTo>
                      <a:pt x="6193" y="1243"/>
                      <a:pt x="6109" y="629"/>
                      <a:pt x="6049" y="219"/>
                    </a:cubicBezTo>
                    <a:cubicBezTo>
                      <a:pt x="6027" y="64"/>
                      <a:pt x="5921" y="1"/>
                      <a:pt x="58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3"/>
              <p:cNvSpPr/>
              <p:nvPr/>
            </p:nvSpPr>
            <p:spPr>
              <a:xfrm>
                <a:off x="3134845" y="1475650"/>
                <a:ext cx="412559" cy="104528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1958" extrusionOk="0">
                    <a:moveTo>
                      <a:pt x="2771" y="0"/>
                    </a:moveTo>
                    <a:cubicBezTo>
                      <a:pt x="2610" y="0"/>
                      <a:pt x="2444" y="106"/>
                      <a:pt x="2451" y="292"/>
                    </a:cubicBezTo>
                    <a:cubicBezTo>
                      <a:pt x="2485" y="804"/>
                      <a:pt x="2162" y="1270"/>
                      <a:pt x="1641" y="1270"/>
                    </a:cubicBezTo>
                    <a:cubicBezTo>
                      <a:pt x="1622" y="1270"/>
                      <a:pt x="1603" y="1269"/>
                      <a:pt x="1583" y="1268"/>
                    </a:cubicBezTo>
                    <a:cubicBezTo>
                      <a:pt x="981" y="1232"/>
                      <a:pt x="896" y="714"/>
                      <a:pt x="583" y="316"/>
                    </a:cubicBezTo>
                    <a:cubicBezTo>
                      <a:pt x="551" y="263"/>
                      <a:pt x="496" y="238"/>
                      <a:pt x="441" y="238"/>
                    </a:cubicBezTo>
                    <a:cubicBezTo>
                      <a:pt x="371" y="238"/>
                      <a:pt x="302" y="278"/>
                      <a:pt x="282" y="352"/>
                    </a:cubicBezTo>
                    <a:cubicBezTo>
                      <a:pt x="1" y="1183"/>
                      <a:pt x="902" y="1957"/>
                      <a:pt x="1671" y="1957"/>
                    </a:cubicBezTo>
                    <a:cubicBezTo>
                      <a:pt x="1694" y="1957"/>
                      <a:pt x="1717" y="1956"/>
                      <a:pt x="1740" y="1955"/>
                    </a:cubicBezTo>
                    <a:cubicBezTo>
                      <a:pt x="2210" y="1931"/>
                      <a:pt x="2619" y="1678"/>
                      <a:pt x="2860" y="1280"/>
                    </a:cubicBezTo>
                    <a:cubicBezTo>
                      <a:pt x="3121" y="1688"/>
                      <a:pt x="3572" y="1946"/>
                      <a:pt x="4055" y="1946"/>
                    </a:cubicBezTo>
                    <a:cubicBezTo>
                      <a:pt x="4087" y="1946"/>
                      <a:pt x="4118" y="1945"/>
                      <a:pt x="4149" y="1943"/>
                    </a:cubicBezTo>
                    <a:cubicBezTo>
                      <a:pt x="4668" y="1907"/>
                      <a:pt x="5017" y="1581"/>
                      <a:pt x="5270" y="1184"/>
                    </a:cubicBezTo>
                    <a:cubicBezTo>
                      <a:pt x="5487" y="1557"/>
                      <a:pt x="5872" y="1798"/>
                      <a:pt x="6294" y="1822"/>
                    </a:cubicBezTo>
                    <a:cubicBezTo>
                      <a:pt x="6301" y="1823"/>
                      <a:pt x="6308" y="1823"/>
                      <a:pt x="6314" y="1823"/>
                    </a:cubicBezTo>
                    <a:cubicBezTo>
                      <a:pt x="7065" y="1823"/>
                      <a:pt x="7727" y="1153"/>
                      <a:pt x="7632" y="413"/>
                    </a:cubicBezTo>
                    <a:cubicBezTo>
                      <a:pt x="7620" y="256"/>
                      <a:pt x="7499" y="178"/>
                      <a:pt x="7379" y="178"/>
                    </a:cubicBezTo>
                    <a:cubicBezTo>
                      <a:pt x="7258" y="178"/>
                      <a:pt x="7138" y="256"/>
                      <a:pt x="7126" y="413"/>
                    </a:cubicBezTo>
                    <a:cubicBezTo>
                      <a:pt x="7079" y="795"/>
                      <a:pt x="6788" y="1210"/>
                      <a:pt x="6359" y="1210"/>
                    </a:cubicBezTo>
                    <a:cubicBezTo>
                      <a:pt x="6342" y="1210"/>
                      <a:pt x="6324" y="1209"/>
                      <a:pt x="6306" y="1208"/>
                    </a:cubicBezTo>
                    <a:cubicBezTo>
                      <a:pt x="5860" y="1172"/>
                      <a:pt x="5631" y="714"/>
                      <a:pt x="5680" y="304"/>
                    </a:cubicBezTo>
                    <a:cubicBezTo>
                      <a:pt x="5705" y="107"/>
                      <a:pt x="5569" y="17"/>
                      <a:pt x="5418" y="17"/>
                    </a:cubicBezTo>
                    <a:cubicBezTo>
                      <a:pt x="5282" y="17"/>
                      <a:pt x="5134" y="89"/>
                      <a:pt x="5077" y="220"/>
                    </a:cubicBezTo>
                    <a:cubicBezTo>
                      <a:pt x="4909" y="618"/>
                      <a:pt x="4680" y="1184"/>
                      <a:pt x="4222" y="1304"/>
                    </a:cubicBezTo>
                    <a:cubicBezTo>
                      <a:pt x="4155" y="1321"/>
                      <a:pt x="4091" y="1329"/>
                      <a:pt x="4029" y="1329"/>
                    </a:cubicBezTo>
                    <a:cubicBezTo>
                      <a:pt x="3480" y="1329"/>
                      <a:pt x="3140" y="697"/>
                      <a:pt x="3053" y="220"/>
                    </a:cubicBezTo>
                    <a:cubicBezTo>
                      <a:pt x="3026" y="69"/>
                      <a:pt x="2900" y="0"/>
                      <a:pt x="27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0" name="Google Shape;690;p13"/>
            <p:cNvGrpSpPr/>
            <p:nvPr/>
          </p:nvGrpSpPr>
          <p:grpSpPr>
            <a:xfrm>
              <a:off x="228534" y="1502198"/>
              <a:ext cx="587929" cy="273118"/>
              <a:chOff x="-427916" y="-141852"/>
              <a:chExt cx="587929" cy="273118"/>
            </a:xfrm>
          </p:grpSpPr>
          <p:sp>
            <p:nvSpPr>
              <p:cNvPr id="691" name="Google Shape;691;p13"/>
              <p:cNvSpPr/>
              <p:nvPr/>
            </p:nvSpPr>
            <p:spPr>
              <a:xfrm>
                <a:off x="-427916" y="10349"/>
                <a:ext cx="522906" cy="120917"/>
              </a:xfrm>
              <a:custGeom>
                <a:avLst/>
                <a:gdLst/>
                <a:ahLst/>
                <a:cxnLst/>
                <a:rect l="l" t="t" r="r" b="b"/>
                <a:pathLst>
                  <a:path w="9795" h="2265" extrusionOk="0">
                    <a:moveTo>
                      <a:pt x="6403" y="0"/>
                    </a:moveTo>
                    <a:cubicBezTo>
                      <a:pt x="6298" y="0"/>
                      <a:pt x="6194" y="47"/>
                      <a:pt x="6146" y="143"/>
                    </a:cubicBezTo>
                    <a:cubicBezTo>
                      <a:pt x="5905" y="624"/>
                      <a:pt x="5579" y="1287"/>
                      <a:pt x="5025" y="1444"/>
                    </a:cubicBezTo>
                    <a:cubicBezTo>
                      <a:pt x="4942" y="1469"/>
                      <a:pt x="4862" y="1481"/>
                      <a:pt x="4784" y="1481"/>
                    </a:cubicBezTo>
                    <a:cubicBezTo>
                      <a:pt x="4268" y="1481"/>
                      <a:pt x="3891" y="961"/>
                      <a:pt x="3796" y="468"/>
                    </a:cubicBezTo>
                    <a:cubicBezTo>
                      <a:pt x="3763" y="321"/>
                      <a:pt x="3622" y="244"/>
                      <a:pt x="3480" y="244"/>
                    </a:cubicBezTo>
                    <a:cubicBezTo>
                      <a:pt x="3367" y="244"/>
                      <a:pt x="3253" y="294"/>
                      <a:pt x="3194" y="396"/>
                    </a:cubicBezTo>
                    <a:cubicBezTo>
                      <a:pt x="2873" y="971"/>
                      <a:pt x="2480" y="1628"/>
                      <a:pt x="1774" y="1628"/>
                    </a:cubicBezTo>
                    <a:cubicBezTo>
                      <a:pt x="1711" y="1628"/>
                      <a:pt x="1647" y="1623"/>
                      <a:pt x="1579" y="1612"/>
                    </a:cubicBezTo>
                    <a:cubicBezTo>
                      <a:pt x="1278" y="1564"/>
                      <a:pt x="1001" y="1420"/>
                      <a:pt x="784" y="1203"/>
                    </a:cubicBezTo>
                    <a:cubicBezTo>
                      <a:pt x="639" y="1058"/>
                      <a:pt x="531" y="817"/>
                      <a:pt x="314" y="757"/>
                    </a:cubicBezTo>
                    <a:cubicBezTo>
                      <a:pt x="304" y="754"/>
                      <a:pt x="295" y="752"/>
                      <a:pt x="285" y="752"/>
                    </a:cubicBezTo>
                    <a:cubicBezTo>
                      <a:pt x="260" y="752"/>
                      <a:pt x="239" y="763"/>
                      <a:pt x="230" y="781"/>
                    </a:cubicBezTo>
                    <a:cubicBezTo>
                      <a:pt x="1" y="1034"/>
                      <a:pt x="242" y="1420"/>
                      <a:pt x="423" y="1637"/>
                    </a:cubicBezTo>
                    <a:cubicBezTo>
                      <a:pt x="712" y="1950"/>
                      <a:pt x="1097" y="2167"/>
                      <a:pt x="1519" y="2239"/>
                    </a:cubicBezTo>
                    <a:cubicBezTo>
                      <a:pt x="1622" y="2257"/>
                      <a:pt x="1722" y="2265"/>
                      <a:pt x="1818" y="2265"/>
                    </a:cubicBezTo>
                    <a:cubicBezTo>
                      <a:pt x="2515" y="2265"/>
                      <a:pt x="3019" y="1826"/>
                      <a:pt x="3411" y="1275"/>
                    </a:cubicBezTo>
                    <a:cubicBezTo>
                      <a:pt x="3698" y="1759"/>
                      <a:pt x="4195" y="2121"/>
                      <a:pt x="4785" y="2121"/>
                    </a:cubicBezTo>
                    <a:cubicBezTo>
                      <a:pt x="4813" y="2121"/>
                      <a:pt x="4840" y="2120"/>
                      <a:pt x="4869" y="2119"/>
                    </a:cubicBezTo>
                    <a:cubicBezTo>
                      <a:pt x="5543" y="2070"/>
                      <a:pt x="6001" y="1576"/>
                      <a:pt x="6338" y="1022"/>
                    </a:cubicBezTo>
                    <a:cubicBezTo>
                      <a:pt x="6664" y="1625"/>
                      <a:pt x="7230" y="2082"/>
                      <a:pt x="7941" y="2094"/>
                    </a:cubicBezTo>
                    <a:cubicBezTo>
                      <a:pt x="7947" y="2095"/>
                      <a:pt x="7954" y="2095"/>
                      <a:pt x="7960" y="2095"/>
                    </a:cubicBezTo>
                    <a:cubicBezTo>
                      <a:pt x="8672" y="2095"/>
                      <a:pt x="9794" y="1424"/>
                      <a:pt x="9531" y="588"/>
                    </a:cubicBezTo>
                    <a:cubicBezTo>
                      <a:pt x="9497" y="479"/>
                      <a:pt x="9401" y="420"/>
                      <a:pt x="9305" y="420"/>
                    </a:cubicBezTo>
                    <a:cubicBezTo>
                      <a:pt x="9231" y="420"/>
                      <a:pt x="9157" y="455"/>
                      <a:pt x="9110" y="528"/>
                    </a:cubicBezTo>
                    <a:cubicBezTo>
                      <a:pt x="8977" y="769"/>
                      <a:pt x="8929" y="1010"/>
                      <a:pt x="8724" y="1215"/>
                    </a:cubicBezTo>
                    <a:cubicBezTo>
                      <a:pt x="8507" y="1409"/>
                      <a:pt x="8224" y="1517"/>
                      <a:pt x="7938" y="1517"/>
                    </a:cubicBezTo>
                    <a:cubicBezTo>
                      <a:pt x="7923" y="1517"/>
                      <a:pt x="7908" y="1517"/>
                      <a:pt x="7893" y="1516"/>
                    </a:cubicBezTo>
                    <a:cubicBezTo>
                      <a:pt x="7218" y="1456"/>
                      <a:pt x="6796" y="829"/>
                      <a:pt x="6688" y="215"/>
                    </a:cubicBezTo>
                    <a:cubicBezTo>
                      <a:pt x="6668" y="74"/>
                      <a:pt x="6535" y="0"/>
                      <a:pt x="6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3"/>
              <p:cNvSpPr/>
              <p:nvPr/>
            </p:nvSpPr>
            <p:spPr>
              <a:xfrm>
                <a:off x="-300485" y="-141852"/>
                <a:ext cx="460499" cy="105168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970" extrusionOk="0">
                    <a:moveTo>
                      <a:pt x="6016" y="0"/>
                    </a:moveTo>
                    <a:cubicBezTo>
                      <a:pt x="5936" y="0"/>
                      <a:pt x="5855" y="41"/>
                      <a:pt x="5807" y="126"/>
                    </a:cubicBezTo>
                    <a:cubicBezTo>
                      <a:pt x="5590" y="584"/>
                      <a:pt x="5325" y="1174"/>
                      <a:pt x="4747" y="1234"/>
                    </a:cubicBezTo>
                    <a:cubicBezTo>
                      <a:pt x="4712" y="1238"/>
                      <a:pt x="4678" y="1239"/>
                      <a:pt x="4644" y="1239"/>
                    </a:cubicBezTo>
                    <a:cubicBezTo>
                      <a:pt x="4073" y="1239"/>
                      <a:pt x="3678" y="769"/>
                      <a:pt x="3542" y="234"/>
                    </a:cubicBezTo>
                    <a:cubicBezTo>
                      <a:pt x="3508" y="98"/>
                      <a:pt x="3412" y="39"/>
                      <a:pt x="3310" y="39"/>
                    </a:cubicBezTo>
                    <a:cubicBezTo>
                      <a:pt x="3196" y="39"/>
                      <a:pt x="3075" y="113"/>
                      <a:pt x="3024" y="234"/>
                    </a:cubicBezTo>
                    <a:cubicBezTo>
                      <a:pt x="2807" y="752"/>
                      <a:pt x="2373" y="1259"/>
                      <a:pt x="1795" y="1367"/>
                    </a:cubicBezTo>
                    <a:cubicBezTo>
                      <a:pt x="1736" y="1378"/>
                      <a:pt x="1676" y="1384"/>
                      <a:pt x="1617" y="1384"/>
                    </a:cubicBezTo>
                    <a:cubicBezTo>
                      <a:pt x="1102" y="1384"/>
                      <a:pt x="585" y="980"/>
                      <a:pt x="542" y="451"/>
                    </a:cubicBezTo>
                    <a:cubicBezTo>
                      <a:pt x="542" y="295"/>
                      <a:pt x="424" y="216"/>
                      <a:pt x="307" y="216"/>
                    </a:cubicBezTo>
                    <a:cubicBezTo>
                      <a:pt x="189" y="216"/>
                      <a:pt x="72" y="295"/>
                      <a:pt x="72" y="451"/>
                    </a:cubicBezTo>
                    <a:cubicBezTo>
                      <a:pt x="0" y="1299"/>
                      <a:pt x="793" y="1970"/>
                      <a:pt x="1616" y="1970"/>
                    </a:cubicBezTo>
                    <a:cubicBezTo>
                      <a:pt x="1623" y="1970"/>
                      <a:pt x="1631" y="1970"/>
                      <a:pt x="1638" y="1969"/>
                    </a:cubicBezTo>
                    <a:cubicBezTo>
                      <a:pt x="2337" y="1957"/>
                      <a:pt x="2903" y="1499"/>
                      <a:pt x="3265" y="933"/>
                    </a:cubicBezTo>
                    <a:cubicBezTo>
                      <a:pt x="3530" y="1415"/>
                      <a:pt x="4024" y="1728"/>
                      <a:pt x="4578" y="1765"/>
                    </a:cubicBezTo>
                    <a:cubicBezTo>
                      <a:pt x="4606" y="1766"/>
                      <a:pt x="4633" y="1767"/>
                      <a:pt x="4659" y="1767"/>
                    </a:cubicBezTo>
                    <a:cubicBezTo>
                      <a:pt x="5298" y="1767"/>
                      <a:pt x="5699" y="1358"/>
                      <a:pt x="6000" y="849"/>
                    </a:cubicBezTo>
                    <a:cubicBezTo>
                      <a:pt x="6280" y="1305"/>
                      <a:pt x="6745" y="1525"/>
                      <a:pt x="7210" y="1525"/>
                    </a:cubicBezTo>
                    <a:cubicBezTo>
                      <a:pt x="7765" y="1525"/>
                      <a:pt x="8318" y="1211"/>
                      <a:pt x="8554" y="608"/>
                    </a:cubicBezTo>
                    <a:cubicBezTo>
                      <a:pt x="8626" y="432"/>
                      <a:pt x="8460" y="294"/>
                      <a:pt x="8301" y="294"/>
                    </a:cubicBezTo>
                    <a:cubicBezTo>
                      <a:pt x="8220" y="294"/>
                      <a:pt x="8141" y="330"/>
                      <a:pt x="8096" y="415"/>
                    </a:cubicBezTo>
                    <a:cubicBezTo>
                      <a:pt x="7892" y="802"/>
                      <a:pt x="7524" y="997"/>
                      <a:pt x="7169" y="997"/>
                    </a:cubicBezTo>
                    <a:cubicBezTo>
                      <a:pt x="6751" y="997"/>
                      <a:pt x="6351" y="727"/>
                      <a:pt x="6253" y="186"/>
                    </a:cubicBezTo>
                    <a:cubicBezTo>
                      <a:pt x="6219" y="65"/>
                      <a:pt x="6118" y="0"/>
                      <a:pt x="60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93;p13"/>
            <p:cNvGrpSpPr/>
            <p:nvPr/>
          </p:nvGrpSpPr>
          <p:grpSpPr>
            <a:xfrm>
              <a:off x="2100976" y="78035"/>
              <a:ext cx="523013" cy="299276"/>
              <a:chOff x="-2051299" y="2124935"/>
              <a:chExt cx="523013" cy="299276"/>
            </a:xfrm>
          </p:grpSpPr>
          <p:sp>
            <p:nvSpPr>
              <p:cNvPr id="694" name="Google Shape;694;p13"/>
              <p:cNvSpPr/>
              <p:nvPr/>
            </p:nvSpPr>
            <p:spPr>
              <a:xfrm>
                <a:off x="-1968712" y="2124935"/>
                <a:ext cx="341984" cy="119636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2241" extrusionOk="0">
                    <a:moveTo>
                      <a:pt x="3533" y="1"/>
                    </a:moveTo>
                    <a:cubicBezTo>
                      <a:pt x="3395" y="1"/>
                      <a:pt x="3246" y="87"/>
                      <a:pt x="3189" y="227"/>
                    </a:cubicBezTo>
                    <a:cubicBezTo>
                      <a:pt x="2948" y="806"/>
                      <a:pt x="2634" y="1492"/>
                      <a:pt x="1923" y="1553"/>
                    </a:cubicBezTo>
                    <a:cubicBezTo>
                      <a:pt x="1908" y="1553"/>
                      <a:pt x="1892" y="1554"/>
                      <a:pt x="1876" y="1554"/>
                    </a:cubicBezTo>
                    <a:cubicBezTo>
                      <a:pt x="1579" y="1554"/>
                      <a:pt x="1286" y="1446"/>
                      <a:pt x="1080" y="1251"/>
                    </a:cubicBezTo>
                    <a:cubicBezTo>
                      <a:pt x="887" y="1071"/>
                      <a:pt x="803" y="842"/>
                      <a:pt x="610" y="685"/>
                    </a:cubicBezTo>
                    <a:cubicBezTo>
                      <a:pt x="570" y="645"/>
                      <a:pt x="519" y="626"/>
                      <a:pt x="469" y="626"/>
                    </a:cubicBezTo>
                    <a:cubicBezTo>
                      <a:pt x="385" y="626"/>
                      <a:pt x="303" y="679"/>
                      <a:pt x="273" y="769"/>
                    </a:cubicBezTo>
                    <a:cubicBezTo>
                      <a:pt x="1" y="1609"/>
                      <a:pt x="1157" y="2240"/>
                      <a:pt x="1860" y="2240"/>
                    </a:cubicBezTo>
                    <a:cubicBezTo>
                      <a:pt x="1874" y="2240"/>
                      <a:pt x="1887" y="2240"/>
                      <a:pt x="1899" y="2239"/>
                    </a:cubicBezTo>
                    <a:cubicBezTo>
                      <a:pt x="2695" y="2203"/>
                      <a:pt x="3177" y="1697"/>
                      <a:pt x="3502" y="1083"/>
                    </a:cubicBezTo>
                    <a:cubicBezTo>
                      <a:pt x="3815" y="1541"/>
                      <a:pt x="4333" y="1842"/>
                      <a:pt x="4899" y="1878"/>
                    </a:cubicBezTo>
                    <a:cubicBezTo>
                      <a:pt x="4915" y="1878"/>
                      <a:pt x="4930" y="1879"/>
                      <a:pt x="4946" y="1879"/>
                    </a:cubicBezTo>
                    <a:cubicBezTo>
                      <a:pt x="5711" y="1879"/>
                      <a:pt x="6406" y="1296"/>
                      <a:pt x="6406" y="504"/>
                    </a:cubicBezTo>
                    <a:cubicBezTo>
                      <a:pt x="6406" y="298"/>
                      <a:pt x="6265" y="201"/>
                      <a:pt x="6115" y="201"/>
                    </a:cubicBezTo>
                    <a:cubicBezTo>
                      <a:pt x="5958" y="201"/>
                      <a:pt x="5792" y="307"/>
                      <a:pt x="5767" y="504"/>
                    </a:cubicBezTo>
                    <a:cubicBezTo>
                      <a:pt x="5717" y="928"/>
                      <a:pt x="5353" y="1226"/>
                      <a:pt x="4946" y="1226"/>
                    </a:cubicBezTo>
                    <a:cubicBezTo>
                      <a:pt x="4867" y="1226"/>
                      <a:pt x="4787" y="1215"/>
                      <a:pt x="4707" y="1191"/>
                    </a:cubicBezTo>
                    <a:cubicBezTo>
                      <a:pt x="4249" y="1071"/>
                      <a:pt x="3899" y="697"/>
                      <a:pt x="3803" y="227"/>
                    </a:cubicBezTo>
                    <a:cubicBezTo>
                      <a:pt x="3769" y="69"/>
                      <a:pt x="3655" y="1"/>
                      <a:pt x="35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3"/>
              <p:cNvSpPr/>
              <p:nvPr/>
            </p:nvSpPr>
            <p:spPr>
              <a:xfrm>
                <a:off x="-2051299" y="2282902"/>
                <a:ext cx="523013" cy="141310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2647" extrusionOk="0">
                    <a:moveTo>
                      <a:pt x="9465" y="0"/>
                    </a:moveTo>
                    <a:cubicBezTo>
                      <a:pt x="9299" y="0"/>
                      <a:pt x="9133" y="106"/>
                      <a:pt x="9133" y="317"/>
                    </a:cubicBezTo>
                    <a:cubicBezTo>
                      <a:pt x="9121" y="1001"/>
                      <a:pt x="8602" y="1362"/>
                      <a:pt x="8081" y="1362"/>
                    </a:cubicBezTo>
                    <a:cubicBezTo>
                      <a:pt x="7620" y="1362"/>
                      <a:pt x="7156" y="1079"/>
                      <a:pt x="7037" y="485"/>
                    </a:cubicBezTo>
                    <a:cubicBezTo>
                      <a:pt x="7008" y="343"/>
                      <a:pt x="6902" y="281"/>
                      <a:pt x="6787" y="281"/>
                    </a:cubicBezTo>
                    <a:cubicBezTo>
                      <a:pt x="6659" y="281"/>
                      <a:pt x="6521" y="358"/>
                      <a:pt x="6471" y="485"/>
                    </a:cubicBezTo>
                    <a:cubicBezTo>
                      <a:pt x="6254" y="1112"/>
                      <a:pt x="5820" y="1835"/>
                      <a:pt x="5133" y="2003"/>
                    </a:cubicBezTo>
                    <a:cubicBezTo>
                      <a:pt x="5040" y="2027"/>
                      <a:pt x="4949" y="2038"/>
                      <a:pt x="4859" y="2038"/>
                    </a:cubicBezTo>
                    <a:cubicBezTo>
                      <a:pt x="4217" y="2038"/>
                      <a:pt x="3690" y="1465"/>
                      <a:pt x="3711" y="799"/>
                    </a:cubicBezTo>
                    <a:cubicBezTo>
                      <a:pt x="3718" y="617"/>
                      <a:pt x="3556" y="510"/>
                      <a:pt x="3401" y="510"/>
                    </a:cubicBezTo>
                    <a:cubicBezTo>
                      <a:pt x="3278" y="510"/>
                      <a:pt x="3160" y="577"/>
                      <a:pt x="3133" y="726"/>
                    </a:cubicBezTo>
                    <a:cubicBezTo>
                      <a:pt x="3013" y="1341"/>
                      <a:pt x="2627" y="1967"/>
                      <a:pt x="1928" y="2003"/>
                    </a:cubicBezTo>
                    <a:cubicBezTo>
                      <a:pt x="1906" y="2004"/>
                      <a:pt x="1883" y="2005"/>
                      <a:pt x="1862" y="2005"/>
                    </a:cubicBezTo>
                    <a:cubicBezTo>
                      <a:pt x="1160" y="2005"/>
                      <a:pt x="1012" y="1443"/>
                      <a:pt x="988" y="859"/>
                    </a:cubicBezTo>
                    <a:cubicBezTo>
                      <a:pt x="988" y="736"/>
                      <a:pt x="889" y="653"/>
                      <a:pt x="783" y="653"/>
                    </a:cubicBezTo>
                    <a:cubicBezTo>
                      <a:pt x="733" y="653"/>
                      <a:pt x="682" y="671"/>
                      <a:pt x="639" y="714"/>
                    </a:cubicBezTo>
                    <a:cubicBezTo>
                      <a:pt x="0" y="1437"/>
                      <a:pt x="808" y="2473"/>
                      <a:pt x="1579" y="2618"/>
                    </a:cubicBezTo>
                    <a:cubicBezTo>
                      <a:pt x="1684" y="2638"/>
                      <a:pt x="1787" y="2647"/>
                      <a:pt x="1887" y="2647"/>
                    </a:cubicBezTo>
                    <a:cubicBezTo>
                      <a:pt x="2522" y="2647"/>
                      <a:pt x="3051" y="2269"/>
                      <a:pt x="3374" y="1738"/>
                    </a:cubicBezTo>
                    <a:cubicBezTo>
                      <a:pt x="3677" y="2286"/>
                      <a:pt x="4250" y="2619"/>
                      <a:pt x="4875" y="2619"/>
                    </a:cubicBezTo>
                    <a:cubicBezTo>
                      <a:pt x="4897" y="2619"/>
                      <a:pt x="4919" y="2619"/>
                      <a:pt x="4940" y="2618"/>
                    </a:cubicBezTo>
                    <a:cubicBezTo>
                      <a:pt x="5760" y="2582"/>
                      <a:pt x="6374" y="1979"/>
                      <a:pt x="6748" y="1280"/>
                    </a:cubicBezTo>
                    <a:cubicBezTo>
                      <a:pt x="7061" y="1761"/>
                      <a:pt x="7591" y="2045"/>
                      <a:pt x="8157" y="2045"/>
                    </a:cubicBezTo>
                    <a:cubicBezTo>
                      <a:pt x="8201" y="2045"/>
                      <a:pt x="8246" y="2043"/>
                      <a:pt x="8290" y="2040"/>
                    </a:cubicBezTo>
                    <a:cubicBezTo>
                      <a:pt x="9157" y="1943"/>
                      <a:pt x="9772" y="1160"/>
                      <a:pt x="9796" y="317"/>
                    </a:cubicBezTo>
                    <a:cubicBezTo>
                      <a:pt x="9796" y="106"/>
                      <a:pt x="9630" y="0"/>
                      <a:pt x="94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13"/>
            <p:cNvGrpSpPr/>
            <p:nvPr/>
          </p:nvGrpSpPr>
          <p:grpSpPr>
            <a:xfrm>
              <a:off x="8576273" y="1801733"/>
              <a:ext cx="316520" cy="280805"/>
              <a:chOff x="973073" y="2327408"/>
              <a:chExt cx="316520" cy="280805"/>
            </a:xfrm>
          </p:grpSpPr>
          <p:sp>
            <p:nvSpPr>
              <p:cNvPr id="697" name="Google Shape;697;p13"/>
              <p:cNvSpPr/>
              <p:nvPr/>
            </p:nvSpPr>
            <p:spPr>
              <a:xfrm>
                <a:off x="973073" y="2453824"/>
                <a:ext cx="155083" cy="15438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892" extrusionOk="0">
                    <a:moveTo>
                      <a:pt x="1499" y="1"/>
                    </a:moveTo>
                    <a:cubicBezTo>
                      <a:pt x="1417" y="1"/>
                      <a:pt x="1334" y="10"/>
                      <a:pt x="1254" y="30"/>
                    </a:cubicBezTo>
                    <a:cubicBezTo>
                      <a:pt x="1133" y="30"/>
                      <a:pt x="1001" y="66"/>
                      <a:pt x="892" y="127"/>
                    </a:cubicBezTo>
                    <a:cubicBezTo>
                      <a:pt x="772" y="163"/>
                      <a:pt x="663" y="223"/>
                      <a:pt x="579" y="307"/>
                    </a:cubicBezTo>
                    <a:cubicBezTo>
                      <a:pt x="470" y="380"/>
                      <a:pt x="374" y="464"/>
                      <a:pt x="314" y="573"/>
                    </a:cubicBezTo>
                    <a:cubicBezTo>
                      <a:pt x="229" y="657"/>
                      <a:pt x="169" y="765"/>
                      <a:pt x="133" y="886"/>
                    </a:cubicBezTo>
                    <a:cubicBezTo>
                      <a:pt x="49" y="1054"/>
                      <a:pt x="1" y="1247"/>
                      <a:pt x="13" y="1440"/>
                    </a:cubicBezTo>
                    <a:cubicBezTo>
                      <a:pt x="25" y="1573"/>
                      <a:pt x="49" y="1705"/>
                      <a:pt x="61" y="1826"/>
                    </a:cubicBezTo>
                    <a:lnTo>
                      <a:pt x="205" y="2175"/>
                    </a:lnTo>
                    <a:lnTo>
                      <a:pt x="434" y="2464"/>
                    </a:lnTo>
                    <a:lnTo>
                      <a:pt x="723" y="2693"/>
                    </a:lnTo>
                    <a:lnTo>
                      <a:pt x="1073" y="2838"/>
                    </a:lnTo>
                    <a:cubicBezTo>
                      <a:pt x="1178" y="2873"/>
                      <a:pt x="1292" y="2892"/>
                      <a:pt x="1406" y="2892"/>
                    </a:cubicBezTo>
                    <a:cubicBezTo>
                      <a:pt x="1488" y="2892"/>
                      <a:pt x="1571" y="2882"/>
                      <a:pt x="1651" y="2862"/>
                    </a:cubicBezTo>
                    <a:cubicBezTo>
                      <a:pt x="1772" y="2862"/>
                      <a:pt x="1904" y="2826"/>
                      <a:pt x="2013" y="2765"/>
                    </a:cubicBezTo>
                    <a:cubicBezTo>
                      <a:pt x="2193" y="2705"/>
                      <a:pt x="2350" y="2609"/>
                      <a:pt x="2471" y="2464"/>
                    </a:cubicBezTo>
                    <a:lnTo>
                      <a:pt x="2483" y="2452"/>
                    </a:lnTo>
                    <a:cubicBezTo>
                      <a:pt x="2736" y="2175"/>
                      <a:pt x="2880" y="1814"/>
                      <a:pt x="2904" y="1440"/>
                    </a:cubicBezTo>
                    <a:lnTo>
                      <a:pt x="2844" y="1079"/>
                    </a:lnTo>
                    <a:cubicBezTo>
                      <a:pt x="2784" y="838"/>
                      <a:pt x="2651" y="621"/>
                      <a:pt x="2483" y="452"/>
                    </a:cubicBezTo>
                    <a:lnTo>
                      <a:pt x="2471" y="428"/>
                    </a:lnTo>
                    <a:lnTo>
                      <a:pt x="2169" y="211"/>
                    </a:lnTo>
                    <a:lnTo>
                      <a:pt x="1832" y="54"/>
                    </a:lnTo>
                    <a:cubicBezTo>
                      <a:pt x="1727" y="19"/>
                      <a:pt x="1613" y="1"/>
                      <a:pt x="14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3"/>
              <p:cNvSpPr/>
              <p:nvPr/>
            </p:nvSpPr>
            <p:spPr>
              <a:xfrm>
                <a:off x="1075359" y="2327408"/>
                <a:ext cx="119049" cy="119049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230" extrusionOk="0">
                    <a:moveTo>
                      <a:pt x="1115" y="1"/>
                    </a:moveTo>
                    <a:cubicBezTo>
                      <a:pt x="829" y="1"/>
                      <a:pt x="543" y="109"/>
                      <a:pt x="326" y="326"/>
                    </a:cubicBezTo>
                    <a:cubicBezTo>
                      <a:pt x="229" y="422"/>
                      <a:pt x="145" y="543"/>
                      <a:pt x="97" y="675"/>
                    </a:cubicBezTo>
                    <a:cubicBezTo>
                      <a:pt x="36" y="820"/>
                      <a:pt x="0" y="965"/>
                      <a:pt x="12" y="1121"/>
                    </a:cubicBezTo>
                    <a:cubicBezTo>
                      <a:pt x="12" y="1410"/>
                      <a:pt x="133" y="1687"/>
                      <a:pt x="338" y="1904"/>
                    </a:cubicBezTo>
                    <a:cubicBezTo>
                      <a:pt x="543" y="2097"/>
                      <a:pt x="832" y="2218"/>
                      <a:pt x="1121" y="2230"/>
                    </a:cubicBezTo>
                    <a:cubicBezTo>
                      <a:pt x="1410" y="2218"/>
                      <a:pt x="1699" y="2109"/>
                      <a:pt x="1904" y="1904"/>
                    </a:cubicBezTo>
                    <a:cubicBezTo>
                      <a:pt x="2012" y="1796"/>
                      <a:pt x="2085" y="1675"/>
                      <a:pt x="2133" y="1543"/>
                    </a:cubicBezTo>
                    <a:cubicBezTo>
                      <a:pt x="2205" y="1410"/>
                      <a:pt x="2229" y="1266"/>
                      <a:pt x="2229" y="1109"/>
                    </a:cubicBezTo>
                    <a:cubicBezTo>
                      <a:pt x="2229" y="820"/>
                      <a:pt x="2109" y="531"/>
                      <a:pt x="1904" y="326"/>
                    </a:cubicBezTo>
                    <a:cubicBezTo>
                      <a:pt x="1687" y="109"/>
                      <a:pt x="1401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3"/>
              <p:cNvSpPr/>
              <p:nvPr/>
            </p:nvSpPr>
            <p:spPr>
              <a:xfrm>
                <a:off x="1189176" y="2472135"/>
                <a:ext cx="100417" cy="7788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459" extrusionOk="0">
                    <a:moveTo>
                      <a:pt x="941" y="1"/>
                    </a:moveTo>
                    <a:cubicBezTo>
                      <a:pt x="1" y="1"/>
                      <a:pt x="1" y="1458"/>
                      <a:pt x="941" y="1458"/>
                    </a:cubicBezTo>
                    <a:cubicBezTo>
                      <a:pt x="1881" y="1458"/>
                      <a:pt x="1881" y="1"/>
                      <a:pt x="9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13"/>
            <p:cNvGrpSpPr/>
            <p:nvPr/>
          </p:nvGrpSpPr>
          <p:grpSpPr>
            <a:xfrm>
              <a:off x="5510968" y="88777"/>
              <a:ext cx="398014" cy="291534"/>
              <a:chOff x="320593" y="2321915"/>
              <a:chExt cx="398014" cy="291534"/>
            </a:xfrm>
          </p:grpSpPr>
          <p:sp>
            <p:nvSpPr>
              <p:cNvPr id="701" name="Google Shape;701;p13"/>
              <p:cNvSpPr/>
              <p:nvPr/>
            </p:nvSpPr>
            <p:spPr>
              <a:xfrm rot="-7480925">
                <a:off x="346757" y="2455051"/>
                <a:ext cx="131915" cy="13277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487" extrusionOk="0">
                    <a:moveTo>
                      <a:pt x="1235" y="0"/>
                    </a:moveTo>
                    <a:cubicBezTo>
                      <a:pt x="1181" y="0"/>
                      <a:pt x="1127" y="9"/>
                      <a:pt x="1073" y="27"/>
                    </a:cubicBezTo>
                    <a:cubicBezTo>
                      <a:pt x="964" y="27"/>
                      <a:pt x="856" y="51"/>
                      <a:pt x="760" y="111"/>
                    </a:cubicBezTo>
                    <a:cubicBezTo>
                      <a:pt x="615" y="160"/>
                      <a:pt x="470" y="244"/>
                      <a:pt x="362" y="365"/>
                    </a:cubicBezTo>
                    <a:lnTo>
                      <a:pt x="169" y="618"/>
                    </a:lnTo>
                    <a:cubicBezTo>
                      <a:pt x="133" y="714"/>
                      <a:pt x="85" y="810"/>
                      <a:pt x="49" y="919"/>
                    </a:cubicBezTo>
                    <a:lnTo>
                      <a:pt x="0" y="1244"/>
                    </a:lnTo>
                    <a:lnTo>
                      <a:pt x="49" y="1569"/>
                    </a:lnTo>
                    <a:cubicBezTo>
                      <a:pt x="85" y="1666"/>
                      <a:pt x="133" y="1762"/>
                      <a:pt x="169" y="1871"/>
                    </a:cubicBezTo>
                    <a:cubicBezTo>
                      <a:pt x="241" y="2015"/>
                      <a:pt x="350" y="2136"/>
                      <a:pt x="494" y="2220"/>
                    </a:cubicBezTo>
                    <a:cubicBezTo>
                      <a:pt x="567" y="2292"/>
                      <a:pt x="663" y="2353"/>
                      <a:pt x="760" y="2377"/>
                    </a:cubicBezTo>
                    <a:cubicBezTo>
                      <a:pt x="889" y="2441"/>
                      <a:pt x="1038" y="2487"/>
                      <a:pt x="1189" y="2487"/>
                    </a:cubicBezTo>
                    <a:cubicBezTo>
                      <a:pt x="1207" y="2487"/>
                      <a:pt x="1224" y="2486"/>
                      <a:pt x="1241" y="2485"/>
                    </a:cubicBezTo>
                    <a:lnTo>
                      <a:pt x="1254" y="2485"/>
                    </a:lnTo>
                    <a:cubicBezTo>
                      <a:pt x="1579" y="2473"/>
                      <a:pt x="1880" y="2341"/>
                      <a:pt x="2121" y="2124"/>
                    </a:cubicBezTo>
                    <a:lnTo>
                      <a:pt x="2302" y="1883"/>
                    </a:lnTo>
                    <a:cubicBezTo>
                      <a:pt x="2410" y="1690"/>
                      <a:pt x="2470" y="1485"/>
                      <a:pt x="2470" y="1268"/>
                    </a:cubicBezTo>
                    <a:lnTo>
                      <a:pt x="2470" y="1256"/>
                    </a:lnTo>
                    <a:cubicBezTo>
                      <a:pt x="2458" y="1136"/>
                      <a:pt x="2446" y="1027"/>
                      <a:pt x="2434" y="919"/>
                    </a:cubicBezTo>
                    <a:cubicBezTo>
                      <a:pt x="2386" y="810"/>
                      <a:pt x="2350" y="714"/>
                      <a:pt x="2302" y="618"/>
                    </a:cubicBezTo>
                    <a:cubicBezTo>
                      <a:pt x="2230" y="473"/>
                      <a:pt x="2121" y="352"/>
                      <a:pt x="1989" y="268"/>
                    </a:cubicBezTo>
                    <a:cubicBezTo>
                      <a:pt x="1916" y="196"/>
                      <a:pt x="1820" y="136"/>
                      <a:pt x="1711" y="111"/>
                    </a:cubicBezTo>
                    <a:cubicBezTo>
                      <a:pt x="1615" y="51"/>
                      <a:pt x="1507" y="27"/>
                      <a:pt x="1398" y="27"/>
                    </a:cubicBezTo>
                    <a:cubicBezTo>
                      <a:pt x="1344" y="9"/>
                      <a:pt x="1290" y="0"/>
                      <a:pt x="1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3"/>
              <p:cNvSpPr/>
              <p:nvPr/>
            </p:nvSpPr>
            <p:spPr>
              <a:xfrm rot="-7480925">
                <a:off x="564353" y="2440531"/>
                <a:ext cx="139603" cy="108799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038" extrusionOk="0">
                    <a:moveTo>
                      <a:pt x="1302" y="1"/>
                    </a:moveTo>
                    <a:cubicBezTo>
                      <a:pt x="0" y="1"/>
                      <a:pt x="0" y="2037"/>
                      <a:pt x="1302" y="2037"/>
                    </a:cubicBezTo>
                    <a:cubicBezTo>
                      <a:pt x="2615" y="2037"/>
                      <a:pt x="2615" y="1"/>
                      <a:pt x="13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3"/>
              <p:cNvSpPr/>
              <p:nvPr/>
            </p:nvSpPr>
            <p:spPr>
              <a:xfrm rot="-7480925">
                <a:off x="436977" y="2342949"/>
                <a:ext cx="97855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669" extrusionOk="0">
                    <a:moveTo>
                      <a:pt x="917" y="0"/>
                    </a:moveTo>
                    <a:cubicBezTo>
                      <a:pt x="703" y="0"/>
                      <a:pt x="489" y="81"/>
                      <a:pt x="326" y="244"/>
                    </a:cubicBezTo>
                    <a:cubicBezTo>
                      <a:pt x="1" y="569"/>
                      <a:pt x="1" y="1099"/>
                      <a:pt x="326" y="1425"/>
                    </a:cubicBezTo>
                    <a:cubicBezTo>
                      <a:pt x="489" y="1587"/>
                      <a:pt x="703" y="1669"/>
                      <a:pt x="917" y="1669"/>
                    </a:cubicBezTo>
                    <a:cubicBezTo>
                      <a:pt x="1131" y="1669"/>
                      <a:pt x="1344" y="1587"/>
                      <a:pt x="1507" y="1425"/>
                    </a:cubicBezTo>
                    <a:cubicBezTo>
                      <a:pt x="1832" y="1099"/>
                      <a:pt x="1832" y="569"/>
                      <a:pt x="1507" y="244"/>
                    </a:cubicBezTo>
                    <a:cubicBezTo>
                      <a:pt x="1344" y="81"/>
                      <a:pt x="1131" y="0"/>
                      <a:pt x="9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4" name="Google Shape;704;p13"/>
            <p:cNvGrpSpPr/>
            <p:nvPr/>
          </p:nvGrpSpPr>
          <p:grpSpPr>
            <a:xfrm>
              <a:off x="228525" y="2650432"/>
              <a:ext cx="299170" cy="320203"/>
              <a:chOff x="52250" y="3352882"/>
              <a:chExt cx="299170" cy="320203"/>
            </a:xfrm>
          </p:grpSpPr>
          <p:sp>
            <p:nvSpPr>
              <p:cNvPr id="705" name="Google Shape;705;p13"/>
              <p:cNvSpPr/>
              <p:nvPr/>
            </p:nvSpPr>
            <p:spPr>
              <a:xfrm>
                <a:off x="52250" y="3431198"/>
                <a:ext cx="176277" cy="136399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555" extrusionOk="0">
                    <a:moveTo>
                      <a:pt x="1651" y="0"/>
                    </a:moveTo>
                    <a:cubicBezTo>
                      <a:pt x="0" y="0"/>
                      <a:pt x="0" y="2555"/>
                      <a:pt x="1651" y="2555"/>
                    </a:cubicBezTo>
                    <a:cubicBezTo>
                      <a:pt x="3302" y="2555"/>
                      <a:pt x="3290" y="0"/>
                      <a:pt x="16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3"/>
              <p:cNvSpPr/>
              <p:nvPr/>
            </p:nvSpPr>
            <p:spPr>
              <a:xfrm>
                <a:off x="246518" y="3352882"/>
                <a:ext cx="104902" cy="95719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793" extrusionOk="0">
                    <a:moveTo>
                      <a:pt x="982" y="0"/>
                    </a:moveTo>
                    <a:cubicBezTo>
                      <a:pt x="753" y="0"/>
                      <a:pt x="524" y="88"/>
                      <a:pt x="350" y="262"/>
                    </a:cubicBezTo>
                    <a:cubicBezTo>
                      <a:pt x="0" y="612"/>
                      <a:pt x="0" y="1178"/>
                      <a:pt x="350" y="1528"/>
                    </a:cubicBezTo>
                    <a:cubicBezTo>
                      <a:pt x="518" y="1696"/>
                      <a:pt x="747" y="1793"/>
                      <a:pt x="976" y="1793"/>
                    </a:cubicBezTo>
                    <a:cubicBezTo>
                      <a:pt x="1217" y="1793"/>
                      <a:pt x="1446" y="1696"/>
                      <a:pt x="1615" y="1528"/>
                    </a:cubicBezTo>
                    <a:cubicBezTo>
                      <a:pt x="1964" y="1178"/>
                      <a:pt x="1964" y="612"/>
                      <a:pt x="1615" y="262"/>
                    </a:cubicBezTo>
                    <a:cubicBezTo>
                      <a:pt x="1440" y="88"/>
                      <a:pt x="1211" y="0"/>
                      <a:pt x="9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3"/>
              <p:cNvSpPr/>
              <p:nvPr/>
            </p:nvSpPr>
            <p:spPr>
              <a:xfrm>
                <a:off x="213046" y="3550994"/>
                <a:ext cx="122252" cy="122091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287" extrusionOk="0">
                    <a:moveTo>
                      <a:pt x="1145" y="0"/>
                    </a:moveTo>
                    <a:cubicBezTo>
                      <a:pt x="853" y="0"/>
                      <a:pt x="561" y="112"/>
                      <a:pt x="338" y="335"/>
                    </a:cubicBezTo>
                    <a:cubicBezTo>
                      <a:pt x="133" y="552"/>
                      <a:pt x="13" y="841"/>
                      <a:pt x="1" y="1142"/>
                    </a:cubicBezTo>
                    <a:cubicBezTo>
                      <a:pt x="1" y="1443"/>
                      <a:pt x="121" y="1732"/>
                      <a:pt x="338" y="1949"/>
                    </a:cubicBezTo>
                    <a:cubicBezTo>
                      <a:pt x="555" y="2166"/>
                      <a:pt x="844" y="2287"/>
                      <a:pt x="1145" y="2287"/>
                    </a:cubicBezTo>
                    <a:cubicBezTo>
                      <a:pt x="1446" y="2287"/>
                      <a:pt x="1736" y="2166"/>
                      <a:pt x="1952" y="1949"/>
                    </a:cubicBezTo>
                    <a:cubicBezTo>
                      <a:pt x="2157" y="1732"/>
                      <a:pt x="2278" y="1443"/>
                      <a:pt x="2290" y="1142"/>
                    </a:cubicBezTo>
                    <a:cubicBezTo>
                      <a:pt x="2290" y="841"/>
                      <a:pt x="2169" y="552"/>
                      <a:pt x="1952" y="335"/>
                    </a:cubicBezTo>
                    <a:cubicBezTo>
                      <a:pt x="1730" y="112"/>
                      <a:pt x="1437" y="0"/>
                      <a:pt x="11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8" name="Google Shape;708;p13"/>
            <p:cNvGrpSpPr/>
            <p:nvPr/>
          </p:nvGrpSpPr>
          <p:grpSpPr>
            <a:xfrm>
              <a:off x="513082" y="176894"/>
              <a:ext cx="345455" cy="282247"/>
              <a:chOff x="3265732" y="4584619"/>
              <a:chExt cx="345455" cy="282247"/>
            </a:xfrm>
          </p:grpSpPr>
          <p:sp>
            <p:nvSpPr>
              <p:cNvPr id="709" name="Google Shape;709;p13"/>
              <p:cNvSpPr/>
              <p:nvPr/>
            </p:nvSpPr>
            <p:spPr>
              <a:xfrm>
                <a:off x="3265732" y="4720804"/>
                <a:ext cx="188502" cy="146061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2736" extrusionOk="0">
                    <a:moveTo>
                      <a:pt x="1771" y="1"/>
                    </a:moveTo>
                    <a:cubicBezTo>
                      <a:pt x="0" y="1"/>
                      <a:pt x="0" y="2736"/>
                      <a:pt x="1771" y="2736"/>
                    </a:cubicBezTo>
                    <a:cubicBezTo>
                      <a:pt x="3530" y="2736"/>
                      <a:pt x="3530" y="1"/>
                      <a:pt x="1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3"/>
              <p:cNvSpPr/>
              <p:nvPr/>
            </p:nvSpPr>
            <p:spPr>
              <a:xfrm>
                <a:off x="3467047" y="4584619"/>
                <a:ext cx="144139" cy="134584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2521" extrusionOk="0">
                    <a:moveTo>
                      <a:pt x="1386" y="1"/>
                    </a:moveTo>
                    <a:cubicBezTo>
                      <a:pt x="1279" y="1"/>
                      <a:pt x="1169" y="15"/>
                      <a:pt x="1061" y="46"/>
                    </a:cubicBezTo>
                    <a:cubicBezTo>
                      <a:pt x="374" y="238"/>
                      <a:pt x="0" y="973"/>
                      <a:pt x="253" y="1636"/>
                    </a:cubicBezTo>
                    <a:cubicBezTo>
                      <a:pt x="362" y="2046"/>
                      <a:pt x="675" y="2359"/>
                      <a:pt x="1085" y="2479"/>
                    </a:cubicBezTo>
                    <a:lnTo>
                      <a:pt x="1121" y="2479"/>
                    </a:lnTo>
                    <a:cubicBezTo>
                      <a:pt x="1216" y="2507"/>
                      <a:pt x="1314" y="2521"/>
                      <a:pt x="1414" y="2521"/>
                    </a:cubicBezTo>
                    <a:cubicBezTo>
                      <a:pt x="1617" y="2521"/>
                      <a:pt x="1822" y="2464"/>
                      <a:pt x="2000" y="2359"/>
                    </a:cubicBezTo>
                    <a:cubicBezTo>
                      <a:pt x="2470" y="2082"/>
                      <a:pt x="2699" y="1528"/>
                      <a:pt x="2567" y="997"/>
                    </a:cubicBezTo>
                    <a:cubicBezTo>
                      <a:pt x="2465" y="409"/>
                      <a:pt x="1954" y="1"/>
                      <a:pt x="1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3"/>
              <p:cNvSpPr/>
              <p:nvPr/>
            </p:nvSpPr>
            <p:spPr>
              <a:xfrm>
                <a:off x="3509488" y="4776645"/>
                <a:ext cx="97161" cy="8845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57" extrusionOk="0">
                    <a:moveTo>
                      <a:pt x="910" y="0"/>
                    </a:moveTo>
                    <a:cubicBezTo>
                      <a:pt x="699" y="0"/>
                      <a:pt x="489" y="81"/>
                      <a:pt x="326" y="244"/>
                    </a:cubicBezTo>
                    <a:cubicBezTo>
                      <a:pt x="1" y="569"/>
                      <a:pt x="1" y="1087"/>
                      <a:pt x="326" y="1413"/>
                    </a:cubicBezTo>
                    <a:cubicBezTo>
                      <a:pt x="489" y="1575"/>
                      <a:pt x="699" y="1657"/>
                      <a:pt x="910" y="1657"/>
                    </a:cubicBezTo>
                    <a:cubicBezTo>
                      <a:pt x="1121" y="1657"/>
                      <a:pt x="1332" y="1575"/>
                      <a:pt x="1495" y="1413"/>
                    </a:cubicBezTo>
                    <a:cubicBezTo>
                      <a:pt x="1820" y="1087"/>
                      <a:pt x="1820" y="569"/>
                      <a:pt x="1495" y="244"/>
                    </a:cubicBezTo>
                    <a:cubicBezTo>
                      <a:pt x="1332" y="81"/>
                      <a:pt x="1121" y="0"/>
                      <a:pt x="9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 One"/>
              <a:buNone/>
              <a:defRPr sz="35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 One"/>
              <a:buNone/>
              <a:defRPr sz="35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 One"/>
              <a:buNone/>
              <a:defRPr sz="35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 One"/>
              <a:buNone/>
              <a:defRPr sz="35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 One"/>
              <a:buNone/>
              <a:defRPr sz="35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 One"/>
              <a:buNone/>
              <a:defRPr sz="35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 One"/>
              <a:buNone/>
              <a:defRPr sz="35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 One"/>
              <a:buNone/>
              <a:defRPr sz="35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Fredoka One"/>
              <a:buNone/>
              <a:defRPr sz="35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●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○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Char char="■"/>
              <a:defRPr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7" r:id="rId7"/>
    <p:sldLayoutId id="2147483658" r:id="rId8"/>
    <p:sldLayoutId id="2147483659" r:id="rId9"/>
    <p:sldLayoutId id="2147483662" r:id="rId10"/>
    <p:sldLayoutId id="2147483663" r:id="rId11"/>
    <p:sldLayoutId id="2147483664" r:id="rId12"/>
    <p:sldLayoutId id="2147483670" r:id="rId13"/>
    <p:sldLayoutId id="214748367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1A6CE7-0FFF-3C92-7A4C-C721348B0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8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1010D73-D799-AF9F-E218-3CBA226831C9}"/>
              </a:ext>
            </a:extLst>
          </p:cNvPr>
          <p:cNvSpPr/>
          <p:nvPr/>
        </p:nvSpPr>
        <p:spPr>
          <a:xfrm>
            <a:off x="839571" y="1115703"/>
            <a:ext cx="5938563" cy="204336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811" name="Google Shape;2811;p42"/>
          <p:cNvGrpSpPr/>
          <p:nvPr/>
        </p:nvGrpSpPr>
        <p:grpSpPr>
          <a:xfrm rot="-337436">
            <a:off x="8124190" y="280110"/>
            <a:ext cx="636529" cy="632138"/>
            <a:chOff x="3730791" y="2987148"/>
            <a:chExt cx="636520" cy="632129"/>
          </a:xfrm>
        </p:grpSpPr>
        <p:sp>
          <p:nvSpPr>
            <p:cNvPr id="2812" name="Google Shape;2812;p42"/>
            <p:cNvSpPr/>
            <p:nvPr/>
          </p:nvSpPr>
          <p:spPr>
            <a:xfrm>
              <a:off x="3730791" y="2987148"/>
              <a:ext cx="636520" cy="631685"/>
            </a:xfrm>
            <a:custGeom>
              <a:avLst/>
              <a:gdLst/>
              <a:ahLst/>
              <a:cxnLst/>
              <a:rect l="l" t="t" r="r" b="b"/>
              <a:pathLst>
                <a:path w="12902" h="12804" extrusionOk="0">
                  <a:moveTo>
                    <a:pt x="8502" y="1"/>
                  </a:moveTo>
                  <a:cubicBezTo>
                    <a:pt x="7222" y="1"/>
                    <a:pt x="5382" y="2567"/>
                    <a:pt x="5382" y="2567"/>
                  </a:cubicBezTo>
                  <a:cubicBezTo>
                    <a:pt x="5382" y="2567"/>
                    <a:pt x="3163" y="1567"/>
                    <a:pt x="1901" y="1567"/>
                  </a:cubicBezTo>
                  <a:cubicBezTo>
                    <a:pt x="1709" y="1567"/>
                    <a:pt x="1540" y="1590"/>
                    <a:pt x="1404" y="1643"/>
                  </a:cubicBezTo>
                  <a:cubicBezTo>
                    <a:pt x="1318" y="1668"/>
                    <a:pt x="1241" y="1720"/>
                    <a:pt x="1181" y="1788"/>
                  </a:cubicBezTo>
                  <a:cubicBezTo>
                    <a:pt x="471" y="2592"/>
                    <a:pt x="2465" y="5869"/>
                    <a:pt x="2465" y="5869"/>
                  </a:cubicBezTo>
                  <a:cubicBezTo>
                    <a:pt x="2465" y="5869"/>
                    <a:pt x="1" y="8649"/>
                    <a:pt x="420" y="9633"/>
                  </a:cubicBezTo>
                  <a:cubicBezTo>
                    <a:pt x="615" y="10088"/>
                    <a:pt x="1174" y="10237"/>
                    <a:pt x="1825" y="10237"/>
                  </a:cubicBezTo>
                  <a:cubicBezTo>
                    <a:pt x="3087" y="10237"/>
                    <a:pt x="4697" y="9676"/>
                    <a:pt x="4697" y="9676"/>
                  </a:cubicBezTo>
                  <a:cubicBezTo>
                    <a:pt x="4697" y="9676"/>
                    <a:pt x="6100" y="12804"/>
                    <a:pt x="7426" y="12804"/>
                  </a:cubicBezTo>
                  <a:cubicBezTo>
                    <a:pt x="7500" y="12804"/>
                    <a:pt x="7575" y="12794"/>
                    <a:pt x="7649" y="12773"/>
                  </a:cubicBezTo>
                  <a:cubicBezTo>
                    <a:pt x="8676" y="12482"/>
                    <a:pt x="9009" y="8718"/>
                    <a:pt x="9009" y="8718"/>
                  </a:cubicBezTo>
                  <a:cubicBezTo>
                    <a:pt x="9009" y="8718"/>
                    <a:pt x="12902" y="8144"/>
                    <a:pt x="12867" y="6870"/>
                  </a:cubicBezTo>
                  <a:cubicBezTo>
                    <a:pt x="12850" y="6262"/>
                    <a:pt x="11747" y="5527"/>
                    <a:pt x="10797" y="5005"/>
                  </a:cubicBezTo>
                  <a:cubicBezTo>
                    <a:pt x="10070" y="4603"/>
                    <a:pt x="9428" y="4329"/>
                    <a:pt x="9428" y="4329"/>
                  </a:cubicBezTo>
                  <a:cubicBezTo>
                    <a:pt x="9428" y="4329"/>
                    <a:pt x="9822" y="573"/>
                    <a:pt x="8872" y="86"/>
                  </a:cubicBezTo>
                  <a:cubicBezTo>
                    <a:pt x="8756" y="27"/>
                    <a:pt x="8632" y="1"/>
                    <a:pt x="8502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2"/>
            <p:cNvSpPr/>
            <p:nvPr/>
          </p:nvSpPr>
          <p:spPr>
            <a:xfrm>
              <a:off x="3730791" y="2987592"/>
              <a:ext cx="636520" cy="631685"/>
            </a:xfrm>
            <a:custGeom>
              <a:avLst/>
              <a:gdLst/>
              <a:ahLst/>
              <a:cxnLst/>
              <a:rect l="l" t="t" r="r" b="b"/>
              <a:pathLst>
                <a:path w="12902" h="12804" extrusionOk="0">
                  <a:moveTo>
                    <a:pt x="8504" y="0"/>
                  </a:moveTo>
                  <a:cubicBezTo>
                    <a:pt x="7229" y="0"/>
                    <a:pt x="5382" y="2566"/>
                    <a:pt x="5382" y="2566"/>
                  </a:cubicBezTo>
                  <a:cubicBezTo>
                    <a:pt x="5382" y="2566"/>
                    <a:pt x="3163" y="1566"/>
                    <a:pt x="1906" y="1566"/>
                  </a:cubicBezTo>
                  <a:cubicBezTo>
                    <a:pt x="1716" y="1566"/>
                    <a:pt x="1548" y="1589"/>
                    <a:pt x="1412" y="1642"/>
                  </a:cubicBezTo>
                  <a:cubicBezTo>
                    <a:pt x="1318" y="1668"/>
                    <a:pt x="1241" y="1728"/>
                    <a:pt x="1181" y="1796"/>
                  </a:cubicBezTo>
                  <a:cubicBezTo>
                    <a:pt x="471" y="2592"/>
                    <a:pt x="2465" y="5877"/>
                    <a:pt x="2465" y="5877"/>
                  </a:cubicBezTo>
                  <a:cubicBezTo>
                    <a:pt x="2465" y="5877"/>
                    <a:pt x="1" y="8649"/>
                    <a:pt x="420" y="9633"/>
                  </a:cubicBezTo>
                  <a:cubicBezTo>
                    <a:pt x="615" y="10087"/>
                    <a:pt x="1174" y="10237"/>
                    <a:pt x="1825" y="10237"/>
                  </a:cubicBezTo>
                  <a:cubicBezTo>
                    <a:pt x="3087" y="10237"/>
                    <a:pt x="4697" y="9675"/>
                    <a:pt x="4697" y="9675"/>
                  </a:cubicBezTo>
                  <a:cubicBezTo>
                    <a:pt x="4697" y="9675"/>
                    <a:pt x="6100" y="12803"/>
                    <a:pt x="7426" y="12803"/>
                  </a:cubicBezTo>
                  <a:cubicBezTo>
                    <a:pt x="7500" y="12803"/>
                    <a:pt x="7575" y="12793"/>
                    <a:pt x="7649" y="12772"/>
                  </a:cubicBezTo>
                  <a:cubicBezTo>
                    <a:pt x="8676" y="12481"/>
                    <a:pt x="9009" y="8717"/>
                    <a:pt x="9009" y="8717"/>
                  </a:cubicBezTo>
                  <a:cubicBezTo>
                    <a:pt x="9009" y="8717"/>
                    <a:pt x="12902" y="8144"/>
                    <a:pt x="12867" y="6878"/>
                  </a:cubicBezTo>
                  <a:cubicBezTo>
                    <a:pt x="12850" y="6271"/>
                    <a:pt x="11747" y="5535"/>
                    <a:pt x="10797" y="5004"/>
                  </a:cubicBezTo>
                  <a:cubicBezTo>
                    <a:pt x="10070" y="4602"/>
                    <a:pt x="9428" y="4329"/>
                    <a:pt x="9428" y="4329"/>
                  </a:cubicBezTo>
                  <a:cubicBezTo>
                    <a:pt x="9428" y="4329"/>
                    <a:pt x="9822" y="573"/>
                    <a:pt x="8872" y="85"/>
                  </a:cubicBezTo>
                  <a:cubicBezTo>
                    <a:pt x="8757" y="27"/>
                    <a:pt x="8633" y="0"/>
                    <a:pt x="8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2"/>
            <p:cNvSpPr/>
            <p:nvPr/>
          </p:nvSpPr>
          <p:spPr>
            <a:xfrm>
              <a:off x="3749390" y="3003823"/>
              <a:ext cx="599766" cy="595128"/>
            </a:xfrm>
            <a:custGeom>
              <a:avLst/>
              <a:gdLst/>
              <a:ahLst/>
              <a:cxnLst/>
              <a:rect l="l" t="t" r="r" b="b"/>
              <a:pathLst>
                <a:path w="12157" h="12063" extrusionOk="0">
                  <a:moveTo>
                    <a:pt x="8009" y="1"/>
                  </a:moveTo>
                  <a:cubicBezTo>
                    <a:pt x="6806" y="1"/>
                    <a:pt x="5073" y="2417"/>
                    <a:pt x="5073" y="2417"/>
                  </a:cubicBezTo>
                  <a:cubicBezTo>
                    <a:pt x="5073" y="2417"/>
                    <a:pt x="2985" y="1473"/>
                    <a:pt x="1797" y="1473"/>
                  </a:cubicBezTo>
                  <a:cubicBezTo>
                    <a:pt x="1493" y="1473"/>
                    <a:pt x="1248" y="1535"/>
                    <a:pt x="1112" y="1690"/>
                  </a:cubicBezTo>
                  <a:cubicBezTo>
                    <a:pt x="445" y="2451"/>
                    <a:pt x="2319" y="5539"/>
                    <a:pt x="2319" y="5539"/>
                  </a:cubicBezTo>
                  <a:cubicBezTo>
                    <a:pt x="2319" y="5539"/>
                    <a:pt x="0" y="8157"/>
                    <a:pt x="394" y="9081"/>
                  </a:cubicBezTo>
                  <a:cubicBezTo>
                    <a:pt x="577" y="9508"/>
                    <a:pt x="1100" y="9649"/>
                    <a:pt x="1711" y="9649"/>
                  </a:cubicBezTo>
                  <a:cubicBezTo>
                    <a:pt x="2900" y="9649"/>
                    <a:pt x="4423" y="9115"/>
                    <a:pt x="4423" y="9115"/>
                  </a:cubicBezTo>
                  <a:cubicBezTo>
                    <a:pt x="4423" y="9115"/>
                    <a:pt x="5740" y="12063"/>
                    <a:pt x="6990" y="12063"/>
                  </a:cubicBezTo>
                  <a:cubicBezTo>
                    <a:pt x="7061" y="12063"/>
                    <a:pt x="7133" y="12053"/>
                    <a:pt x="7203" y="12033"/>
                  </a:cubicBezTo>
                  <a:cubicBezTo>
                    <a:pt x="8170" y="11759"/>
                    <a:pt x="8487" y="8217"/>
                    <a:pt x="8487" y="8217"/>
                  </a:cubicBezTo>
                  <a:cubicBezTo>
                    <a:pt x="8487" y="8217"/>
                    <a:pt x="12157" y="7678"/>
                    <a:pt x="12123" y="6480"/>
                  </a:cubicBezTo>
                  <a:cubicBezTo>
                    <a:pt x="12088" y="5471"/>
                    <a:pt x="8880" y="4077"/>
                    <a:pt x="8880" y="4077"/>
                  </a:cubicBezTo>
                  <a:cubicBezTo>
                    <a:pt x="8880" y="4077"/>
                    <a:pt x="9257" y="535"/>
                    <a:pt x="8358" y="81"/>
                  </a:cubicBezTo>
                  <a:cubicBezTo>
                    <a:pt x="8249" y="26"/>
                    <a:pt x="8132" y="1"/>
                    <a:pt x="80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2"/>
            <p:cNvSpPr/>
            <p:nvPr/>
          </p:nvSpPr>
          <p:spPr>
            <a:xfrm>
              <a:off x="4163858" y="3304079"/>
              <a:ext cx="195416" cy="22497"/>
            </a:xfrm>
            <a:custGeom>
              <a:avLst/>
              <a:gdLst/>
              <a:ahLst/>
              <a:cxnLst/>
              <a:rect l="l" t="t" r="r" b="b"/>
              <a:pathLst>
                <a:path w="3961" h="456" extrusionOk="0">
                  <a:moveTo>
                    <a:pt x="34" y="1"/>
                  </a:moveTo>
                  <a:cubicBezTo>
                    <a:pt x="0" y="1"/>
                    <a:pt x="9" y="52"/>
                    <a:pt x="43" y="52"/>
                  </a:cubicBezTo>
                  <a:cubicBezTo>
                    <a:pt x="548" y="52"/>
                    <a:pt x="1061" y="78"/>
                    <a:pt x="1566" y="121"/>
                  </a:cubicBezTo>
                  <a:cubicBezTo>
                    <a:pt x="2070" y="155"/>
                    <a:pt x="2575" y="215"/>
                    <a:pt x="3080" y="300"/>
                  </a:cubicBezTo>
                  <a:cubicBezTo>
                    <a:pt x="3362" y="343"/>
                    <a:pt x="3645" y="394"/>
                    <a:pt x="3918" y="454"/>
                  </a:cubicBezTo>
                  <a:cubicBezTo>
                    <a:pt x="3922" y="455"/>
                    <a:pt x="3925" y="455"/>
                    <a:pt x="3927" y="455"/>
                  </a:cubicBezTo>
                  <a:cubicBezTo>
                    <a:pt x="3961" y="455"/>
                    <a:pt x="3958" y="411"/>
                    <a:pt x="3927" y="403"/>
                  </a:cubicBezTo>
                  <a:cubicBezTo>
                    <a:pt x="3431" y="292"/>
                    <a:pt x="2926" y="215"/>
                    <a:pt x="2421" y="146"/>
                  </a:cubicBezTo>
                  <a:cubicBezTo>
                    <a:pt x="1916" y="87"/>
                    <a:pt x="1403" y="44"/>
                    <a:pt x="890" y="18"/>
                  </a:cubicBezTo>
                  <a:cubicBezTo>
                    <a:pt x="608" y="10"/>
                    <a:pt x="325" y="1"/>
                    <a:pt x="3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2"/>
            <p:cNvSpPr/>
            <p:nvPr/>
          </p:nvSpPr>
          <p:spPr>
            <a:xfrm>
              <a:off x="4074215" y="3004908"/>
              <a:ext cx="81797" cy="184809"/>
            </a:xfrm>
            <a:custGeom>
              <a:avLst/>
              <a:gdLst/>
              <a:ahLst/>
              <a:cxnLst/>
              <a:rect l="l" t="t" r="r" b="b"/>
              <a:pathLst>
                <a:path w="1658" h="3746" extrusionOk="0">
                  <a:moveTo>
                    <a:pt x="1619" y="1"/>
                  </a:moveTo>
                  <a:cubicBezTo>
                    <a:pt x="1610" y="1"/>
                    <a:pt x="1600" y="5"/>
                    <a:pt x="1595" y="17"/>
                  </a:cubicBezTo>
                  <a:cubicBezTo>
                    <a:pt x="1389" y="496"/>
                    <a:pt x="1184" y="975"/>
                    <a:pt x="979" y="1462"/>
                  </a:cubicBezTo>
                  <a:cubicBezTo>
                    <a:pt x="773" y="1942"/>
                    <a:pt x="568" y="2421"/>
                    <a:pt x="363" y="2900"/>
                  </a:cubicBezTo>
                  <a:lnTo>
                    <a:pt x="12" y="3712"/>
                  </a:lnTo>
                  <a:cubicBezTo>
                    <a:pt x="1" y="3729"/>
                    <a:pt x="19" y="3746"/>
                    <a:pt x="38" y="3746"/>
                  </a:cubicBezTo>
                  <a:cubicBezTo>
                    <a:pt x="48" y="3746"/>
                    <a:pt x="58" y="3741"/>
                    <a:pt x="63" y="3729"/>
                  </a:cubicBezTo>
                  <a:cubicBezTo>
                    <a:pt x="269" y="3250"/>
                    <a:pt x="474" y="2771"/>
                    <a:pt x="679" y="2292"/>
                  </a:cubicBezTo>
                  <a:cubicBezTo>
                    <a:pt x="893" y="1813"/>
                    <a:pt x="1099" y="1334"/>
                    <a:pt x="1304" y="855"/>
                  </a:cubicBezTo>
                  <a:lnTo>
                    <a:pt x="1646" y="42"/>
                  </a:lnTo>
                  <a:cubicBezTo>
                    <a:pt x="1657" y="20"/>
                    <a:pt x="1638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2"/>
            <p:cNvSpPr/>
            <p:nvPr/>
          </p:nvSpPr>
          <p:spPr>
            <a:xfrm>
              <a:off x="3804498" y="3089124"/>
              <a:ext cx="133747" cy="92996"/>
            </a:xfrm>
            <a:custGeom>
              <a:avLst/>
              <a:gdLst/>
              <a:ahLst/>
              <a:cxnLst/>
              <a:rect l="l" t="t" r="r" b="b"/>
              <a:pathLst>
                <a:path w="2711" h="1885" extrusionOk="0">
                  <a:moveTo>
                    <a:pt x="42" y="0"/>
                  </a:moveTo>
                  <a:cubicBezTo>
                    <a:pt x="15" y="0"/>
                    <a:pt x="0" y="40"/>
                    <a:pt x="30" y="55"/>
                  </a:cubicBezTo>
                  <a:cubicBezTo>
                    <a:pt x="748" y="474"/>
                    <a:pt x="1441" y="945"/>
                    <a:pt x="2108" y="1449"/>
                  </a:cubicBezTo>
                  <a:cubicBezTo>
                    <a:pt x="2288" y="1586"/>
                    <a:pt x="2468" y="1732"/>
                    <a:pt x="2647" y="1877"/>
                  </a:cubicBezTo>
                  <a:cubicBezTo>
                    <a:pt x="2657" y="1883"/>
                    <a:pt x="2665" y="1885"/>
                    <a:pt x="2672" y="1885"/>
                  </a:cubicBezTo>
                  <a:cubicBezTo>
                    <a:pt x="2699" y="1885"/>
                    <a:pt x="2710" y="1854"/>
                    <a:pt x="2690" y="1834"/>
                  </a:cubicBezTo>
                  <a:cubicBezTo>
                    <a:pt x="2040" y="1304"/>
                    <a:pt x="1364" y="816"/>
                    <a:pt x="654" y="371"/>
                  </a:cubicBezTo>
                  <a:cubicBezTo>
                    <a:pt x="457" y="243"/>
                    <a:pt x="252" y="123"/>
                    <a:pt x="55" y="4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2"/>
            <p:cNvSpPr/>
            <p:nvPr/>
          </p:nvSpPr>
          <p:spPr>
            <a:xfrm>
              <a:off x="3776278" y="3319126"/>
              <a:ext cx="155257" cy="134438"/>
            </a:xfrm>
            <a:custGeom>
              <a:avLst/>
              <a:gdLst/>
              <a:ahLst/>
              <a:cxnLst/>
              <a:rect l="l" t="t" r="r" b="b"/>
              <a:pathLst>
                <a:path w="3147" h="2725" extrusionOk="0">
                  <a:moveTo>
                    <a:pt x="3111" y="1"/>
                  </a:moveTo>
                  <a:cubicBezTo>
                    <a:pt x="3108" y="1"/>
                    <a:pt x="3104" y="2"/>
                    <a:pt x="3100" y="4"/>
                  </a:cubicBezTo>
                  <a:cubicBezTo>
                    <a:pt x="2150" y="509"/>
                    <a:pt x="1303" y="1176"/>
                    <a:pt x="585" y="1980"/>
                  </a:cubicBezTo>
                  <a:cubicBezTo>
                    <a:pt x="379" y="2203"/>
                    <a:pt x="191" y="2434"/>
                    <a:pt x="20" y="2682"/>
                  </a:cubicBezTo>
                  <a:cubicBezTo>
                    <a:pt x="1" y="2701"/>
                    <a:pt x="20" y="2725"/>
                    <a:pt x="42" y="2725"/>
                  </a:cubicBezTo>
                  <a:cubicBezTo>
                    <a:pt x="49" y="2725"/>
                    <a:pt x="56" y="2722"/>
                    <a:pt x="63" y="2716"/>
                  </a:cubicBezTo>
                  <a:cubicBezTo>
                    <a:pt x="687" y="1852"/>
                    <a:pt x="1457" y="1108"/>
                    <a:pt x="2347" y="526"/>
                  </a:cubicBezTo>
                  <a:cubicBezTo>
                    <a:pt x="2595" y="355"/>
                    <a:pt x="2852" y="201"/>
                    <a:pt x="3117" y="64"/>
                  </a:cubicBezTo>
                  <a:cubicBezTo>
                    <a:pt x="3147" y="49"/>
                    <a:pt x="3137" y="1"/>
                    <a:pt x="311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2"/>
            <p:cNvSpPr/>
            <p:nvPr/>
          </p:nvSpPr>
          <p:spPr>
            <a:xfrm>
              <a:off x="4066568" y="3366587"/>
              <a:ext cx="37396" cy="228569"/>
            </a:xfrm>
            <a:custGeom>
              <a:avLst/>
              <a:gdLst/>
              <a:ahLst/>
              <a:cxnLst/>
              <a:rect l="l" t="t" r="r" b="b"/>
              <a:pathLst>
                <a:path w="758" h="4633" extrusionOk="0">
                  <a:moveTo>
                    <a:pt x="28" y="0"/>
                  </a:moveTo>
                  <a:cubicBezTo>
                    <a:pt x="13" y="0"/>
                    <a:pt x="0" y="9"/>
                    <a:pt x="5" y="26"/>
                  </a:cubicBezTo>
                  <a:cubicBezTo>
                    <a:pt x="141" y="616"/>
                    <a:pt x="261" y="1206"/>
                    <a:pt x="364" y="1805"/>
                  </a:cubicBezTo>
                  <a:cubicBezTo>
                    <a:pt x="458" y="2395"/>
                    <a:pt x="543" y="2994"/>
                    <a:pt x="612" y="3593"/>
                  </a:cubicBezTo>
                  <a:cubicBezTo>
                    <a:pt x="646" y="3927"/>
                    <a:pt x="672" y="4269"/>
                    <a:pt x="697" y="4611"/>
                  </a:cubicBezTo>
                  <a:cubicBezTo>
                    <a:pt x="701" y="4626"/>
                    <a:pt x="713" y="4633"/>
                    <a:pt x="725" y="4633"/>
                  </a:cubicBezTo>
                  <a:cubicBezTo>
                    <a:pt x="741" y="4633"/>
                    <a:pt x="757" y="4622"/>
                    <a:pt x="757" y="4603"/>
                  </a:cubicBezTo>
                  <a:cubicBezTo>
                    <a:pt x="715" y="3995"/>
                    <a:pt x="646" y="3396"/>
                    <a:pt x="569" y="2798"/>
                  </a:cubicBezTo>
                  <a:cubicBezTo>
                    <a:pt x="484" y="2199"/>
                    <a:pt x="390" y="1608"/>
                    <a:pt x="278" y="1018"/>
                  </a:cubicBezTo>
                  <a:cubicBezTo>
                    <a:pt x="210" y="684"/>
                    <a:pt x="141" y="351"/>
                    <a:pt x="64" y="26"/>
                  </a:cubicBezTo>
                  <a:cubicBezTo>
                    <a:pt x="60" y="9"/>
                    <a:pt x="43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2"/>
            <p:cNvSpPr/>
            <p:nvPr/>
          </p:nvSpPr>
          <p:spPr>
            <a:xfrm>
              <a:off x="3978800" y="3263476"/>
              <a:ext cx="124176" cy="45438"/>
            </a:xfrm>
            <a:custGeom>
              <a:avLst/>
              <a:gdLst/>
              <a:ahLst/>
              <a:cxnLst/>
              <a:rect l="l" t="t" r="r" b="b"/>
              <a:pathLst>
                <a:path w="2517" h="921" extrusionOk="0">
                  <a:moveTo>
                    <a:pt x="97" y="1"/>
                  </a:moveTo>
                  <a:cubicBezTo>
                    <a:pt x="47" y="1"/>
                    <a:pt x="1" y="68"/>
                    <a:pt x="47" y="114"/>
                  </a:cubicBezTo>
                  <a:cubicBezTo>
                    <a:pt x="363" y="430"/>
                    <a:pt x="748" y="670"/>
                    <a:pt x="1176" y="807"/>
                  </a:cubicBezTo>
                  <a:cubicBezTo>
                    <a:pt x="1377" y="876"/>
                    <a:pt x="1591" y="920"/>
                    <a:pt x="1802" y="920"/>
                  </a:cubicBezTo>
                  <a:cubicBezTo>
                    <a:pt x="2032" y="920"/>
                    <a:pt x="2258" y="868"/>
                    <a:pt x="2459" y="738"/>
                  </a:cubicBezTo>
                  <a:cubicBezTo>
                    <a:pt x="2516" y="703"/>
                    <a:pt x="2479" y="615"/>
                    <a:pt x="2425" y="615"/>
                  </a:cubicBezTo>
                  <a:cubicBezTo>
                    <a:pt x="2414" y="615"/>
                    <a:pt x="2403" y="618"/>
                    <a:pt x="2391" y="627"/>
                  </a:cubicBezTo>
                  <a:cubicBezTo>
                    <a:pt x="2213" y="746"/>
                    <a:pt x="2013" y="793"/>
                    <a:pt x="1808" y="793"/>
                  </a:cubicBezTo>
                  <a:cubicBezTo>
                    <a:pt x="1598" y="793"/>
                    <a:pt x="1384" y="743"/>
                    <a:pt x="1185" y="670"/>
                  </a:cubicBezTo>
                  <a:cubicBezTo>
                    <a:pt x="791" y="533"/>
                    <a:pt x="432" y="311"/>
                    <a:pt x="141" y="20"/>
                  </a:cubicBezTo>
                  <a:cubicBezTo>
                    <a:pt x="127" y="6"/>
                    <a:pt x="112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2"/>
            <p:cNvSpPr/>
            <p:nvPr/>
          </p:nvSpPr>
          <p:spPr>
            <a:xfrm>
              <a:off x="3984869" y="3209898"/>
              <a:ext cx="60435" cy="51604"/>
            </a:xfrm>
            <a:custGeom>
              <a:avLst/>
              <a:gdLst/>
              <a:ahLst/>
              <a:cxnLst/>
              <a:rect l="l" t="t" r="r" b="b"/>
              <a:pathLst>
                <a:path w="1225" h="1046" extrusionOk="0">
                  <a:moveTo>
                    <a:pt x="530" y="0"/>
                  </a:moveTo>
                  <a:cubicBezTo>
                    <a:pt x="260" y="0"/>
                    <a:pt x="1" y="211"/>
                    <a:pt x="1" y="524"/>
                  </a:cubicBezTo>
                  <a:cubicBezTo>
                    <a:pt x="9" y="815"/>
                    <a:pt x="240" y="1046"/>
                    <a:pt x="531" y="1046"/>
                  </a:cubicBezTo>
                  <a:cubicBezTo>
                    <a:pt x="993" y="1046"/>
                    <a:pt x="1224" y="481"/>
                    <a:pt x="899" y="156"/>
                  </a:cubicBezTo>
                  <a:cubicBezTo>
                    <a:pt x="791" y="48"/>
                    <a:pt x="660" y="0"/>
                    <a:pt x="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2"/>
            <p:cNvSpPr/>
            <p:nvPr/>
          </p:nvSpPr>
          <p:spPr>
            <a:xfrm>
              <a:off x="4058329" y="3232592"/>
              <a:ext cx="60386" cy="51703"/>
            </a:xfrm>
            <a:custGeom>
              <a:avLst/>
              <a:gdLst/>
              <a:ahLst/>
              <a:cxnLst/>
              <a:rect l="l" t="t" r="r" b="b"/>
              <a:pathLst>
                <a:path w="1224" h="1048" extrusionOk="0">
                  <a:moveTo>
                    <a:pt x="524" y="1"/>
                  </a:moveTo>
                  <a:cubicBezTo>
                    <a:pt x="257" y="1"/>
                    <a:pt x="0" y="209"/>
                    <a:pt x="0" y="526"/>
                  </a:cubicBezTo>
                  <a:cubicBezTo>
                    <a:pt x="9" y="808"/>
                    <a:pt x="240" y="1039"/>
                    <a:pt x="522" y="1048"/>
                  </a:cubicBezTo>
                  <a:cubicBezTo>
                    <a:pt x="993" y="1048"/>
                    <a:pt x="1224" y="483"/>
                    <a:pt x="890" y="158"/>
                  </a:cubicBezTo>
                  <a:cubicBezTo>
                    <a:pt x="784" y="49"/>
                    <a:pt x="653" y="1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2"/>
            <p:cNvSpPr/>
            <p:nvPr/>
          </p:nvSpPr>
          <p:spPr>
            <a:xfrm>
              <a:off x="4007662" y="3226869"/>
              <a:ext cx="20770" cy="15639"/>
            </a:xfrm>
            <a:custGeom>
              <a:avLst/>
              <a:gdLst/>
              <a:ahLst/>
              <a:cxnLst/>
              <a:rect l="l" t="t" r="r" b="b"/>
              <a:pathLst>
                <a:path w="421" h="317" extrusionOk="0">
                  <a:moveTo>
                    <a:pt x="206" y="0"/>
                  </a:moveTo>
                  <a:cubicBezTo>
                    <a:pt x="1" y="0"/>
                    <a:pt x="1" y="317"/>
                    <a:pt x="206" y="317"/>
                  </a:cubicBezTo>
                  <a:cubicBezTo>
                    <a:pt x="420" y="317"/>
                    <a:pt x="4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2"/>
            <p:cNvSpPr/>
            <p:nvPr/>
          </p:nvSpPr>
          <p:spPr>
            <a:xfrm>
              <a:off x="4081122" y="3249662"/>
              <a:ext cx="20721" cy="15639"/>
            </a:xfrm>
            <a:custGeom>
              <a:avLst/>
              <a:gdLst/>
              <a:ahLst/>
              <a:cxnLst/>
              <a:rect l="l" t="t" r="r" b="b"/>
              <a:pathLst>
                <a:path w="420" h="317" extrusionOk="0">
                  <a:moveTo>
                    <a:pt x="206" y="0"/>
                  </a:moveTo>
                  <a:cubicBezTo>
                    <a:pt x="0" y="0"/>
                    <a:pt x="0" y="317"/>
                    <a:pt x="206" y="317"/>
                  </a:cubicBezTo>
                  <a:cubicBezTo>
                    <a:pt x="420" y="317"/>
                    <a:pt x="4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2"/>
            <p:cNvSpPr/>
            <p:nvPr/>
          </p:nvSpPr>
          <p:spPr>
            <a:xfrm>
              <a:off x="3925370" y="3223415"/>
              <a:ext cx="60386" cy="51604"/>
            </a:xfrm>
            <a:custGeom>
              <a:avLst/>
              <a:gdLst/>
              <a:ahLst/>
              <a:cxnLst/>
              <a:rect l="l" t="t" r="r" b="b"/>
              <a:pathLst>
                <a:path w="1224" h="1046" extrusionOk="0">
                  <a:moveTo>
                    <a:pt x="528" y="0"/>
                  </a:moveTo>
                  <a:cubicBezTo>
                    <a:pt x="259" y="0"/>
                    <a:pt x="1" y="211"/>
                    <a:pt x="1" y="524"/>
                  </a:cubicBezTo>
                  <a:cubicBezTo>
                    <a:pt x="1" y="815"/>
                    <a:pt x="232" y="1046"/>
                    <a:pt x="523" y="1046"/>
                  </a:cubicBezTo>
                  <a:cubicBezTo>
                    <a:pt x="984" y="1046"/>
                    <a:pt x="1224" y="481"/>
                    <a:pt x="890" y="156"/>
                  </a:cubicBezTo>
                  <a:cubicBezTo>
                    <a:pt x="785" y="48"/>
                    <a:pt x="655" y="0"/>
                    <a:pt x="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2"/>
            <p:cNvSpPr/>
            <p:nvPr/>
          </p:nvSpPr>
          <p:spPr>
            <a:xfrm>
              <a:off x="4102632" y="3276599"/>
              <a:ext cx="60830" cy="52048"/>
            </a:xfrm>
            <a:custGeom>
              <a:avLst/>
              <a:gdLst/>
              <a:ahLst/>
              <a:cxnLst/>
              <a:rect l="l" t="t" r="r" b="b"/>
              <a:pathLst>
                <a:path w="1233" h="1055" extrusionOk="0">
                  <a:moveTo>
                    <a:pt x="530" y="0"/>
                  </a:moveTo>
                  <a:cubicBezTo>
                    <a:pt x="260" y="0"/>
                    <a:pt x="1" y="211"/>
                    <a:pt x="1" y="524"/>
                  </a:cubicBezTo>
                  <a:cubicBezTo>
                    <a:pt x="9" y="815"/>
                    <a:pt x="240" y="1046"/>
                    <a:pt x="531" y="1054"/>
                  </a:cubicBezTo>
                  <a:cubicBezTo>
                    <a:pt x="993" y="1054"/>
                    <a:pt x="1233" y="490"/>
                    <a:pt x="899" y="156"/>
                  </a:cubicBezTo>
                  <a:cubicBezTo>
                    <a:pt x="791" y="48"/>
                    <a:pt x="659" y="0"/>
                    <a:pt x="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ABD54A0-3FEB-C778-374A-498121126A87}"/>
              </a:ext>
            </a:extLst>
          </p:cNvPr>
          <p:cNvGrpSpPr/>
          <p:nvPr/>
        </p:nvGrpSpPr>
        <p:grpSpPr>
          <a:xfrm>
            <a:off x="2261070" y="294860"/>
            <a:ext cx="650500" cy="580950"/>
            <a:chOff x="1175250" y="1745875"/>
            <a:chExt cx="650500" cy="580950"/>
          </a:xfrm>
        </p:grpSpPr>
        <p:sp>
          <p:nvSpPr>
            <p:cNvPr id="5" name="Google Shape;1545;p31">
              <a:extLst>
                <a:ext uri="{FF2B5EF4-FFF2-40B4-BE49-F238E27FC236}">
                  <a16:creationId xmlns:a16="http://schemas.microsoft.com/office/drawing/2014/main" id="{3F771DF1-01F1-4457-D9B2-585FE0AF05D5}"/>
                </a:ext>
              </a:extLst>
            </p:cNvPr>
            <p:cNvSpPr/>
            <p:nvPr/>
          </p:nvSpPr>
          <p:spPr>
            <a:xfrm>
              <a:off x="1195800" y="1745875"/>
              <a:ext cx="629950" cy="569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48;p31">
              <a:extLst>
                <a:ext uri="{FF2B5EF4-FFF2-40B4-BE49-F238E27FC236}">
                  <a16:creationId xmlns:a16="http://schemas.microsoft.com/office/drawing/2014/main" id="{1AE9FD2C-1235-498E-1F28-D7FCF24E66C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75250" y="1784950"/>
              <a:ext cx="650500" cy="54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Fredoka One"/>
                <a:buNone/>
                <a:defRPr sz="4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800" dirty="0"/>
                <a:t>03</a:t>
              </a:r>
            </a:p>
          </p:txBody>
        </p:sp>
        <p:sp>
          <p:nvSpPr>
            <p:cNvPr id="7" name="Google Shape;1561;p31">
              <a:extLst>
                <a:ext uri="{FF2B5EF4-FFF2-40B4-BE49-F238E27FC236}">
                  <a16:creationId xmlns:a16="http://schemas.microsoft.com/office/drawing/2014/main" id="{F72BB5B1-0144-4077-8AC2-C72F93C3B4D1}"/>
                </a:ext>
              </a:extLst>
            </p:cNvPr>
            <p:cNvSpPr/>
            <p:nvPr/>
          </p:nvSpPr>
          <p:spPr>
            <a:xfrm rot="-1869146">
              <a:off x="1711097" y="1765787"/>
              <a:ext cx="3821" cy="7642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0"/>
                  </a:moveTo>
                  <a:lnTo>
                    <a:pt x="12" y="57"/>
                  </a:lnTo>
                  <a:lnTo>
                    <a:pt x="2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</p:grpSp>
      <p:sp>
        <p:nvSpPr>
          <p:cNvPr id="8" name="Google Shape;1549;p31">
            <a:extLst>
              <a:ext uri="{FF2B5EF4-FFF2-40B4-BE49-F238E27FC236}">
                <a16:creationId xmlns:a16="http://schemas.microsoft.com/office/drawing/2014/main" id="{3B9B3DC5-35EA-7942-979E-42E4193EC241}"/>
              </a:ext>
            </a:extLst>
          </p:cNvPr>
          <p:cNvSpPr txBox="1">
            <a:spLocks/>
          </p:cNvSpPr>
          <p:nvPr/>
        </p:nvSpPr>
        <p:spPr>
          <a:xfrm>
            <a:off x="2948236" y="314334"/>
            <a:ext cx="485105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nhẩm</a:t>
            </a:r>
            <a:r>
              <a:rPr lang="en-US" sz="3200" dirty="0"/>
              <a:t> (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mẫu</a:t>
            </a:r>
            <a:r>
              <a:rPr lang="en-US" sz="3200" dirty="0"/>
              <a:t>):</a:t>
            </a:r>
          </a:p>
        </p:txBody>
      </p:sp>
      <p:sp>
        <p:nvSpPr>
          <p:cNvPr id="9" name="Google Shape;1549;p31">
            <a:extLst>
              <a:ext uri="{FF2B5EF4-FFF2-40B4-BE49-F238E27FC236}">
                <a16:creationId xmlns:a16="http://schemas.microsoft.com/office/drawing/2014/main" id="{9916C060-0BE0-BAE9-AF1F-9E5656F9CE34}"/>
              </a:ext>
            </a:extLst>
          </p:cNvPr>
          <p:cNvSpPr txBox="1">
            <a:spLocks/>
          </p:cNvSpPr>
          <p:nvPr/>
        </p:nvSpPr>
        <p:spPr>
          <a:xfrm>
            <a:off x="893358" y="1205348"/>
            <a:ext cx="1367712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 err="1"/>
              <a:t>Mẫu</a:t>
            </a:r>
            <a:r>
              <a:rPr lang="en-US" sz="3200" dirty="0"/>
              <a:t>:</a:t>
            </a:r>
          </a:p>
        </p:txBody>
      </p:sp>
      <p:sp>
        <p:nvSpPr>
          <p:cNvPr id="10" name="Google Shape;1549;p31">
            <a:extLst>
              <a:ext uri="{FF2B5EF4-FFF2-40B4-BE49-F238E27FC236}">
                <a16:creationId xmlns:a16="http://schemas.microsoft.com/office/drawing/2014/main" id="{208B3C17-239D-C148-C43E-ED33F8D4760E}"/>
              </a:ext>
            </a:extLst>
          </p:cNvPr>
          <p:cNvSpPr txBox="1">
            <a:spLocks/>
          </p:cNvSpPr>
          <p:nvPr/>
        </p:nvSpPr>
        <p:spPr>
          <a:xfrm>
            <a:off x="2380090" y="1212654"/>
            <a:ext cx="442997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2 000 x 3 = ?</a:t>
            </a:r>
          </a:p>
        </p:txBody>
      </p:sp>
      <p:sp>
        <p:nvSpPr>
          <p:cNvPr id="11" name="Google Shape;1549;p31">
            <a:extLst>
              <a:ext uri="{FF2B5EF4-FFF2-40B4-BE49-F238E27FC236}">
                <a16:creationId xmlns:a16="http://schemas.microsoft.com/office/drawing/2014/main" id="{BDE560F3-FBCF-B237-4861-869EEA2FB6BD}"/>
              </a:ext>
            </a:extLst>
          </p:cNvPr>
          <p:cNvSpPr txBox="1">
            <a:spLocks/>
          </p:cNvSpPr>
          <p:nvPr/>
        </p:nvSpPr>
        <p:spPr>
          <a:xfrm>
            <a:off x="893358" y="1814965"/>
            <a:ext cx="165147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 err="1"/>
              <a:t>Nhẩm</a:t>
            </a:r>
            <a:r>
              <a:rPr lang="en-US" sz="3200" dirty="0"/>
              <a:t>:</a:t>
            </a:r>
          </a:p>
        </p:txBody>
      </p:sp>
      <p:sp>
        <p:nvSpPr>
          <p:cNvPr id="12" name="Google Shape;1549;p31">
            <a:extLst>
              <a:ext uri="{FF2B5EF4-FFF2-40B4-BE49-F238E27FC236}">
                <a16:creationId xmlns:a16="http://schemas.microsoft.com/office/drawing/2014/main" id="{F7A543E8-B2CB-6BCA-0A39-82E23D09EED2}"/>
              </a:ext>
            </a:extLst>
          </p:cNvPr>
          <p:cNvSpPr txBox="1">
            <a:spLocks/>
          </p:cNvSpPr>
          <p:nvPr/>
        </p:nvSpPr>
        <p:spPr>
          <a:xfrm>
            <a:off x="2380090" y="1824606"/>
            <a:ext cx="442997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2 </a:t>
            </a:r>
            <a:r>
              <a:rPr lang="en-US" sz="3200" dirty="0" err="1"/>
              <a:t>nghìn</a:t>
            </a:r>
            <a:r>
              <a:rPr lang="en-US" sz="3200" dirty="0"/>
              <a:t> x 3 = 6 </a:t>
            </a:r>
            <a:r>
              <a:rPr lang="en-US" sz="3200" dirty="0" err="1"/>
              <a:t>nghìn</a:t>
            </a:r>
            <a:endParaRPr lang="en-US" sz="3200" dirty="0"/>
          </a:p>
        </p:txBody>
      </p:sp>
      <p:sp>
        <p:nvSpPr>
          <p:cNvPr id="13" name="Google Shape;1549;p31">
            <a:extLst>
              <a:ext uri="{FF2B5EF4-FFF2-40B4-BE49-F238E27FC236}">
                <a16:creationId xmlns:a16="http://schemas.microsoft.com/office/drawing/2014/main" id="{841691EF-70F9-BCAB-A85A-8805A65F10D4}"/>
              </a:ext>
            </a:extLst>
          </p:cNvPr>
          <p:cNvSpPr txBox="1">
            <a:spLocks/>
          </p:cNvSpPr>
          <p:nvPr/>
        </p:nvSpPr>
        <p:spPr>
          <a:xfrm>
            <a:off x="2401947" y="2480404"/>
            <a:ext cx="442997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2 000 x 3 = 6 000</a:t>
            </a:r>
          </a:p>
        </p:txBody>
      </p:sp>
      <p:sp>
        <p:nvSpPr>
          <p:cNvPr id="14" name="Google Shape;1549;p31">
            <a:extLst>
              <a:ext uri="{FF2B5EF4-FFF2-40B4-BE49-F238E27FC236}">
                <a16:creationId xmlns:a16="http://schemas.microsoft.com/office/drawing/2014/main" id="{B26D5979-AB1B-71E7-38E6-83EAA77BB2B9}"/>
              </a:ext>
            </a:extLst>
          </p:cNvPr>
          <p:cNvSpPr txBox="1">
            <a:spLocks/>
          </p:cNvSpPr>
          <p:nvPr/>
        </p:nvSpPr>
        <p:spPr>
          <a:xfrm>
            <a:off x="1890959" y="3327861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a) 4 000 x 2</a:t>
            </a:r>
          </a:p>
        </p:txBody>
      </p:sp>
      <p:sp>
        <p:nvSpPr>
          <p:cNvPr id="15" name="Google Shape;1549;p31">
            <a:extLst>
              <a:ext uri="{FF2B5EF4-FFF2-40B4-BE49-F238E27FC236}">
                <a16:creationId xmlns:a16="http://schemas.microsoft.com/office/drawing/2014/main" id="{5BC0F74D-64A0-44FB-8441-1EC24DE4A37A}"/>
              </a:ext>
            </a:extLst>
          </p:cNvPr>
          <p:cNvSpPr txBox="1">
            <a:spLocks/>
          </p:cNvSpPr>
          <p:nvPr/>
        </p:nvSpPr>
        <p:spPr>
          <a:xfrm>
            <a:off x="5118253" y="3248716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b) 3 000 x 3</a:t>
            </a:r>
          </a:p>
        </p:txBody>
      </p:sp>
      <p:sp>
        <p:nvSpPr>
          <p:cNvPr id="16" name="Google Shape;1549;p31">
            <a:extLst>
              <a:ext uri="{FF2B5EF4-FFF2-40B4-BE49-F238E27FC236}">
                <a16:creationId xmlns:a16="http://schemas.microsoft.com/office/drawing/2014/main" id="{364DF4C3-CBD0-CB02-D98E-9A3B1C0A2990}"/>
              </a:ext>
            </a:extLst>
          </p:cNvPr>
          <p:cNvSpPr txBox="1">
            <a:spLocks/>
          </p:cNvSpPr>
          <p:nvPr/>
        </p:nvSpPr>
        <p:spPr>
          <a:xfrm>
            <a:off x="3276413" y="4114574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c) 2 000 x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1" name="Google Shape;2811;p42"/>
          <p:cNvGrpSpPr/>
          <p:nvPr/>
        </p:nvGrpSpPr>
        <p:grpSpPr>
          <a:xfrm rot="-337436">
            <a:off x="8124190" y="280110"/>
            <a:ext cx="636529" cy="632138"/>
            <a:chOff x="3730791" y="2987148"/>
            <a:chExt cx="636520" cy="632129"/>
          </a:xfrm>
        </p:grpSpPr>
        <p:sp>
          <p:nvSpPr>
            <p:cNvPr id="2812" name="Google Shape;2812;p42"/>
            <p:cNvSpPr/>
            <p:nvPr/>
          </p:nvSpPr>
          <p:spPr>
            <a:xfrm>
              <a:off x="3730791" y="2987148"/>
              <a:ext cx="636520" cy="631685"/>
            </a:xfrm>
            <a:custGeom>
              <a:avLst/>
              <a:gdLst/>
              <a:ahLst/>
              <a:cxnLst/>
              <a:rect l="l" t="t" r="r" b="b"/>
              <a:pathLst>
                <a:path w="12902" h="12804" extrusionOk="0">
                  <a:moveTo>
                    <a:pt x="8502" y="1"/>
                  </a:moveTo>
                  <a:cubicBezTo>
                    <a:pt x="7222" y="1"/>
                    <a:pt x="5382" y="2567"/>
                    <a:pt x="5382" y="2567"/>
                  </a:cubicBezTo>
                  <a:cubicBezTo>
                    <a:pt x="5382" y="2567"/>
                    <a:pt x="3163" y="1567"/>
                    <a:pt x="1901" y="1567"/>
                  </a:cubicBezTo>
                  <a:cubicBezTo>
                    <a:pt x="1709" y="1567"/>
                    <a:pt x="1540" y="1590"/>
                    <a:pt x="1404" y="1643"/>
                  </a:cubicBezTo>
                  <a:cubicBezTo>
                    <a:pt x="1318" y="1668"/>
                    <a:pt x="1241" y="1720"/>
                    <a:pt x="1181" y="1788"/>
                  </a:cubicBezTo>
                  <a:cubicBezTo>
                    <a:pt x="471" y="2592"/>
                    <a:pt x="2465" y="5869"/>
                    <a:pt x="2465" y="5869"/>
                  </a:cubicBezTo>
                  <a:cubicBezTo>
                    <a:pt x="2465" y="5869"/>
                    <a:pt x="1" y="8649"/>
                    <a:pt x="420" y="9633"/>
                  </a:cubicBezTo>
                  <a:cubicBezTo>
                    <a:pt x="615" y="10088"/>
                    <a:pt x="1174" y="10237"/>
                    <a:pt x="1825" y="10237"/>
                  </a:cubicBezTo>
                  <a:cubicBezTo>
                    <a:pt x="3087" y="10237"/>
                    <a:pt x="4697" y="9676"/>
                    <a:pt x="4697" y="9676"/>
                  </a:cubicBezTo>
                  <a:cubicBezTo>
                    <a:pt x="4697" y="9676"/>
                    <a:pt x="6100" y="12804"/>
                    <a:pt x="7426" y="12804"/>
                  </a:cubicBezTo>
                  <a:cubicBezTo>
                    <a:pt x="7500" y="12804"/>
                    <a:pt x="7575" y="12794"/>
                    <a:pt x="7649" y="12773"/>
                  </a:cubicBezTo>
                  <a:cubicBezTo>
                    <a:pt x="8676" y="12482"/>
                    <a:pt x="9009" y="8718"/>
                    <a:pt x="9009" y="8718"/>
                  </a:cubicBezTo>
                  <a:cubicBezTo>
                    <a:pt x="9009" y="8718"/>
                    <a:pt x="12902" y="8144"/>
                    <a:pt x="12867" y="6870"/>
                  </a:cubicBezTo>
                  <a:cubicBezTo>
                    <a:pt x="12850" y="6262"/>
                    <a:pt x="11747" y="5527"/>
                    <a:pt x="10797" y="5005"/>
                  </a:cubicBezTo>
                  <a:cubicBezTo>
                    <a:pt x="10070" y="4603"/>
                    <a:pt x="9428" y="4329"/>
                    <a:pt x="9428" y="4329"/>
                  </a:cubicBezTo>
                  <a:cubicBezTo>
                    <a:pt x="9428" y="4329"/>
                    <a:pt x="9822" y="573"/>
                    <a:pt x="8872" y="86"/>
                  </a:cubicBezTo>
                  <a:cubicBezTo>
                    <a:pt x="8756" y="27"/>
                    <a:pt x="8632" y="1"/>
                    <a:pt x="8502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2"/>
            <p:cNvSpPr/>
            <p:nvPr/>
          </p:nvSpPr>
          <p:spPr>
            <a:xfrm>
              <a:off x="3730791" y="2987592"/>
              <a:ext cx="636520" cy="631685"/>
            </a:xfrm>
            <a:custGeom>
              <a:avLst/>
              <a:gdLst/>
              <a:ahLst/>
              <a:cxnLst/>
              <a:rect l="l" t="t" r="r" b="b"/>
              <a:pathLst>
                <a:path w="12902" h="12804" extrusionOk="0">
                  <a:moveTo>
                    <a:pt x="8504" y="0"/>
                  </a:moveTo>
                  <a:cubicBezTo>
                    <a:pt x="7229" y="0"/>
                    <a:pt x="5382" y="2566"/>
                    <a:pt x="5382" y="2566"/>
                  </a:cubicBezTo>
                  <a:cubicBezTo>
                    <a:pt x="5382" y="2566"/>
                    <a:pt x="3163" y="1566"/>
                    <a:pt x="1906" y="1566"/>
                  </a:cubicBezTo>
                  <a:cubicBezTo>
                    <a:pt x="1716" y="1566"/>
                    <a:pt x="1548" y="1589"/>
                    <a:pt x="1412" y="1642"/>
                  </a:cubicBezTo>
                  <a:cubicBezTo>
                    <a:pt x="1318" y="1668"/>
                    <a:pt x="1241" y="1728"/>
                    <a:pt x="1181" y="1796"/>
                  </a:cubicBezTo>
                  <a:cubicBezTo>
                    <a:pt x="471" y="2592"/>
                    <a:pt x="2465" y="5877"/>
                    <a:pt x="2465" y="5877"/>
                  </a:cubicBezTo>
                  <a:cubicBezTo>
                    <a:pt x="2465" y="5877"/>
                    <a:pt x="1" y="8649"/>
                    <a:pt x="420" y="9633"/>
                  </a:cubicBezTo>
                  <a:cubicBezTo>
                    <a:pt x="615" y="10087"/>
                    <a:pt x="1174" y="10237"/>
                    <a:pt x="1825" y="10237"/>
                  </a:cubicBezTo>
                  <a:cubicBezTo>
                    <a:pt x="3087" y="10237"/>
                    <a:pt x="4697" y="9675"/>
                    <a:pt x="4697" y="9675"/>
                  </a:cubicBezTo>
                  <a:cubicBezTo>
                    <a:pt x="4697" y="9675"/>
                    <a:pt x="6100" y="12803"/>
                    <a:pt x="7426" y="12803"/>
                  </a:cubicBezTo>
                  <a:cubicBezTo>
                    <a:pt x="7500" y="12803"/>
                    <a:pt x="7575" y="12793"/>
                    <a:pt x="7649" y="12772"/>
                  </a:cubicBezTo>
                  <a:cubicBezTo>
                    <a:pt x="8676" y="12481"/>
                    <a:pt x="9009" y="8717"/>
                    <a:pt x="9009" y="8717"/>
                  </a:cubicBezTo>
                  <a:cubicBezTo>
                    <a:pt x="9009" y="8717"/>
                    <a:pt x="12902" y="8144"/>
                    <a:pt x="12867" y="6878"/>
                  </a:cubicBezTo>
                  <a:cubicBezTo>
                    <a:pt x="12850" y="6271"/>
                    <a:pt x="11747" y="5535"/>
                    <a:pt x="10797" y="5004"/>
                  </a:cubicBezTo>
                  <a:cubicBezTo>
                    <a:pt x="10070" y="4602"/>
                    <a:pt x="9428" y="4329"/>
                    <a:pt x="9428" y="4329"/>
                  </a:cubicBezTo>
                  <a:cubicBezTo>
                    <a:pt x="9428" y="4329"/>
                    <a:pt x="9822" y="573"/>
                    <a:pt x="8872" y="85"/>
                  </a:cubicBezTo>
                  <a:cubicBezTo>
                    <a:pt x="8757" y="27"/>
                    <a:pt x="8633" y="0"/>
                    <a:pt x="8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2"/>
            <p:cNvSpPr/>
            <p:nvPr/>
          </p:nvSpPr>
          <p:spPr>
            <a:xfrm>
              <a:off x="3749390" y="3003823"/>
              <a:ext cx="599766" cy="595128"/>
            </a:xfrm>
            <a:custGeom>
              <a:avLst/>
              <a:gdLst/>
              <a:ahLst/>
              <a:cxnLst/>
              <a:rect l="l" t="t" r="r" b="b"/>
              <a:pathLst>
                <a:path w="12157" h="12063" extrusionOk="0">
                  <a:moveTo>
                    <a:pt x="8009" y="1"/>
                  </a:moveTo>
                  <a:cubicBezTo>
                    <a:pt x="6806" y="1"/>
                    <a:pt x="5073" y="2417"/>
                    <a:pt x="5073" y="2417"/>
                  </a:cubicBezTo>
                  <a:cubicBezTo>
                    <a:pt x="5073" y="2417"/>
                    <a:pt x="2985" y="1473"/>
                    <a:pt x="1797" y="1473"/>
                  </a:cubicBezTo>
                  <a:cubicBezTo>
                    <a:pt x="1493" y="1473"/>
                    <a:pt x="1248" y="1535"/>
                    <a:pt x="1112" y="1690"/>
                  </a:cubicBezTo>
                  <a:cubicBezTo>
                    <a:pt x="445" y="2451"/>
                    <a:pt x="2319" y="5539"/>
                    <a:pt x="2319" y="5539"/>
                  </a:cubicBezTo>
                  <a:cubicBezTo>
                    <a:pt x="2319" y="5539"/>
                    <a:pt x="0" y="8157"/>
                    <a:pt x="394" y="9081"/>
                  </a:cubicBezTo>
                  <a:cubicBezTo>
                    <a:pt x="577" y="9508"/>
                    <a:pt x="1100" y="9649"/>
                    <a:pt x="1711" y="9649"/>
                  </a:cubicBezTo>
                  <a:cubicBezTo>
                    <a:pt x="2900" y="9649"/>
                    <a:pt x="4423" y="9115"/>
                    <a:pt x="4423" y="9115"/>
                  </a:cubicBezTo>
                  <a:cubicBezTo>
                    <a:pt x="4423" y="9115"/>
                    <a:pt x="5740" y="12063"/>
                    <a:pt x="6990" y="12063"/>
                  </a:cubicBezTo>
                  <a:cubicBezTo>
                    <a:pt x="7061" y="12063"/>
                    <a:pt x="7133" y="12053"/>
                    <a:pt x="7203" y="12033"/>
                  </a:cubicBezTo>
                  <a:cubicBezTo>
                    <a:pt x="8170" y="11759"/>
                    <a:pt x="8487" y="8217"/>
                    <a:pt x="8487" y="8217"/>
                  </a:cubicBezTo>
                  <a:cubicBezTo>
                    <a:pt x="8487" y="8217"/>
                    <a:pt x="12157" y="7678"/>
                    <a:pt x="12123" y="6480"/>
                  </a:cubicBezTo>
                  <a:cubicBezTo>
                    <a:pt x="12088" y="5471"/>
                    <a:pt x="8880" y="4077"/>
                    <a:pt x="8880" y="4077"/>
                  </a:cubicBezTo>
                  <a:cubicBezTo>
                    <a:pt x="8880" y="4077"/>
                    <a:pt x="9257" y="535"/>
                    <a:pt x="8358" y="81"/>
                  </a:cubicBezTo>
                  <a:cubicBezTo>
                    <a:pt x="8249" y="26"/>
                    <a:pt x="8132" y="1"/>
                    <a:pt x="80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2"/>
            <p:cNvSpPr/>
            <p:nvPr/>
          </p:nvSpPr>
          <p:spPr>
            <a:xfrm>
              <a:off x="4163858" y="3304079"/>
              <a:ext cx="195416" cy="22497"/>
            </a:xfrm>
            <a:custGeom>
              <a:avLst/>
              <a:gdLst/>
              <a:ahLst/>
              <a:cxnLst/>
              <a:rect l="l" t="t" r="r" b="b"/>
              <a:pathLst>
                <a:path w="3961" h="456" extrusionOk="0">
                  <a:moveTo>
                    <a:pt x="34" y="1"/>
                  </a:moveTo>
                  <a:cubicBezTo>
                    <a:pt x="0" y="1"/>
                    <a:pt x="9" y="52"/>
                    <a:pt x="43" y="52"/>
                  </a:cubicBezTo>
                  <a:cubicBezTo>
                    <a:pt x="548" y="52"/>
                    <a:pt x="1061" y="78"/>
                    <a:pt x="1566" y="121"/>
                  </a:cubicBezTo>
                  <a:cubicBezTo>
                    <a:pt x="2070" y="155"/>
                    <a:pt x="2575" y="215"/>
                    <a:pt x="3080" y="300"/>
                  </a:cubicBezTo>
                  <a:cubicBezTo>
                    <a:pt x="3362" y="343"/>
                    <a:pt x="3645" y="394"/>
                    <a:pt x="3918" y="454"/>
                  </a:cubicBezTo>
                  <a:cubicBezTo>
                    <a:pt x="3922" y="455"/>
                    <a:pt x="3925" y="455"/>
                    <a:pt x="3927" y="455"/>
                  </a:cubicBezTo>
                  <a:cubicBezTo>
                    <a:pt x="3961" y="455"/>
                    <a:pt x="3958" y="411"/>
                    <a:pt x="3927" y="403"/>
                  </a:cubicBezTo>
                  <a:cubicBezTo>
                    <a:pt x="3431" y="292"/>
                    <a:pt x="2926" y="215"/>
                    <a:pt x="2421" y="146"/>
                  </a:cubicBezTo>
                  <a:cubicBezTo>
                    <a:pt x="1916" y="87"/>
                    <a:pt x="1403" y="44"/>
                    <a:pt x="890" y="18"/>
                  </a:cubicBezTo>
                  <a:cubicBezTo>
                    <a:pt x="608" y="10"/>
                    <a:pt x="325" y="1"/>
                    <a:pt x="3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2"/>
            <p:cNvSpPr/>
            <p:nvPr/>
          </p:nvSpPr>
          <p:spPr>
            <a:xfrm>
              <a:off x="4074215" y="3004908"/>
              <a:ext cx="81797" cy="184809"/>
            </a:xfrm>
            <a:custGeom>
              <a:avLst/>
              <a:gdLst/>
              <a:ahLst/>
              <a:cxnLst/>
              <a:rect l="l" t="t" r="r" b="b"/>
              <a:pathLst>
                <a:path w="1658" h="3746" extrusionOk="0">
                  <a:moveTo>
                    <a:pt x="1619" y="1"/>
                  </a:moveTo>
                  <a:cubicBezTo>
                    <a:pt x="1610" y="1"/>
                    <a:pt x="1600" y="5"/>
                    <a:pt x="1595" y="17"/>
                  </a:cubicBezTo>
                  <a:cubicBezTo>
                    <a:pt x="1389" y="496"/>
                    <a:pt x="1184" y="975"/>
                    <a:pt x="979" y="1462"/>
                  </a:cubicBezTo>
                  <a:cubicBezTo>
                    <a:pt x="773" y="1942"/>
                    <a:pt x="568" y="2421"/>
                    <a:pt x="363" y="2900"/>
                  </a:cubicBezTo>
                  <a:lnTo>
                    <a:pt x="12" y="3712"/>
                  </a:lnTo>
                  <a:cubicBezTo>
                    <a:pt x="1" y="3729"/>
                    <a:pt x="19" y="3746"/>
                    <a:pt x="38" y="3746"/>
                  </a:cubicBezTo>
                  <a:cubicBezTo>
                    <a:pt x="48" y="3746"/>
                    <a:pt x="58" y="3741"/>
                    <a:pt x="63" y="3729"/>
                  </a:cubicBezTo>
                  <a:cubicBezTo>
                    <a:pt x="269" y="3250"/>
                    <a:pt x="474" y="2771"/>
                    <a:pt x="679" y="2292"/>
                  </a:cubicBezTo>
                  <a:cubicBezTo>
                    <a:pt x="893" y="1813"/>
                    <a:pt x="1099" y="1334"/>
                    <a:pt x="1304" y="855"/>
                  </a:cubicBezTo>
                  <a:lnTo>
                    <a:pt x="1646" y="42"/>
                  </a:lnTo>
                  <a:cubicBezTo>
                    <a:pt x="1657" y="20"/>
                    <a:pt x="1638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2"/>
            <p:cNvSpPr/>
            <p:nvPr/>
          </p:nvSpPr>
          <p:spPr>
            <a:xfrm>
              <a:off x="3804498" y="3089124"/>
              <a:ext cx="133747" cy="92996"/>
            </a:xfrm>
            <a:custGeom>
              <a:avLst/>
              <a:gdLst/>
              <a:ahLst/>
              <a:cxnLst/>
              <a:rect l="l" t="t" r="r" b="b"/>
              <a:pathLst>
                <a:path w="2711" h="1885" extrusionOk="0">
                  <a:moveTo>
                    <a:pt x="42" y="0"/>
                  </a:moveTo>
                  <a:cubicBezTo>
                    <a:pt x="15" y="0"/>
                    <a:pt x="0" y="40"/>
                    <a:pt x="30" y="55"/>
                  </a:cubicBezTo>
                  <a:cubicBezTo>
                    <a:pt x="748" y="474"/>
                    <a:pt x="1441" y="945"/>
                    <a:pt x="2108" y="1449"/>
                  </a:cubicBezTo>
                  <a:cubicBezTo>
                    <a:pt x="2288" y="1586"/>
                    <a:pt x="2468" y="1732"/>
                    <a:pt x="2647" y="1877"/>
                  </a:cubicBezTo>
                  <a:cubicBezTo>
                    <a:pt x="2657" y="1883"/>
                    <a:pt x="2665" y="1885"/>
                    <a:pt x="2672" y="1885"/>
                  </a:cubicBezTo>
                  <a:cubicBezTo>
                    <a:pt x="2699" y="1885"/>
                    <a:pt x="2710" y="1854"/>
                    <a:pt x="2690" y="1834"/>
                  </a:cubicBezTo>
                  <a:cubicBezTo>
                    <a:pt x="2040" y="1304"/>
                    <a:pt x="1364" y="816"/>
                    <a:pt x="654" y="371"/>
                  </a:cubicBezTo>
                  <a:cubicBezTo>
                    <a:pt x="457" y="243"/>
                    <a:pt x="252" y="123"/>
                    <a:pt x="55" y="4"/>
                  </a:cubicBezTo>
                  <a:cubicBezTo>
                    <a:pt x="51" y="1"/>
                    <a:pt x="46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2"/>
            <p:cNvSpPr/>
            <p:nvPr/>
          </p:nvSpPr>
          <p:spPr>
            <a:xfrm>
              <a:off x="3776278" y="3319126"/>
              <a:ext cx="155257" cy="134438"/>
            </a:xfrm>
            <a:custGeom>
              <a:avLst/>
              <a:gdLst/>
              <a:ahLst/>
              <a:cxnLst/>
              <a:rect l="l" t="t" r="r" b="b"/>
              <a:pathLst>
                <a:path w="3147" h="2725" extrusionOk="0">
                  <a:moveTo>
                    <a:pt x="3111" y="1"/>
                  </a:moveTo>
                  <a:cubicBezTo>
                    <a:pt x="3108" y="1"/>
                    <a:pt x="3104" y="2"/>
                    <a:pt x="3100" y="4"/>
                  </a:cubicBezTo>
                  <a:cubicBezTo>
                    <a:pt x="2150" y="509"/>
                    <a:pt x="1303" y="1176"/>
                    <a:pt x="585" y="1980"/>
                  </a:cubicBezTo>
                  <a:cubicBezTo>
                    <a:pt x="379" y="2203"/>
                    <a:pt x="191" y="2434"/>
                    <a:pt x="20" y="2682"/>
                  </a:cubicBezTo>
                  <a:cubicBezTo>
                    <a:pt x="1" y="2701"/>
                    <a:pt x="20" y="2725"/>
                    <a:pt x="42" y="2725"/>
                  </a:cubicBezTo>
                  <a:cubicBezTo>
                    <a:pt x="49" y="2725"/>
                    <a:pt x="56" y="2722"/>
                    <a:pt x="63" y="2716"/>
                  </a:cubicBezTo>
                  <a:cubicBezTo>
                    <a:pt x="687" y="1852"/>
                    <a:pt x="1457" y="1108"/>
                    <a:pt x="2347" y="526"/>
                  </a:cubicBezTo>
                  <a:cubicBezTo>
                    <a:pt x="2595" y="355"/>
                    <a:pt x="2852" y="201"/>
                    <a:pt x="3117" y="64"/>
                  </a:cubicBezTo>
                  <a:cubicBezTo>
                    <a:pt x="3147" y="49"/>
                    <a:pt x="3137" y="1"/>
                    <a:pt x="311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2"/>
            <p:cNvSpPr/>
            <p:nvPr/>
          </p:nvSpPr>
          <p:spPr>
            <a:xfrm>
              <a:off x="4066568" y="3366587"/>
              <a:ext cx="37396" cy="228569"/>
            </a:xfrm>
            <a:custGeom>
              <a:avLst/>
              <a:gdLst/>
              <a:ahLst/>
              <a:cxnLst/>
              <a:rect l="l" t="t" r="r" b="b"/>
              <a:pathLst>
                <a:path w="758" h="4633" extrusionOk="0">
                  <a:moveTo>
                    <a:pt x="28" y="0"/>
                  </a:moveTo>
                  <a:cubicBezTo>
                    <a:pt x="13" y="0"/>
                    <a:pt x="0" y="9"/>
                    <a:pt x="5" y="26"/>
                  </a:cubicBezTo>
                  <a:cubicBezTo>
                    <a:pt x="141" y="616"/>
                    <a:pt x="261" y="1206"/>
                    <a:pt x="364" y="1805"/>
                  </a:cubicBezTo>
                  <a:cubicBezTo>
                    <a:pt x="458" y="2395"/>
                    <a:pt x="543" y="2994"/>
                    <a:pt x="612" y="3593"/>
                  </a:cubicBezTo>
                  <a:cubicBezTo>
                    <a:pt x="646" y="3927"/>
                    <a:pt x="672" y="4269"/>
                    <a:pt x="697" y="4611"/>
                  </a:cubicBezTo>
                  <a:cubicBezTo>
                    <a:pt x="701" y="4626"/>
                    <a:pt x="713" y="4633"/>
                    <a:pt x="725" y="4633"/>
                  </a:cubicBezTo>
                  <a:cubicBezTo>
                    <a:pt x="741" y="4633"/>
                    <a:pt x="757" y="4622"/>
                    <a:pt x="757" y="4603"/>
                  </a:cubicBezTo>
                  <a:cubicBezTo>
                    <a:pt x="715" y="3995"/>
                    <a:pt x="646" y="3396"/>
                    <a:pt x="569" y="2798"/>
                  </a:cubicBezTo>
                  <a:cubicBezTo>
                    <a:pt x="484" y="2199"/>
                    <a:pt x="390" y="1608"/>
                    <a:pt x="278" y="1018"/>
                  </a:cubicBezTo>
                  <a:cubicBezTo>
                    <a:pt x="210" y="684"/>
                    <a:pt x="141" y="351"/>
                    <a:pt x="64" y="26"/>
                  </a:cubicBezTo>
                  <a:cubicBezTo>
                    <a:pt x="60" y="9"/>
                    <a:pt x="43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2"/>
            <p:cNvSpPr/>
            <p:nvPr/>
          </p:nvSpPr>
          <p:spPr>
            <a:xfrm>
              <a:off x="3978800" y="3263476"/>
              <a:ext cx="124176" cy="45438"/>
            </a:xfrm>
            <a:custGeom>
              <a:avLst/>
              <a:gdLst/>
              <a:ahLst/>
              <a:cxnLst/>
              <a:rect l="l" t="t" r="r" b="b"/>
              <a:pathLst>
                <a:path w="2517" h="921" extrusionOk="0">
                  <a:moveTo>
                    <a:pt x="97" y="1"/>
                  </a:moveTo>
                  <a:cubicBezTo>
                    <a:pt x="47" y="1"/>
                    <a:pt x="1" y="68"/>
                    <a:pt x="47" y="114"/>
                  </a:cubicBezTo>
                  <a:cubicBezTo>
                    <a:pt x="363" y="430"/>
                    <a:pt x="748" y="670"/>
                    <a:pt x="1176" y="807"/>
                  </a:cubicBezTo>
                  <a:cubicBezTo>
                    <a:pt x="1377" y="876"/>
                    <a:pt x="1591" y="920"/>
                    <a:pt x="1802" y="920"/>
                  </a:cubicBezTo>
                  <a:cubicBezTo>
                    <a:pt x="2032" y="920"/>
                    <a:pt x="2258" y="868"/>
                    <a:pt x="2459" y="738"/>
                  </a:cubicBezTo>
                  <a:cubicBezTo>
                    <a:pt x="2516" y="703"/>
                    <a:pt x="2479" y="615"/>
                    <a:pt x="2425" y="615"/>
                  </a:cubicBezTo>
                  <a:cubicBezTo>
                    <a:pt x="2414" y="615"/>
                    <a:pt x="2403" y="618"/>
                    <a:pt x="2391" y="627"/>
                  </a:cubicBezTo>
                  <a:cubicBezTo>
                    <a:pt x="2213" y="746"/>
                    <a:pt x="2013" y="793"/>
                    <a:pt x="1808" y="793"/>
                  </a:cubicBezTo>
                  <a:cubicBezTo>
                    <a:pt x="1598" y="793"/>
                    <a:pt x="1384" y="743"/>
                    <a:pt x="1185" y="670"/>
                  </a:cubicBezTo>
                  <a:cubicBezTo>
                    <a:pt x="791" y="533"/>
                    <a:pt x="432" y="311"/>
                    <a:pt x="141" y="20"/>
                  </a:cubicBezTo>
                  <a:cubicBezTo>
                    <a:pt x="127" y="6"/>
                    <a:pt x="112" y="1"/>
                    <a:pt x="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2"/>
            <p:cNvSpPr/>
            <p:nvPr/>
          </p:nvSpPr>
          <p:spPr>
            <a:xfrm>
              <a:off x="3984869" y="3209898"/>
              <a:ext cx="60435" cy="51604"/>
            </a:xfrm>
            <a:custGeom>
              <a:avLst/>
              <a:gdLst/>
              <a:ahLst/>
              <a:cxnLst/>
              <a:rect l="l" t="t" r="r" b="b"/>
              <a:pathLst>
                <a:path w="1225" h="1046" extrusionOk="0">
                  <a:moveTo>
                    <a:pt x="530" y="0"/>
                  </a:moveTo>
                  <a:cubicBezTo>
                    <a:pt x="260" y="0"/>
                    <a:pt x="1" y="211"/>
                    <a:pt x="1" y="524"/>
                  </a:cubicBezTo>
                  <a:cubicBezTo>
                    <a:pt x="9" y="815"/>
                    <a:pt x="240" y="1046"/>
                    <a:pt x="531" y="1046"/>
                  </a:cubicBezTo>
                  <a:cubicBezTo>
                    <a:pt x="993" y="1046"/>
                    <a:pt x="1224" y="481"/>
                    <a:pt x="899" y="156"/>
                  </a:cubicBezTo>
                  <a:cubicBezTo>
                    <a:pt x="791" y="48"/>
                    <a:pt x="660" y="0"/>
                    <a:pt x="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2"/>
            <p:cNvSpPr/>
            <p:nvPr/>
          </p:nvSpPr>
          <p:spPr>
            <a:xfrm>
              <a:off x="4058329" y="3232592"/>
              <a:ext cx="60386" cy="51703"/>
            </a:xfrm>
            <a:custGeom>
              <a:avLst/>
              <a:gdLst/>
              <a:ahLst/>
              <a:cxnLst/>
              <a:rect l="l" t="t" r="r" b="b"/>
              <a:pathLst>
                <a:path w="1224" h="1048" extrusionOk="0">
                  <a:moveTo>
                    <a:pt x="524" y="1"/>
                  </a:moveTo>
                  <a:cubicBezTo>
                    <a:pt x="257" y="1"/>
                    <a:pt x="0" y="209"/>
                    <a:pt x="0" y="526"/>
                  </a:cubicBezTo>
                  <a:cubicBezTo>
                    <a:pt x="9" y="808"/>
                    <a:pt x="240" y="1039"/>
                    <a:pt x="522" y="1048"/>
                  </a:cubicBezTo>
                  <a:cubicBezTo>
                    <a:pt x="993" y="1048"/>
                    <a:pt x="1224" y="483"/>
                    <a:pt x="890" y="158"/>
                  </a:cubicBezTo>
                  <a:cubicBezTo>
                    <a:pt x="784" y="49"/>
                    <a:pt x="653" y="1"/>
                    <a:pt x="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2"/>
            <p:cNvSpPr/>
            <p:nvPr/>
          </p:nvSpPr>
          <p:spPr>
            <a:xfrm>
              <a:off x="4007662" y="3226869"/>
              <a:ext cx="20770" cy="15639"/>
            </a:xfrm>
            <a:custGeom>
              <a:avLst/>
              <a:gdLst/>
              <a:ahLst/>
              <a:cxnLst/>
              <a:rect l="l" t="t" r="r" b="b"/>
              <a:pathLst>
                <a:path w="421" h="317" extrusionOk="0">
                  <a:moveTo>
                    <a:pt x="206" y="0"/>
                  </a:moveTo>
                  <a:cubicBezTo>
                    <a:pt x="1" y="0"/>
                    <a:pt x="1" y="317"/>
                    <a:pt x="206" y="317"/>
                  </a:cubicBezTo>
                  <a:cubicBezTo>
                    <a:pt x="420" y="317"/>
                    <a:pt x="4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2"/>
            <p:cNvSpPr/>
            <p:nvPr/>
          </p:nvSpPr>
          <p:spPr>
            <a:xfrm>
              <a:off x="4081122" y="3249662"/>
              <a:ext cx="20721" cy="15639"/>
            </a:xfrm>
            <a:custGeom>
              <a:avLst/>
              <a:gdLst/>
              <a:ahLst/>
              <a:cxnLst/>
              <a:rect l="l" t="t" r="r" b="b"/>
              <a:pathLst>
                <a:path w="420" h="317" extrusionOk="0">
                  <a:moveTo>
                    <a:pt x="206" y="0"/>
                  </a:moveTo>
                  <a:cubicBezTo>
                    <a:pt x="0" y="0"/>
                    <a:pt x="0" y="317"/>
                    <a:pt x="206" y="317"/>
                  </a:cubicBezTo>
                  <a:cubicBezTo>
                    <a:pt x="420" y="317"/>
                    <a:pt x="4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2"/>
            <p:cNvSpPr/>
            <p:nvPr/>
          </p:nvSpPr>
          <p:spPr>
            <a:xfrm>
              <a:off x="3925370" y="3223415"/>
              <a:ext cx="60386" cy="51604"/>
            </a:xfrm>
            <a:custGeom>
              <a:avLst/>
              <a:gdLst/>
              <a:ahLst/>
              <a:cxnLst/>
              <a:rect l="l" t="t" r="r" b="b"/>
              <a:pathLst>
                <a:path w="1224" h="1046" extrusionOk="0">
                  <a:moveTo>
                    <a:pt x="528" y="0"/>
                  </a:moveTo>
                  <a:cubicBezTo>
                    <a:pt x="259" y="0"/>
                    <a:pt x="1" y="211"/>
                    <a:pt x="1" y="524"/>
                  </a:cubicBezTo>
                  <a:cubicBezTo>
                    <a:pt x="1" y="815"/>
                    <a:pt x="232" y="1046"/>
                    <a:pt x="523" y="1046"/>
                  </a:cubicBezTo>
                  <a:cubicBezTo>
                    <a:pt x="984" y="1046"/>
                    <a:pt x="1224" y="481"/>
                    <a:pt x="890" y="156"/>
                  </a:cubicBezTo>
                  <a:cubicBezTo>
                    <a:pt x="785" y="48"/>
                    <a:pt x="655" y="0"/>
                    <a:pt x="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2"/>
            <p:cNvSpPr/>
            <p:nvPr/>
          </p:nvSpPr>
          <p:spPr>
            <a:xfrm>
              <a:off x="4102632" y="3276599"/>
              <a:ext cx="60830" cy="52048"/>
            </a:xfrm>
            <a:custGeom>
              <a:avLst/>
              <a:gdLst/>
              <a:ahLst/>
              <a:cxnLst/>
              <a:rect l="l" t="t" r="r" b="b"/>
              <a:pathLst>
                <a:path w="1233" h="1055" extrusionOk="0">
                  <a:moveTo>
                    <a:pt x="530" y="0"/>
                  </a:moveTo>
                  <a:cubicBezTo>
                    <a:pt x="260" y="0"/>
                    <a:pt x="1" y="211"/>
                    <a:pt x="1" y="524"/>
                  </a:cubicBezTo>
                  <a:cubicBezTo>
                    <a:pt x="9" y="815"/>
                    <a:pt x="240" y="1046"/>
                    <a:pt x="531" y="1054"/>
                  </a:cubicBezTo>
                  <a:cubicBezTo>
                    <a:pt x="993" y="1054"/>
                    <a:pt x="1233" y="490"/>
                    <a:pt x="899" y="156"/>
                  </a:cubicBezTo>
                  <a:cubicBezTo>
                    <a:pt x="791" y="48"/>
                    <a:pt x="659" y="0"/>
                    <a:pt x="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ABD54A0-3FEB-C778-374A-498121126A87}"/>
              </a:ext>
            </a:extLst>
          </p:cNvPr>
          <p:cNvGrpSpPr/>
          <p:nvPr/>
        </p:nvGrpSpPr>
        <p:grpSpPr>
          <a:xfrm>
            <a:off x="2261070" y="294860"/>
            <a:ext cx="650500" cy="580950"/>
            <a:chOff x="1175250" y="1745875"/>
            <a:chExt cx="650500" cy="580950"/>
          </a:xfrm>
        </p:grpSpPr>
        <p:sp>
          <p:nvSpPr>
            <p:cNvPr id="5" name="Google Shape;1545;p31">
              <a:extLst>
                <a:ext uri="{FF2B5EF4-FFF2-40B4-BE49-F238E27FC236}">
                  <a16:creationId xmlns:a16="http://schemas.microsoft.com/office/drawing/2014/main" id="{3F771DF1-01F1-4457-D9B2-585FE0AF05D5}"/>
                </a:ext>
              </a:extLst>
            </p:cNvPr>
            <p:cNvSpPr/>
            <p:nvPr/>
          </p:nvSpPr>
          <p:spPr>
            <a:xfrm>
              <a:off x="1195800" y="1745875"/>
              <a:ext cx="629950" cy="569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48;p31">
              <a:extLst>
                <a:ext uri="{FF2B5EF4-FFF2-40B4-BE49-F238E27FC236}">
                  <a16:creationId xmlns:a16="http://schemas.microsoft.com/office/drawing/2014/main" id="{1AE9FD2C-1235-498E-1F28-D7FCF24E66C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75250" y="1784950"/>
              <a:ext cx="650500" cy="54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Fredoka One"/>
                <a:buNone/>
                <a:defRPr sz="4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800" dirty="0"/>
                <a:t>03</a:t>
              </a:r>
            </a:p>
          </p:txBody>
        </p:sp>
        <p:sp>
          <p:nvSpPr>
            <p:cNvPr id="7" name="Google Shape;1561;p31">
              <a:extLst>
                <a:ext uri="{FF2B5EF4-FFF2-40B4-BE49-F238E27FC236}">
                  <a16:creationId xmlns:a16="http://schemas.microsoft.com/office/drawing/2014/main" id="{F72BB5B1-0144-4077-8AC2-C72F93C3B4D1}"/>
                </a:ext>
              </a:extLst>
            </p:cNvPr>
            <p:cNvSpPr/>
            <p:nvPr/>
          </p:nvSpPr>
          <p:spPr>
            <a:xfrm rot="-1869146">
              <a:off x="1711097" y="1765787"/>
              <a:ext cx="3821" cy="7642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0"/>
                  </a:moveTo>
                  <a:lnTo>
                    <a:pt x="12" y="57"/>
                  </a:lnTo>
                  <a:lnTo>
                    <a:pt x="2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</p:grpSp>
      <p:sp>
        <p:nvSpPr>
          <p:cNvPr id="8" name="Google Shape;1549;p31">
            <a:extLst>
              <a:ext uri="{FF2B5EF4-FFF2-40B4-BE49-F238E27FC236}">
                <a16:creationId xmlns:a16="http://schemas.microsoft.com/office/drawing/2014/main" id="{3B9B3DC5-35EA-7942-979E-42E4193EC241}"/>
              </a:ext>
            </a:extLst>
          </p:cNvPr>
          <p:cNvSpPr txBox="1">
            <a:spLocks/>
          </p:cNvSpPr>
          <p:nvPr/>
        </p:nvSpPr>
        <p:spPr>
          <a:xfrm>
            <a:off x="2948236" y="314334"/>
            <a:ext cx="485105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nhẩm</a:t>
            </a:r>
            <a:r>
              <a:rPr lang="en-US" sz="3200" dirty="0"/>
              <a:t> (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mẫu</a:t>
            </a:r>
            <a:r>
              <a:rPr lang="en-US" sz="3200" dirty="0"/>
              <a:t>):</a:t>
            </a:r>
          </a:p>
        </p:txBody>
      </p:sp>
      <p:sp>
        <p:nvSpPr>
          <p:cNvPr id="14" name="Google Shape;1549;p31">
            <a:extLst>
              <a:ext uri="{FF2B5EF4-FFF2-40B4-BE49-F238E27FC236}">
                <a16:creationId xmlns:a16="http://schemas.microsoft.com/office/drawing/2014/main" id="{B26D5979-AB1B-71E7-38E6-83EAA77BB2B9}"/>
              </a:ext>
            </a:extLst>
          </p:cNvPr>
          <p:cNvSpPr txBox="1">
            <a:spLocks/>
          </p:cNvSpPr>
          <p:nvPr/>
        </p:nvSpPr>
        <p:spPr>
          <a:xfrm>
            <a:off x="2281620" y="1464875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a) 4 000 x 2</a:t>
            </a:r>
          </a:p>
        </p:txBody>
      </p:sp>
      <p:sp>
        <p:nvSpPr>
          <p:cNvPr id="15" name="Google Shape;1549;p31">
            <a:extLst>
              <a:ext uri="{FF2B5EF4-FFF2-40B4-BE49-F238E27FC236}">
                <a16:creationId xmlns:a16="http://schemas.microsoft.com/office/drawing/2014/main" id="{5BC0F74D-64A0-44FB-8441-1EC24DE4A37A}"/>
              </a:ext>
            </a:extLst>
          </p:cNvPr>
          <p:cNvSpPr txBox="1">
            <a:spLocks/>
          </p:cNvSpPr>
          <p:nvPr/>
        </p:nvSpPr>
        <p:spPr>
          <a:xfrm>
            <a:off x="2281620" y="2503024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b) 3 000 x 3</a:t>
            </a:r>
          </a:p>
        </p:txBody>
      </p:sp>
      <p:sp>
        <p:nvSpPr>
          <p:cNvPr id="16" name="Google Shape;1549;p31">
            <a:extLst>
              <a:ext uri="{FF2B5EF4-FFF2-40B4-BE49-F238E27FC236}">
                <a16:creationId xmlns:a16="http://schemas.microsoft.com/office/drawing/2014/main" id="{364DF4C3-CBD0-CB02-D98E-9A3B1C0A2990}"/>
              </a:ext>
            </a:extLst>
          </p:cNvPr>
          <p:cNvSpPr txBox="1">
            <a:spLocks/>
          </p:cNvSpPr>
          <p:nvPr/>
        </p:nvSpPr>
        <p:spPr>
          <a:xfrm>
            <a:off x="2281620" y="3541173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c) 2 000 x 4</a:t>
            </a:r>
          </a:p>
        </p:txBody>
      </p:sp>
      <p:sp>
        <p:nvSpPr>
          <p:cNvPr id="2" name="Google Shape;1549;p31">
            <a:extLst>
              <a:ext uri="{FF2B5EF4-FFF2-40B4-BE49-F238E27FC236}">
                <a16:creationId xmlns:a16="http://schemas.microsoft.com/office/drawing/2014/main" id="{A950C466-9032-27D0-20B5-7215C9BF2995}"/>
              </a:ext>
            </a:extLst>
          </p:cNvPr>
          <p:cNvSpPr txBox="1">
            <a:spLocks/>
          </p:cNvSpPr>
          <p:nvPr/>
        </p:nvSpPr>
        <p:spPr>
          <a:xfrm>
            <a:off x="4962661" y="1464875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= 8 000</a:t>
            </a:r>
          </a:p>
        </p:txBody>
      </p:sp>
      <p:sp>
        <p:nvSpPr>
          <p:cNvPr id="3" name="Google Shape;1549;p31">
            <a:extLst>
              <a:ext uri="{FF2B5EF4-FFF2-40B4-BE49-F238E27FC236}">
                <a16:creationId xmlns:a16="http://schemas.microsoft.com/office/drawing/2014/main" id="{4AB64ED1-6460-53F2-2D48-F1ED9A99EEB4}"/>
              </a:ext>
            </a:extLst>
          </p:cNvPr>
          <p:cNvSpPr txBox="1">
            <a:spLocks/>
          </p:cNvSpPr>
          <p:nvPr/>
        </p:nvSpPr>
        <p:spPr>
          <a:xfrm>
            <a:off x="4962661" y="2503024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= 9 000</a:t>
            </a:r>
          </a:p>
        </p:txBody>
      </p:sp>
      <p:sp>
        <p:nvSpPr>
          <p:cNvPr id="18" name="Google Shape;1549;p31">
            <a:extLst>
              <a:ext uri="{FF2B5EF4-FFF2-40B4-BE49-F238E27FC236}">
                <a16:creationId xmlns:a16="http://schemas.microsoft.com/office/drawing/2014/main" id="{762C2294-0250-B692-5414-05CE45C739E9}"/>
              </a:ext>
            </a:extLst>
          </p:cNvPr>
          <p:cNvSpPr txBox="1">
            <a:spLocks/>
          </p:cNvSpPr>
          <p:nvPr/>
        </p:nvSpPr>
        <p:spPr>
          <a:xfrm>
            <a:off x="4962661" y="3541173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= 8 000</a:t>
            </a:r>
          </a:p>
        </p:txBody>
      </p:sp>
    </p:spTree>
    <p:extLst>
      <p:ext uri="{BB962C8B-B14F-4D97-AF65-F5344CB8AC3E}">
        <p14:creationId xmlns:p14="http://schemas.microsoft.com/office/powerpoint/2010/main" val="81545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8" name="Google Shape;2008;p36"/>
          <p:cNvGrpSpPr/>
          <p:nvPr/>
        </p:nvGrpSpPr>
        <p:grpSpPr>
          <a:xfrm flipH="1">
            <a:off x="274748" y="1141793"/>
            <a:ext cx="759645" cy="513502"/>
            <a:chOff x="3365025" y="3696425"/>
            <a:chExt cx="690900" cy="467075"/>
          </a:xfrm>
        </p:grpSpPr>
        <p:sp>
          <p:nvSpPr>
            <p:cNvPr id="2009" name="Google Shape;2009;p36"/>
            <p:cNvSpPr/>
            <p:nvPr/>
          </p:nvSpPr>
          <p:spPr>
            <a:xfrm>
              <a:off x="3365025" y="3696425"/>
              <a:ext cx="690575" cy="466950"/>
            </a:xfrm>
            <a:custGeom>
              <a:avLst/>
              <a:gdLst/>
              <a:ahLst/>
              <a:cxnLst/>
              <a:rect l="l" t="t" r="r" b="b"/>
              <a:pathLst>
                <a:path w="27623" h="18678" extrusionOk="0">
                  <a:moveTo>
                    <a:pt x="13452" y="0"/>
                  </a:moveTo>
                  <a:cubicBezTo>
                    <a:pt x="13407" y="0"/>
                    <a:pt x="13361" y="22"/>
                    <a:pt x="13330" y="68"/>
                  </a:cubicBezTo>
                  <a:lnTo>
                    <a:pt x="12123" y="1725"/>
                  </a:lnTo>
                  <a:cubicBezTo>
                    <a:pt x="11789" y="1660"/>
                    <a:pt x="11430" y="1622"/>
                    <a:pt x="11057" y="1583"/>
                  </a:cubicBezTo>
                  <a:cubicBezTo>
                    <a:pt x="10916" y="1275"/>
                    <a:pt x="10800" y="1018"/>
                    <a:pt x="10710" y="839"/>
                  </a:cubicBezTo>
                  <a:cubicBezTo>
                    <a:pt x="10687" y="781"/>
                    <a:pt x="10638" y="754"/>
                    <a:pt x="10588" y="754"/>
                  </a:cubicBezTo>
                  <a:cubicBezTo>
                    <a:pt x="10526" y="754"/>
                    <a:pt x="10462" y="794"/>
                    <a:pt x="10441" y="864"/>
                  </a:cubicBezTo>
                  <a:cubicBezTo>
                    <a:pt x="10364" y="1108"/>
                    <a:pt x="10287" y="1326"/>
                    <a:pt x="10222" y="1545"/>
                  </a:cubicBezTo>
                  <a:cubicBezTo>
                    <a:pt x="9850" y="1545"/>
                    <a:pt x="9465" y="1545"/>
                    <a:pt x="9067" y="1570"/>
                  </a:cubicBezTo>
                  <a:lnTo>
                    <a:pt x="8913" y="1583"/>
                  </a:lnTo>
                  <a:cubicBezTo>
                    <a:pt x="8643" y="1134"/>
                    <a:pt x="8425" y="774"/>
                    <a:pt x="8283" y="543"/>
                  </a:cubicBezTo>
                  <a:cubicBezTo>
                    <a:pt x="8257" y="496"/>
                    <a:pt x="8211" y="474"/>
                    <a:pt x="8165" y="474"/>
                  </a:cubicBezTo>
                  <a:cubicBezTo>
                    <a:pt x="8098" y="474"/>
                    <a:pt x="8029" y="519"/>
                    <a:pt x="8014" y="595"/>
                  </a:cubicBezTo>
                  <a:cubicBezTo>
                    <a:pt x="7924" y="1031"/>
                    <a:pt x="7847" y="1416"/>
                    <a:pt x="7770" y="1750"/>
                  </a:cubicBezTo>
                  <a:cubicBezTo>
                    <a:pt x="7320" y="1853"/>
                    <a:pt x="6871" y="1994"/>
                    <a:pt x="6447" y="2161"/>
                  </a:cubicBezTo>
                  <a:cubicBezTo>
                    <a:pt x="6126" y="1904"/>
                    <a:pt x="5856" y="1712"/>
                    <a:pt x="5677" y="1570"/>
                  </a:cubicBezTo>
                  <a:cubicBezTo>
                    <a:pt x="5650" y="1547"/>
                    <a:pt x="5619" y="1536"/>
                    <a:pt x="5589" y="1536"/>
                  </a:cubicBezTo>
                  <a:cubicBezTo>
                    <a:pt x="5505" y="1536"/>
                    <a:pt x="5427" y="1617"/>
                    <a:pt x="5445" y="1712"/>
                  </a:cubicBezTo>
                  <a:cubicBezTo>
                    <a:pt x="5497" y="2033"/>
                    <a:pt x="5535" y="2315"/>
                    <a:pt x="5587" y="2585"/>
                  </a:cubicBezTo>
                  <a:cubicBezTo>
                    <a:pt x="5279" y="2752"/>
                    <a:pt x="4983" y="2945"/>
                    <a:pt x="4713" y="3150"/>
                  </a:cubicBezTo>
                  <a:cubicBezTo>
                    <a:pt x="4213" y="2829"/>
                    <a:pt x="3815" y="2585"/>
                    <a:pt x="3558" y="2418"/>
                  </a:cubicBezTo>
                  <a:cubicBezTo>
                    <a:pt x="3533" y="2404"/>
                    <a:pt x="3508" y="2398"/>
                    <a:pt x="3484" y="2398"/>
                  </a:cubicBezTo>
                  <a:cubicBezTo>
                    <a:pt x="3395" y="2398"/>
                    <a:pt x="3319" y="2484"/>
                    <a:pt x="3339" y="2585"/>
                  </a:cubicBezTo>
                  <a:cubicBezTo>
                    <a:pt x="3494" y="3176"/>
                    <a:pt x="3622" y="3676"/>
                    <a:pt x="3725" y="4049"/>
                  </a:cubicBezTo>
                  <a:cubicBezTo>
                    <a:pt x="3481" y="4319"/>
                    <a:pt x="3262" y="4601"/>
                    <a:pt x="3057" y="4909"/>
                  </a:cubicBezTo>
                  <a:cubicBezTo>
                    <a:pt x="2556" y="4768"/>
                    <a:pt x="2171" y="4665"/>
                    <a:pt x="1901" y="4588"/>
                  </a:cubicBezTo>
                  <a:cubicBezTo>
                    <a:pt x="1891" y="4586"/>
                    <a:pt x="1881" y="4585"/>
                    <a:pt x="1871" y="4585"/>
                  </a:cubicBezTo>
                  <a:cubicBezTo>
                    <a:pt x="1757" y="4585"/>
                    <a:pt x="1676" y="4713"/>
                    <a:pt x="1747" y="4819"/>
                  </a:cubicBezTo>
                  <a:cubicBezTo>
                    <a:pt x="2017" y="5256"/>
                    <a:pt x="2261" y="5641"/>
                    <a:pt x="2453" y="5937"/>
                  </a:cubicBezTo>
                  <a:cubicBezTo>
                    <a:pt x="2081" y="6707"/>
                    <a:pt x="1837" y="7516"/>
                    <a:pt x="1709" y="8364"/>
                  </a:cubicBezTo>
                  <a:cubicBezTo>
                    <a:pt x="1632" y="8903"/>
                    <a:pt x="1" y="8787"/>
                    <a:pt x="116" y="10316"/>
                  </a:cubicBezTo>
                  <a:cubicBezTo>
                    <a:pt x="142" y="10637"/>
                    <a:pt x="604" y="11060"/>
                    <a:pt x="1028" y="11317"/>
                  </a:cubicBezTo>
                  <a:cubicBezTo>
                    <a:pt x="745" y="12922"/>
                    <a:pt x="2171" y="12640"/>
                    <a:pt x="2299" y="12948"/>
                  </a:cubicBezTo>
                  <a:cubicBezTo>
                    <a:pt x="2312" y="12974"/>
                    <a:pt x="2325" y="13012"/>
                    <a:pt x="2338" y="13038"/>
                  </a:cubicBezTo>
                  <a:cubicBezTo>
                    <a:pt x="2659" y="13796"/>
                    <a:pt x="3815" y="16685"/>
                    <a:pt x="8502" y="18033"/>
                  </a:cubicBezTo>
                  <a:lnTo>
                    <a:pt x="8540" y="18046"/>
                  </a:lnTo>
                  <a:cubicBezTo>
                    <a:pt x="9426" y="18329"/>
                    <a:pt x="10338" y="18521"/>
                    <a:pt x="11276" y="18611"/>
                  </a:cubicBezTo>
                  <a:cubicBezTo>
                    <a:pt x="11670" y="18656"/>
                    <a:pt x="12039" y="18678"/>
                    <a:pt x="12386" y="18678"/>
                  </a:cubicBezTo>
                  <a:cubicBezTo>
                    <a:pt x="14606" y="18678"/>
                    <a:pt x="15954" y="17793"/>
                    <a:pt x="17542" y="16505"/>
                  </a:cubicBezTo>
                  <a:lnTo>
                    <a:pt x="18069" y="16094"/>
                  </a:lnTo>
                  <a:cubicBezTo>
                    <a:pt x="19661" y="14926"/>
                    <a:pt x="20817" y="14630"/>
                    <a:pt x="21241" y="14553"/>
                  </a:cubicBezTo>
                  <a:lnTo>
                    <a:pt x="21420" y="14528"/>
                  </a:lnTo>
                  <a:cubicBezTo>
                    <a:pt x="21645" y="14502"/>
                    <a:pt x="21870" y="14489"/>
                    <a:pt x="22093" y="14489"/>
                  </a:cubicBezTo>
                  <a:cubicBezTo>
                    <a:pt x="22316" y="14489"/>
                    <a:pt x="22538" y="14502"/>
                    <a:pt x="22756" y="14528"/>
                  </a:cubicBezTo>
                  <a:lnTo>
                    <a:pt x="22769" y="14528"/>
                  </a:lnTo>
                  <a:cubicBezTo>
                    <a:pt x="23578" y="16736"/>
                    <a:pt x="26852" y="17661"/>
                    <a:pt x="26852" y="17661"/>
                  </a:cubicBezTo>
                  <a:cubicBezTo>
                    <a:pt x="26274" y="15863"/>
                    <a:pt x="27417" y="15208"/>
                    <a:pt x="27417" y="15208"/>
                  </a:cubicBezTo>
                  <a:cubicBezTo>
                    <a:pt x="26364" y="13166"/>
                    <a:pt x="27623" y="12190"/>
                    <a:pt x="27623" y="12190"/>
                  </a:cubicBezTo>
                  <a:cubicBezTo>
                    <a:pt x="26750" y="10983"/>
                    <a:pt x="27520" y="9815"/>
                    <a:pt x="27520" y="9815"/>
                  </a:cubicBezTo>
                  <a:cubicBezTo>
                    <a:pt x="27345" y="9803"/>
                    <a:pt x="27175" y="9798"/>
                    <a:pt x="27012" y="9798"/>
                  </a:cubicBezTo>
                  <a:cubicBezTo>
                    <a:pt x="24979" y="9798"/>
                    <a:pt x="23890" y="10651"/>
                    <a:pt x="23295" y="11471"/>
                  </a:cubicBezTo>
                  <a:cubicBezTo>
                    <a:pt x="23180" y="11356"/>
                    <a:pt x="23051" y="11253"/>
                    <a:pt x="22936" y="11150"/>
                  </a:cubicBezTo>
                  <a:cubicBezTo>
                    <a:pt x="21985" y="10367"/>
                    <a:pt x="21086" y="9519"/>
                    <a:pt x="20265" y="8608"/>
                  </a:cubicBezTo>
                  <a:cubicBezTo>
                    <a:pt x="20573" y="7901"/>
                    <a:pt x="20804" y="7349"/>
                    <a:pt x="20932" y="7002"/>
                  </a:cubicBezTo>
                  <a:cubicBezTo>
                    <a:pt x="20974" y="6899"/>
                    <a:pt x="20899" y="6804"/>
                    <a:pt x="20801" y="6804"/>
                  </a:cubicBezTo>
                  <a:cubicBezTo>
                    <a:pt x="20777" y="6804"/>
                    <a:pt x="20752" y="6810"/>
                    <a:pt x="20727" y="6823"/>
                  </a:cubicBezTo>
                  <a:lnTo>
                    <a:pt x="19314" y="7478"/>
                  </a:lnTo>
                  <a:cubicBezTo>
                    <a:pt x="19122" y="7221"/>
                    <a:pt x="18929" y="6951"/>
                    <a:pt x="18736" y="6669"/>
                  </a:cubicBezTo>
                  <a:cubicBezTo>
                    <a:pt x="18942" y="6258"/>
                    <a:pt x="19109" y="5924"/>
                    <a:pt x="19212" y="5693"/>
                  </a:cubicBezTo>
                  <a:cubicBezTo>
                    <a:pt x="19266" y="5584"/>
                    <a:pt x="19183" y="5476"/>
                    <a:pt x="19086" y="5476"/>
                  </a:cubicBezTo>
                  <a:cubicBezTo>
                    <a:pt x="19068" y="5476"/>
                    <a:pt x="19050" y="5479"/>
                    <a:pt x="19032" y="5487"/>
                  </a:cubicBezTo>
                  <a:lnTo>
                    <a:pt x="18171" y="5808"/>
                  </a:lnTo>
                  <a:cubicBezTo>
                    <a:pt x="17915" y="5384"/>
                    <a:pt x="17619" y="4999"/>
                    <a:pt x="17298" y="4627"/>
                  </a:cubicBezTo>
                  <a:cubicBezTo>
                    <a:pt x="17516" y="4126"/>
                    <a:pt x="17683" y="3728"/>
                    <a:pt x="17786" y="3458"/>
                  </a:cubicBezTo>
                  <a:cubicBezTo>
                    <a:pt x="17830" y="3361"/>
                    <a:pt x="17745" y="3254"/>
                    <a:pt x="17648" y="3254"/>
                  </a:cubicBezTo>
                  <a:cubicBezTo>
                    <a:pt x="17630" y="3254"/>
                    <a:pt x="17612" y="3258"/>
                    <a:pt x="17594" y="3266"/>
                  </a:cubicBezTo>
                  <a:lnTo>
                    <a:pt x="16463" y="3779"/>
                  </a:lnTo>
                  <a:cubicBezTo>
                    <a:pt x="15693" y="3099"/>
                    <a:pt x="14794" y="2559"/>
                    <a:pt x="13831" y="2200"/>
                  </a:cubicBezTo>
                  <a:cubicBezTo>
                    <a:pt x="13741" y="1262"/>
                    <a:pt x="13651" y="543"/>
                    <a:pt x="13600" y="132"/>
                  </a:cubicBezTo>
                  <a:cubicBezTo>
                    <a:pt x="13584" y="48"/>
                    <a:pt x="13519" y="0"/>
                    <a:pt x="1345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6"/>
            <p:cNvSpPr/>
            <p:nvPr/>
          </p:nvSpPr>
          <p:spPr>
            <a:xfrm>
              <a:off x="3789450" y="3833325"/>
              <a:ext cx="57575" cy="54475"/>
            </a:xfrm>
            <a:custGeom>
              <a:avLst/>
              <a:gdLst/>
              <a:ahLst/>
              <a:cxnLst/>
              <a:rect l="l" t="t" r="r" b="b"/>
              <a:pathLst>
                <a:path w="2303" h="2179" extrusionOk="0">
                  <a:moveTo>
                    <a:pt x="2110" y="0"/>
                  </a:moveTo>
                  <a:cubicBezTo>
                    <a:pt x="2092" y="0"/>
                    <a:pt x="2073" y="4"/>
                    <a:pt x="2055" y="11"/>
                  </a:cubicBezTo>
                  <a:lnTo>
                    <a:pt x="116" y="756"/>
                  </a:lnTo>
                  <a:cubicBezTo>
                    <a:pt x="39" y="794"/>
                    <a:pt x="0" y="872"/>
                    <a:pt x="39" y="961"/>
                  </a:cubicBezTo>
                  <a:cubicBezTo>
                    <a:pt x="360" y="1796"/>
                    <a:pt x="873" y="2079"/>
                    <a:pt x="1117" y="2169"/>
                  </a:cubicBezTo>
                  <a:cubicBezTo>
                    <a:pt x="1134" y="2175"/>
                    <a:pt x="1152" y="2178"/>
                    <a:pt x="1171" y="2178"/>
                  </a:cubicBezTo>
                  <a:cubicBezTo>
                    <a:pt x="1224" y="2178"/>
                    <a:pt x="1278" y="2152"/>
                    <a:pt x="1297" y="2104"/>
                  </a:cubicBezTo>
                  <a:cubicBezTo>
                    <a:pt x="1734" y="1257"/>
                    <a:pt x="2068" y="602"/>
                    <a:pt x="2247" y="217"/>
                  </a:cubicBezTo>
                  <a:cubicBezTo>
                    <a:pt x="2302" y="118"/>
                    <a:pt x="2216" y="0"/>
                    <a:pt x="2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6"/>
            <p:cNvSpPr/>
            <p:nvPr/>
          </p:nvSpPr>
          <p:spPr>
            <a:xfrm>
              <a:off x="3609650" y="3715475"/>
              <a:ext cx="45950" cy="60275"/>
            </a:xfrm>
            <a:custGeom>
              <a:avLst/>
              <a:gdLst/>
              <a:ahLst/>
              <a:cxnLst/>
              <a:rect l="l" t="t" r="r" b="b"/>
              <a:pathLst>
                <a:path w="1838" h="2411" extrusionOk="0">
                  <a:moveTo>
                    <a:pt x="798" y="1"/>
                  </a:moveTo>
                  <a:cubicBezTo>
                    <a:pt x="738" y="1"/>
                    <a:pt x="676" y="39"/>
                    <a:pt x="656" y="115"/>
                  </a:cubicBezTo>
                  <a:cubicBezTo>
                    <a:pt x="348" y="1065"/>
                    <a:pt x="116" y="1797"/>
                    <a:pt x="27" y="2093"/>
                  </a:cubicBezTo>
                  <a:cubicBezTo>
                    <a:pt x="1" y="2170"/>
                    <a:pt x="39" y="2260"/>
                    <a:pt x="129" y="2285"/>
                  </a:cubicBezTo>
                  <a:cubicBezTo>
                    <a:pt x="420" y="2376"/>
                    <a:pt x="674" y="2410"/>
                    <a:pt x="892" y="2410"/>
                  </a:cubicBezTo>
                  <a:cubicBezTo>
                    <a:pt x="1318" y="2410"/>
                    <a:pt x="1603" y="2280"/>
                    <a:pt x="1747" y="2195"/>
                  </a:cubicBezTo>
                  <a:cubicBezTo>
                    <a:pt x="1812" y="2144"/>
                    <a:pt x="1837" y="2067"/>
                    <a:pt x="1812" y="2003"/>
                  </a:cubicBezTo>
                  <a:cubicBezTo>
                    <a:pt x="1426" y="1142"/>
                    <a:pt x="1118" y="462"/>
                    <a:pt x="925" y="89"/>
                  </a:cubicBezTo>
                  <a:cubicBezTo>
                    <a:pt x="902" y="30"/>
                    <a:pt x="850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6"/>
            <p:cNvSpPr/>
            <p:nvPr/>
          </p:nvSpPr>
          <p:spPr>
            <a:xfrm>
              <a:off x="3500675" y="3735100"/>
              <a:ext cx="49300" cy="58750"/>
            </a:xfrm>
            <a:custGeom>
              <a:avLst/>
              <a:gdLst/>
              <a:ahLst/>
              <a:cxnLst/>
              <a:rect l="l" t="t" r="r" b="b"/>
              <a:pathLst>
                <a:path w="1972" h="2350" extrusionOk="0">
                  <a:moveTo>
                    <a:pt x="163" y="0"/>
                  </a:moveTo>
                  <a:cubicBezTo>
                    <a:pt x="76" y="0"/>
                    <a:pt x="1" y="76"/>
                    <a:pt x="19" y="178"/>
                  </a:cubicBezTo>
                  <a:cubicBezTo>
                    <a:pt x="174" y="1166"/>
                    <a:pt x="302" y="1924"/>
                    <a:pt x="353" y="2232"/>
                  </a:cubicBezTo>
                  <a:cubicBezTo>
                    <a:pt x="365" y="2301"/>
                    <a:pt x="428" y="2350"/>
                    <a:pt x="496" y="2350"/>
                  </a:cubicBezTo>
                  <a:cubicBezTo>
                    <a:pt x="504" y="2350"/>
                    <a:pt x="512" y="2349"/>
                    <a:pt x="520" y="2348"/>
                  </a:cubicBezTo>
                  <a:cubicBezTo>
                    <a:pt x="1419" y="2207"/>
                    <a:pt x="1804" y="1757"/>
                    <a:pt x="1933" y="1539"/>
                  </a:cubicBezTo>
                  <a:cubicBezTo>
                    <a:pt x="1971" y="1475"/>
                    <a:pt x="1959" y="1385"/>
                    <a:pt x="1907" y="1346"/>
                  </a:cubicBezTo>
                  <a:cubicBezTo>
                    <a:pt x="1175" y="743"/>
                    <a:pt x="584" y="293"/>
                    <a:pt x="263" y="36"/>
                  </a:cubicBezTo>
                  <a:cubicBezTo>
                    <a:pt x="231" y="11"/>
                    <a:pt x="196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6"/>
            <p:cNvSpPr/>
            <p:nvPr/>
          </p:nvSpPr>
          <p:spPr>
            <a:xfrm>
              <a:off x="3407225" y="3811375"/>
              <a:ext cx="59275" cy="51350"/>
            </a:xfrm>
            <a:custGeom>
              <a:avLst/>
              <a:gdLst/>
              <a:ahLst/>
              <a:cxnLst/>
              <a:rect l="l" t="t" r="r" b="b"/>
              <a:pathLst>
                <a:path w="2371" h="2054" extrusionOk="0">
                  <a:moveTo>
                    <a:pt x="196" y="0"/>
                  </a:moveTo>
                  <a:cubicBezTo>
                    <a:pt x="82" y="0"/>
                    <a:pt x="0" y="128"/>
                    <a:pt x="59" y="234"/>
                  </a:cubicBezTo>
                  <a:cubicBezTo>
                    <a:pt x="598" y="1082"/>
                    <a:pt x="1009" y="1737"/>
                    <a:pt x="1176" y="1993"/>
                  </a:cubicBezTo>
                  <a:cubicBezTo>
                    <a:pt x="1200" y="2034"/>
                    <a:pt x="1245" y="2054"/>
                    <a:pt x="1293" y="2054"/>
                  </a:cubicBezTo>
                  <a:cubicBezTo>
                    <a:pt x="1322" y="2054"/>
                    <a:pt x="1353" y="2046"/>
                    <a:pt x="1382" y="2032"/>
                  </a:cubicBezTo>
                  <a:cubicBezTo>
                    <a:pt x="2139" y="1544"/>
                    <a:pt x="2319" y="979"/>
                    <a:pt x="2358" y="722"/>
                  </a:cubicBezTo>
                  <a:cubicBezTo>
                    <a:pt x="2371" y="658"/>
                    <a:pt x="2319" y="581"/>
                    <a:pt x="2255" y="568"/>
                  </a:cubicBezTo>
                  <a:cubicBezTo>
                    <a:pt x="1343" y="298"/>
                    <a:pt x="624" y="106"/>
                    <a:pt x="226" y="3"/>
                  </a:cubicBezTo>
                  <a:cubicBezTo>
                    <a:pt x="216" y="1"/>
                    <a:pt x="205" y="0"/>
                    <a:pt x="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6"/>
            <p:cNvSpPr/>
            <p:nvPr/>
          </p:nvSpPr>
          <p:spPr>
            <a:xfrm>
              <a:off x="3365025" y="3735200"/>
              <a:ext cx="622850" cy="427775"/>
            </a:xfrm>
            <a:custGeom>
              <a:avLst/>
              <a:gdLst/>
              <a:ahLst/>
              <a:cxnLst/>
              <a:rect l="l" t="t" r="r" b="b"/>
              <a:pathLst>
                <a:path w="24914" h="17111" extrusionOk="0">
                  <a:moveTo>
                    <a:pt x="10017" y="0"/>
                  </a:moveTo>
                  <a:cubicBezTo>
                    <a:pt x="9714" y="0"/>
                    <a:pt x="9402" y="11"/>
                    <a:pt x="9080" y="32"/>
                  </a:cubicBezTo>
                  <a:cubicBezTo>
                    <a:pt x="4868" y="302"/>
                    <a:pt x="2235" y="3358"/>
                    <a:pt x="1709" y="6813"/>
                  </a:cubicBezTo>
                  <a:cubicBezTo>
                    <a:pt x="1632" y="7352"/>
                    <a:pt x="1" y="7236"/>
                    <a:pt x="116" y="8765"/>
                  </a:cubicBezTo>
                  <a:cubicBezTo>
                    <a:pt x="142" y="9086"/>
                    <a:pt x="604" y="9509"/>
                    <a:pt x="1028" y="9766"/>
                  </a:cubicBezTo>
                  <a:cubicBezTo>
                    <a:pt x="745" y="11371"/>
                    <a:pt x="2171" y="11102"/>
                    <a:pt x="2299" y="11397"/>
                  </a:cubicBezTo>
                  <a:cubicBezTo>
                    <a:pt x="2993" y="13041"/>
                    <a:pt x="4547" y="15134"/>
                    <a:pt x="7834" y="16264"/>
                  </a:cubicBezTo>
                  <a:cubicBezTo>
                    <a:pt x="9587" y="16867"/>
                    <a:pt x="11006" y="17111"/>
                    <a:pt x="12192" y="17111"/>
                  </a:cubicBezTo>
                  <a:cubicBezTo>
                    <a:pt x="17103" y="17111"/>
                    <a:pt x="18014" y="12940"/>
                    <a:pt x="22091" y="12940"/>
                  </a:cubicBezTo>
                  <a:cubicBezTo>
                    <a:pt x="22308" y="12940"/>
                    <a:pt x="22533" y="12952"/>
                    <a:pt x="22769" y="12977"/>
                  </a:cubicBezTo>
                  <a:cubicBezTo>
                    <a:pt x="22769" y="12977"/>
                    <a:pt x="24913" y="12489"/>
                    <a:pt x="24053" y="10883"/>
                  </a:cubicBezTo>
                  <a:cubicBezTo>
                    <a:pt x="23770" y="10383"/>
                    <a:pt x="23385" y="9946"/>
                    <a:pt x="22936" y="9599"/>
                  </a:cubicBezTo>
                  <a:cubicBezTo>
                    <a:pt x="21099" y="8084"/>
                    <a:pt x="19456" y="6350"/>
                    <a:pt x="18210" y="4321"/>
                  </a:cubicBezTo>
                  <a:cubicBezTo>
                    <a:pt x="17005" y="2370"/>
                    <a:pt x="14603" y="0"/>
                    <a:pt x="100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6"/>
            <p:cNvSpPr/>
            <p:nvPr/>
          </p:nvSpPr>
          <p:spPr>
            <a:xfrm>
              <a:off x="3916950" y="3941400"/>
              <a:ext cx="138975" cy="196550"/>
            </a:xfrm>
            <a:custGeom>
              <a:avLst/>
              <a:gdLst/>
              <a:ahLst/>
              <a:cxnLst/>
              <a:rect l="l" t="t" r="r" b="b"/>
              <a:pathLst>
                <a:path w="5559" h="7862" extrusionOk="0">
                  <a:moveTo>
                    <a:pt x="4973" y="1"/>
                  </a:moveTo>
                  <a:cubicBezTo>
                    <a:pt x="1016" y="1"/>
                    <a:pt x="576" y="3175"/>
                    <a:pt x="576" y="3175"/>
                  </a:cubicBezTo>
                  <a:cubicBezTo>
                    <a:pt x="1" y="6485"/>
                    <a:pt x="4744" y="7862"/>
                    <a:pt x="4788" y="7862"/>
                  </a:cubicBezTo>
                  <a:cubicBezTo>
                    <a:pt x="4788" y="7862"/>
                    <a:pt x="4788" y="7862"/>
                    <a:pt x="4788" y="7862"/>
                  </a:cubicBezTo>
                  <a:cubicBezTo>
                    <a:pt x="4210" y="6064"/>
                    <a:pt x="5340" y="5396"/>
                    <a:pt x="5340" y="5396"/>
                  </a:cubicBezTo>
                  <a:cubicBezTo>
                    <a:pt x="4300" y="3367"/>
                    <a:pt x="5559" y="2379"/>
                    <a:pt x="5559" y="2379"/>
                  </a:cubicBezTo>
                  <a:cubicBezTo>
                    <a:pt x="4673" y="1197"/>
                    <a:pt x="5456" y="16"/>
                    <a:pt x="5456" y="16"/>
                  </a:cubicBezTo>
                  <a:cubicBezTo>
                    <a:pt x="5289" y="6"/>
                    <a:pt x="5128" y="1"/>
                    <a:pt x="4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6"/>
            <p:cNvSpPr/>
            <p:nvPr/>
          </p:nvSpPr>
          <p:spPr>
            <a:xfrm>
              <a:off x="3422500" y="3974250"/>
              <a:ext cx="478375" cy="189250"/>
            </a:xfrm>
            <a:custGeom>
              <a:avLst/>
              <a:gdLst/>
              <a:ahLst/>
              <a:cxnLst/>
              <a:rect l="l" t="t" r="r" b="b"/>
              <a:pathLst>
                <a:path w="19135" h="7570" extrusionOk="0">
                  <a:moveTo>
                    <a:pt x="6784" y="1"/>
                  </a:moveTo>
                  <a:cubicBezTo>
                    <a:pt x="2368" y="1"/>
                    <a:pt x="0" y="1835"/>
                    <a:pt x="0" y="1835"/>
                  </a:cubicBezTo>
                  <a:cubicBezTo>
                    <a:pt x="270" y="2439"/>
                    <a:pt x="1323" y="5521"/>
                    <a:pt x="6203" y="6920"/>
                  </a:cubicBezTo>
                  <a:cubicBezTo>
                    <a:pt x="7771" y="7370"/>
                    <a:pt x="9024" y="7569"/>
                    <a:pt x="10080" y="7569"/>
                  </a:cubicBezTo>
                  <a:cubicBezTo>
                    <a:pt x="12308" y="7569"/>
                    <a:pt x="13657" y="6682"/>
                    <a:pt x="15243" y="5392"/>
                  </a:cubicBezTo>
                  <a:cubicBezTo>
                    <a:pt x="17580" y="3504"/>
                    <a:pt x="19134" y="3415"/>
                    <a:pt x="19134" y="3415"/>
                  </a:cubicBezTo>
                  <a:cubicBezTo>
                    <a:pt x="16810" y="3029"/>
                    <a:pt x="15256" y="2400"/>
                    <a:pt x="14331" y="1899"/>
                  </a:cubicBezTo>
                  <a:cubicBezTo>
                    <a:pt x="12842" y="1077"/>
                    <a:pt x="11224" y="525"/>
                    <a:pt x="9554" y="230"/>
                  </a:cubicBezTo>
                  <a:cubicBezTo>
                    <a:pt x="8557" y="68"/>
                    <a:pt x="7633" y="1"/>
                    <a:pt x="6784" y="1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6"/>
            <p:cNvSpPr/>
            <p:nvPr/>
          </p:nvSpPr>
          <p:spPr>
            <a:xfrm>
              <a:off x="3448000" y="3756850"/>
              <a:ext cx="52525" cy="57675"/>
            </a:xfrm>
            <a:custGeom>
              <a:avLst/>
              <a:gdLst/>
              <a:ahLst/>
              <a:cxnLst/>
              <a:rect l="l" t="t" r="r" b="b"/>
              <a:pathLst>
                <a:path w="2101" h="2307" extrusionOk="0">
                  <a:moveTo>
                    <a:pt x="161" y="0"/>
                  </a:moveTo>
                  <a:cubicBezTo>
                    <a:pt x="78" y="0"/>
                    <a:pt x="1" y="83"/>
                    <a:pt x="20" y="181"/>
                  </a:cubicBezTo>
                  <a:cubicBezTo>
                    <a:pt x="277" y="1157"/>
                    <a:pt x="483" y="1902"/>
                    <a:pt x="560" y="2197"/>
                  </a:cubicBezTo>
                  <a:cubicBezTo>
                    <a:pt x="581" y="2260"/>
                    <a:pt x="637" y="2306"/>
                    <a:pt x="699" y="2306"/>
                  </a:cubicBezTo>
                  <a:cubicBezTo>
                    <a:pt x="712" y="2306"/>
                    <a:pt x="726" y="2304"/>
                    <a:pt x="740" y="2300"/>
                  </a:cubicBezTo>
                  <a:cubicBezTo>
                    <a:pt x="1613" y="2068"/>
                    <a:pt x="1947" y="1581"/>
                    <a:pt x="2062" y="1349"/>
                  </a:cubicBezTo>
                  <a:cubicBezTo>
                    <a:pt x="2101" y="1285"/>
                    <a:pt x="2075" y="1208"/>
                    <a:pt x="2011" y="1170"/>
                  </a:cubicBezTo>
                  <a:cubicBezTo>
                    <a:pt x="1228" y="643"/>
                    <a:pt x="598" y="245"/>
                    <a:pt x="239" y="27"/>
                  </a:cubicBezTo>
                  <a:cubicBezTo>
                    <a:pt x="214" y="8"/>
                    <a:pt x="187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6"/>
            <p:cNvSpPr/>
            <p:nvPr/>
          </p:nvSpPr>
          <p:spPr>
            <a:xfrm>
              <a:off x="3554750" y="3708500"/>
              <a:ext cx="45300" cy="59825"/>
            </a:xfrm>
            <a:custGeom>
              <a:avLst/>
              <a:gdLst/>
              <a:ahLst/>
              <a:cxnLst/>
              <a:rect l="l" t="t" r="r" b="b"/>
              <a:pathLst>
                <a:path w="1812" h="2393" extrusionOk="0">
                  <a:moveTo>
                    <a:pt x="573" y="0"/>
                  </a:moveTo>
                  <a:cubicBezTo>
                    <a:pt x="505" y="0"/>
                    <a:pt x="440" y="43"/>
                    <a:pt x="425" y="124"/>
                  </a:cubicBezTo>
                  <a:cubicBezTo>
                    <a:pt x="232" y="1100"/>
                    <a:pt x="78" y="1858"/>
                    <a:pt x="14" y="2153"/>
                  </a:cubicBezTo>
                  <a:cubicBezTo>
                    <a:pt x="1" y="2243"/>
                    <a:pt x="52" y="2320"/>
                    <a:pt x="129" y="2333"/>
                  </a:cubicBezTo>
                  <a:cubicBezTo>
                    <a:pt x="336" y="2375"/>
                    <a:pt x="523" y="2393"/>
                    <a:pt x="690" y="2393"/>
                  </a:cubicBezTo>
                  <a:cubicBezTo>
                    <a:pt x="1239" y="2393"/>
                    <a:pt x="1577" y="2204"/>
                    <a:pt x="1735" y="2076"/>
                  </a:cubicBezTo>
                  <a:cubicBezTo>
                    <a:pt x="1799" y="2038"/>
                    <a:pt x="1812" y="1948"/>
                    <a:pt x="1773" y="1884"/>
                  </a:cubicBezTo>
                  <a:cubicBezTo>
                    <a:pt x="1311" y="1062"/>
                    <a:pt x="926" y="433"/>
                    <a:pt x="707" y="73"/>
                  </a:cubicBezTo>
                  <a:cubicBezTo>
                    <a:pt x="674" y="24"/>
                    <a:pt x="623" y="0"/>
                    <a:pt x="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6"/>
            <p:cNvSpPr/>
            <p:nvPr/>
          </p:nvSpPr>
          <p:spPr>
            <a:xfrm>
              <a:off x="3833750" y="3866350"/>
              <a:ext cx="55675" cy="56075"/>
            </a:xfrm>
            <a:custGeom>
              <a:avLst/>
              <a:gdLst/>
              <a:ahLst/>
              <a:cxnLst/>
              <a:rect l="l" t="t" r="r" b="b"/>
              <a:pathLst>
                <a:path w="2227" h="2243" extrusionOk="0">
                  <a:moveTo>
                    <a:pt x="2049" y="0"/>
                  </a:moveTo>
                  <a:cubicBezTo>
                    <a:pt x="2030" y="0"/>
                    <a:pt x="2010" y="4"/>
                    <a:pt x="1991" y="13"/>
                  </a:cubicBezTo>
                  <a:lnTo>
                    <a:pt x="103" y="899"/>
                  </a:lnTo>
                  <a:cubicBezTo>
                    <a:pt x="26" y="937"/>
                    <a:pt x="0" y="1027"/>
                    <a:pt x="39" y="1104"/>
                  </a:cubicBezTo>
                  <a:cubicBezTo>
                    <a:pt x="424" y="1913"/>
                    <a:pt x="963" y="2157"/>
                    <a:pt x="1207" y="2234"/>
                  </a:cubicBezTo>
                  <a:cubicBezTo>
                    <a:pt x="1223" y="2240"/>
                    <a:pt x="1240" y="2242"/>
                    <a:pt x="1255" y="2242"/>
                  </a:cubicBezTo>
                  <a:cubicBezTo>
                    <a:pt x="1314" y="2242"/>
                    <a:pt x="1367" y="2205"/>
                    <a:pt x="1387" y="2144"/>
                  </a:cubicBezTo>
                  <a:cubicBezTo>
                    <a:pt x="1760" y="1284"/>
                    <a:pt x="2029" y="591"/>
                    <a:pt x="2183" y="205"/>
                  </a:cubicBezTo>
                  <a:cubicBezTo>
                    <a:pt x="2226" y="98"/>
                    <a:pt x="2144" y="0"/>
                    <a:pt x="2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6"/>
            <p:cNvSpPr/>
            <p:nvPr/>
          </p:nvSpPr>
          <p:spPr>
            <a:xfrm>
              <a:off x="3754775" y="3778050"/>
              <a:ext cx="56300" cy="55650"/>
            </a:xfrm>
            <a:custGeom>
              <a:avLst/>
              <a:gdLst/>
              <a:ahLst/>
              <a:cxnLst/>
              <a:rect l="l" t="t" r="r" b="b"/>
              <a:pathLst>
                <a:path w="2252" h="2226" extrusionOk="0">
                  <a:moveTo>
                    <a:pt x="2067" y="1"/>
                  </a:moveTo>
                  <a:cubicBezTo>
                    <a:pt x="2046" y="1"/>
                    <a:pt x="2025" y="5"/>
                    <a:pt x="2004" y="13"/>
                  </a:cubicBezTo>
                  <a:cubicBezTo>
                    <a:pt x="1092" y="424"/>
                    <a:pt x="386" y="745"/>
                    <a:pt x="116" y="874"/>
                  </a:cubicBezTo>
                  <a:cubicBezTo>
                    <a:pt x="39" y="912"/>
                    <a:pt x="0" y="989"/>
                    <a:pt x="39" y="1066"/>
                  </a:cubicBezTo>
                  <a:cubicBezTo>
                    <a:pt x="411" y="1901"/>
                    <a:pt x="951" y="2145"/>
                    <a:pt x="1182" y="2222"/>
                  </a:cubicBezTo>
                  <a:cubicBezTo>
                    <a:pt x="1194" y="2224"/>
                    <a:pt x="1207" y="2225"/>
                    <a:pt x="1219" y="2225"/>
                  </a:cubicBezTo>
                  <a:cubicBezTo>
                    <a:pt x="1282" y="2225"/>
                    <a:pt x="1340" y="2197"/>
                    <a:pt x="1361" y="2132"/>
                  </a:cubicBezTo>
                  <a:cubicBezTo>
                    <a:pt x="1760" y="1285"/>
                    <a:pt x="2042" y="591"/>
                    <a:pt x="2209" y="206"/>
                  </a:cubicBezTo>
                  <a:cubicBezTo>
                    <a:pt x="2252" y="99"/>
                    <a:pt x="2170" y="1"/>
                    <a:pt x="2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6"/>
            <p:cNvSpPr/>
            <p:nvPr/>
          </p:nvSpPr>
          <p:spPr>
            <a:xfrm>
              <a:off x="3681250" y="3788325"/>
              <a:ext cx="47350" cy="59725"/>
            </a:xfrm>
            <a:custGeom>
              <a:avLst/>
              <a:gdLst/>
              <a:ahLst/>
              <a:cxnLst/>
              <a:rect l="l" t="t" r="r" b="b"/>
              <a:pathLst>
                <a:path w="1894" h="2389" extrusionOk="0">
                  <a:moveTo>
                    <a:pt x="1733" y="0"/>
                  </a:moveTo>
                  <a:cubicBezTo>
                    <a:pt x="1698" y="0"/>
                    <a:pt x="1662" y="12"/>
                    <a:pt x="1631" y="39"/>
                  </a:cubicBezTo>
                  <a:lnTo>
                    <a:pt x="65" y="1400"/>
                  </a:lnTo>
                  <a:cubicBezTo>
                    <a:pt x="1" y="1464"/>
                    <a:pt x="1" y="1554"/>
                    <a:pt x="52" y="1619"/>
                  </a:cubicBezTo>
                  <a:cubicBezTo>
                    <a:pt x="643" y="2299"/>
                    <a:pt x="1233" y="2389"/>
                    <a:pt x="1490" y="2389"/>
                  </a:cubicBezTo>
                  <a:cubicBezTo>
                    <a:pt x="1567" y="2389"/>
                    <a:pt x="1631" y="2325"/>
                    <a:pt x="1631" y="2248"/>
                  </a:cubicBezTo>
                  <a:cubicBezTo>
                    <a:pt x="1760" y="1323"/>
                    <a:pt x="1837" y="578"/>
                    <a:pt x="1875" y="167"/>
                  </a:cubicBezTo>
                  <a:cubicBezTo>
                    <a:pt x="1893" y="68"/>
                    <a:pt x="1816" y="0"/>
                    <a:pt x="1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6"/>
            <p:cNvSpPr/>
            <p:nvPr/>
          </p:nvSpPr>
          <p:spPr>
            <a:xfrm>
              <a:off x="3751250" y="3859425"/>
              <a:ext cx="53425" cy="57700"/>
            </a:xfrm>
            <a:custGeom>
              <a:avLst/>
              <a:gdLst/>
              <a:ahLst/>
              <a:cxnLst/>
              <a:rect l="l" t="t" r="r" b="b"/>
              <a:pathLst>
                <a:path w="2137" h="2308" extrusionOk="0">
                  <a:moveTo>
                    <a:pt x="1962" y="0"/>
                  </a:moveTo>
                  <a:cubicBezTo>
                    <a:pt x="1938" y="0"/>
                    <a:pt x="1912" y="7"/>
                    <a:pt x="1888" y="20"/>
                  </a:cubicBezTo>
                  <a:cubicBezTo>
                    <a:pt x="1027" y="521"/>
                    <a:pt x="360" y="906"/>
                    <a:pt x="90" y="1073"/>
                  </a:cubicBezTo>
                  <a:cubicBezTo>
                    <a:pt x="13" y="1112"/>
                    <a:pt x="0" y="1202"/>
                    <a:pt x="39" y="1279"/>
                  </a:cubicBezTo>
                  <a:cubicBezTo>
                    <a:pt x="501" y="2062"/>
                    <a:pt x="1053" y="2255"/>
                    <a:pt x="1310" y="2306"/>
                  </a:cubicBezTo>
                  <a:cubicBezTo>
                    <a:pt x="1317" y="2307"/>
                    <a:pt x="1323" y="2308"/>
                    <a:pt x="1330" y="2308"/>
                  </a:cubicBezTo>
                  <a:cubicBezTo>
                    <a:pt x="1390" y="2308"/>
                    <a:pt x="1454" y="2261"/>
                    <a:pt x="1477" y="2203"/>
                  </a:cubicBezTo>
                  <a:cubicBezTo>
                    <a:pt x="1772" y="1304"/>
                    <a:pt x="1990" y="598"/>
                    <a:pt x="2106" y="187"/>
                  </a:cubicBezTo>
                  <a:cubicBezTo>
                    <a:pt x="2136" y="86"/>
                    <a:pt x="2055" y="0"/>
                    <a:pt x="19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6"/>
            <p:cNvSpPr/>
            <p:nvPr/>
          </p:nvSpPr>
          <p:spPr>
            <a:xfrm>
              <a:off x="3525700" y="3787925"/>
              <a:ext cx="49300" cy="58900"/>
            </a:xfrm>
            <a:custGeom>
              <a:avLst/>
              <a:gdLst/>
              <a:ahLst/>
              <a:cxnLst/>
              <a:rect l="l" t="t" r="r" b="b"/>
              <a:pathLst>
                <a:path w="1972" h="2356" extrusionOk="0">
                  <a:moveTo>
                    <a:pt x="166" y="1"/>
                  </a:moveTo>
                  <a:cubicBezTo>
                    <a:pt x="81" y="1"/>
                    <a:pt x="1" y="75"/>
                    <a:pt x="20" y="171"/>
                  </a:cubicBezTo>
                  <a:cubicBezTo>
                    <a:pt x="174" y="1159"/>
                    <a:pt x="303" y="1917"/>
                    <a:pt x="354" y="2225"/>
                  </a:cubicBezTo>
                  <a:cubicBezTo>
                    <a:pt x="366" y="2296"/>
                    <a:pt x="431" y="2355"/>
                    <a:pt x="501" y="2355"/>
                  </a:cubicBezTo>
                  <a:cubicBezTo>
                    <a:pt x="508" y="2355"/>
                    <a:pt x="514" y="2355"/>
                    <a:pt x="521" y="2354"/>
                  </a:cubicBezTo>
                  <a:cubicBezTo>
                    <a:pt x="1420" y="2200"/>
                    <a:pt x="1805" y="1750"/>
                    <a:pt x="1933" y="1532"/>
                  </a:cubicBezTo>
                  <a:cubicBezTo>
                    <a:pt x="1972" y="1468"/>
                    <a:pt x="1959" y="1391"/>
                    <a:pt x="1908" y="1339"/>
                  </a:cubicBezTo>
                  <a:cubicBezTo>
                    <a:pt x="1176" y="736"/>
                    <a:pt x="585" y="286"/>
                    <a:pt x="251" y="29"/>
                  </a:cubicBezTo>
                  <a:cubicBezTo>
                    <a:pt x="225" y="10"/>
                    <a:pt x="195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6"/>
            <p:cNvSpPr/>
            <p:nvPr/>
          </p:nvSpPr>
          <p:spPr>
            <a:xfrm>
              <a:off x="3612875" y="3749950"/>
              <a:ext cx="45925" cy="60375"/>
            </a:xfrm>
            <a:custGeom>
              <a:avLst/>
              <a:gdLst/>
              <a:ahLst/>
              <a:cxnLst/>
              <a:rect l="l" t="t" r="r" b="b"/>
              <a:pathLst>
                <a:path w="1837" h="2415" extrusionOk="0">
                  <a:moveTo>
                    <a:pt x="963" y="1"/>
                  </a:moveTo>
                  <a:cubicBezTo>
                    <a:pt x="906" y="1"/>
                    <a:pt x="848" y="33"/>
                    <a:pt x="822" y="97"/>
                  </a:cubicBezTo>
                  <a:cubicBezTo>
                    <a:pt x="437" y="1022"/>
                    <a:pt x="142" y="1741"/>
                    <a:pt x="26" y="2023"/>
                  </a:cubicBezTo>
                  <a:cubicBezTo>
                    <a:pt x="0" y="2101"/>
                    <a:pt x="39" y="2178"/>
                    <a:pt x="103" y="2216"/>
                  </a:cubicBezTo>
                  <a:cubicBezTo>
                    <a:pt x="466" y="2365"/>
                    <a:pt x="775" y="2414"/>
                    <a:pt x="1028" y="2414"/>
                  </a:cubicBezTo>
                  <a:cubicBezTo>
                    <a:pt x="1365" y="2414"/>
                    <a:pt x="1602" y="2326"/>
                    <a:pt x="1734" y="2267"/>
                  </a:cubicBezTo>
                  <a:cubicBezTo>
                    <a:pt x="1798" y="2229"/>
                    <a:pt x="1837" y="2152"/>
                    <a:pt x="1811" y="2075"/>
                  </a:cubicBezTo>
                  <a:cubicBezTo>
                    <a:pt x="1503" y="1189"/>
                    <a:pt x="1246" y="495"/>
                    <a:pt x="1105" y="97"/>
                  </a:cubicBezTo>
                  <a:cubicBezTo>
                    <a:pt x="1079" y="33"/>
                    <a:pt x="1021" y="1"/>
                    <a:pt x="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6"/>
            <p:cNvSpPr/>
            <p:nvPr/>
          </p:nvSpPr>
          <p:spPr>
            <a:xfrm>
              <a:off x="3666800" y="3696650"/>
              <a:ext cx="44325" cy="60350"/>
            </a:xfrm>
            <a:custGeom>
              <a:avLst/>
              <a:gdLst/>
              <a:ahLst/>
              <a:cxnLst/>
              <a:rect l="l" t="t" r="r" b="b"/>
              <a:pathLst>
                <a:path w="1773" h="2414" extrusionOk="0">
                  <a:moveTo>
                    <a:pt x="1378" y="1"/>
                  </a:moveTo>
                  <a:cubicBezTo>
                    <a:pt x="1333" y="1"/>
                    <a:pt x="1289" y="20"/>
                    <a:pt x="1259" y="59"/>
                  </a:cubicBezTo>
                  <a:lnTo>
                    <a:pt x="39" y="1754"/>
                  </a:lnTo>
                  <a:cubicBezTo>
                    <a:pt x="1" y="1818"/>
                    <a:pt x="14" y="1908"/>
                    <a:pt x="78" y="1960"/>
                  </a:cubicBezTo>
                  <a:cubicBezTo>
                    <a:pt x="591" y="2329"/>
                    <a:pt x="1036" y="2414"/>
                    <a:pt x="1344" y="2414"/>
                  </a:cubicBezTo>
                  <a:cubicBezTo>
                    <a:pt x="1474" y="2414"/>
                    <a:pt x="1581" y="2399"/>
                    <a:pt x="1657" y="2383"/>
                  </a:cubicBezTo>
                  <a:cubicBezTo>
                    <a:pt x="1721" y="2358"/>
                    <a:pt x="1773" y="2293"/>
                    <a:pt x="1773" y="2216"/>
                  </a:cubicBezTo>
                  <a:cubicBezTo>
                    <a:pt x="1670" y="1279"/>
                    <a:pt x="1580" y="547"/>
                    <a:pt x="1529" y="136"/>
                  </a:cubicBezTo>
                  <a:cubicBezTo>
                    <a:pt x="1521" y="49"/>
                    <a:pt x="1450" y="1"/>
                    <a:pt x="13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6"/>
            <p:cNvSpPr/>
            <p:nvPr/>
          </p:nvSpPr>
          <p:spPr>
            <a:xfrm>
              <a:off x="3471625" y="4069850"/>
              <a:ext cx="305000" cy="62000"/>
            </a:xfrm>
            <a:custGeom>
              <a:avLst/>
              <a:gdLst/>
              <a:ahLst/>
              <a:cxnLst/>
              <a:rect l="l" t="t" r="r" b="b"/>
              <a:pathLst>
                <a:path w="12200" h="2480" extrusionOk="0">
                  <a:moveTo>
                    <a:pt x="85" y="0"/>
                  </a:moveTo>
                  <a:cubicBezTo>
                    <a:pt x="62" y="0"/>
                    <a:pt x="42" y="11"/>
                    <a:pt x="26" y="27"/>
                  </a:cubicBezTo>
                  <a:cubicBezTo>
                    <a:pt x="0" y="66"/>
                    <a:pt x="0" y="104"/>
                    <a:pt x="39" y="143"/>
                  </a:cubicBezTo>
                  <a:cubicBezTo>
                    <a:pt x="886" y="772"/>
                    <a:pt x="1824" y="1273"/>
                    <a:pt x="2812" y="1607"/>
                  </a:cubicBezTo>
                  <a:cubicBezTo>
                    <a:pt x="3814" y="1966"/>
                    <a:pt x="4841" y="2210"/>
                    <a:pt x="5881" y="2339"/>
                  </a:cubicBezTo>
                  <a:cubicBezTo>
                    <a:pt x="6408" y="2390"/>
                    <a:pt x="6934" y="2467"/>
                    <a:pt x="7461" y="2467"/>
                  </a:cubicBezTo>
                  <a:lnTo>
                    <a:pt x="7846" y="2480"/>
                  </a:lnTo>
                  <a:lnTo>
                    <a:pt x="8244" y="2480"/>
                  </a:lnTo>
                  <a:lnTo>
                    <a:pt x="9028" y="2441"/>
                  </a:lnTo>
                  <a:cubicBezTo>
                    <a:pt x="9156" y="2429"/>
                    <a:pt x="9297" y="2429"/>
                    <a:pt x="9426" y="2416"/>
                  </a:cubicBezTo>
                  <a:lnTo>
                    <a:pt x="9811" y="2364"/>
                  </a:lnTo>
                  <a:lnTo>
                    <a:pt x="10594" y="2274"/>
                  </a:lnTo>
                  <a:cubicBezTo>
                    <a:pt x="10851" y="2236"/>
                    <a:pt x="11108" y="2185"/>
                    <a:pt x="11365" y="2133"/>
                  </a:cubicBezTo>
                  <a:cubicBezTo>
                    <a:pt x="11622" y="2082"/>
                    <a:pt x="11878" y="2030"/>
                    <a:pt x="12135" y="1966"/>
                  </a:cubicBezTo>
                  <a:cubicBezTo>
                    <a:pt x="12174" y="1953"/>
                    <a:pt x="12199" y="1928"/>
                    <a:pt x="12199" y="1889"/>
                  </a:cubicBezTo>
                  <a:cubicBezTo>
                    <a:pt x="12187" y="1838"/>
                    <a:pt x="12148" y="1812"/>
                    <a:pt x="12110" y="1812"/>
                  </a:cubicBezTo>
                  <a:cubicBezTo>
                    <a:pt x="11596" y="1864"/>
                    <a:pt x="11082" y="1941"/>
                    <a:pt x="10569" y="1992"/>
                  </a:cubicBezTo>
                  <a:lnTo>
                    <a:pt x="9798" y="2056"/>
                  </a:lnTo>
                  <a:lnTo>
                    <a:pt x="9400" y="2082"/>
                  </a:lnTo>
                  <a:lnTo>
                    <a:pt x="9015" y="2082"/>
                  </a:lnTo>
                  <a:lnTo>
                    <a:pt x="8244" y="2095"/>
                  </a:lnTo>
                  <a:cubicBezTo>
                    <a:pt x="8193" y="2097"/>
                    <a:pt x="8142" y="2098"/>
                    <a:pt x="8090" y="2098"/>
                  </a:cubicBezTo>
                  <a:cubicBezTo>
                    <a:pt x="7885" y="2098"/>
                    <a:pt x="7679" y="2082"/>
                    <a:pt x="7474" y="2082"/>
                  </a:cubicBezTo>
                  <a:cubicBezTo>
                    <a:pt x="6960" y="2082"/>
                    <a:pt x="6446" y="2018"/>
                    <a:pt x="5933" y="1966"/>
                  </a:cubicBezTo>
                  <a:cubicBezTo>
                    <a:pt x="4905" y="1838"/>
                    <a:pt x="3904" y="1620"/>
                    <a:pt x="2928" y="1311"/>
                  </a:cubicBezTo>
                  <a:lnTo>
                    <a:pt x="2555" y="1196"/>
                  </a:lnTo>
                  <a:cubicBezTo>
                    <a:pt x="2427" y="1157"/>
                    <a:pt x="2311" y="1106"/>
                    <a:pt x="2196" y="1054"/>
                  </a:cubicBezTo>
                  <a:cubicBezTo>
                    <a:pt x="2080" y="1003"/>
                    <a:pt x="1952" y="965"/>
                    <a:pt x="1836" y="913"/>
                  </a:cubicBezTo>
                  <a:lnTo>
                    <a:pt x="1477" y="759"/>
                  </a:lnTo>
                  <a:cubicBezTo>
                    <a:pt x="1015" y="541"/>
                    <a:pt x="565" y="297"/>
                    <a:pt x="128" y="14"/>
                  </a:cubicBezTo>
                  <a:cubicBezTo>
                    <a:pt x="114" y="5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6"/>
            <p:cNvSpPr/>
            <p:nvPr/>
          </p:nvSpPr>
          <p:spPr>
            <a:xfrm>
              <a:off x="3466475" y="4032525"/>
              <a:ext cx="334125" cy="56275"/>
            </a:xfrm>
            <a:custGeom>
              <a:avLst/>
              <a:gdLst/>
              <a:ahLst/>
              <a:cxnLst/>
              <a:rect l="l" t="t" r="r" b="b"/>
              <a:pathLst>
                <a:path w="13365" h="2251" extrusionOk="0">
                  <a:moveTo>
                    <a:pt x="87" y="0"/>
                  </a:moveTo>
                  <a:cubicBezTo>
                    <a:pt x="59" y="0"/>
                    <a:pt x="33" y="14"/>
                    <a:pt x="13" y="43"/>
                  </a:cubicBezTo>
                  <a:cubicBezTo>
                    <a:pt x="1" y="82"/>
                    <a:pt x="13" y="133"/>
                    <a:pt x="52" y="146"/>
                  </a:cubicBezTo>
                  <a:cubicBezTo>
                    <a:pt x="566" y="390"/>
                    <a:pt x="1092" y="608"/>
                    <a:pt x="1619" y="788"/>
                  </a:cubicBezTo>
                  <a:cubicBezTo>
                    <a:pt x="2145" y="968"/>
                    <a:pt x="2672" y="1148"/>
                    <a:pt x="3224" y="1289"/>
                  </a:cubicBezTo>
                  <a:cubicBezTo>
                    <a:pt x="4302" y="1597"/>
                    <a:pt x="5407" y="1828"/>
                    <a:pt x="6524" y="1982"/>
                  </a:cubicBezTo>
                  <a:cubicBezTo>
                    <a:pt x="7641" y="2149"/>
                    <a:pt x="8771" y="2226"/>
                    <a:pt x="9889" y="2239"/>
                  </a:cubicBezTo>
                  <a:cubicBezTo>
                    <a:pt x="10077" y="2239"/>
                    <a:pt x="10265" y="2251"/>
                    <a:pt x="10454" y="2251"/>
                  </a:cubicBezTo>
                  <a:cubicBezTo>
                    <a:pt x="10548" y="2251"/>
                    <a:pt x="10642" y="2248"/>
                    <a:pt x="10736" y="2239"/>
                  </a:cubicBezTo>
                  <a:lnTo>
                    <a:pt x="11584" y="2214"/>
                  </a:lnTo>
                  <a:cubicBezTo>
                    <a:pt x="11866" y="2201"/>
                    <a:pt x="12136" y="2175"/>
                    <a:pt x="12418" y="2149"/>
                  </a:cubicBezTo>
                  <a:lnTo>
                    <a:pt x="13266" y="2060"/>
                  </a:lnTo>
                  <a:cubicBezTo>
                    <a:pt x="13365" y="2060"/>
                    <a:pt x="13357" y="1905"/>
                    <a:pt x="13264" y="1905"/>
                  </a:cubicBezTo>
                  <a:cubicBezTo>
                    <a:pt x="13261" y="1905"/>
                    <a:pt x="13257" y="1905"/>
                    <a:pt x="13253" y="1905"/>
                  </a:cubicBezTo>
                  <a:cubicBezTo>
                    <a:pt x="12537" y="1955"/>
                    <a:pt x="11821" y="1978"/>
                    <a:pt x="11104" y="1978"/>
                  </a:cubicBezTo>
                  <a:cubicBezTo>
                    <a:pt x="10703" y="1978"/>
                    <a:pt x="10302" y="1971"/>
                    <a:pt x="9901" y="1957"/>
                  </a:cubicBezTo>
                  <a:cubicBezTo>
                    <a:pt x="9349" y="1944"/>
                    <a:pt x="8797" y="1905"/>
                    <a:pt x="8232" y="1867"/>
                  </a:cubicBezTo>
                  <a:cubicBezTo>
                    <a:pt x="7962" y="1841"/>
                    <a:pt x="7680" y="1803"/>
                    <a:pt x="7410" y="1777"/>
                  </a:cubicBezTo>
                  <a:cubicBezTo>
                    <a:pt x="7128" y="1738"/>
                    <a:pt x="6858" y="1713"/>
                    <a:pt x="6575" y="1661"/>
                  </a:cubicBezTo>
                  <a:cubicBezTo>
                    <a:pt x="5471" y="1507"/>
                    <a:pt x="4380" y="1289"/>
                    <a:pt x="3301" y="1019"/>
                  </a:cubicBezTo>
                  <a:cubicBezTo>
                    <a:pt x="2222" y="750"/>
                    <a:pt x="1156" y="403"/>
                    <a:pt x="116" y="5"/>
                  </a:cubicBezTo>
                  <a:cubicBezTo>
                    <a:pt x="107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6"/>
            <p:cNvSpPr/>
            <p:nvPr/>
          </p:nvSpPr>
          <p:spPr>
            <a:xfrm>
              <a:off x="3609975" y="3906500"/>
              <a:ext cx="112075" cy="121525"/>
            </a:xfrm>
            <a:custGeom>
              <a:avLst/>
              <a:gdLst/>
              <a:ahLst/>
              <a:cxnLst/>
              <a:rect l="l" t="t" r="r" b="b"/>
              <a:pathLst>
                <a:path w="4483" h="4861" extrusionOk="0">
                  <a:moveTo>
                    <a:pt x="2945" y="1"/>
                  </a:moveTo>
                  <a:cubicBezTo>
                    <a:pt x="2493" y="1"/>
                    <a:pt x="1931" y="181"/>
                    <a:pt x="1426" y="397"/>
                  </a:cubicBezTo>
                  <a:cubicBezTo>
                    <a:pt x="540" y="770"/>
                    <a:pt x="1" y="1694"/>
                    <a:pt x="91" y="2657"/>
                  </a:cubicBezTo>
                  <a:cubicBezTo>
                    <a:pt x="196" y="3689"/>
                    <a:pt x="559" y="4860"/>
                    <a:pt x="1677" y="4860"/>
                  </a:cubicBezTo>
                  <a:cubicBezTo>
                    <a:pt x="1783" y="4860"/>
                    <a:pt x="1896" y="4850"/>
                    <a:pt x="2017" y="4828"/>
                  </a:cubicBezTo>
                  <a:cubicBezTo>
                    <a:pt x="2017" y="4828"/>
                    <a:pt x="2929" y="4596"/>
                    <a:pt x="2723" y="3698"/>
                  </a:cubicBezTo>
                  <a:lnTo>
                    <a:pt x="2723" y="3698"/>
                  </a:lnTo>
                  <a:cubicBezTo>
                    <a:pt x="2723" y="3698"/>
                    <a:pt x="2957" y="3834"/>
                    <a:pt x="3242" y="3834"/>
                  </a:cubicBezTo>
                  <a:cubicBezTo>
                    <a:pt x="3523" y="3834"/>
                    <a:pt x="3854" y="3701"/>
                    <a:pt x="4059" y="3171"/>
                  </a:cubicBezTo>
                  <a:cubicBezTo>
                    <a:pt x="4482" y="2041"/>
                    <a:pt x="3378" y="1964"/>
                    <a:pt x="3378" y="1964"/>
                  </a:cubicBezTo>
                  <a:cubicBezTo>
                    <a:pt x="3378" y="1964"/>
                    <a:pt x="4315" y="1592"/>
                    <a:pt x="3725" y="397"/>
                  </a:cubicBezTo>
                  <a:cubicBezTo>
                    <a:pt x="3584" y="110"/>
                    <a:pt x="3298" y="1"/>
                    <a:pt x="2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6"/>
            <p:cNvSpPr/>
            <p:nvPr/>
          </p:nvSpPr>
          <p:spPr>
            <a:xfrm>
              <a:off x="3937725" y="3991750"/>
              <a:ext cx="112425" cy="33725"/>
            </a:xfrm>
            <a:custGeom>
              <a:avLst/>
              <a:gdLst/>
              <a:ahLst/>
              <a:cxnLst/>
              <a:rect l="l" t="t" r="r" b="b"/>
              <a:pathLst>
                <a:path w="4497" h="1349" extrusionOk="0">
                  <a:moveTo>
                    <a:pt x="2931" y="1"/>
                  </a:moveTo>
                  <a:cubicBezTo>
                    <a:pt x="2654" y="1"/>
                    <a:pt x="2378" y="32"/>
                    <a:pt x="2108" y="95"/>
                  </a:cubicBezTo>
                  <a:cubicBezTo>
                    <a:pt x="1723" y="172"/>
                    <a:pt x="1350" y="313"/>
                    <a:pt x="1004" y="506"/>
                  </a:cubicBezTo>
                  <a:cubicBezTo>
                    <a:pt x="824" y="596"/>
                    <a:pt x="657" y="711"/>
                    <a:pt x="503" y="827"/>
                  </a:cubicBezTo>
                  <a:cubicBezTo>
                    <a:pt x="426" y="878"/>
                    <a:pt x="349" y="942"/>
                    <a:pt x="272" y="1019"/>
                  </a:cubicBezTo>
                  <a:cubicBezTo>
                    <a:pt x="207" y="1084"/>
                    <a:pt x="130" y="1148"/>
                    <a:pt x="66" y="1212"/>
                  </a:cubicBezTo>
                  <a:cubicBezTo>
                    <a:pt x="1" y="1267"/>
                    <a:pt x="56" y="1349"/>
                    <a:pt x="121" y="1349"/>
                  </a:cubicBezTo>
                  <a:cubicBezTo>
                    <a:pt x="133" y="1349"/>
                    <a:pt x="144" y="1346"/>
                    <a:pt x="156" y="1341"/>
                  </a:cubicBezTo>
                  <a:cubicBezTo>
                    <a:pt x="310" y="1225"/>
                    <a:pt x="464" y="1109"/>
                    <a:pt x="631" y="1019"/>
                  </a:cubicBezTo>
                  <a:cubicBezTo>
                    <a:pt x="785" y="917"/>
                    <a:pt x="952" y="827"/>
                    <a:pt x="1119" y="737"/>
                  </a:cubicBezTo>
                  <a:cubicBezTo>
                    <a:pt x="1453" y="570"/>
                    <a:pt x="1800" y="442"/>
                    <a:pt x="2159" y="365"/>
                  </a:cubicBezTo>
                  <a:cubicBezTo>
                    <a:pt x="2499" y="287"/>
                    <a:pt x="2845" y="248"/>
                    <a:pt x="3190" y="248"/>
                  </a:cubicBezTo>
                  <a:cubicBezTo>
                    <a:pt x="3589" y="248"/>
                    <a:pt x="3989" y="300"/>
                    <a:pt x="4381" y="403"/>
                  </a:cubicBezTo>
                  <a:lnTo>
                    <a:pt x="4394" y="416"/>
                  </a:lnTo>
                  <a:cubicBezTo>
                    <a:pt x="4432" y="416"/>
                    <a:pt x="4471" y="403"/>
                    <a:pt x="4484" y="365"/>
                  </a:cubicBezTo>
                  <a:cubicBezTo>
                    <a:pt x="4496" y="326"/>
                    <a:pt x="4484" y="288"/>
                    <a:pt x="4445" y="262"/>
                  </a:cubicBezTo>
                  <a:cubicBezTo>
                    <a:pt x="4073" y="121"/>
                    <a:pt x="3687" y="31"/>
                    <a:pt x="3289" y="18"/>
                  </a:cubicBezTo>
                  <a:cubicBezTo>
                    <a:pt x="3170" y="6"/>
                    <a:pt x="3051" y="1"/>
                    <a:pt x="2931" y="1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6"/>
            <p:cNvSpPr/>
            <p:nvPr/>
          </p:nvSpPr>
          <p:spPr>
            <a:xfrm>
              <a:off x="3935825" y="4040525"/>
              <a:ext cx="107150" cy="38925"/>
            </a:xfrm>
            <a:custGeom>
              <a:avLst/>
              <a:gdLst/>
              <a:ahLst/>
              <a:cxnLst/>
              <a:rect l="l" t="t" r="r" b="b"/>
              <a:pathLst>
                <a:path w="4286" h="1557" extrusionOk="0">
                  <a:moveTo>
                    <a:pt x="98" y="1"/>
                  </a:moveTo>
                  <a:cubicBezTo>
                    <a:pt x="81" y="1"/>
                    <a:pt x="64" y="7"/>
                    <a:pt x="52" y="19"/>
                  </a:cubicBezTo>
                  <a:cubicBezTo>
                    <a:pt x="14" y="32"/>
                    <a:pt x="1" y="83"/>
                    <a:pt x="27" y="121"/>
                  </a:cubicBezTo>
                  <a:cubicBezTo>
                    <a:pt x="245" y="443"/>
                    <a:pt x="527" y="725"/>
                    <a:pt x="848" y="930"/>
                  </a:cubicBezTo>
                  <a:cubicBezTo>
                    <a:pt x="1182" y="1136"/>
                    <a:pt x="1542" y="1290"/>
                    <a:pt x="1914" y="1393"/>
                  </a:cubicBezTo>
                  <a:cubicBezTo>
                    <a:pt x="2287" y="1483"/>
                    <a:pt x="2672" y="1534"/>
                    <a:pt x="3057" y="1547"/>
                  </a:cubicBezTo>
                  <a:cubicBezTo>
                    <a:pt x="3153" y="1554"/>
                    <a:pt x="3250" y="1557"/>
                    <a:pt x="3348" y="1557"/>
                  </a:cubicBezTo>
                  <a:cubicBezTo>
                    <a:pt x="3628" y="1557"/>
                    <a:pt x="3911" y="1530"/>
                    <a:pt x="4187" y="1483"/>
                  </a:cubicBezTo>
                  <a:cubicBezTo>
                    <a:pt x="4286" y="1470"/>
                    <a:pt x="4266" y="1328"/>
                    <a:pt x="4173" y="1328"/>
                  </a:cubicBezTo>
                  <a:cubicBezTo>
                    <a:pt x="4170" y="1328"/>
                    <a:pt x="4166" y="1328"/>
                    <a:pt x="4162" y="1329"/>
                  </a:cubicBezTo>
                  <a:cubicBezTo>
                    <a:pt x="4013" y="1334"/>
                    <a:pt x="3861" y="1337"/>
                    <a:pt x="3709" y="1337"/>
                  </a:cubicBezTo>
                  <a:cubicBezTo>
                    <a:pt x="3493" y="1337"/>
                    <a:pt x="3275" y="1331"/>
                    <a:pt x="3057" y="1316"/>
                  </a:cubicBezTo>
                  <a:cubicBezTo>
                    <a:pt x="2698" y="1277"/>
                    <a:pt x="2338" y="1226"/>
                    <a:pt x="1978" y="1136"/>
                  </a:cubicBezTo>
                  <a:cubicBezTo>
                    <a:pt x="1632" y="1033"/>
                    <a:pt x="1298" y="892"/>
                    <a:pt x="977" y="712"/>
                  </a:cubicBezTo>
                  <a:cubicBezTo>
                    <a:pt x="669" y="532"/>
                    <a:pt x="399" y="301"/>
                    <a:pt x="155" y="32"/>
                  </a:cubicBezTo>
                  <a:cubicBezTo>
                    <a:pt x="141" y="10"/>
                    <a:pt x="119" y="1"/>
                    <a:pt x="98" y="1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6"/>
            <p:cNvSpPr/>
            <p:nvPr/>
          </p:nvSpPr>
          <p:spPr>
            <a:xfrm>
              <a:off x="3615750" y="3957925"/>
              <a:ext cx="58150" cy="37825"/>
            </a:xfrm>
            <a:custGeom>
              <a:avLst/>
              <a:gdLst/>
              <a:ahLst/>
              <a:cxnLst/>
              <a:rect l="l" t="t" r="r" b="b"/>
              <a:pathLst>
                <a:path w="2326" h="1513" extrusionOk="0">
                  <a:moveTo>
                    <a:pt x="65" y="0"/>
                  </a:moveTo>
                  <a:cubicBezTo>
                    <a:pt x="52" y="0"/>
                    <a:pt x="39" y="3"/>
                    <a:pt x="27" y="10"/>
                  </a:cubicBezTo>
                  <a:cubicBezTo>
                    <a:pt x="1" y="22"/>
                    <a:pt x="1" y="61"/>
                    <a:pt x="14" y="87"/>
                  </a:cubicBezTo>
                  <a:cubicBezTo>
                    <a:pt x="296" y="446"/>
                    <a:pt x="630" y="754"/>
                    <a:pt x="1028" y="986"/>
                  </a:cubicBezTo>
                  <a:cubicBezTo>
                    <a:pt x="1221" y="1101"/>
                    <a:pt x="1426" y="1217"/>
                    <a:pt x="1632" y="1307"/>
                  </a:cubicBezTo>
                  <a:cubicBezTo>
                    <a:pt x="1837" y="1397"/>
                    <a:pt x="2056" y="1461"/>
                    <a:pt x="2274" y="1512"/>
                  </a:cubicBezTo>
                  <a:cubicBezTo>
                    <a:pt x="2300" y="1512"/>
                    <a:pt x="2312" y="1499"/>
                    <a:pt x="2325" y="1486"/>
                  </a:cubicBezTo>
                  <a:cubicBezTo>
                    <a:pt x="2325" y="1461"/>
                    <a:pt x="2325" y="1435"/>
                    <a:pt x="2300" y="1435"/>
                  </a:cubicBezTo>
                  <a:cubicBezTo>
                    <a:pt x="2094" y="1345"/>
                    <a:pt x="1901" y="1255"/>
                    <a:pt x="1709" y="1153"/>
                  </a:cubicBezTo>
                  <a:cubicBezTo>
                    <a:pt x="1516" y="1050"/>
                    <a:pt x="1336" y="934"/>
                    <a:pt x="1157" y="806"/>
                  </a:cubicBezTo>
                  <a:cubicBezTo>
                    <a:pt x="977" y="690"/>
                    <a:pt x="797" y="549"/>
                    <a:pt x="630" y="421"/>
                  </a:cubicBezTo>
                  <a:lnTo>
                    <a:pt x="104" y="22"/>
                  </a:lnTo>
                  <a:lnTo>
                    <a:pt x="104" y="10"/>
                  </a:lnTo>
                  <a:cubicBezTo>
                    <a:pt x="91" y="3"/>
                    <a:pt x="78" y="0"/>
                    <a:pt x="65" y="0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6"/>
            <p:cNvSpPr/>
            <p:nvPr/>
          </p:nvSpPr>
          <p:spPr>
            <a:xfrm>
              <a:off x="3623775" y="3946775"/>
              <a:ext cx="68425" cy="9800"/>
            </a:xfrm>
            <a:custGeom>
              <a:avLst/>
              <a:gdLst/>
              <a:ahLst/>
              <a:cxnLst/>
              <a:rect l="l" t="t" r="r" b="b"/>
              <a:pathLst>
                <a:path w="2737" h="392" extrusionOk="0">
                  <a:moveTo>
                    <a:pt x="1187" y="1"/>
                  </a:moveTo>
                  <a:cubicBezTo>
                    <a:pt x="1028" y="1"/>
                    <a:pt x="871" y="10"/>
                    <a:pt x="707" y="19"/>
                  </a:cubicBezTo>
                  <a:cubicBezTo>
                    <a:pt x="592" y="32"/>
                    <a:pt x="476" y="45"/>
                    <a:pt x="373" y="70"/>
                  </a:cubicBezTo>
                  <a:cubicBezTo>
                    <a:pt x="258" y="83"/>
                    <a:pt x="155" y="109"/>
                    <a:pt x="39" y="135"/>
                  </a:cubicBezTo>
                  <a:cubicBezTo>
                    <a:pt x="14" y="147"/>
                    <a:pt x="1" y="173"/>
                    <a:pt x="1" y="199"/>
                  </a:cubicBezTo>
                  <a:cubicBezTo>
                    <a:pt x="1" y="224"/>
                    <a:pt x="27" y="250"/>
                    <a:pt x="65" y="250"/>
                  </a:cubicBezTo>
                  <a:cubicBezTo>
                    <a:pt x="283" y="237"/>
                    <a:pt x="502" y="212"/>
                    <a:pt x="720" y="212"/>
                  </a:cubicBezTo>
                  <a:cubicBezTo>
                    <a:pt x="866" y="212"/>
                    <a:pt x="1011" y="206"/>
                    <a:pt x="1157" y="206"/>
                  </a:cubicBezTo>
                  <a:cubicBezTo>
                    <a:pt x="1229" y="206"/>
                    <a:pt x="1302" y="207"/>
                    <a:pt x="1375" y="212"/>
                  </a:cubicBezTo>
                  <a:cubicBezTo>
                    <a:pt x="1593" y="212"/>
                    <a:pt x="1812" y="237"/>
                    <a:pt x="2030" y="263"/>
                  </a:cubicBezTo>
                  <a:cubicBezTo>
                    <a:pt x="2248" y="289"/>
                    <a:pt x="2466" y="327"/>
                    <a:pt x="2672" y="391"/>
                  </a:cubicBezTo>
                  <a:lnTo>
                    <a:pt x="2685" y="391"/>
                  </a:lnTo>
                  <a:cubicBezTo>
                    <a:pt x="2698" y="391"/>
                    <a:pt x="2710" y="379"/>
                    <a:pt x="2723" y="366"/>
                  </a:cubicBezTo>
                  <a:cubicBezTo>
                    <a:pt x="2736" y="353"/>
                    <a:pt x="2723" y="327"/>
                    <a:pt x="2710" y="314"/>
                  </a:cubicBezTo>
                  <a:cubicBezTo>
                    <a:pt x="2505" y="212"/>
                    <a:pt x="2287" y="135"/>
                    <a:pt x="2068" y="83"/>
                  </a:cubicBezTo>
                  <a:cubicBezTo>
                    <a:pt x="1837" y="45"/>
                    <a:pt x="1619" y="19"/>
                    <a:pt x="1388" y="6"/>
                  </a:cubicBezTo>
                  <a:cubicBezTo>
                    <a:pt x="1320" y="2"/>
                    <a:pt x="1253" y="1"/>
                    <a:pt x="1187" y="1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6"/>
            <p:cNvSpPr/>
            <p:nvPr/>
          </p:nvSpPr>
          <p:spPr>
            <a:xfrm>
              <a:off x="3499225" y="3916100"/>
              <a:ext cx="34375" cy="34375"/>
            </a:xfrm>
            <a:custGeom>
              <a:avLst/>
              <a:gdLst/>
              <a:ahLst/>
              <a:cxnLst/>
              <a:rect l="l" t="t" r="r" b="b"/>
              <a:pathLst>
                <a:path w="1375" h="1375" extrusionOk="0">
                  <a:moveTo>
                    <a:pt x="694" y="0"/>
                  </a:moveTo>
                  <a:cubicBezTo>
                    <a:pt x="309" y="0"/>
                    <a:pt x="0" y="309"/>
                    <a:pt x="0" y="694"/>
                  </a:cubicBezTo>
                  <a:cubicBezTo>
                    <a:pt x="0" y="1066"/>
                    <a:pt x="309" y="1374"/>
                    <a:pt x="694" y="1374"/>
                  </a:cubicBezTo>
                  <a:cubicBezTo>
                    <a:pt x="1066" y="1374"/>
                    <a:pt x="1374" y="1066"/>
                    <a:pt x="1374" y="694"/>
                  </a:cubicBezTo>
                  <a:cubicBezTo>
                    <a:pt x="1374" y="309"/>
                    <a:pt x="1066" y="0"/>
                    <a:pt x="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4" name="Google Shape;2034;p36"/>
            <p:cNvGrpSpPr/>
            <p:nvPr/>
          </p:nvGrpSpPr>
          <p:grpSpPr>
            <a:xfrm>
              <a:off x="3434425" y="3863638"/>
              <a:ext cx="57500" cy="49275"/>
              <a:chOff x="2320050" y="4374725"/>
              <a:chExt cx="57500" cy="49275"/>
            </a:xfrm>
          </p:grpSpPr>
          <p:sp>
            <p:nvSpPr>
              <p:cNvPr id="2035" name="Google Shape;2035;p36"/>
              <p:cNvSpPr/>
              <p:nvPr/>
            </p:nvSpPr>
            <p:spPr>
              <a:xfrm>
                <a:off x="2320050" y="4374725"/>
                <a:ext cx="57500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1971" extrusionOk="0">
                    <a:moveTo>
                      <a:pt x="987" y="0"/>
                    </a:moveTo>
                    <a:cubicBezTo>
                      <a:pt x="484" y="0"/>
                      <a:pt x="0" y="394"/>
                      <a:pt x="0" y="995"/>
                    </a:cubicBezTo>
                    <a:cubicBezTo>
                      <a:pt x="0" y="1534"/>
                      <a:pt x="437" y="1971"/>
                      <a:pt x="976" y="1971"/>
                    </a:cubicBezTo>
                    <a:cubicBezTo>
                      <a:pt x="1862" y="1971"/>
                      <a:pt x="2299" y="918"/>
                      <a:pt x="1670" y="288"/>
                    </a:cubicBezTo>
                    <a:cubicBezTo>
                      <a:pt x="1471" y="90"/>
                      <a:pt x="1227" y="0"/>
                      <a:pt x="9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6"/>
              <p:cNvSpPr/>
              <p:nvPr/>
            </p:nvSpPr>
            <p:spPr>
              <a:xfrm>
                <a:off x="2323575" y="4389950"/>
                <a:ext cx="199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592" extrusionOk="0">
                    <a:moveTo>
                      <a:pt x="399" y="0"/>
                    </a:moveTo>
                    <a:cubicBezTo>
                      <a:pt x="1" y="0"/>
                      <a:pt x="1" y="591"/>
                      <a:pt x="399" y="591"/>
                    </a:cubicBezTo>
                    <a:cubicBezTo>
                      <a:pt x="797" y="591"/>
                      <a:pt x="797" y="0"/>
                      <a:pt x="3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27B983-DBBE-7C51-ECCD-0B331D08814B}"/>
              </a:ext>
            </a:extLst>
          </p:cNvPr>
          <p:cNvGrpSpPr/>
          <p:nvPr/>
        </p:nvGrpSpPr>
        <p:grpSpPr>
          <a:xfrm>
            <a:off x="519030" y="206915"/>
            <a:ext cx="650500" cy="580950"/>
            <a:chOff x="1175250" y="1745875"/>
            <a:chExt cx="650500" cy="580950"/>
          </a:xfrm>
        </p:grpSpPr>
        <p:sp>
          <p:nvSpPr>
            <p:cNvPr id="17" name="Google Shape;1545;p31">
              <a:extLst>
                <a:ext uri="{FF2B5EF4-FFF2-40B4-BE49-F238E27FC236}">
                  <a16:creationId xmlns:a16="http://schemas.microsoft.com/office/drawing/2014/main" id="{997DDD30-499C-A864-0F93-4DCC5CFB02C2}"/>
                </a:ext>
              </a:extLst>
            </p:cNvPr>
            <p:cNvSpPr/>
            <p:nvPr/>
          </p:nvSpPr>
          <p:spPr>
            <a:xfrm>
              <a:off x="1195800" y="1745875"/>
              <a:ext cx="629950" cy="569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48;p31">
              <a:extLst>
                <a:ext uri="{FF2B5EF4-FFF2-40B4-BE49-F238E27FC236}">
                  <a16:creationId xmlns:a16="http://schemas.microsoft.com/office/drawing/2014/main" id="{3A7C180E-DA18-DDB0-F215-D6D2308823D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75250" y="1784950"/>
              <a:ext cx="650500" cy="54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Fredoka One"/>
                <a:buNone/>
                <a:defRPr sz="4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800" dirty="0"/>
                <a:t>04</a:t>
              </a:r>
            </a:p>
          </p:txBody>
        </p:sp>
        <p:sp>
          <p:nvSpPr>
            <p:cNvPr id="19" name="Google Shape;1561;p31">
              <a:extLst>
                <a:ext uri="{FF2B5EF4-FFF2-40B4-BE49-F238E27FC236}">
                  <a16:creationId xmlns:a16="http://schemas.microsoft.com/office/drawing/2014/main" id="{BF001C84-B667-66EE-AC72-14A6A801B9BD}"/>
                </a:ext>
              </a:extLst>
            </p:cNvPr>
            <p:cNvSpPr/>
            <p:nvPr/>
          </p:nvSpPr>
          <p:spPr>
            <a:xfrm rot="-1869146">
              <a:off x="1711097" y="1765787"/>
              <a:ext cx="3821" cy="7642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0"/>
                  </a:moveTo>
                  <a:lnTo>
                    <a:pt x="12" y="57"/>
                  </a:lnTo>
                  <a:lnTo>
                    <a:pt x="2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</p:grpSp>
      <p:sp>
        <p:nvSpPr>
          <p:cNvPr id="20" name="Google Shape;1549;p31">
            <a:extLst>
              <a:ext uri="{FF2B5EF4-FFF2-40B4-BE49-F238E27FC236}">
                <a16:creationId xmlns:a16="http://schemas.microsoft.com/office/drawing/2014/main" id="{5597F8A4-6C6A-2A62-5D5D-C57BF2A297A8}"/>
              </a:ext>
            </a:extLst>
          </p:cNvPr>
          <p:cNvSpPr txBox="1">
            <a:spLocks/>
          </p:cNvSpPr>
          <p:nvPr/>
        </p:nvSpPr>
        <p:spPr>
          <a:xfrm>
            <a:off x="1874553" y="1410882"/>
            <a:ext cx="5359038" cy="63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endParaRPr lang="en-US" sz="2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858916-EF51-0BBC-324A-5D5C6B409C01}"/>
              </a:ext>
            </a:extLst>
          </p:cNvPr>
          <p:cNvCxnSpPr/>
          <p:nvPr/>
        </p:nvCxnSpPr>
        <p:spPr>
          <a:xfrm>
            <a:off x="4016188" y="650811"/>
            <a:ext cx="15957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5D0775-4FC6-B777-CBF7-3C2C3333B7F8}"/>
              </a:ext>
            </a:extLst>
          </p:cNvPr>
          <p:cNvCxnSpPr>
            <a:cxnSpLocks/>
          </p:cNvCxnSpPr>
          <p:nvPr/>
        </p:nvCxnSpPr>
        <p:spPr>
          <a:xfrm>
            <a:off x="1317813" y="1066464"/>
            <a:ext cx="11923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0FFC5F6-B374-071A-0B5A-9BFD279B143F}"/>
              </a:ext>
            </a:extLst>
          </p:cNvPr>
          <p:cNvCxnSpPr>
            <a:cxnSpLocks/>
          </p:cNvCxnSpPr>
          <p:nvPr/>
        </p:nvCxnSpPr>
        <p:spPr>
          <a:xfrm>
            <a:off x="3173509" y="1060440"/>
            <a:ext cx="27611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549;p31">
            <a:extLst>
              <a:ext uri="{FF2B5EF4-FFF2-40B4-BE49-F238E27FC236}">
                <a16:creationId xmlns:a16="http://schemas.microsoft.com/office/drawing/2014/main" id="{7FE9EBB5-F0A2-6CC1-F780-2674D1D59529}"/>
              </a:ext>
            </a:extLst>
          </p:cNvPr>
          <p:cNvSpPr txBox="1">
            <a:spLocks/>
          </p:cNvSpPr>
          <p:nvPr/>
        </p:nvSpPr>
        <p:spPr>
          <a:xfrm>
            <a:off x="1242922" y="234907"/>
            <a:ext cx="7906982" cy="95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</a:p>
          <a:p>
            <a:pPr marL="0" indent="0"/>
            <a:r>
              <a:rPr lang="en-US" sz="2400" dirty="0"/>
              <a:t>1 617 m. </a:t>
            </a:r>
            <a:r>
              <a:rPr lang="en-US" sz="2400" dirty="0" err="1"/>
              <a:t>Hỏi</a:t>
            </a:r>
            <a:r>
              <a:rPr lang="en-US" sz="2400" dirty="0"/>
              <a:t> chu vi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?</a:t>
            </a:r>
          </a:p>
        </p:txBody>
      </p:sp>
      <p:sp>
        <p:nvSpPr>
          <p:cNvPr id="28" name="Google Shape;1549;p31">
            <a:extLst>
              <a:ext uri="{FF2B5EF4-FFF2-40B4-BE49-F238E27FC236}">
                <a16:creationId xmlns:a16="http://schemas.microsoft.com/office/drawing/2014/main" id="{BD53E77A-7918-EBFF-7DD1-9D1871D98EC9}"/>
              </a:ext>
            </a:extLst>
          </p:cNvPr>
          <p:cNvSpPr txBox="1">
            <a:spLocks/>
          </p:cNvSpPr>
          <p:nvPr/>
        </p:nvSpPr>
        <p:spPr>
          <a:xfrm>
            <a:off x="1874553" y="2075915"/>
            <a:ext cx="5359038" cy="63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400" dirty="0"/>
              <a:t>Chu vi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</p:txBody>
      </p:sp>
      <p:sp>
        <p:nvSpPr>
          <p:cNvPr id="29" name="Google Shape;1549;p31">
            <a:extLst>
              <a:ext uri="{FF2B5EF4-FFF2-40B4-BE49-F238E27FC236}">
                <a16:creationId xmlns:a16="http://schemas.microsoft.com/office/drawing/2014/main" id="{141B47A1-2D02-BC87-54E6-9A67BF1E3FA6}"/>
              </a:ext>
            </a:extLst>
          </p:cNvPr>
          <p:cNvSpPr txBox="1">
            <a:spLocks/>
          </p:cNvSpPr>
          <p:nvPr/>
        </p:nvSpPr>
        <p:spPr>
          <a:xfrm>
            <a:off x="1874553" y="2740948"/>
            <a:ext cx="5359038" cy="63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400" dirty="0"/>
              <a:t>1 617 x 4 = 6 468 (m) </a:t>
            </a:r>
          </a:p>
        </p:txBody>
      </p:sp>
      <p:sp>
        <p:nvSpPr>
          <p:cNvPr id="30" name="Google Shape;1549;p31">
            <a:extLst>
              <a:ext uri="{FF2B5EF4-FFF2-40B4-BE49-F238E27FC236}">
                <a16:creationId xmlns:a16="http://schemas.microsoft.com/office/drawing/2014/main" id="{FA541D7F-B846-3B8F-7120-9BF48B68F12B}"/>
              </a:ext>
            </a:extLst>
          </p:cNvPr>
          <p:cNvSpPr txBox="1">
            <a:spLocks/>
          </p:cNvSpPr>
          <p:nvPr/>
        </p:nvSpPr>
        <p:spPr>
          <a:xfrm>
            <a:off x="3603811" y="3405981"/>
            <a:ext cx="3647707" cy="63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6 468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8" name="Google Shape;3008;p45"/>
          <p:cNvGrpSpPr/>
          <p:nvPr/>
        </p:nvGrpSpPr>
        <p:grpSpPr>
          <a:xfrm rot="-267601">
            <a:off x="1975317" y="4173562"/>
            <a:ext cx="1342183" cy="778728"/>
            <a:chOff x="5894750" y="1623500"/>
            <a:chExt cx="1451637" cy="842232"/>
          </a:xfrm>
        </p:grpSpPr>
        <p:sp>
          <p:nvSpPr>
            <p:cNvPr id="3009" name="Google Shape;3009;p45"/>
            <p:cNvSpPr/>
            <p:nvPr/>
          </p:nvSpPr>
          <p:spPr>
            <a:xfrm>
              <a:off x="5894750" y="1623500"/>
              <a:ext cx="1451106" cy="840728"/>
            </a:xfrm>
            <a:custGeom>
              <a:avLst/>
              <a:gdLst/>
              <a:ahLst/>
              <a:cxnLst/>
              <a:rect l="l" t="t" r="r" b="b"/>
              <a:pathLst>
                <a:path w="24014" h="13913" extrusionOk="0">
                  <a:moveTo>
                    <a:pt x="8829" y="10033"/>
                  </a:moveTo>
                  <a:lnTo>
                    <a:pt x="8923" y="10042"/>
                  </a:lnTo>
                  <a:lnTo>
                    <a:pt x="8974" y="10050"/>
                  </a:lnTo>
                  <a:lnTo>
                    <a:pt x="9034" y="10050"/>
                  </a:lnTo>
                  <a:lnTo>
                    <a:pt x="9034" y="10059"/>
                  </a:lnTo>
                  <a:cubicBezTo>
                    <a:pt x="9069" y="10469"/>
                    <a:pt x="9060" y="10940"/>
                    <a:pt x="8761" y="11231"/>
                  </a:cubicBezTo>
                  <a:cubicBezTo>
                    <a:pt x="8567" y="11424"/>
                    <a:pt x="8279" y="11485"/>
                    <a:pt x="7994" y="11485"/>
                  </a:cubicBezTo>
                  <a:cubicBezTo>
                    <a:pt x="7938" y="11485"/>
                    <a:pt x="7883" y="11483"/>
                    <a:pt x="7828" y="11479"/>
                  </a:cubicBezTo>
                  <a:cubicBezTo>
                    <a:pt x="7545" y="11464"/>
                    <a:pt x="7255" y="11397"/>
                    <a:pt x="6965" y="11397"/>
                  </a:cubicBezTo>
                  <a:cubicBezTo>
                    <a:pt x="6922" y="11397"/>
                    <a:pt x="6879" y="11399"/>
                    <a:pt x="6836" y="11402"/>
                  </a:cubicBezTo>
                  <a:cubicBezTo>
                    <a:pt x="6750" y="11402"/>
                    <a:pt x="6665" y="11419"/>
                    <a:pt x="6588" y="11445"/>
                  </a:cubicBezTo>
                  <a:cubicBezTo>
                    <a:pt x="6759" y="11239"/>
                    <a:pt x="6887" y="10991"/>
                    <a:pt x="7050" y="10777"/>
                  </a:cubicBezTo>
                  <a:cubicBezTo>
                    <a:pt x="7409" y="10324"/>
                    <a:pt x="7948" y="10050"/>
                    <a:pt x="8530" y="10033"/>
                  </a:cubicBezTo>
                  <a:close/>
                  <a:moveTo>
                    <a:pt x="12914" y="1"/>
                  </a:moveTo>
                  <a:cubicBezTo>
                    <a:pt x="10417" y="1"/>
                    <a:pt x="8063" y="2053"/>
                    <a:pt x="7571" y="4233"/>
                  </a:cubicBezTo>
                  <a:cubicBezTo>
                    <a:pt x="7469" y="4678"/>
                    <a:pt x="7452" y="5140"/>
                    <a:pt x="7529" y="5593"/>
                  </a:cubicBezTo>
                  <a:cubicBezTo>
                    <a:pt x="7529" y="5619"/>
                    <a:pt x="7537" y="5644"/>
                    <a:pt x="7546" y="5670"/>
                  </a:cubicBezTo>
                  <a:cubicBezTo>
                    <a:pt x="7554" y="5696"/>
                    <a:pt x="7554" y="5730"/>
                    <a:pt x="7563" y="5756"/>
                  </a:cubicBezTo>
                  <a:cubicBezTo>
                    <a:pt x="7571" y="5781"/>
                    <a:pt x="7571" y="5790"/>
                    <a:pt x="7580" y="5807"/>
                  </a:cubicBezTo>
                  <a:cubicBezTo>
                    <a:pt x="7400" y="5807"/>
                    <a:pt x="7238" y="5884"/>
                    <a:pt x="7118" y="6004"/>
                  </a:cubicBezTo>
                  <a:cubicBezTo>
                    <a:pt x="7024" y="6106"/>
                    <a:pt x="6964" y="6243"/>
                    <a:pt x="6947" y="6380"/>
                  </a:cubicBezTo>
                  <a:cubicBezTo>
                    <a:pt x="6742" y="6355"/>
                    <a:pt x="6545" y="6278"/>
                    <a:pt x="6374" y="6166"/>
                  </a:cubicBezTo>
                  <a:cubicBezTo>
                    <a:pt x="5972" y="5875"/>
                    <a:pt x="5775" y="5379"/>
                    <a:pt x="5433" y="5029"/>
                  </a:cubicBezTo>
                  <a:cubicBezTo>
                    <a:pt x="5141" y="4726"/>
                    <a:pt x="4719" y="4538"/>
                    <a:pt x="4307" y="4538"/>
                  </a:cubicBezTo>
                  <a:cubicBezTo>
                    <a:pt x="4113" y="4538"/>
                    <a:pt x="3922" y="4579"/>
                    <a:pt x="3747" y="4669"/>
                  </a:cubicBezTo>
                  <a:cubicBezTo>
                    <a:pt x="3037" y="5054"/>
                    <a:pt x="2892" y="6047"/>
                    <a:pt x="2242" y="6534"/>
                  </a:cubicBezTo>
                  <a:cubicBezTo>
                    <a:pt x="2005" y="6712"/>
                    <a:pt x="1719" y="6803"/>
                    <a:pt x="1427" y="6803"/>
                  </a:cubicBezTo>
                  <a:cubicBezTo>
                    <a:pt x="1297" y="6803"/>
                    <a:pt x="1165" y="6785"/>
                    <a:pt x="1035" y="6748"/>
                  </a:cubicBezTo>
                  <a:cubicBezTo>
                    <a:pt x="873" y="6680"/>
                    <a:pt x="702" y="6628"/>
                    <a:pt x="531" y="6585"/>
                  </a:cubicBezTo>
                  <a:cubicBezTo>
                    <a:pt x="500" y="6579"/>
                    <a:pt x="470" y="6576"/>
                    <a:pt x="439" y="6576"/>
                  </a:cubicBezTo>
                  <a:cubicBezTo>
                    <a:pt x="306" y="6576"/>
                    <a:pt x="176" y="6635"/>
                    <a:pt x="86" y="6739"/>
                  </a:cubicBezTo>
                  <a:cubicBezTo>
                    <a:pt x="77" y="6748"/>
                    <a:pt x="69" y="6757"/>
                    <a:pt x="69" y="6765"/>
                  </a:cubicBezTo>
                  <a:cubicBezTo>
                    <a:pt x="0" y="6902"/>
                    <a:pt x="17" y="7073"/>
                    <a:pt x="112" y="7193"/>
                  </a:cubicBezTo>
                  <a:cubicBezTo>
                    <a:pt x="214" y="7313"/>
                    <a:pt x="334" y="7407"/>
                    <a:pt x="471" y="7484"/>
                  </a:cubicBezTo>
                  <a:cubicBezTo>
                    <a:pt x="955" y="7777"/>
                    <a:pt x="1511" y="8033"/>
                    <a:pt x="2063" y="8033"/>
                  </a:cubicBezTo>
                  <a:cubicBezTo>
                    <a:pt x="2203" y="8033"/>
                    <a:pt x="2343" y="8016"/>
                    <a:pt x="2481" y="7980"/>
                  </a:cubicBezTo>
                  <a:cubicBezTo>
                    <a:pt x="3012" y="7852"/>
                    <a:pt x="3465" y="7450"/>
                    <a:pt x="4004" y="7450"/>
                  </a:cubicBezTo>
                  <a:cubicBezTo>
                    <a:pt x="4380" y="7450"/>
                    <a:pt x="4731" y="7663"/>
                    <a:pt x="5013" y="7912"/>
                  </a:cubicBezTo>
                  <a:cubicBezTo>
                    <a:pt x="5304" y="8160"/>
                    <a:pt x="5544" y="8459"/>
                    <a:pt x="5835" y="8699"/>
                  </a:cubicBezTo>
                  <a:cubicBezTo>
                    <a:pt x="5878" y="8724"/>
                    <a:pt x="5912" y="8750"/>
                    <a:pt x="5955" y="8784"/>
                  </a:cubicBezTo>
                  <a:cubicBezTo>
                    <a:pt x="5980" y="8801"/>
                    <a:pt x="6014" y="8818"/>
                    <a:pt x="6049" y="8844"/>
                  </a:cubicBezTo>
                  <a:lnTo>
                    <a:pt x="6083" y="8870"/>
                  </a:lnTo>
                  <a:lnTo>
                    <a:pt x="6177" y="8921"/>
                  </a:lnTo>
                  <a:lnTo>
                    <a:pt x="6228" y="8947"/>
                  </a:lnTo>
                  <a:lnTo>
                    <a:pt x="6245" y="8964"/>
                  </a:lnTo>
                  <a:cubicBezTo>
                    <a:pt x="6091" y="9195"/>
                    <a:pt x="5852" y="9391"/>
                    <a:pt x="5570" y="9409"/>
                  </a:cubicBezTo>
                  <a:cubicBezTo>
                    <a:pt x="5558" y="9409"/>
                    <a:pt x="5546" y="9409"/>
                    <a:pt x="5535" y="9409"/>
                  </a:cubicBezTo>
                  <a:cubicBezTo>
                    <a:pt x="5057" y="9409"/>
                    <a:pt x="4665" y="8919"/>
                    <a:pt x="4197" y="8919"/>
                  </a:cubicBezTo>
                  <a:cubicBezTo>
                    <a:pt x="4178" y="8919"/>
                    <a:pt x="4160" y="8919"/>
                    <a:pt x="4141" y="8921"/>
                  </a:cubicBezTo>
                  <a:cubicBezTo>
                    <a:pt x="3525" y="8981"/>
                    <a:pt x="3234" y="9862"/>
                    <a:pt x="2618" y="9905"/>
                  </a:cubicBezTo>
                  <a:cubicBezTo>
                    <a:pt x="2601" y="9906"/>
                    <a:pt x="2583" y="9907"/>
                    <a:pt x="2566" y="9907"/>
                  </a:cubicBezTo>
                  <a:cubicBezTo>
                    <a:pt x="2387" y="9907"/>
                    <a:pt x="2206" y="9831"/>
                    <a:pt x="2019" y="9776"/>
                  </a:cubicBezTo>
                  <a:cubicBezTo>
                    <a:pt x="1928" y="9753"/>
                    <a:pt x="1830" y="9734"/>
                    <a:pt x="1735" y="9734"/>
                  </a:cubicBezTo>
                  <a:cubicBezTo>
                    <a:pt x="1625" y="9734"/>
                    <a:pt x="1520" y="9759"/>
                    <a:pt x="1438" y="9828"/>
                  </a:cubicBezTo>
                  <a:cubicBezTo>
                    <a:pt x="1301" y="9948"/>
                    <a:pt x="1241" y="10127"/>
                    <a:pt x="1284" y="10307"/>
                  </a:cubicBezTo>
                  <a:cubicBezTo>
                    <a:pt x="1284" y="10324"/>
                    <a:pt x="1292" y="10350"/>
                    <a:pt x="1301" y="10375"/>
                  </a:cubicBezTo>
                  <a:cubicBezTo>
                    <a:pt x="1378" y="10564"/>
                    <a:pt x="1515" y="10717"/>
                    <a:pt x="1686" y="10820"/>
                  </a:cubicBezTo>
                  <a:cubicBezTo>
                    <a:pt x="1946" y="10975"/>
                    <a:pt x="2237" y="11052"/>
                    <a:pt x="2536" y="11052"/>
                  </a:cubicBezTo>
                  <a:cubicBezTo>
                    <a:pt x="2552" y="11052"/>
                    <a:pt x="2568" y="11052"/>
                    <a:pt x="2584" y="11051"/>
                  </a:cubicBezTo>
                  <a:cubicBezTo>
                    <a:pt x="2889" y="11035"/>
                    <a:pt x="3194" y="10921"/>
                    <a:pt x="3506" y="10921"/>
                  </a:cubicBezTo>
                  <a:cubicBezTo>
                    <a:pt x="3526" y="10921"/>
                    <a:pt x="3547" y="10922"/>
                    <a:pt x="3568" y="10923"/>
                  </a:cubicBezTo>
                  <a:cubicBezTo>
                    <a:pt x="4047" y="10940"/>
                    <a:pt x="4466" y="11248"/>
                    <a:pt x="4877" y="11496"/>
                  </a:cubicBezTo>
                  <a:cubicBezTo>
                    <a:pt x="5169" y="11666"/>
                    <a:pt x="5510" y="11809"/>
                    <a:pt x="5839" y="11809"/>
                  </a:cubicBezTo>
                  <a:cubicBezTo>
                    <a:pt x="5925" y="11809"/>
                    <a:pt x="6009" y="11799"/>
                    <a:pt x="6091" y="11778"/>
                  </a:cubicBezTo>
                  <a:lnTo>
                    <a:pt x="6091" y="11778"/>
                  </a:lnTo>
                  <a:cubicBezTo>
                    <a:pt x="6066" y="11813"/>
                    <a:pt x="6049" y="11847"/>
                    <a:pt x="6032" y="11881"/>
                  </a:cubicBezTo>
                  <a:cubicBezTo>
                    <a:pt x="5989" y="12026"/>
                    <a:pt x="5963" y="12163"/>
                    <a:pt x="5946" y="12309"/>
                  </a:cubicBezTo>
                  <a:cubicBezTo>
                    <a:pt x="5937" y="12463"/>
                    <a:pt x="5860" y="12591"/>
                    <a:pt x="5749" y="12685"/>
                  </a:cubicBezTo>
                  <a:cubicBezTo>
                    <a:pt x="5674" y="12733"/>
                    <a:pt x="5590" y="12748"/>
                    <a:pt x="5502" y="12748"/>
                  </a:cubicBezTo>
                  <a:cubicBezTo>
                    <a:pt x="5350" y="12748"/>
                    <a:pt x="5185" y="12703"/>
                    <a:pt x="5034" y="12703"/>
                  </a:cubicBezTo>
                  <a:cubicBezTo>
                    <a:pt x="4943" y="12703"/>
                    <a:pt x="4858" y="12719"/>
                    <a:pt x="4783" y="12771"/>
                  </a:cubicBezTo>
                  <a:cubicBezTo>
                    <a:pt x="4654" y="12839"/>
                    <a:pt x="4611" y="13002"/>
                    <a:pt x="4663" y="13139"/>
                  </a:cubicBezTo>
                  <a:cubicBezTo>
                    <a:pt x="4748" y="13387"/>
                    <a:pt x="5065" y="13635"/>
                    <a:pt x="5227" y="13746"/>
                  </a:cubicBezTo>
                  <a:cubicBezTo>
                    <a:pt x="5386" y="13855"/>
                    <a:pt x="5573" y="13912"/>
                    <a:pt x="5763" y="13912"/>
                  </a:cubicBezTo>
                  <a:cubicBezTo>
                    <a:pt x="5870" y="13912"/>
                    <a:pt x="5978" y="13894"/>
                    <a:pt x="6083" y="13857"/>
                  </a:cubicBezTo>
                  <a:cubicBezTo>
                    <a:pt x="6476" y="13695"/>
                    <a:pt x="6656" y="13207"/>
                    <a:pt x="7050" y="13044"/>
                  </a:cubicBezTo>
                  <a:cubicBezTo>
                    <a:pt x="7152" y="13000"/>
                    <a:pt x="7261" y="12983"/>
                    <a:pt x="7372" y="12983"/>
                  </a:cubicBezTo>
                  <a:cubicBezTo>
                    <a:pt x="7521" y="12983"/>
                    <a:pt x="7673" y="13014"/>
                    <a:pt x="7819" y="13053"/>
                  </a:cubicBezTo>
                  <a:cubicBezTo>
                    <a:pt x="8247" y="13173"/>
                    <a:pt x="8658" y="13370"/>
                    <a:pt x="9086" y="13523"/>
                  </a:cubicBezTo>
                  <a:cubicBezTo>
                    <a:pt x="9407" y="13637"/>
                    <a:pt x="9755" y="13700"/>
                    <a:pt x="10100" y="13700"/>
                  </a:cubicBezTo>
                  <a:cubicBezTo>
                    <a:pt x="10746" y="13700"/>
                    <a:pt x="11379" y="13477"/>
                    <a:pt x="11798" y="12942"/>
                  </a:cubicBezTo>
                  <a:cubicBezTo>
                    <a:pt x="12140" y="12505"/>
                    <a:pt x="12277" y="11949"/>
                    <a:pt x="12182" y="11410"/>
                  </a:cubicBezTo>
                  <a:lnTo>
                    <a:pt x="12182" y="11410"/>
                  </a:lnTo>
                  <a:lnTo>
                    <a:pt x="12208" y="11419"/>
                  </a:lnTo>
                  <a:cubicBezTo>
                    <a:pt x="12251" y="11428"/>
                    <a:pt x="12294" y="11436"/>
                    <a:pt x="12336" y="11445"/>
                  </a:cubicBezTo>
                  <a:lnTo>
                    <a:pt x="12362" y="11445"/>
                  </a:lnTo>
                  <a:cubicBezTo>
                    <a:pt x="12396" y="11445"/>
                    <a:pt x="12431" y="11453"/>
                    <a:pt x="12465" y="11453"/>
                  </a:cubicBezTo>
                  <a:lnTo>
                    <a:pt x="13004" y="11453"/>
                  </a:lnTo>
                  <a:lnTo>
                    <a:pt x="13149" y="11436"/>
                  </a:lnTo>
                  <a:lnTo>
                    <a:pt x="13278" y="11428"/>
                  </a:lnTo>
                  <a:lnTo>
                    <a:pt x="13543" y="11428"/>
                  </a:lnTo>
                  <a:cubicBezTo>
                    <a:pt x="13816" y="11428"/>
                    <a:pt x="14082" y="11530"/>
                    <a:pt x="14296" y="11701"/>
                  </a:cubicBezTo>
                  <a:cubicBezTo>
                    <a:pt x="14586" y="11975"/>
                    <a:pt x="14638" y="12428"/>
                    <a:pt x="14826" y="12788"/>
                  </a:cubicBezTo>
                  <a:cubicBezTo>
                    <a:pt x="14860" y="12848"/>
                    <a:pt x="14903" y="12908"/>
                    <a:pt x="14946" y="12967"/>
                  </a:cubicBezTo>
                  <a:lnTo>
                    <a:pt x="14963" y="12993"/>
                  </a:lnTo>
                  <a:lnTo>
                    <a:pt x="14980" y="13010"/>
                  </a:lnTo>
                  <a:cubicBezTo>
                    <a:pt x="15266" y="13347"/>
                    <a:pt x="15678" y="13532"/>
                    <a:pt x="16103" y="13532"/>
                  </a:cubicBezTo>
                  <a:cubicBezTo>
                    <a:pt x="16251" y="13532"/>
                    <a:pt x="16400" y="13510"/>
                    <a:pt x="16545" y="13464"/>
                  </a:cubicBezTo>
                  <a:cubicBezTo>
                    <a:pt x="16631" y="13438"/>
                    <a:pt x="16708" y="13404"/>
                    <a:pt x="16794" y="13361"/>
                  </a:cubicBezTo>
                  <a:cubicBezTo>
                    <a:pt x="16913" y="13301"/>
                    <a:pt x="17025" y="13241"/>
                    <a:pt x="17153" y="13190"/>
                  </a:cubicBezTo>
                  <a:cubicBezTo>
                    <a:pt x="17273" y="13130"/>
                    <a:pt x="17401" y="13096"/>
                    <a:pt x="17529" y="13079"/>
                  </a:cubicBezTo>
                  <a:cubicBezTo>
                    <a:pt x="17549" y="13078"/>
                    <a:pt x="17569" y="13077"/>
                    <a:pt x="17588" y="13077"/>
                  </a:cubicBezTo>
                  <a:cubicBezTo>
                    <a:pt x="17724" y="13077"/>
                    <a:pt x="17864" y="13102"/>
                    <a:pt x="17991" y="13147"/>
                  </a:cubicBezTo>
                  <a:cubicBezTo>
                    <a:pt x="18128" y="13207"/>
                    <a:pt x="18265" y="13267"/>
                    <a:pt x="18385" y="13352"/>
                  </a:cubicBezTo>
                  <a:lnTo>
                    <a:pt x="18462" y="13395"/>
                  </a:lnTo>
                  <a:lnTo>
                    <a:pt x="18693" y="13541"/>
                  </a:lnTo>
                  <a:cubicBezTo>
                    <a:pt x="18847" y="13652"/>
                    <a:pt x="19009" y="13737"/>
                    <a:pt x="19180" y="13806"/>
                  </a:cubicBezTo>
                  <a:cubicBezTo>
                    <a:pt x="19302" y="13849"/>
                    <a:pt x="19435" y="13874"/>
                    <a:pt x="19565" y="13874"/>
                  </a:cubicBezTo>
                  <a:cubicBezTo>
                    <a:pt x="19744" y="13874"/>
                    <a:pt x="19919" y="13826"/>
                    <a:pt x="20053" y="13712"/>
                  </a:cubicBezTo>
                  <a:cubicBezTo>
                    <a:pt x="20087" y="13677"/>
                    <a:pt x="20113" y="13643"/>
                    <a:pt x="20139" y="13600"/>
                  </a:cubicBezTo>
                  <a:cubicBezTo>
                    <a:pt x="20164" y="13566"/>
                    <a:pt x="20190" y="13523"/>
                    <a:pt x="20198" y="13481"/>
                  </a:cubicBezTo>
                  <a:cubicBezTo>
                    <a:pt x="20233" y="13387"/>
                    <a:pt x="20241" y="13284"/>
                    <a:pt x="20216" y="13181"/>
                  </a:cubicBezTo>
                  <a:cubicBezTo>
                    <a:pt x="20198" y="13079"/>
                    <a:pt x="20130" y="12985"/>
                    <a:pt x="20044" y="12925"/>
                  </a:cubicBezTo>
                  <a:cubicBezTo>
                    <a:pt x="19882" y="12831"/>
                    <a:pt x="19668" y="12856"/>
                    <a:pt x="19505" y="12771"/>
                  </a:cubicBezTo>
                  <a:cubicBezTo>
                    <a:pt x="19283" y="12659"/>
                    <a:pt x="19215" y="12386"/>
                    <a:pt x="19112" y="12155"/>
                  </a:cubicBezTo>
                  <a:cubicBezTo>
                    <a:pt x="18907" y="11718"/>
                    <a:pt x="18522" y="11385"/>
                    <a:pt x="18060" y="11231"/>
                  </a:cubicBezTo>
                  <a:lnTo>
                    <a:pt x="18120" y="11214"/>
                  </a:lnTo>
                  <a:lnTo>
                    <a:pt x="18188" y="11188"/>
                  </a:lnTo>
                  <a:lnTo>
                    <a:pt x="18256" y="11171"/>
                  </a:lnTo>
                  <a:lnTo>
                    <a:pt x="18333" y="11145"/>
                  </a:lnTo>
                  <a:lnTo>
                    <a:pt x="18368" y="11137"/>
                  </a:lnTo>
                  <a:lnTo>
                    <a:pt x="18462" y="11120"/>
                  </a:lnTo>
                  <a:lnTo>
                    <a:pt x="18496" y="11111"/>
                  </a:lnTo>
                  <a:cubicBezTo>
                    <a:pt x="18522" y="11111"/>
                    <a:pt x="18556" y="11102"/>
                    <a:pt x="18590" y="11094"/>
                  </a:cubicBezTo>
                  <a:lnTo>
                    <a:pt x="18744" y="11094"/>
                  </a:lnTo>
                  <a:cubicBezTo>
                    <a:pt x="19155" y="11120"/>
                    <a:pt x="19497" y="11410"/>
                    <a:pt x="19779" y="11701"/>
                  </a:cubicBezTo>
                  <a:cubicBezTo>
                    <a:pt x="20062" y="12001"/>
                    <a:pt x="20327" y="12334"/>
                    <a:pt x="20695" y="12514"/>
                  </a:cubicBezTo>
                  <a:cubicBezTo>
                    <a:pt x="20922" y="12620"/>
                    <a:pt x="21168" y="12661"/>
                    <a:pt x="21417" y="12661"/>
                  </a:cubicBezTo>
                  <a:cubicBezTo>
                    <a:pt x="21610" y="12661"/>
                    <a:pt x="21805" y="12637"/>
                    <a:pt x="21995" y="12600"/>
                  </a:cubicBezTo>
                  <a:cubicBezTo>
                    <a:pt x="22637" y="12471"/>
                    <a:pt x="23252" y="12206"/>
                    <a:pt x="23697" y="11718"/>
                  </a:cubicBezTo>
                  <a:cubicBezTo>
                    <a:pt x="23868" y="11530"/>
                    <a:pt x="24014" y="11239"/>
                    <a:pt x="23868" y="11025"/>
                  </a:cubicBezTo>
                  <a:cubicBezTo>
                    <a:pt x="23783" y="10923"/>
                    <a:pt x="23663" y="10871"/>
                    <a:pt x="23526" y="10871"/>
                  </a:cubicBezTo>
                  <a:cubicBezTo>
                    <a:pt x="23466" y="10871"/>
                    <a:pt x="23415" y="10871"/>
                    <a:pt x="23355" y="10889"/>
                  </a:cubicBezTo>
                  <a:cubicBezTo>
                    <a:pt x="23176" y="10923"/>
                    <a:pt x="23004" y="11017"/>
                    <a:pt x="22816" y="11068"/>
                  </a:cubicBezTo>
                  <a:cubicBezTo>
                    <a:pt x="22722" y="11090"/>
                    <a:pt x="22628" y="11101"/>
                    <a:pt x="22536" y="11101"/>
                  </a:cubicBezTo>
                  <a:cubicBezTo>
                    <a:pt x="21986" y="11101"/>
                    <a:pt x="21484" y="10728"/>
                    <a:pt x="21345" y="10179"/>
                  </a:cubicBezTo>
                  <a:cubicBezTo>
                    <a:pt x="21242" y="9725"/>
                    <a:pt x="21405" y="9229"/>
                    <a:pt x="21182" y="8827"/>
                  </a:cubicBezTo>
                  <a:cubicBezTo>
                    <a:pt x="20989" y="8479"/>
                    <a:pt x="20582" y="8340"/>
                    <a:pt x="20170" y="8340"/>
                  </a:cubicBezTo>
                  <a:cubicBezTo>
                    <a:pt x="20035" y="8340"/>
                    <a:pt x="19899" y="8355"/>
                    <a:pt x="19771" y="8382"/>
                  </a:cubicBezTo>
                  <a:cubicBezTo>
                    <a:pt x="19257" y="8493"/>
                    <a:pt x="18770" y="8750"/>
                    <a:pt x="18239" y="8767"/>
                  </a:cubicBezTo>
                  <a:cubicBezTo>
                    <a:pt x="18137" y="8767"/>
                    <a:pt x="18025" y="8767"/>
                    <a:pt x="17923" y="8750"/>
                  </a:cubicBezTo>
                  <a:cubicBezTo>
                    <a:pt x="17974" y="8519"/>
                    <a:pt x="17906" y="8279"/>
                    <a:pt x="17735" y="8125"/>
                  </a:cubicBezTo>
                  <a:cubicBezTo>
                    <a:pt x="17589" y="7997"/>
                    <a:pt x="17418" y="7912"/>
                    <a:pt x="17230" y="7869"/>
                  </a:cubicBezTo>
                  <a:cubicBezTo>
                    <a:pt x="17521" y="7475"/>
                    <a:pt x="17726" y="7030"/>
                    <a:pt x="17829" y="6560"/>
                  </a:cubicBezTo>
                  <a:cubicBezTo>
                    <a:pt x="17837" y="6483"/>
                    <a:pt x="17854" y="6414"/>
                    <a:pt x="17863" y="6346"/>
                  </a:cubicBezTo>
                  <a:cubicBezTo>
                    <a:pt x="17863" y="6320"/>
                    <a:pt x="17871" y="6295"/>
                    <a:pt x="17880" y="6278"/>
                  </a:cubicBezTo>
                  <a:cubicBezTo>
                    <a:pt x="17889" y="6226"/>
                    <a:pt x="17889" y="6175"/>
                    <a:pt x="17897" y="6124"/>
                  </a:cubicBezTo>
                  <a:cubicBezTo>
                    <a:pt x="17897" y="6098"/>
                    <a:pt x="17906" y="6072"/>
                    <a:pt x="17906" y="6047"/>
                  </a:cubicBezTo>
                  <a:cubicBezTo>
                    <a:pt x="17914" y="5995"/>
                    <a:pt x="17914" y="5944"/>
                    <a:pt x="17923" y="5884"/>
                  </a:cubicBezTo>
                  <a:lnTo>
                    <a:pt x="17923" y="5824"/>
                  </a:lnTo>
                  <a:cubicBezTo>
                    <a:pt x="17923" y="5756"/>
                    <a:pt x="17923" y="5679"/>
                    <a:pt x="17931" y="5602"/>
                  </a:cubicBezTo>
                  <a:lnTo>
                    <a:pt x="17931" y="5567"/>
                  </a:lnTo>
                  <a:lnTo>
                    <a:pt x="17931" y="5388"/>
                  </a:lnTo>
                  <a:lnTo>
                    <a:pt x="17931" y="5311"/>
                  </a:lnTo>
                  <a:lnTo>
                    <a:pt x="17914" y="5157"/>
                  </a:lnTo>
                  <a:cubicBezTo>
                    <a:pt x="17914" y="5131"/>
                    <a:pt x="17914" y="5106"/>
                    <a:pt x="17914" y="5071"/>
                  </a:cubicBezTo>
                  <a:cubicBezTo>
                    <a:pt x="17906" y="5020"/>
                    <a:pt x="17897" y="4960"/>
                    <a:pt x="17889" y="4900"/>
                  </a:cubicBezTo>
                  <a:lnTo>
                    <a:pt x="17889" y="4849"/>
                  </a:lnTo>
                  <a:cubicBezTo>
                    <a:pt x="17880" y="4772"/>
                    <a:pt x="17863" y="4703"/>
                    <a:pt x="17846" y="4626"/>
                  </a:cubicBezTo>
                  <a:cubicBezTo>
                    <a:pt x="17846" y="4601"/>
                    <a:pt x="17837" y="4575"/>
                    <a:pt x="17837" y="4549"/>
                  </a:cubicBezTo>
                  <a:cubicBezTo>
                    <a:pt x="17829" y="4498"/>
                    <a:pt x="17812" y="4438"/>
                    <a:pt x="17803" y="4395"/>
                  </a:cubicBezTo>
                  <a:cubicBezTo>
                    <a:pt x="17794" y="4370"/>
                    <a:pt x="17794" y="4336"/>
                    <a:pt x="17786" y="4310"/>
                  </a:cubicBezTo>
                  <a:cubicBezTo>
                    <a:pt x="17769" y="4259"/>
                    <a:pt x="17760" y="4207"/>
                    <a:pt x="17752" y="4164"/>
                  </a:cubicBezTo>
                  <a:cubicBezTo>
                    <a:pt x="17743" y="4130"/>
                    <a:pt x="17735" y="4105"/>
                    <a:pt x="17726" y="4079"/>
                  </a:cubicBezTo>
                  <a:cubicBezTo>
                    <a:pt x="17709" y="4010"/>
                    <a:pt x="17692" y="3951"/>
                    <a:pt x="17666" y="3882"/>
                  </a:cubicBezTo>
                  <a:cubicBezTo>
                    <a:pt x="17666" y="3865"/>
                    <a:pt x="17658" y="3839"/>
                    <a:pt x="17649" y="3822"/>
                  </a:cubicBezTo>
                  <a:cubicBezTo>
                    <a:pt x="17632" y="3762"/>
                    <a:pt x="17606" y="3694"/>
                    <a:pt x="17589" y="3634"/>
                  </a:cubicBezTo>
                  <a:cubicBezTo>
                    <a:pt x="17572" y="3608"/>
                    <a:pt x="17564" y="3583"/>
                    <a:pt x="17555" y="3549"/>
                  </a:cubicBezTo>
                  <a:cubicBezTo>
                    <a:pt x="17546" y="3523"/>
                    <a:pt x="17538" y="3497"/>
                    <a:pt x="17521" y="3472"/>
                  </a:cubicBezTo>
                  <a:cubicBezTo>
                    <a:pt x="17521" y="3472"/>
                    <a:pt x="17521" y="3472"/>
                    <a:pt x="17521" y="3480"/>
                  </a:cubicBezTo>
                  <a:cubicBezTo>
                    <a:pt x="16905" y="1897"/>
                    <a:pt x="15622" y="503"/>
                    <a:pt x="13893" y="109"/>
                  </a:cubicBezTo>
                  <a:cubicBezTo>
                    <a:pt x="13567" y="35"/>
                    <a:pt x="13239" y="1"/>
                    <a:pt x="1291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6720176" y="2019354"/>
              <a:ext cx="626210" cy="370783"/>
            </a:xfrm>
            <a:custGeom>
              <a:avLst/>
              <a:gdLst/>
              <a:ahLst/>
              <a:cxnLst/>
              <a:rect l="l" t="t" r="r" b="b"/>
              <a:pathLst>
                <a:path w="10363" h="6136" extrusionOk="0">
                  <a:moveTo>
                    <a:pt x="2817" y="0"/>
                  </a:moveTo>
                  <a:lnTo>
                    <a:pt x="670" y="1053"/>
                  </a:lnTo>
                  <a:lnTo>
                    <a:pt x="430" y="1172"/>
                  </a:lnTo>
                  <a:cubicBezTo>
                    <a:pt x="396" y="1301"/>
                    <a:pt x="362" y="1429"/>
                    <a:pt x="336" y="1566"/>
                  </a:cubicBezTo>
                  <a:cubicBezTo>
                    <a:pt x="1" y="3403"/>
                    <a:pt x="1443" y="4973"/>
                    <a:pt x="3168" y="4973"/>
                  </a:cubicBezTo>
                  <a:cubicBezTo>
                    <a:pt x="3467" y="4973"/>
                    <a:pt x="3775" y="4926"/>
                    <a:pt x="4083" y="4825"/>
                  </a:cubicBezTo>
                  <a:cubicBezTo>
                    <a:pt x="4263" y="4765"/>
                    <a:pt x="4451" y="4688"/>
                    <a:pt x="4631" y="4628"/>
                  </a:cubicBezTo>
                  <a:cubicBezTo>
                    <a:pt x="4757" y="4591"/>
                    <a:pt x="4890" y="4567"/>
                    <a:pt x="5024" y="4567"/>
                  </a:cubicBezTo>
                  <a:cubicBezTo>
                    <a:pt x="5044" y="4567"/>
                    <a:pt x="5064" y="4567"/>
                    <a:pt x="5084" y="4569"/>
                  </a:cubicBezTo>
                  <a:cubicBezTo>
                    <a:pt x="5495" y="4594"/>
                    <a:pt x="5837" y="4877"/>
                    <a:pt x="6119" y="5176"/>
                  </a:cubicBezTo>
                  <a:cubicBezTo>
                    <a:pt x="6402" y="5475"/>
                    <a:pt x="6667" y="5809"/>
                    <a:pt x="7043" y="5989"/>
                  </a:cubicBezTo>
                  <a:cubicBezTo>
                    <a:pt x="7265" y="6095"/>
                    <a:pt x="7512" y="6136"/>
                    <a:pt x="7762" y="6136"/>
                  </a:cubicBezTo>
                  <a:cubicBezTo>
                    <a:pt x="7954" y="6136"/>
                    <a:pt x="8149" y="6111"/>
                    <a:pt x="8335" y="6074"/>
                  </a:cubicBezTo>
                  <a:cubicBezTo>
                    <a:pt x="8968" y="5946"/>
                    <a:pt x="9601" y="5672"/>
                    <a:pt x="10037" y="5193"/>
                  </a:cubicBezTo>
                  <a:cubicBezTo>
                    <a:pt x="10217" y="5005"/>
                    <a:pt x="10362" y="4714"/>
                    <a:pt x="10208" y="4500"/>
                  </a:cubicBezTo>
                  <a:cubicBezTo>
                    <a:pt x="10131" y="4389"/>
                    <a:pt x="10003" y="4329"/>
                    <a:pt x="9866" y="4329"/>
                  </a:cubicBezTo>
                  <a:cubicBezTo>
                    <a:pt x="9806" y="4329"/>
                    <a:pt x="9755" y="4329"/>
                    <a:pt x="9695" y="4346"/>
                  </a:cubicBezTo>
                  <a:cubicBezTo>
                    <a:pt x="9516" y="4380"/>
                    <a:pt x="9344" y="4474"/>
                    <a:pt x="9165" y="4526"/>
                  </a:cubicBezTo>
                  <a:cubicBezTo>
                    <a:pt x="9068" y="4548"/>
                    <a:pt x="8972" y="4559"/>
                    <a:pt x="8878" y="4559"/>
                  </a:cubicBezTo>
                  <a:cubicBezTo>
                    <a:pt x="8326" y="4559"/>
                    <a:pt x="7831" y="4191"/>
                    <a:pt x="7685" y="3636"/>
                  </a:cubicBezTo>
                  <a:cubicBezTo>
                    <a:pt x="7591" y="3191"/>
                    <a:pt x="7745" y="2687"/>
                    <a:pt x="7522" y="2284"/>
                  </a:cubicBezTo>
                  <a:cubicBezTo>
                    <a:pt x="7334" y="1935"/>
                    <a:pt x="6921" y="1801"/>
                    <a:pt x="6509" y="1801"/>
                  </a:cubicBezTo>
                  <a:cubicBezTo>
                    <a:pt x="6376" y="1801"/>
                    <a:pt x="6244" y="1815"/>
                    <a:pt x="6119" y="1840"/>
                  </a:cubicBezTo>
                  <a:cubicBezTo>
                    <a:pt x="5597" y="1951"/>
                    <a:pt x="5110" y="2207"/>
                    <a:pt x="4579" y="2225"/>
                  </a:cubicBezTo>
                  <a:cubicBezTo>
                    <a:pt x="4557" y="2225"/>
                    <a:pt x="4535" y="2226"/>
                    <a:pt x="4513" y="2226"/>
                  </a:cubicBezTo>
                  <a:cubicBezTo>
                    <a:pt x="3358" y="2226"/>
                    <a:pt x="2506" y="1125"/>
                    <a:pt x="28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6707306" y="2082923"/>
              <a:ext cx="639081" cy="307213"/>
            </a:xfrm>
            <a:custGeom>
              <a:avLst/>
              <a:gdLst/>
              <a:ahLst/>
              <a:cxnLst/>
              <a:rect l="l" t="t" r="r" b="b"/>
              <a:pathLst>
                <a:path w="10576" h="5084" extrusionOk="0">
                  <a:moveTo>
                    <a:pt x="874" y="1"/>
                  </a:moveTo>
                  <a:lnTo>
                    <a:pt x="643" y="120"/>
                  </a:lnTo>
                  <a:cubicBezTo>
                    <a:pt x="1" y="2062"/>
                    <a:pt x="1506" y="3921"/>
                    <a:pt x="3382" y="3921"/>
                  </a:cubicBezTo>
                  <a:cubicBezTo>
                    <a:pt x="3680" y="3921"/>
                    <a:pt x="3987" y="3874"/>
                    <a:pt x="4296" y="3773"/>
                  </a:cubicBezTo>
                  <a:cubicBezTo>
                    <a:pt x="4606" y="3675"/>
                    <a:pt x="4924" y="3515"/>
                    <a:pt x="5249" y="3515"/>
                  </a:cubicBezTo>
                  <a:cubicBezTo>
                    <a:pt x="5265" y="3515"/>
                    <a:pt x="5281" y="3516"/>
                    <a:pt x="5297" y="3517"/>
                  </a:cubicBezTo>
                  <a:cubicBezTo>
                    <a:pt x="5708" y="3542"/>
                    <a:pt x="6050" y="3825"/>
                    <a:pt x="6332" y="4124"/>
                  </a:cubicBezTo>
                  <a:cubicBezTo>
                    <a:pt x="6615" y="4423"/>
                    <a:pt x="6880" y="4757"/>
                    <a:pt x="7256" y="4937"/>
                  </a:cubicBezTo>
                  <a:cubicBezTo>
                    <a:pt x="7478" y="5043"/>
                    <a:pt x="7725" y="5084"/>
                    <a:pt x="7975" y="5084"/>
                  </a:cubicBezTo>
                  <a:cubicBezTo>
                    <a:pt x="8167" y="5084"/>
                    <a:pt x="8362" y="5059"/>
                    <a:pt x="8548" y="5022"/>
                  </a:cubicBezTo>
                  <a:cubicBezTo>
                    <a:pt x="9181" y="4894"/>
                    <a:pt x="9814" y="4620"/>
                    <a:pt x="10250" y="4141"/>
                  </a:cubicBezTo>
                  <a:cubicBezTo>
                    <a:pt x="10430" y="3953"/>
                    <a:pt x="10575" y="3662"/>
                    <a:pt x="10430" y="3448"/>
                  </a:cubicBezTo>
                  <a:cubicBezTo>
                    <a:pt x="10344" y="3337"/>
                    <a:pt x="10216" y="3277"/>
                    <a:pt x="10079" y="3277"/>
                  </a:cubicBezTo>
                  <a:cubicBezTo>
                    <a:pt x="9615" y="3982"/>
                    <a:pt x="8858" y="4344"/>
                    <a:pt x="8098" y="4344"/>
                  </a:cubicBezTo>
                  <a:cubicBezTo>
                    <a:pt x="7429" y="4344"/>
                    <a:pt x="6758" y="4064"/>
                    <a:pt x="6281" y="3491"/>
                  </a:cubicBezTo>
                  <a:cubicBezTo>
                    <a:pt x="5964" y="3114"/>
                    <a:pt x="5733" y="2618"/>
                    <a:pt x="5280" y="2439"/>
                  </a:cubicBezTo>
                  <a:cubicBezTo>
                    <a:pt x="5153" y="2388"/>
                    <a:pt x="5022" y="2368"/>
                    <a:pt x="4888" y="2368"/>
                  </a:cubicBezTo>
                  <a:cubicBezTo>
                    <a:pt x="4528" y="2368"/>
                    <a:pt x="4151" y="2511"/>
                    <a:pt x="3783" y="2567"/>
                  </a:cubicBezTo>
                  <a:cubicBezTo>
                    <a:pt x="3644" y="2590"/>
                    <a:pt x="3506" y="2601"/>
                    <a:pt x="3371" y="2601"/>
                  </a:cubicBezTo>
                  <a:cubicBezTo>
                    <a:pt x="1980" y="2601"/>
                    <a:pt x="820" y="1443"/>
                    <a:pt x="874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6720176" y="2113861"/>
              <a:ext cx="279840" cy="206058"/>
            </a:xfrm>
            <a:custGeom>
              <a:avLst/>
              <a:gdLst/>
              <a:ahLst/>
              <a:cxnLst/>
              <a:rect l="l" t="t" r="r" b="b"/>
              <a:pathLst>
                <a:path w="4631" h="3410" extrusionOk="0">
                  <a:moveTo>
                    <a:pt x="407" y="1"/>
                  </a:moveTo>
                  <a:cubicBezTo>
                    <a:pt x="383" y="1"/>
                    <a:pt x="359" y="1"/>
                    <a:pt x="336" y="2"/>
                  </a:cubicBezTo>
                  <a:cubicBezTo>
                    <a:pt x="1" y="1839"/>
                    <a:pt x="1443" y="3409"/>
                    <a:pt x="3168" y="3409"/>
                  </a:cubicBezTo>
                  <a:cubicBezTo>
                    <a:pt x="3467" y="3409"/>
                    <a:pt x="3775" y="3362"/>
                    <a:pt x="4083" y="3261"/>
                  </a:cubicBezTo>
                  <a:cubicBezTo>
                    <a:pt x="4263" y="3201"/>
                    <a:pt x="4451" y="3124"/>
                    <a:pt x="4631" y="3064"/>
                  </a:cubicBezTo>
                  <a:cubicBezTo>
                    <a:pt x="4349" y="2914"/>
                    <a:pt x="4031" y="2838"/>
                    <a:pt x="3714" y="2838"/>
                  </a:cubicBezTo>
                  <a:cubicBezTo>
                    <a:pt x="3617" y="2838"/>
                    <a:pt x="3520" y="2845"/>
                    <a:pt x="3424" y="2859"/>
                  </a:cubicBezTo>
                  <a:cubicBezTo>
                    <a:pt x="3316" y="2874"/>
                    <a:pt x="3202" y="2894"/>
                    <a:pt x="3091" y="2894"/>
                  </a:cubicBezTo>
                  <a:cubicBezTo>
                    <a:pt x="3008" y="2894"/>
                    <a:pt x="2927" y="2883"/>
                    <a:pt x="2851" y="2851"/>
                  </a:cubicBezTo>
                  <a:cubicBezTo>
                    <a:pt x="2680" y="2756"/>
                    <a:pt x="2560" y="2594"/>
                    <a:pt x="2535" y="2397"/>
                  </a:cubicBezTo>
                  <a:cubicBezTo>
                    <a:pt x="2509" y="2200"/>
                    <a:pt x="2501" y="2012"/>
                    <a:pt x="2526" y="1815"/>
                  </a:cubicBezTo>
                  <a:cubicBezTo>
                    <a:pt x="2543" y="1636"/>
                    <a:pt x="2509" y="1465"/>
                    <a:pt x="2415" y="1311"/>
                  </a:cubicBezTo>
                  <a:cubicBezTo>
                    <a:pt x="2304" y="1157"/>
                    <a:pt x="2116" y="1097"/>
                    <a:pt x="1953" y="1020"/>
                  </a:cubicBezTo>
                  <a:cubicBezTo>
                    <a:pt x="1790" y="943"/>
                    <a:pt x="1611" y="823"/>
                    <a:pt x="1577" y="643"/>
                  </a:cubicBezTo>
                  <a:cubicBezTo>
                    <a:pt x="1495" y="178"/>
                    <a:pt x="914" y="1"/>
                    <a:pt x="407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6557992" y="2098936"/>
              <a:ext cx="561432" cy="364499"/>
            </a:xfrm>
            <a:custGeom>
              <a:avLst/>
              <a:gdLst/>
              <a:ahLst/>
              <a:cxnLst/>
              <a:rect l="l" t="t" r="r" b="b"/>
              <a:pathLst>
                <a:path w="9291" h="6032" extrusionOk="0">
                  <a:moveTo>
                    <a:pt x="3705" y="1"/>
                  </a:moveTo>
                  <a:lnTo>
                    <a:pt x="1788" y="266"/>
                  </a:lnTo>
                  <a:lnTo>
                    <a:pt x="300" y="463"/>
                  </a:lnTo>
                  <a:cubicBezTo>
                    <a:pt x="120" y="1044"/>
                    <a:pt x="0" y="1660"/>
                    <a:pt x="120" y="2259"/>
                  </a:cubicBezTo>
                  <a:cubicBezTo>
                    <a:pt x="240" y="2858"/>
                    <a:pt x="650" y="3423"/>
                    <a:pt x="1241" y="3577"/>
                  </a:cubicBezTo>
                  <a:cubicBezTo>
                    <a:pt x="1375" y="3605"/>
                    <a:pt x="1516" y="3622"/>
                    <a:pt x="1653" y="3622"/>
                  </a:cubicBezTo>
                  <a:cubicBezTo>
                    <a:pt x="1681" y="3622"/>
                    <a:pt x="1709" y="3621"/>
                    <a:pt x="1737" y="3619"/>
                  </a:cubicBezTo>
                  <a:cubicBezTo>
                    <a:pt x="1925" y="3619"/>
                    <a:pt x="2122" y="3594"/>
                    <a:pt x="2310" y="3585"/>
                  </a:cubicBezTo>
                  <a:cubicBezTo>
                    <a:pt x="2355" y="3583"/>
                    <a:pt x="2400" y="3582"/>
                    <a:pt x="2445" y="3582"/>
                  </a:cubicBezTo>
                  <a:cubicBezTo>
                    <a:pt x="2765" y="3582"/>
                    <a:pt x="3096" y="3642"/>
                    <a:pt x="3328" y="3859"/>
                  </a:cubicBezTo>
                  <a:cubicBezTo>
                    <a:pt x="3628" y="4133"/>
                    <a:pt x="3670" y="4586"/>
                    <a:pt x="3867" y="4945"/>
                  </a:cubicBezTo>
                  <a:cubicBezTo>
                    <a:pt x="4128" y="5413"/>
                    <a:pt x="4623" y="5688"/>
                    <a:pt x="5141" y="5688"/>
                  </a:cubicBezTo>
                  <a:cubicBezTo>
                    <a:pt x="5287" y="5688"/>
                    <a:pt x="5434" y="5666"/>
                    <a:pt x="5578" y="5621"/>
                  </a:cubicBezTo>
                  <a:cubicBezTo>
                    <a:pt x="5920" y="5510"/>
                    <a:pt x="6211" y="5271"/>
                    <a:pt x="6562" y="5236"/>
                  </a:cubicBezTo>
                  <a:cubicBezTo>
                    <a:pt x="6587" y="5234"/>
                    <a:pt x="6612" y="5233"/>
                    <a:pt x="6637" y="5233"/>
                  </a:cubicBezTo>
                  <a:cubicBezTo>
                    <a:pt x="6917" y="5233"/>
                    <a:pt x="7182" y="5361"/>
                    <a:pt x="7417" y="5510"/>
                  </a:cubicBezTo>
                  <a:cubicBezTo>
                    <a:pt x="7683" y="5673"/>
                    <a:pt x="7931" y="5861"/>
                    <a:pt x="8213" y="5963"/>
                  </a:cubicBezTo>
                  <a:cubicBezTo>
                    <a:pt x="8335" y="6007"/>
                    <a:pt x="8466" y="6032"/>
                    <a:pt x="8595" y="6032"/>
                  </a:cubicBezTo>
                  <a:cubicBezTo>
                    <a:pt x="8773" y="6032"/>
                    <a:pt x="8946" y="5984"/>
                    <a:pt x="9086" y="5869"/>
                  </a:cubicBezTo>
                  <a:cubicBezTo>
                    <a:pt x="9222" y="5732"/>
                    <a:pt x="9291" y="5536"/>
                    <a:pt x="9248" y="5348"/>
                  </a:cubicBezTo>
                  <a:cubicBezTo>
                    <a:pt x="9231" y="5245"/>
                    <a:pt x="9163" y="5151"/>
                    <a:pt x="9068" y="5091"/>
                  </a:cubicBezTo>
                  <a:cubicBezTo>
                    <a:pt x="8914" y="4997"/>
                    <a:pt x="8701" y="5022"/>
                    <a:pt x="8538" y="4937"/>
                  </a:cubicBezTo>
                  <a:cubicBezTo>
                    <a:pt x="8316" y="4817"/>
                    <a:pt x="8247" y="4543"/>
                    <a:pt x="8144" y="4321"/>
                  </a:cubicBezTo>
                  <a:cubicBezTo>
                    <a:pt x="7839" y="3689"/>
                    <a:pt x="7204" y="3305"/>
                    <a:pt x="6527" y="3305"/>
                  </a:cubicBezTo>
                  <a:cubicBezTo>
                    <a:pt x="6389" y="3305"/>
                    <a:pt x="6248" y="3321"/>
                    <a:pt x="6108" y="3354"/>
                  </a:cubicBezTo>
                  <a:cubicBezTo>
                    <a:pt x="5922" y="3408"/>
                    <a:pt x="5735" y="3487"/>
                    <a:pt x="5552" y="3487"/>
                  </a:cubicBezTo>
                  <a:cubicBezTo>
                    <a:pt x="5501" y="3487"/>
                    <a:pt x="5449" y="3481"/>
                    <a:pt x="5398" y="3465"/>
                  </a:cubicBezTo>
                  <a:cubicBezTo>
                    <a:pt x="5073" y="3363"/>
                    <a:pt x="4962" y="2952"/>
                    <a:pt x="4945" y="2610"/>
                  </a:cubicBezTo>
                  <a:cubicBezTo>
                    <a:pt x="4928" y="2259"/>
                    <a:pt x="4928" y="1866"/>
                    <a:pt x="4663" y="1643"/>
                  </a:cubicBezTo>
                  <a:cubicBezTo>
                    <a:pt x="4474" y="1489"/>
                    <a:pt x="4209" y="1464"/>
                    <a:pt x="3995" y="1352"/>
                  </a:cubicBezTo>
                  <a:lnTo>
                    <a:pt x="3961" y="1335"/>
                  </a:lnTo>
                  <a:cubicBezTo>
                    <a:pt x="3482" y="1070"/>
                    <a:pt x="3354" y="428"/>
                    <a:pt x="3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6557992" y="2098936"/>
              <a:ext cx="239414" cy="218868"/>
            </a:xfrm>
            <a:custGeom>
              <a:avLst/>
              <a:gdLst/>
              <a:ahLst/>
              <a:cxnLst/>
              <a:rect l="l" t="t" r="r" b="b"/>
              <a:pathLst>
                <a:path w="3962" h="3622" extrusionOk="0">
                  <a:moveTo>
                    <a:pt x="3705" y="1"/>
                  </a:moveTo>
                  <a:lnTo>
                    <a:pt x="1788" y="266"/>
                  </a:lnTo>
                  <a:lnTo>
                    <a:pt x="300" y="463"/>
                  </a:lnTo>
                  <a:cubicBezTo>
                    <a:pt x="120" y="1044"/>
                    <a:pt x="0" y="1660"/>
                    <a:pt x="120" y="2259"/>
                  </a:cubicBezTo>
                  <a:cubicBezTo>
                    <a:pt x="240" y="2858"/>
                    <a:pt x="650" y="3423"/>
                    <a:pt x="1241" y="3577"/>
                  </a:cubicBezTo>
                  <a:cubicBezTo>
                    <a:pt x="1375" y="3605"/>
                    <a:pt x="1516" y="3622"/>
                    <a:pt x="1653" y="3622"/>
                  </a:cubicBezTo>
                  <a:cubicBezTo>
                    <a:pt x="1681" y="3622"/>
                    <a:pt x="1709" y="3621"/>
                    <a:pt x="1737" y="3619"/>
                  </a:cubicBezTo>
                  <a:cubicBezTo>
                    <a:pt x="1728" y="3542"/>
                    <a:pt x="1720" y="3465"/>
                    <a:pt x="1728" y="3388"/>
                  </a:cubicBezTo>
                  <a:cubicBezTo>
                    <a:pt x="1728" y="3209"/>
                    <a:pt x="1797" y="3038"/>
                    <a:pt x="1899" y="2901"/>
                  </a:cubicBezTo>
                  <a:cubicBezTo>
                    <a:pt x="2062" y="2713"/>
                    <a:pt x="2310" y="2636"/>
                    <a:pt x="2541" y="2542"/>
                  </a:cubicBezTo>
                  <a:cubicBezTo>
                    <a:pt x="2866" y="2413"/>
                    <a:pt x="3174" y="2234"/>
                    <a:pt x="3439" y="2003"/>
                  </a:cubicBezTo>
                  <a:cubicBezTo>
                    <a:pt x="3653" y="1814"/>
                    <a:pt x="3833" y="1592"/>
                    <a:pt x="3961" y="1335"/>
                  </a:cubicBezTo>
                  <a:cubicBezTo>
                    <a:pt x="3482" y="1070"/>
                    <a:pt x="3354" y="428"/>
                    <a:pt x="3705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6557992" y="2113841"/>
              <a:ext cx="561432" cy="348969"/>
            </a:xfrm>
            <a:custGeom>
              <a:avLst/>
              <a:gdLst/>
              <a:ahLst/>
              <a:cxnLst/>
              <a:rect l="l" t="t" r="r" b="b"/>
              <a:pathLst>
                <a:path w="9291" h="5775" extrusionOk="0">
                  <a:moveTo>
                    <a:pt x="1788" y="0"/>
                  </a:moveTo>
                  <a:lnTo>
                    <a:pt x="300" y="206"/>
                  </a:lnTo>
                  <a:cubicBezTo>
                    <a:pt x="120" y="787"/>
                    <a:pt x="0" y="1403"/>
                    <a:pt x="120" y="2002"/>
                  </a:cubicBezTo>
                  <a:cubicBezTo>
                    <a:pt x="240" y="2592"/>
                    <a:pt x="650" y="3166"/>
                    <a:pt x="1241" y="3320"/>
                  </a:cubicBezTo>
                  <a:cubicBezTo>
                    <a:pt x="1376" y="3353"/>
                    <a:pt x="1515" y="3365"/>
                    <a:pt x="1656" y="3365"/>
                  </a:cubicBezTo>
                  <a:cubicBezTo>
                    <a:pt x="1872" y="3365"/>
                    <a:pt x="2093" y="3339"/>
                    <a:pt x="2310" y="3328"/>
                  </a:cubicBezTo>
                  <a:cubicBezTo>
                    <a:pt x="2355" y="3326"/>
                    <a:pt x="2400" y="3325"/>
                    <a:pt x="2445" y="3325"/>
                  </a:cubicBezTo>
                  <a:cubicBezTo>
                    <a:pt x="2765" y="3325"/>
                    <a:pt x="3096" y="3385"/>
                    <a:pt x="3328" y="3602"/>
                  </a:cubicBezTo>
                  <a:cubicBezTo>
                    <a:pt x="3628" y="3876"/>
                    <a:pt x="3670" y="4329"/>
                    <a:pt x="3867" y="4688"/>
                  </a:cubicBezTo>
                  <a:cubicBezTo>
                    <a:pt x="4128" y="5156"/>
                    <a:pt x="4623" y="5431"/>
                    <a:pt x="5141" y="5431"/>
                  </a:cubicBezTo>
                  <a:cubicBezTo>
                    <a:pt x="5287" y="5431"/>
                    <a:pt x="5434" y="5409"/>
                    <a:pt x="5578" y="5364"/>
                  </a:cubicBezTo>
                  <a:cubicBezTo>
                    <a:pt x="5920" y="5253"/>
                    <a:pt x="6211" y="5014"/>
                    <a:pt x="6562" y="4979"/>
                  </a:cubicBezTo>
                  <a:cubicBezTo>
                    <a:pt x="6587" y="4977"/>
                    <a:pt x="6612" y="4976"/>
                    <a:pt x="6637" y="4976"/>
                  </a:cubicBezTo>
                  <a:cubicBezTo>
                    <a:pt x="6917" y="4976"/>
                    <a:pt x="7182" y="5104"/>
                    <a:pt x="7417" y="5253"/>
                  </a:cubicBezTo>
                  <a:cubicBezTo>
                    <a:pt x="7683" y="5416"/>
                    <a:pt x="7931" y="5604"/>
                    <a:pt x="8213" y="5706"/>
                  </a:cubicBezTo>
                  <a:cubicBezTo>
                    <a:pt x="8335" y="5750"/>
                    <a:pt x="8466" y="5775"/>
                    <a:pt x="8595" y="5775"/>
                  </a:cubicBezTo>
                  <a:cubicBezTo>
                    <a:pt x="8773" y="5775"/>
                    <a:pt x="8946" y="5727"/>
                    <a:pt x="9086" y="5612"/>
                  </a:cubicBezTo>
                  <a:cubicBezTo>
                    <a:pt x="9222" y="5475"/>
                    <a:pt x="9291" y="5279"/>
                    <a:pt x="9248" y="5091"/>
                  </a:cubicBezTo>
                  <a:lnTo>
                    <a:pt x="9248" y="5091"/>
                  </a:lnTo>
                  <a:cubicBezTo>
                    <a:pt x="9069" y="5285"/>
                    <a:pt x="8812" y="5402"/>
                    <a:pt x="8548" y="5402"/>
                  </a:cubicBezTo>
                  <a:cubicBezTo>
                    <a:pt x="8522" y="5402"/>
                    <a:pt x="8496" y="5401"/>
                    <a:pt x="8470" y="5398"/>
                  </a:cubicBezTo>
                  <a:cubicBezTo>
                    <a:pt x="8050" y="5373"/>
                    <a:pt x="7674" y="5116"/>
                    <a:pt x="7375" y="4817"/>
                  </a:cubicBezTo>
                  <a:cubicBezTo>
                    <a:pt x="7101" y="4552"/>
                    <a:pt x="6844" y="4226"/>
                    <a:pt x="6476" y="4132"/>
                  </a:cubicBezTo>
                  <a:cubicBezTo>
                    <a:pt x="6389" y="4108"/>
                    <a:pt x="6302" y="4098"/>
                    <a:pt x="6214" y="4098"/>
                  </a:cubicBezTo>
                  <a:cubicBezTo>
                    <a:pt x="5964" y="4098"/>
                    <a:pt x="5711" y="4178"/>
                    <a:pt x="5458" y="4235"/>
                  </a:cubicBezTo>
                  <a:cubicBezTo>
                    <a:pt x="5323" y="4266"/>
                    <a:pt x="5177" y="4289"/>
                    <a:pt x="5036" y="4289"/>
                  </a:cubicBezTo>
                  <a:cubicBezTo>
                    <a:pt x="4829" y="4289"/>
                    <a:pt x="4630" y="4240"/>
                    <a:pt x="4483" y="4098"/>
                  </a:cubicBezTo>
                  <a:cubicBezTo>
                    <a:pt x="4166" y="3816"/>
                    <a:pt x="4235" y="3320"/>
                    <a:pt x="4132" y="2909"/>
                  </a:cubicBezTo>
                  <a:cubicBezTo>
                    <a:pt x="4038" y="2533"/>
                    <a:pt x="3790" y="2208"/>
                    <a:pt x="3448" y="2028"/>
                  </a:cubicBezTo>
                  <a:cubicBezTo>
                    <a:pt x="3131" y="1857"/>
                    <a:pt x="2763" y="1814"/>
                    <a:pt x="2473" y="1617"/>
                  </a:cubicBezTo>
                  <a:cubicBezTo>
                    <a:pt x="2190" y="1412"/>
                    <a:pt x="1985" y="1113"/>
                    <a:pt x="1899" y="770"/>
                  </a:cubicBezTo>
                  <a:cubicBezTo>
                    <a:pt x="1831" y="522"/>
                    <a:pt x="1797" y="257"/>
                    <a:pt x="1788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894750" y="1897957"/>
              <a:ext cx="610559" cy="287272"/>
            </a:xfrm>
            <a:custGeom>
              <a:avLst/>
              <a:gdLst/>
              <a:ahLst/>
              <a:cxnLst/>
              <a:rect l="l" t="t" r="r" b="b"/>
              <a:pathLst>
                <a:path w="10104" h="4754" extrusionOk="0">
                  <a:moveTo>
                    <a:pt x="4307" y="1"/>
                  </a:moveTo>
                  <a:cubicBezTo>
                    <a:pt x="4114" y="1"/>
                    <a:pt x="3922" y="43"/>
                    <a:pt x="3747" y="136"/>
                  </a:cubicBezTo>
                  <a:cubicBezTo>
                    <a:pt x="3037" y="521"/>
                    <a:pt x="2892" y="1522"/>
                    <a:pt x="2242" y="2001"/>
                  </a:cubicBezTo>
                  <a:cubicBezTo>
                    <a:pt x="1999" y="2178"/>
                    <a:pt x="1712" y="2270"/>
                    <a:pt x="1422" y="2270"/>
                  </a:cubicBezTo>
                  <a:cubicBezTo>
                    <a:pt x="1292" y="2270"/>
                    <a:pt x="1162" y="2252"/>
                    <a:pt x="1035" y="2215"/>
                  </a:cubicBezTo>
                  <a:cubicBezTo>
                    <a:pt x="873" y="2155"/>
                    <a:pt x="702" y="2095"/>
                    <a:pt x="531" y="2061"/>
                  </a:cubicBezTo>
                  <a:cubicBezTo>
                    <a:pt x="498" y="2054"/>
                    <a:pt x="465" y="2050"/>
                    <a:pt x="432" y="2050"/>
                  </a:cubicBezTo>
                  <a:cubicBezTo>
                    <a:pt x="302" y="2050"/>
                    <a:pt x="175" y="2104"/>
                    <a:pt x="86" y="2206"/>
                  </a:cubicBezTo>
                  <a:cubicBezTo>
                    <a:pt x="77" y="2215"/>
                    <a:pt x="69" y="2223"/>
                    <a:pt x="69" y="2232"/>
                  </a:cubicBezTo>
                  <a:cubicBezTo>
                    <a:pt x="0" y="2377"/>
                    <a:pt x="17" y="2540"/>
                    <a:pt x="112" y="2659"/>
                  </a:cubicBezTo>
                  <a:cubicBezTo>
                    <a:pt x="214" y="2779"/>
                    <a:pt x="334" y="2882"/>
                    <a:pt x="462" y="2950"/>
                  </a:cubicBezTo>
                  <a:cubicBezTo>
                    <a:pt x="958" y="3246"/>
                    <a:pt x="1520" y="3504"/>
                    <a:pt x="2077" y="3504"/>
                  </a:cubicBezTo>
                  <a:cubicBezTo>
                    <a:pt x="2213" y="3504"/>
                    <a:pt x="2348" y="3488"/>
                    <a:pt x="2481" y="3455"/>
                  </a:cubicBezTo>
                  <a:cubicBezTo>
                    <a:pt x="3012" y="3318"/>
                    <a:pt x="3465" y="2916"/>
                    <a:pt x="4004" y="2916"/>
                  </a:cubicBezTo>
                  <a:cubicBezTo>
                    <a:pt x="4380" y="2925"/>
                    <a:pt x="4731" y="3130"/>
                    <a:pt x="5013" y="3378"/>
                  </a:cubicBezTo>
                  <a:cubicBezTo>
                    <a:pt x="5304" y="3626"/>
                    <a:pt x="5544" y="3926"/>
                    <a:pt x="5835" y="4165"/>
                  </a:cubicBezTo>
                  <a:cubicBezTo>
                    <a:pt x="5878" y="4191"/>
                    <a:pt x="5912" y="4225"/>
                    <a:pt x="5955" y="4251"/>
                  </a:cubicBezTo>
                  <a:cubicBezTo>
                    <a:pt x="6434" y="4594"/>
                    <a:pt x="6977" y="4754"/>
                    <a:pt x="7512" y="4754"/>
                  </a:cubicBezTo>
                  <a:cubicBezTo>
                    <a:pt x="8629" y="4754"/>
                    <a:pt x="9708" y="4056"/>
                    <a:pt x="10078" y="2882"/>
                  </a:cubicBezTo>
                  <a:cubicBezTo>
                    <a:pt x="10087" y="2848"/>
                    <a:pt x="10095" y="2822"/>
                    <a:pt x="10104" y="2796"/>
                  </a:cubicBezTo>
                  <a:lnTo>
                    <a:pt x="8487" y="1068"/>
                  </a:lnTo>
                  <a:lnTo>
                    <a:pt x="8341" y="906"/>
                  </a:lnTo>
                  <a:cubicBezTo>
                    <a:pt x="8324" y="974"/>
                    <a:pt x="8307" y="1043"/>
                    <a:pt x="8281" y="1102"/>
                  </a:cubicBezTo>
                  <a:cubicBezTo>
                    <a:pt x="8136" y="1419"/>
                    <a:pt x="7879" y="1667"/>
                    <a:pt x="7554" y="1787"/>
                  </a:cubicBezTo>
                  <a:cubicBezTo>
                    <a:pt x="7512" y="1804"/>
                    <a:pt x="7477" y="1813"/>
                    <a:pt x="7443" y="1821"/>
                  </a:cubicBezTo>
                  <a:cubicBezTo>
                    <a:pt x="7334" y="1851"/>
                    <a:pt x="7223" y="1866"/>
                    <a:pt x="7112" y="1866"/>
                  </a:cubicBezTo>
                  <a:cubicBezTo>
                    <a:pt x="6850" y="1866"/>
                    <a:pt x="6590" y="1783"/>
                    <a:pt x="6374" y="1633"/>
                  </a:cubicBezTo>
                  <a:cubicBezTo>
                    <a:pt x="5972" y="1342"/>
                    <a:pt x="5775" y="854"/>
                    <a:pt x="5433" y="495"/>
                  </a:cubicBezTo>
                  <a:cubicBezTo>
                    <a:pt x="5142" y="192"/>
                    <a:pt x="4720" y="1"/>
                    <a:pt x="4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6178030" y="1914152"/>
              <a:ext cx="32087" cy="26044"/>
            </a:xfrm>
            <a:custGeom>
              <a:avLst/>
              <a:gdLst/>
              <a:ahLst/>
              <a:cxnLst/>
              <a:rect l="l" t="t" r="r" b="b"/>
              <a:pathLst>
                <a:path w="531" h="431" extrusionOk="0">
                  <a:moveTo>
                    <a:pt x="157" y="0"/>
                  </a:moveTo>
                  <a:cubicBezTo>
                    <a:pt x="118" y="0"/>
                    <a:pt x="83" y="13"/>
                    <a:pt x="60" y="39"/>
                  </a:cubicBezTo>
                  <a:cubicBezTo>
                    <a:pt x="0" y="107"/>
                    <a:pt x="52" y="244"/>
                    <a:pt x="163" y="338"/>
                  </a:cubicBezTo>
                  <a:cubicBezTo>
                    <a:pt x="230" y="400"/>
                    <a:pt x="306" y="431"/>
                    <a:pt x="369" y="431"/>
                  </a:cubicBezTo>
                  <a:cubicBezTo>
                    <a:pt x="411" y="431"/>
                    <a:pt x="447" y="417"/>
                    <a:pt x="471" y="390"/>
                  </a:cubicBezTo>
                  <a:cubicBezTo>
                    <a:pt x="531" y="330"/>
                    <a:pt x="488" y="193"/>
                    <a:pt x="368" y="90"/>
                  </a:cubicBezTo>
                  <a:cubicBezTo>
                    <a:pt x="300" y="32"/>
                    <a:pt x="221" y="0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6172349" y="1934153"/>
              <a:ext cx="19156" cy="15107"/>
            </a:xfrm>
            <a:custGeom>
              <a:avLst/>
              <a:gdLst/>
              <a:ahLst/>
              <a:cxnLst/>
              <a:rect l="l" t="t" r="r" b="b"/>
              <a:pathLst>
                <a:path w="317" h="250" extrusionOk="0">
                  <a:moveTo>
                    <a:pt x="94" y="0"/>
                  </a:moveTo>
                  <a:cubicBezTo>
                    <a:pt x="69" y="0"/>
                    <a:pt x="48" y="8"/>
                    <a:pt x="35" y="24"/>
                  </a:cubicBezTo>
                  <a:cubicBezTo>
                    <a:pt x="0" y="59"/>
                    <a:pt x="26" y="144"/>
                    <a:pt x="94" y="195"/>
                  </a:cubicBezTo>
                  <a:cubicBezTo>
                    <a:pt x="136" y="232"/>
                    <a:pt x="185" y="250"/>
                    <a:pt x="224" y="250"/>
                  </a:cubicBezTo>
                  <a:cubicBezTo>
                    <a:pt x="249" y="250"/>
                    <a:pt x="269" y="243"/>
                    <a:pt x="283" y="230"/>
                  </a:cubicBezTo>
                  <a:cubicBezTo>
                    <a:pt x="317" y="187"/>
                    <a:pt x="283" y="110"/>
                    <a:pt x="223" y="50"/>
                  </a:cubicBezTo>
                  <a:cubicBezTo>
                    <a:pt x="181" y="19"/>
                    <a:pt x="133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6193559" y="1943096"/>
              <a:ext cx="12448" cy="10394"/>
            </a:xfrm>
            <a:custGeom>
              <a:avLst/>
              <a:gdLst/>
              <a:ahLst/>
              <a:cxnLst/>
              <a:rect l="l" t="t" r="r" b="b"/>
              <a:pathLst>
                <a:path w="206" h="172" extrusionOk="0">
                  <a:moveTo>
                    <a:pt x="61" y="1"/>
                  </a:moveTo>
                  <a:cubicBezTo>
                    <a:pt x="43" y="1"/>
                    <a:pt x="28" y="8"/>
                    <a:pt x="17" y="22"/>
                  </a:cubicBezTo>
                  <a:cubicBezTo>
                    <a:pt x="0" y="47"/>
                    <a:pt x="17" y="99"/>
                    <a:pt x="60" y="133"/>
                  </a:cubicBezTo>
                  <a:cubicBezTo>
                    <a:pt x="85" y="158"/>
                    <a:pt x="116" y="171"/>
                    <a:pt x="140" y="171"/>
                  </a:cubicBezTo>
                  <a:cubicBezTo>
                    <a:pt x="158" y="171"/>
                    <a:pt x="173" y="164"/>
                    <a:pt x="180" y="150"/>
                  </a:cubicBezTo>
                  <a:cubicBezTo>
                    <a:pt x="205" y="124"/>
                    <a:pt x="188" y="73"/>
                    <a:pt x="145" y="39"/>
                  </a:cubicBezTo>
                  <a:cubicBezTo>
                    <a:pt x="116" y="14"/>
                    <a:pt x="86" y="1"/>
                    <a:pt x="61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894750" y="2026303"/>
              <a:ext cx="609532" cy="158864"/>
            </a:xfrm>
            <a:custGeom>
              <a:avLst/>
              <a:gdLst/>
              <a:ahLst/>
              <a:cxnLst/>
              <a:rect l="l" t="t" r="r" b="b"/>
              <a:pathLst>
                <a:path w="10087" h="2629" extrusionOk="0">
                  <a:moveTo>
                    <a:pt x="10078" y="758"/>
                  </a:moveTo>
                  <a:cubicBezTo>
                    <a:pt x="10077" y="762"/>
                    <a:pt x="10075" y="766"/>
                    <a:pt x="10074" y="770"/>
                  </a:cubicBezTo>
                  <a:lnTo>
                    <a:pt x="10074" y="770"/>
                  </a:lnTo>
                  <a:cubicBezTo>
                    <a:pt x="10078" y="766"/>
                    <a:pt x="10082" y="762"/>
                    <a:pt x="10087" y="758"/>
                  </a:cubicBezTo>
                  <a:close/>
                  <a:moveTo>
                    <a:pt x="3917" y="0"/>
                  </a:moveTo>
                  <a:cubicBezTo>
                    <a:pt x="3482" y="0"/>
                    <a:pt x="3056" y="150"/>
                    <a:pt x="2644" y="313"/>
                  </a:cubicBezTo>
                  <a:cubicBezTo>
                    <a:pt x="2199" y="484"/>
                    <a:pt x="1737" y="672"/>
                    <a:pt x="1258" y="681"/>
                  </a:cubicBezTo>
                  <a:cubicBezTo>
                    <a:pt x="1249" y="681"/>
                    <a:pt x="1239" y="681"/>
                    <a:pt x="1230" y="681"/>
                  </a:cubicBezTo>
                  <a:cubicBezTo>
                    <a:pt x="776" y="681"/>
                    <a:pt x="287" y="476"/>
                    <a:pt x="77" y="82"/>
                  </a:cubicBezTo>
                  <a:cubicBezTo>
                    <a:pt x="77" y="91"/>
                    <a:pt x="69" y="99"/>
                    <a:pt x="60" y="108"/>
                  </a:cubicBezTo>
                  <a:cubicBezTo>
                    <a:pt x="0" y="245"/>
                    <a:pt x="17" y="416"/>
                    <a:pt x="112" y="535"/>
                  </a:cubicBezTo>
                  <a:cubicBezTo>
                    <a:pt x="206" y="655"/>
                    <a:pt x="325" y="749"/>
                    <a:pt x="462" y="826"/>
                  </a:cubicBezTo>
                  <a:cubicBezTo>
                    <a:pt x="947" y="1120"/>
                    <a:pt x="1502" y="1375"/>
                    <a:pt x="2059" y="1375"/>
                  </a:cubicBezTo>
                  <a:cubicBezTo>
                    <a:pt x="2200" y="1375"/>
                    <a:pt x="2341" y="1359"/>
                    <a:pt x="2481" y="1322"/>
                  </a:cubicBezTo>
                  <a:cubicBezTo>
                    <a:pt x="2998" y="1187"/>
                    <a:pt x="3447" y="792"/>
                    <a:pt x="3987" y="792"/>
                  </a:cubicBezTo>
                  <a:cubicBezTo>
                    <a:pt x="3993" y="792"/>
                    <a:pt x="3998" y="792"/>
                    <a:pt x="4004" y="792"/>
                  </a:cubicBezTo>
                  <a:cubicBezTo>
                    <a:pt x="4380" y="792"/>
                    <a:pt x="4723" y="1006"/>
                    <a:pt x="5013" y="1254"/>
                  </a:cubicBezTo>
                  <a:cubicBezTo>
                    <a:pt x="5296" y="1502"/>
                    <a:pt x="5535" y="1802"/>
                    <a:pt x="5835" y="2041"/>
                  </a:cubicBezTo>
                  <a:cubicBezTo>
                    <a:pt x="6338" y="2442"/>
                    <a:pt x="6927" y="2629"/>
                    <a:pt x="7507" y="2629"/>
                  </a:cubicBezTo>
                  <a:cubicBezTo>
                    <a:pt x="8617" y="2629"/>
                    <a:pt x="9693" y="1944"/>
                    <a:pt x="10074" y="770"/>
                  </a:cubicBezTo>
                  <a:lnTo>
                    <a:pt x="10074" y="770"/>
                  </a:lnTo>
                  <a:cubicBezTo>
                    <a:pt x="9484" y="1349"/>
                    <a:pt x="8704" y="1655"/>
                    <a:pt x="7916" y="1655"/>
                  </a:cubicBezTo>
                  <a:cubicBezTo>
                    <a:pt x="7459" y="1655"/>
                    <a:pt x="6999" y="1552"/>
                    <a:pt x="6570" y="1340"/>
                  </a:cubicBezTo>
                  <a:cubicBezTo>
                    <a:pt x="6134" y="1134"/>
                    <a:pt x="5758" y="818"/>
                    <a:pt x="5364" y="553"/>
                  </a:cubicBezTo>
                  <a:cubicBezTo>
                    <a:pt x="4962" y="279"/>
                    <a:pt x="4526" y="39"/>
                    <a:pt x="4047" y="5"/>
                  </a:cubicBezTo>
                  <a:cubicBezTo>
                    <a:pt x="4003" y="2"/>
                    <a:pt x="3960" y="0"/>
                    <a:pt x="3917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6254530" y="1961949"/>
              <a:ext cx="250774" cy="223280"/>
            </a:xfrm>
            <a:custGeom>
              <a:avLst/>
              <a:gdLst/>
              <a:ahLst/>
              <a:cxnLst/>
              <a:rect l="l" t="t" r="r" b="b"/>
              <a:pathLst>
                <a:path w="4150" h="3695" extrusionOk="0">
                  <a:moveTo>
                    <a:pt x="2541" y="1"/>
                  </a:moveTo>
                  <a:cubicBezTo>
                    <a:pt x="2464" y="9"/>
                    <a:pt x="2396" y="18"/>
                    <a:pt x="2327" y="35"/>
                  </a:cubicBezTo>
                  <a:cubicBezTo>
                    <a:pt x="2182" y="351"/>
                    <a:pt x="1925" y="600"/>
                    <a:pt x="1600" y="719"/>
                  </a:cubicBezTo>
                  <a:cubicBezTo>
                    <a:pt x="1558" y="736"/>
                    <a:pt x="1523" y="745"/>
                    <a:pt x="1489" y="754"/>
                  </a:cubicBezTo>
                  <a:cubicBezTo>
                    <a:pt x="1498" y="942"/>
                    <a:pt x="1515" y="1130"/>
                    <a:pt x="1566" y="1310"/>
                  </a:cubicBezTo>
                  <a:cubicBezTo>
                    <a:pt x="1490" y="1290"/>
                    <a:pt x="1413" y="1280"/>
                    <a:pt x="1337" y="1280"/>
                  </a:cubicBezTo>
                  <a:cubicBezTo>
                    <a:pt x="1088" y="1280"/>
                    <a:pt x="849" y="1385"/>
                    <a:pt x="685" y="1575"/>
                  </a:cubicBezTo>
                  <a:cubicBezTo>
                    <a:pt x="557" y="1746"/>
                    <a:pt x="462" y="1951"/>
                    <a:pt x="428" y="2157"/>
                  </a:cubicBezTo>
                  <a:cubicBezTo>
                    <a:pt x="386" y="2370"/>
                    <a:pt x="334" y="2576"/>
                    <a:pt x="266" y="2781"/>
                  </a:cubicBezTo>
                  <a:cubicBezTo>
                    <a:pt x="214" y="2935"/>
                    <a:pt x="120" y="3080"/>
                    <a:pt x="1" y="3192"/>
                  </a:cubicBezTo>
                  <a:cubicBezTo>
                    <a:pt x="480" y="3535"/>
                    <a:pt x="1023" y="3695"/>
                    <a:pt x="1558" y="3695"/>
                  </a:cubicBezTo>
                  <a:cubicBezTo>
                    <a:pt x="2675" y="3695"/>
                    <a:pt x="3754" y="2997"/>
                    <a:pt x="4124" y="1823"/>
                  </a:cubicBezTo>
                  <a:cubicBezTo>
                    <a:pt x="4133" y="1789"/>
                    <a:pt x="4141" y="1763"/>
                    <a:pt x="4150" y="1737"/>
                  </a:cubicBezTo>
                  <a:lnTo>
                    <a:pt x="2541" y="1"/>
                  </a:ln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969679" y="2006423"/>
              <a:ext cx="631770" cy="331203"/>
            </a:xfrm>
            <a:custGeom>
              <a:avLst/>
              <a:gdLst/>
              <a:ahLst/>
              <a:cxnLst/>
              <a:rect l="l" t="t" r="r" b="b"/>
              <a:pathLst>
                <a:path w="10455" h="5481" extrusionOk="0">
                  <a:moveTo>
                    <a:pt x="8256" y="0"/>
                  </a:moveTo>
                  <a:lnTo>
                    <a:pt x="8256" y="0"/>
                  </a:lnTo>
                  <a:cubicBezTo>
                    <a:pt x="8359" y="308"/>
                    <a:pt x="8111" y="642"/>
                    <a:pt x="7811" y="762"/>
                  </a:cubicBezTo>
                  <a:cubicBezTo>
                    <a:pt x="7636" y="830"/>
                    <a:pt x="7453" y="848"/>
                    <a:pt x="7268" y="848"/>
                  </a:cubicBezTo>
                  <a:cubicBezTo>
                    <a:pt x="7127" y="848"/>
                    <a:pt x="6985" y="838"/>
                    <a:pt x="6845" y="830"/>
                  </a:cubicBezTo>
                  <a:cubicBezTo>
                    <a:pt x="6761" y="824"/>
                    <a:pt x="6674" y="819"/>
                    <a:pt x="6588" y="819"/>
                  </a:cubicBezTo>
                  <a:cubicBezTo>
                    <a:pt x="6341" y="819"/>
                    <a:pt x="6094" y="855"/>
                    <a:pt x="5904" y="976"/>
                  </a:cubicBezTo>
                  <a:cubicBezTo>
                    <a:pt x="5638" y="1138"/>
                    <a:pt x="5484" y="1429"/>
                    <a:pt x="5373" y="1711"/>
                  </a:cubicBezTo>
                  <a:cubicBezTo>
                    <a:pt x="5271" y="1994"/>
                    <a:pt x="5202" y="2302"/>
                    <a:pt x="5048" y="2567"/>
                  </a:cubicBezTo>
                  <a:cubicBezTo>
                    <a:pt x="4894" y="2832"/>
                    <a:pt x="4638" y="3072"/>
                    <a:pt x="4330" y="3080"/>
                  </a:cubicBezTo>
                  <a:cubicBezTo>
                    <a:pt x="4314" y="3081"/>
                    <a:pt x="4299" y="3082"/>
                    <a:pt x="4284" y="3082"/>
                  </a:cubicBezTo>
                  <a:cubicBezTo>
                    <a:pt x="3811" y="3082"/>
                    <a:pt x="3421" y="2590"/>
                    <a:pt x="2956" y="2590"/>
                  </a:cubicBezTo>
                  <a:cubicBezTo>
                    <a:pt x="2938" y="2590"/>
                    <a:pt x="2919" y="2591"/>
                    <a:pt x="2901" y="2593"/>
                  </a:cubicBezTo>
                  <a:cubicBezTo>
                    <a:pt x="2285" y="2652"/>
                    <a:pt x="2003" y="3534"/>
                    <a:pt x="1378" y="3576"/>
                  </a:cubicBezTo>
                  <a:cubicBezTo>
                    <a:pt x="1359" y="3578"/>
                    <a:pt x="1340" y="3579"/>
                    <a:pt x="1321" y="3579"/>
                  </a:cubicBezTo>
                  <a:cubicBezTo>
                    <a:pt x="1143" y="3579"/>
                    <a:pt x="966" y="3511"/>
                    <a:pt x="788" y="3457"/>
                  </a:cubicBezTo>
                  <a:cubicBezTo>
                    <a:pt x="699" y="3429"/>
                    <a:pt x="602" y="3411"/>
                    <a:pt x="509" y="3411"/>
                  </a:cubicBezTo>
                  <a:cubicBezTo>
                    <a:pt x="396" y="3411"/>
                    <a:pt x="286" y="3438"/>
                    <a:pt x="198" y="3508"/>
                  </a:cubicBezTo>
                  <a:cubicBezTo>
                    <a:pt x="61" y="3619"/>
                    <a:pt x="1" y="3807"/>
                    <a:pt x="44" y="3978"/>
                  </a:cubicBezTo>
                  <a:cubicBezTo>
                    <a:pt x="44" y="4004"/>
                    <a:pt x="52" y="4030"/>
                    <a:pt x="61" y="4047"/>
                  </a:cubicBezTo>
                  <a:cubicBezTo>
                    <a:pt x="138" y="4235"/>
                    <a:pt x="275" y="4389"/>
                    <a:pt x="446" y="4492"/>
                  </a:cubicBezTo>
                  <a:cubicBezTo>
                    <a:pt x="696" y="4641"/>
                    <a:pt x="976" y="4725"/>
                    <a:pt x="1264" y="4725"/>
                  </a:cubicBezTo>
                  <a:cubicBezTo>
                    <a:pt x="1291" y="4725"/>
                    <a:pt x="1317" y="4724"/>
                    <a:pt x="1344" y="4723"/>
                  </a:cubicBezTo>
                  <a:cubicBezTo>
                    <a:pt x="1649" y="4707"/>
                    <a:pt x="1954" y="4593"/>
                    <a:pt x="2266" y="4593"/>
                  </a:cubicBezTo>
                  <a:cubicBezTo>
                    <a:pt x="2286" y="4593"/>
                    <a:pt x="2307" y="4593"/>
                    <a:pt x="2328" y="4594"/>
                  </a:cubicBezTo>
                  <a:cubicBezTo>
                    <a:pt x="2807" y="4611"/>
                    <a:pt x="3226" y="4928"/>
                    <a:pt x="3645" y="5168"/>
                  </a:cubicBezTo>
                  <a:cubicBezTo>
                    <a:pt x="3927" y="5338"/>
                    <a:pt x="4266" y="5480"/>
                    <a:pt x="4590" y="5480"/>
                  </a:cubicBezTo>
                  <a:cubicBezTo>
                    <a:pt x="4737" y="5480"/>
                    <a:pt x="4880" y="5451"/>
                    <a:pt x="5014" y="5381"/>
                  </a:cubicBezTo>
                  <a:cubicBezTo>
                    <a:pt x="5382" y="5193"/>
                    <a:pt x="5553" y="4765"/>
                    <a:pt x="5810" y="4449"/>
                  </a:cubicBezTo>
                  <a:cubicBezTo>
                    <a:pt x="6169" y="3996"/>
                    <a:pt x="6708" y="3722"/>
                    <a:pt x="7290" y="3696"/>
                  </a:cubicBezTo>
                  <a:lnTo>
                    <a:pt x="7444" y="3696"/>
                  </a:lnTo>
                  <a:cubicBezTo>
                    <a:pt x="7728" y="3709"/>
                    <a:pt x="8013" y="3764"/>
                    <a:pt x="8294" y="3764"/>
                  </a:cubicBezTo>
                  <a:cubicBezTo>
                    <a:pt x="8376" y="3764"/>
                    <a:pt x="8457" y="3759"/>
                    <a:pt x="8539" y="3747"/>
                  </a:cubicBezTo>
                  <a:cubicBezTo>
                    <a:pt x="9052" y="3679"/>
                    <a:pt x="9488" y="3354"/>
                    <a:pt x="9796" y="2943"/>
                  </a:cubicBezTo>
                  <a:cubicBezTo>
                    <a:pt x="9916" y="2781"/>
                    <a:pt x="10019" y="2610"/>
                    <a:pt x="10113" y="2430"/>
                  </a:cubicBezTo>
                  <a:cubicBezTo>
                    <a:pt x="10241" y="2148"/>
                    <a:pt x="10361" y="1865"/>
                    <a:pt x="10455" y="1566"/>
                  </a:cubicBezTo>
                  <a:cubicBezTo>
                    <a:pt x="10309" y="1335"/>
                    <a:pt x="10130" y="1121"/>
                    <a:pt x="9924" y="933"/>
                  </a:cubicBezTo>
                  <a:cubicBezTo>
                    <a:pt x="9445" y="497"/>
                    <a:pt x="8872" y="180"/>
                    <a:pt x="8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6333628" y="2078391"/>
              <a:ext cx="33658" cy="20002"/>
            </a:xfrm>
            <a:custGeom>
              <a:avLst/>
              <a:gdLst/>
              <a:ahLst/>
              <a:cxnLst/>
              <a:rect l="l" t="t" r="r" b="b"/>
              <a:pathLst>
                <a:path w="557" h="331" extrusionOk="0">
                  <a:moveTo>
                    <a:pt x="326" y="1"/>
                  </a:moveTo>
                  <a:cubicBezTo>
                    <a:pt x="301" y="1"/>
                    <a:pt x="275" y="3"/>
                    <a:pt x="249" y="7"/>
                  </a:cubicBezTo>
                  <a:cubicBezTo>
                    <a:pt x="103" y="33"/>
                    <a:pt x="0" y="118"/>
                    <a:pt x="9" y="212"/>
                  </a:cubicBezTo>
                  <a:cubicBezTo>
                    <a:pt x="23" y="283"/>
                    <a:pt x="113" y="330"/>
                    <a:pt x="225" y="330"/>
                  </a:cubicBezTo>
                  <a:cubicBezTo>
                    <a:pt x="249" y="330"/>
                    <a:pt x="274" y="328"/>
                    <a:pt x="300" y="324"/>
                  </a:cubicBezTo>
                  <a:cubicBezTo>
                    <a:pt x="445" y="307"/>
                    <a:pt x="556" y="212"/>
                    <a:pt x="539" y="127"/>
                  </a:cubicBezTo>
                  <a:cubicBezTo>
                    <a:pt x="532" y="49"/>
                    <a:pt x="443" y="1"/>
                    <a:pt x="326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6343417" y="2101293"/>
              <a:ext cx="19760" cy="11783"/>
            </a:xfrm>
            <a:custGeom>
              <a:avLst/>
              <a:gdLst/>
              <a:ahLst/>
              <a:cxnLst/>
              <a:rect l="l" t="t" r="r" b="b"/>
              <a:pathLst>
                <a:path w="327" h="195" extrusionOk="0">
                  <a:moveTo>
                    <a:pt x="191" y="0"/>
                  </a:moveTo>
                  <a:cubicBezTo>
                    <a:pt x="176" y="0"/>
                    <a:pt x="162" y="1"/>
                    <a:pt x="146" y="5"/>
                  </a:cubicBezTo>
                  <a:cubicBezTo>
                    <a:pt x="61" y="13"/>
                    <a:pt x="1" y="73"/>
                    <a:pt x="10" y="124"/>
                  </a:cubicBezTo>
                  <a:cubicBezTo>
                    <a:pt x="17" y="169"/>
                    <a:pt x="77" y="194"/>
                    <a:pt x="149" y="194"/>
                  </a:cubicBezTo>
                  <a:cubicBezTo>
                    <a:pt x="159" y="194"/>
                    <a:pt x="170" y="194"/>
                    <a:pt x="181" y="193"/>
                  </a:cubicBezTo>
                  <a:cubicBezTo>
                    <a:pt x="266" y="176"/>
                    <a:pt x="326" y="124"/>
                    <a:pt x="317" y="73"/>
                  </a:cubicBezTo>
                  <a:cubicBezTo>
                    <a:pt x="310" y="31"/>
                    <a:pt x="257" y="0"/>
                    <a:pt x="191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6363116" y="2094162"/>
              <a:ext cx="12931" cy="8037"/>
            </a:xfrm>
            <a:custGeom>
              <a:avLst/>
              <a:gdLst/>
              <a:ahLst/>
              <a:cxnLst/>
              <a:rect l="l" t="t" r="r" b="b"/>
              <a:pathLst>
                <a:path w="214" h="133" extrusionOk="0">
                  <a:moveTo>
                    <a:pt x="133" y="1"/>
                  </a:moveTo>
                  <a:cubicBezTo>
                    <a:pt x="123" y="1"/>
                    <a:pt x="113" y="1"/>
                    <a:pt x="103" y="3"/>
                  </a:cubicBezTo>
                  <a:cubicBezTo>
                    <a:pt x="43" y="11"/>
                    <a:pt x="0" y="46"/>
                    <a:pt x="9" y="80"/>
                  </a:cubicBezTo>
                  <a:cubicBezTo>
                    <a:pt x="16" y="109"/>
                    <a:pt x="56" y="133"/>
                    <a:pt x="100" y="133"/>
                  </a:cubicBezTo>
                  <a:cubicBezTo>
                    <a:pt x="106" y="133"/>
                    <a:pt x="113" y="132"/>
                    <a:pt x="120" y="131"/>
                  </a:cubicBezTo>
                  <a:cubicBezTo>
                    <a:pt x="180" y="123"/>
                    <a:pt x="214" y="80"/>
                    <a:pt x="214" y="46"/>
                  </a:cubicBezTo>
                  <a:cubicBezTo>
                    <a:pt x="214" y="17"/>
                    <a:pt x="179" y="1"/>
                    <a:pt x="133" y="1"/>
                  </a:cubicBezTo>
                  <a:close/>
                </a:path>
              </a:pathLst>
            </a:custGeom>
            <a:solidFill>
              <a:srgbClr val="AAC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6417379" y="2088059"/>
              <a:ext cx="163396" cy="145812"/>
            </a:xfrm>
            <a:custGeom>
              <a:avLst/>
              <a:gdLst/>
              <a:ahLst/>
              <a:cxnLst/>
              <a:rect l="l" t="t" r="r" b="b"/>
              <a:pathLst>
                <a:path w="2704" h="2413" extrusionOk="0">
                  <a:moveTo>
                    <a:pt x="1141" y="0"/>
                  </a:moveTo>
                  <a:cubicBezTo>
                    <a:pt x="1053" y="0"/>
                    <a:pt x="972" y="27"/>
                    <a:pt x="899" y="104"/>
                  </a:cubicBezTo>
                  <a:cubicBezTo>
                    <a:pt x="317" y="703"/>
                    <a:pt x="0" y="1515"/>
                    <a:pt x="35" y="2354"/>
                  </a:cubicBezTo>
                  <a:cubicBezTo>
                    <a:pt x="318" y="2360"/>
                    <a:pt x="602" y="2413"/>
                    <a:pt x="882" y="2413"/>
                  </a:cubicBezTo>
                  <a:cubicBezTo>
                    <a:pt x="965" y="2413"/>
                    <a:pt x="1048" y="2408"/>
                    <a:pt x="1130" y="2396"/>
                  </a:cubicBezTo>
                  <a:cubicBezTo>
                    <a:pt x="1643" y="2328"/>
                    <a:pt x="2079" y="2003"/>
                    <a:pt x="2387" y="1592"/>
                  </a:cubicBezTo>
                  <a:cubicBezTo>
                    <a:pt x="2507" y="1438"/>
                    <a:pt x="2610" y="1267"/>
                    <a:pt x="2704" y="1088"/>
                  </a:cubicBezTo>
                  <a:cubicBezTo>
                    <a:pt x="2669" y="882"/>
                    <a:pt x="2584" y="694"/>
                    <a:pt x="2456" y="540"/>
                  </a:cubicBezTo>
                  <a:cubicBezTo>
                    <a:pt x="2233" y="292"/>
                    <a:pt x="1882" y="189"/>
                    <a:pt x="1566" y="104"/>
                  </a:cubicBezTo>
                  <a:cubicBezTo>
                    <a:pt x="1413" y="58"/>
                    <a:pt x="1270" y="0"/>
                    <a:pt x="1141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970977" y="2062728"/>
              <a:ext cx="629171" cy="274885"/>
            </a:xfrm>
            <a:custGeom>
              <a:avLst/>
              <a:gdLst/>
              <a:ahLst/>
              <a:cxnLst/>
              <a:rect l="l" t="t" r="r" b="b"/>
              <a:pathLst>
                <a:path w="10412" h="4549" extrusionOk="0">
                  <a:moveTo>
                    <a:pt x="9881" y="1"/>
                  </a:moveTo>
                  <a:cubicBezTo>
                    <a:pt x="9719" y="394"/>
                    <a:pt x="9505" y="762"/>
                    <a:pt x="9240" y="1087"/>
                  </a:cubicBezTo>
                  <a:cubicBezTo>
                    <a:pt x="8843" y="1575"/>
                    <a:pt x="8238" y="1936"/>
                    <a:pt x="7610" y="1936"/>
                  </a:cubicBezTo>
                  <a:cubicBezTo>
                    <a:pt x="7589" y="1936"/>
                    <a:pt x="7567" y="1935"/>
                    <a:pt x="7546" y="1934"/>
                  </a:cubicBezTo>
                  <a:cubicBezTo>
                    <a:pt x="7165" y="1921"/>
                    <a:pt x="6784" y="1772"/>
                    <a:pt x="6411" y="1772"/>
                  </a:cubicBezTo>
                  <a:cubicBezTo>
                    <a:pt x="6315" y="1772"/>
                    <a:pt x="6220" y="1781"/>
                    <a:pt x="6126" y="1806"/>
                  </a:cubicBezTo>
                  <a:cubicBezTo>
                    <a:pt x="5792" y="1892"/>
                    <a:pt x="5527" y="2148"/>
                    <a:pt x="5322" y="2413"/>
                  </a:cubicBezTo>
                  <a:cubicBezTo>
                    <a:pt x="5108" y="2687"/>
                    <a:pt x="4937" y="2987"/>
                    <a:pt x="4689" y="3226"/>
                  </a:cubicBezTo>
                  <a:cubicBezTo>
                    <a:pt x="4476" y="3439"/>
                    <a:pt x="4189" y="3611"/>
                    <a:pt x="3888" y="3611"/>
                  </a:cubicBezTo>
                  <a:cubicBezTo>
                    <a:pt x="3850" y="3611"/>
                    <a:pt x="3812" y="3608"/>
                    <a:pt x="3773" y="3602"/>
                  </a:cubicBezTo>
                  <a:cubicBezTo>
                    <a:pt x="3251" y="3534"/>
                    <a:pt x="2918" y="2978"/>
                    <a:pt x="2404" y="2875"/>
                  </a:cubicBezTo>
                  <a:cubicBezTo>
                    <a:pt x="2336" y="2864"/>
                    <a:pt x="2268" y="2859"/>
                    <a:pt x="2201" y="2859"/>
                  </a:cubicBezTo>
                  <a:cubicBezTo>
                    <a:pt x="2005" y="2859"/>
                    <a:pt x="1813" y="2904"/>
                    <a:pt x="1635" y="2987"/>
                  </a:cubicBezTo>
                  <a:cubicBezTo>
                    <a:pt x="1395" y="3098"/>
                    <a:pt x="1155" y="3200"/>
                    <a:pt x="899" y="3277"/>
                  </a:cubicBezTo>
                  <a:cubicBezTo>
                    <a:pt x="811" y="3305"/>
                    <a:pt x="718" y="3318"/>
                    <a:pt x="625" y="3318"/>
                  </a:cubicBezTo>
                  <a:cubicBezTo>
                    <a:pt x="456" y="3318"/>
                    <a:pt x="286" y="3275"/>
                    <a:pt x="137" y="3192"/>
                  </a:cubicBezTo>
                  <a:cubicBezTo>
                    <a:pt x="86" y="3149"/>
                    <a:pt x="35" y="3106"/>
                    <a:pt x="1" y="3046"/>
                  </a:cubicBezTo>
                  <a:lnTo>
                    <a:pt x="1" y="3046"/>
                  </a:lnTo>
                  <a:cubicBezTo>
                    <a:pt x="1" y="3072"/>
                    <a:pt x="9" y="3098"/>
                    <a:pt x="18" y="3115"/>
                  </a:cubicBezTo>
                  <a:cubicBezTo>
                    <a:pt x="95" y="3303"/>
                    <a:pt x="232" y="3457"/>
                    <a:pt x="403" y="3560"/>
                  </a:cubicBezTo>
                  <a:cubicBezTo>
                    <a:pt x="653" y="3709"/>
                    <a:pt x="933" y="3793"/>
                    <a:pt x="1221" y="3793"/>
                  </a:cubicBezTo>
                  <a:cubicBezTo>
                    <a:pt x="1248" y="3793"/>
                    <a:pt x="1274" y="3792"/>
                    <a:pt x="1301" y="3791"/>
                  </a:cubicBezTo>
                  <a:cubicBezTo>
                    <a:pt x="1614" y="3775"/>
                    <a:pt x="1912" y="3661"/>
                    <a:pt x="2223" y="3661"/>
                  </a:cubicBezTo>
                  <a:cubicBezTo>
                    <a:pt x="2243" y="3661"/>
                    <a:pt x="2264" y="3661"/>
                    <a:pt x="2285" y="3662"/>
                  </a:cubicBezTo>
                  <a:cubicBezTo>
                    <a:pt x="2772" y="3679"/>
                    <a:pt x="3183" y="3996"/>
                    <a:pt x="3602" y="4236"/>
                  </a:cubicBezTo>
                  <a:cubicBezTo>
                    <a:pt x="3890" y="4406"/>
                    <a:pt x="4227" y="4548"/>
                    <a:pt x="4548" y="4548"/>
                  </a:cubicBezTo>
                  <a:cubicBezTo>
                    <a:pt x="4694" y="4548"/>
                    <a:pt x="4837" y="4519"/>
                    <a:pt x="4971" y="4449"/>
                  </a:cubicBezTo>
                  <a:cubicBezTo>
                    <a:pt x="5339" y="4261"/>
                    <a:pt x="5510" y="3833"/>
                    <a:pt x="5767" y="3517"/>
                  </a:cubicBezTo>
                  <a:cubicBezTo>
                    <a:pt x="6126" y="3064"/>
                    <a:pt x="6665" y="2790"/>
                    <a:pt x="7247" y="2764"/>
                  </a:cubicBezTo>
                  <a:cubicBezTo>
                    <a:pt x="7261" y="2764"/>
                    <a:pt x="7276" y="2764"/>
                    <a:pt x="7290" y="2764"/>
                  </a:cubicBezTo>
                  <a:cubicBezTo>
                    <a:pt x="7610" y="2764"/>
                    <a:pt x="7930" y="2832"/>
                    <a:pt x="8246" y="2832"/>
                  </a:cubicBezTo>
                  <a:cubicBezTo>
                    <a:pt x="8330" y="2832"/>
                    <a:pt x="8413" y="2827"/>
                    <a:pt x="8496" y="2815"/>
                  </a:cubicBezTo>
                  <a:cubicBezTo>
                    <a:pt x="9009" y="2747"/>
                    <a:pt x="9445" y="2422"/>
                    <a:pt x="9753" y="2011"/>
                  </a:cubicBezTo>
                  <a:cubicBezTo>
                    <a:pt x="10061" y="1601"/>
                    <a:pt x="10249" y="1122"/>
                    <a:pt x="10412" y="634"/>
                  </a:cubicBezTo>
                  <a:cubicBezTo>
                    <a:pt x="10266" y="403"/>
                    <a:pt x="10087" y="189"/>
                    <a:pt x="9881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6173377" y="2031258"/>
              <a:ext cx="632797" cy="434474"/>
            </a:xfrm>
            <a:custGeom>
              <a:avLst/>
              <a:gdLst/>
              <a:ahLst/>
              <a:cxnLst/>
              <a:rect l="l" t="t" r="r" b="b"/>
              <a:pathLst>
                <a:path w="10472" h="7190" extrusionOk="0">
                  <a:moveTo>
                    <a:pt x="7050" y="0"/>
                  </a:moveTo>
                  <a:cubicBezTo>
                    <a:pt x="7007" y="334"/>
                    <a:pt x="6716" y="565"/>
                    <a:pt x="6425" y="736"/>
                  </a:cubicBezTo>
                  <a:cubicBezTo>
                    <a:pt x="6126" y="907"/>
                    <a:pt x="5792" y="984"/>
                    <a:pt x="5484" y="1121"/>
                  </a:cubicBezTo>
                  <a:cubicBezTo>
                    <a:pt x="5108" y="1283"/>
                    <a:pt x="4671" y="1591"/>
                    <a:pt x="4543" y="2010"/>
                  </a:cubicBezTo>
                  <a:cubicBezTo>
                    <a:pt x="4406" y="2430"/>
                    <a:pt x="4372" y="2883"/>
                    <a:pt x="4423" y="3319"/>
                  </a:cubicBezTo>
                  <a:cubicBezTo>
                    <a:pt x="4458" y="3739"/>
                    <a:pt x="4449" y="4209"/>
                    <a:pt x="4150" y="4500"/>
                  </a:cubicBezTo>
                  <a:cubicBezTo>
                    <a:pt x="3949" y="4693"/>
                    <a:pt x="3665" y="4755"/>
                    <a:pt x="3383" y="4755"/>
                  </a:cubicBezTo>
                  <a:cubicBezTo>
                    <a:pt x="3327" y="4755"/>
                    <a:pt x="3272" y="4752"/>
                    <a:pt x="3217" y="4748"/>
                  </a:cubicBezTo>
                  <a:cubicBezTo>
                    <a:pt x="2924" y="4725"/>
                    <a:pt x="2624" y="4660"/>
                    <a:pt x="2323" y="4660"/>
                  </a:cubicBezTo>
                  <a:cubicBezTo>
                    <a:pt x="2290" y="4660"/>
                    <a:pt x="2258" y="4661"/>
                    <a:pt x="2225" y="4662"/>
                  </a:cubicBezTo>
                  <a:cubicBezTo>
                    <a:pt x="1900" y="4688"/>
                    <a:pt x="1540" y="4851"/>
                    <a:pt x="1421" y="5159"/>
                  </a:cubicBezTo>
                  <a:cubicBezTo>
                    <a:pt x="1378" y="5295"/>
                    <a:pt x="1352" y="5441"/>
                    <a:pt x="1344" y="5586"/>
                  </a:cubicBezTo>
                  <a:cubicBezTo>
                    <a:pt x="1326" y="5732"/>
                    <a:pt x="1258" y="5869"/>
                    <a:pt x="1138" y="5963"/>
                  </a:cubicBezTo>
                  <a:cubicBezTo>
                    <a:pt x="1064" y="6010"/>
                    <a:pt x="980" y="6025"/>
                    <a:pt x="893" y="6025"/>
                  </a:cubicBezTo>
                  <a:cubicBezTo>
                    <a:pt x="736" y="6025"/>
                    <a:pt x="568" y="5977"/>
                    <a:pt x="416" y="5977"/>
                  </a:cubicBezTo>
                  <a:cubicBezTo>
                    <a:pt x="330" y="5977"/>
                    <a:pt x="250" y="5992"/>
                    <a:pt x="180" y="6040"/>
                  </a:cubicBezTo>
                  <a:cubicBezTo>
                    <a:pt x="52" y="6117"/>
                    <a:pt x="0" y="6279"/>
                    <a:pt x="60" y="6416"/>
                  </a:cubicBezTo>
                  <a:cubicBezTo>
                    <a:pt x="146" y="6656"/>
                    <a:pt x="454" y="6912"/>
                    <a:pt x="616" y="7015"/>
                  </a:cubicBezTo>
                  <a:cubicBezTo>
                    <a:pt x="776" y="7131"/>
                    <a:pt x="967" y="7190"/>
                    <a:pt x="1159" y="7190"/>
                  </a:cubicBezTo>
                  <a:cubicBezTo>
                    <a:pt x="1265" y="7190"/>
                    <a:pt x="1371" y="7171"/>
                    <a:pt x="1472" y="7135"/>
                  </a:cubicBezTo>
                  <a:cubicBezTo>
                    <a:pt x="1865" y="6972"/>
                    <a:pt x="2054" y="6485"/>
                    <a:pt x="2447" y="6322"/>
                  </a:cubicBezTo>
                  <a:cubicBezTo>
                    <a:pt x="2550" y="6278"/>
                    <a:pt x="2659" y="6261"/>
                    <a:pt x="2769" y="6261"/>
                  </a:cubicBezTo>
                  <a:cubicBezTo>
                    <a:pt x="2917" y="6261"/>
                    <a:pt x="3067" y="6292"/>
                    <a:pt x="3208" y="6331"/>
                  </a:cubicBezTo>
                  <a:cubicBezTo>
                    <a:pt x="3645" y="6450"/>
                    <a:pt x="4047" y="6647"/>
                    <a:pt x="4475" y="6801"/>
                  </a:cubicBezTo>
                  <a:cubicBezTo>
                    <a:pt x="4795" y="6914"/>
                    <a:pt x="5142" y="6977"/>
                    <a:pt x="5487" y="6977"/>
                  </a:cubicBezTo>
                  <a:cubicBezTo>
                    <a:pt x="6134" y="6977"/>
                    <a:pt x="6770" y="6753"/>
                    <a:pt x="7195" y="6211"/>
                  </a:cubicBezTo>
                  <a:cubicBezTo>
                    <a:pt x="7546" y="5757"/>
                    <a:pt x="7683" y="5167"/>
                    <a:pt x="7563" y="4603"/>
                  </a:cubicBezTo>
                  <a:cubicBezTo>
                    <a:pt x="7529" y="4431"/>
                    <a:pt x="7469" y="4260"/>
                    <a:pt x="7503" y="4089"/>
                  </a:cubicBezTo>
                  <a:cubicBezTo>
                    <a:pt x="7589" y="3747"/>
                    <a:pt x="7982" y="3627"/>
                    <a:pt x="8316" y="3533"/>
                  </a:cubicBezTo>
                  <a:cubicBezTo>
                    <a:pt x="8872" y="3379"/>
                    <a:pt x="9419" y="3123"/>
                    <a:pt x="9821" y="2712"/>
                  </a:cubicBezTo>
                  <a:cubicBezTo>
                    <a:pt x="10224" y="2301"/>
                    <a:pt x="10472" y="1702"/>
                    <a:pt x="10360" y="1146"/>
                  </a:cubicBezTo>
                  <a:cubicBezTo>
                    <a:pt x="9916" y="1018"/>
                    <a:pt x="9471" y="890"/>
                    <a:pt x="9034" y="744"/>
                  </a:cubicBezTo>
                  <a:cubicBezTo>
                    <a:pt x="8367" y="522"/>
                    <a:pt x="7700" y="274"/>
                    <a:pt x="7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6173377" y="2075672"/>
              <a:ext cx="632797" cy="390060"/>
            </a:xfrm>
            <a:custGeom>
              <a:avLst/>
              <a:gdLst/>
              <a:ahLst/>
              <a:cxnLst/>
              <a:rect l="l" t="t" r="r" b="b"/>
              <a:pathLst>
                <a:path w="10472" h="6455" extrusionOk="0">
                  <a:moveTo>
                    <a:pt x="9034" y="1"/>
                  </a:moveTo>
                  <a:cubicBezTo>
                    <a:pt x="8897" y="582"/>
                    <a:pt x="8538" y="1079"/>
                    <a:pt x="8025" y="1370"/>
                  </a:cubicBezTo>
                  <a:cubicBezTo>
                    <a:pt x="7700" y="1558"/>
                    <a:pt x="7323" y="1643"/>
                    <a:pt x="6973" y="1780"/>
                  </a:cubicBezTo>
                  <a:cubicBezTo>
                    <a:pt x="6613" y="1917"/>
                    <a:pt x="6263" y="2097"/>
                    <a:pt x="6057" y="2422"/>
                  </a:cubicBezTo>
                  <a:cubicBezTo>
                    <a:pt x="5655" y="3038"/>
                    <a:pt x="5938" y="3902"/>
                    <a:pt x="5578" y="4543"/>
                  </a:cubicBezTo>
                  <a:cubicBezTo>
                    <a:pt x="5381" y="4877"/>
                    <a:pt x="5031" y="5099"/>
                    <a:pt x="4646" y="5134"/>
                  </a:cubicBezTo>
                  <a:cubicBezTo>
                    <a:pt x="4620" y="5135"/>
                    <a:pt x="4594" y="5136"/>
                    <a:pt x="4568" y="5136"/>
                  </a:cubicBezTo>
                  <a:cubicBezTo>
                    <a:pt x="4193" y="5136"/>
                    <a:pt x="3826" y="4970"/>
                    <a:pt x="3482" y="4826"/>
                  </a:cubicBezTo>
                  <a:cubicBezTo>
                    <a:pt x="3227" y="4727"/>
                    <a:pt x="2947" y="4640"/>
                    <a:pt x="2676" y="4640"/>
                  </a:cubicBezTo>
                  <a:cubicBezTo>
                    <a:pt x="2548" y="4640"/>
                    <a:pt x="2422" y="4659"/>
                    <a:pt x="2302" y="4706"/>
                  </a:cubicBezTo>
                  <a:cubicBezTo>
                    <a:pt x="2079" y="4809"/>
                    <a:pt x="1891" y="4963"/>
                    <a:pt x="1737" y="5151"/>
                  </a:cubicBezTo>
                  <a:cubicBezTo>
                    <a:pt x="1583" y="5339"/>
                    <a:pt x="1421" y="5510"/>
                    <a:pt x="1232" y="5664"/>
                  </a:cubicBezTo>
                  <a:cubicBezTo>
                    <a:pt x="1084" y="5786"/>
                    <a:pt x="898" y="5849"/>
                    <a:pt x="708" y="5849"/>
                  </a:cubicBezTo>
                  <a:cubicBezTo>
                    <a:pt x="658" y="5849"/>
                    <a:pt x="607" y="5844"/>
                    <a:pt x="556" y="5835"/>
                  </a:cubicBezTo>
                  <a:cubicBezTo>
                    <a:pt x="317" y="5775"/>
                    <a:pt x="129" y="5544"/>
                    <a:pt x="180" y="5305"/>
                  </a:cubicBezTo>
                  <a:lnTo>
                    <a:pt x="180" y="5305"/>
                  </a:lnTo>
                  <a:cubicBezTo>
                    <a:pt x="52" y="5382"/>
                    <a:pt x="0" y="5544"/>
                    <a:pt x="60" y="5681"/>
                  </a:cubicBezTo>
                  <a:cubicBezTo>
                    <a:pt x="146" y="5921"/>
                    <a:pt x="454" y="6177"/>
                    <a:pt x="616" y="6280"/>
                  </a:cubicBezTo>
                  <a:cubicBezTo>
                    <a:pt x="776" y="6396"/>
                    <a:pt x="967" y="6455"/>
                    <a:pt x="1159" y="6455"/>
                  </a:cubicBezTo>
                  <a:cubicBezTo>
                    <a:pt x="1265" y="6455"/>
                    <a:pt x="1371" y="6436"/>
                    <a:pt x="1472" y="6400"/>
                  </a:cubicBezTo>
                  <a:cubicBezTo>
                    <a:pt x="1865" y="6237"/>
                    <a:pt x="2054" y="5750"/>
                    <a:pt x="2447" y="5587"/>
                  </a:cubicBezTo>
                  <a:cubicBezTo>
                    <a:pt x="2550" y="5543"/>
                    <a:pt x="2659" y="5526"/>
                    <a:pt x="2769" y="5526"/>
                  </a:cubicBezTo>
                  <a:cubicBezTo>
                    <a:pt x="2917" y="5526"/>
                    <a:pt x="3067" y="5557"/>
                    <a:pt x="3208" y="5596"/>
                  </a:cubicBezTo>
                  <a:cubicBezTo>
                    <a:pt x="3645" y="5715"/>
                    <a:pt x="4047" y="5912"/>
                    <a:pt x="4475" y="6066"/>
                  </a:cubicBezTo>
                  <a:cubicBezTo>
                    <a:pt x="4795" y="6179"/>
                    <a:pt x="5142" y="6242"/>
                    <a:pt x="5487" y="6242"/>
                  </a:cubicBezTo>
                  <a:cubicBezTo>
                    <a:pt x="6134" y="6242"/>
                    <a:pt x="6770" y="6018"/>
                    <a:pt x="7195" y="5476"/>
                  </a:cubicBezTo>
                  <a:cubicBezTo>
                    <a:pt x="7546" y="5022"/>
                    <a:pt x="7683" y="4432"/>
                    <a:pt x="7563" y="3868"/>
                  </a:cubicBezTo>
                  <a:cubicBezTo>
                    <a:pt x="7529" y="3696"/>
                    <a:pt x="7469" y="3525"/>
                    <a:pt x="7503" y="3354"/>
                  </a:cubicBezTo>
                  <a:cubicBezTo>
                    <a:pt x="7589" y="3012"/>
                    <a:pt x="7982" y="2892"/>
                    <a:pt x="8316" y="2798"/>
                  </a:cubicBezTo>
                  <a:cubicBezTo>
                    <a:pt x="8872" y="2644"/>
                    <a:pt x="9419" y="2388"/>
                    <a:pt x="9821" y="1977"/>
                  </a:cubicBezTo>
                  <a:cubicBezTo>
                    <a:pt x="10224" y="1566"/>
                    <a:pt x="10472" y="967"/>
                    <a:pt x="10352" y="403"/>
                  </a:cubicBezTo>
                  <a:cubicBezTo>
                    <a:pt x="9907" y="275"/>
                    <a:pt x="9471" y="146"/>
                    <a:pt x="9034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6309820" y="1974336"/>
              <a:ext cx="674190" cy="274280"/>
            </a:xfrm>
            <a:custGeom>
              <a:avLst/>
              <a:gdLst/>
              <a:ahLst/>
              <a:cxnLst/>
              <a:rect l="l" t="t" r="r" b="b"/>
              <a:pathLst>
                <a:path w="11157" h="4539" extrusionOk="0">
                  <a:moveTo>
                    <a:pt x="712" y="1"/>
                  </a:moveTo>
                  <a:cubicBezTo>
                    <a:pt x="542" y="1"/>
                    <a:pt x="374" y="68"/>
                    <a:pt x="249" y="198"/>
                  </a:cubicBezTo>
                  <a:cubicBezTo>
                    <a:pt x="35" y="454"/>
                    <a:pt x="1" y="814"/>
                    <a:pt x="181" y="1096"/>
                  </a:cubicBezTo>
                  <a:cubicBezTo>
                    <a:pt x="351" y="1356"/>
                    <a:pt x="645" y="1508"/>
                    <a:pt x="960" y="1508"/>
                  </a:cubicBezTo>
                  <a:cubicBezTo>
                    <a:pt x="977" y="1508"/>
                    <a:pt x="994" y="1508"/>
                    <a:pt x="1010" y="1507"/>
                  </a:cubicBezTo>
                  <a:lnTo>
                    <a:pt x="1010" y="1507"/>
                  </a:lnTo>
                  <a:cubicBezTo>
                    <a:pt x="745" y="1584"/>
                    <a:pt x="591" y="1909"/>
                    <a:pt x="651" y="2182"/>
                  </a:cubicBezTo>
                  <a:cubicBezTo>
                    <a:pt x="720" y="2456"/>
                    <a:pt x="916" y="2679"/>
                    <a:pt x="1181" y="2781"/>
                  </a:cubicBezTo>
                  <a:cubicBezTo>
                    <a:pt x="1409" y="2869"/>
                    <a:pt x="1649" y="2913"/>
                    <a:pt x="1890" y="2913"/>
                  </a:cubicBezTo>
                  <a:cubicBezTo>
                    <a:pt x="1931" y="2913"/>
                    <a:pt x="1971" y="2912"/>
                    <a:pt x="2011" y="2910"/>
                  </a:cubicBezTo>
                  <a:lnTo>
                    <a:pt x="2011" y="2910"/>
                  </a:lnTo>
                  <a:cubicBezTo>
                    <a:pt x="1900" y="3175"/>
                    <a:pt x="2105" y="3483"/>
                    <a:pt x="2371" y="3585"/>
                  </a:cubicBezTo>
                  <a:cubicBezTo>
                    <a:pt x="2463" y="3618"/>
                    <a:pt x="2560" y="3632"/>
                    <a:pt x="2658" y="3632"/>
                  </a:cubicBezTo>
                  <a:cubicBezTo>
                    <a:pt x="2841" y="3632"/>
                    <a:pt x="3028" y="3584"/>
                    <a:pt x="3200" y="3517"/>
                  </a:cubicBezTo>
                  <a:cubicBezTo>
                    <a:pt x="3341" y="3970"/>
                    <a:pt x="3748" y="4221"/>
                    <a:pt x="4161" y="4221"/>
                  </a:cubicBezTo>
                  <a:cubicBezTo>
                    <a:pt x="4450" y="4221"/>
                    <a:pt x="4741" y="4098"/>
                    <a:pt x="4946" y="3834"/>
                  </a:cubicBezTo>
                  <a:cubicBezTo>
                    <a:pt x="5087" y="4033"/>
                    <a:pt x="5322" y="4133"/>
                    <a:pt x="5559" y="4133"/>
                  </a:cubicBezTo>
                  <a:cubicBezTo>
                    <a:pt x="5738" y="4133"/>
                    <a:pt x="5918" y="4076"/>
                    <a:pt x="6058" y="3962"/>
                  </a:cubicBezTo>
                  <a:cubicBezTo>
                    <a:pt x="6314" y="4253"/>
                    <a:pt x="6657" y="4501"/>
                    <a:pt x="7042" y="4535"/>
                  </a:cubicBezTo>
                  <a:cubicBezTo>
                    <a:pt x="7067" y="4537"/>
                    <a:pt x="7093" y="4538"/>
                    <a:pt x="7119" y="4538"/>
                  </a:cubicBezTo>
                  <a:cubicBezTo>
                    <a:pt x="7490" y="4538"/>
                    <a:pt x="7868" y="4314"/>
                    <a:pt x="7948" y="3962"/>
                  </a:cubicBezTo>
                  <a:cubicBezTo>
                    <a:pt x="8046" y="4082"/>
                    <a:pt x="8205" y="4137"/>
                    <a:pt x="8364" y="4137"/>
                  </a:cubicBezTo>
                  <a:cubicBezTo>
                    <a:pt x="8442" y="4137"/>
                    <a:pt x="8520" y="4124"/>
                    <a:pt x="8590" y="4099"/>
                  </a:cubicBezTo>
                  <a:cubicBezTo>
                    <a:pt x="8812" y="4013"/>
                    <a:pt x="8958" y="3808"/>
                    <a:pt x="8966" y="3568"/>
                  </a:cubicBezTo>
                  <a:cubicBezTo>
                    <a:pt x="9129" y="3654"/>
                    <a:pt x="9300" y="3714"/>
                    <a:pt x="9480" y="3748"/>
                  </a:cubicBezTo>
                  <a:cubicBezTo>
                    <a:pt x="9522" y="3756"/>
                    <a:pt x="9564" y="3760"/>
                    <a:pt x="9606" y="3760"/>
                  </a:cubicBezTo>
                  <a:cubicBezTo>
                    <a:pt x="9751" y="3760"/>
                    <a:pt x="9891" y="3714"/>
                    <a:pt x="10010" y="3628"/>
                  </a:cubicBezTo>
                  <a:cubicBezTo>
                    <a:pt x="10156" y="3508"/>
                    <a:pt x="10198" y="3303"/>
                    <a:pt x="10113" y="3132"/>
                  </a:cubicBezTo>
                  <a:lnTo>
                    <a:pt x="10113" y="3132"/>
                  </a:lnTo>
                  <a:cubicBezTo>
                    <a:pt x="10256" y="3208"/>
                    <a:pt x="10427" y="3261"/>
                    <a:pt x="10587" y="3261"/>
                  </a:cubicBezTo>
                  <a:cubicBezTo>
                    <a:pt x="10733" y="3261"/>
                    <a:pt x="10870" y="3217"/>
                    <a:pt x="10968" y="3106"/>
                  </a:cubicBezTo>
                  <a:cubicBezTo>
                    <a:pt x="11156" y="2893"/>
                    <a:pt x="11079" y="2525"/>
                    <a:pt x="10866" y="2336"/>
                  </a:cubicBezTo>
                  <a:cubicBezTo>
                    <a:pt x="10652" y="2140"/>
                    <a:pt x="10352" y="2063"/>
                    <a:pt x="10070" y="2011"/>
                  </a:cubicBezTo>
                  <a:cubicBezTo>
                    <a:pt x="7059" y="1413"/>
                    <a:pt x="3406" y="2200"/>
                    <a:pt x="1122" y="146"/>
                  </a:cubicBezTo>
                  <a:cubicBezTo>
                    <a:pt x="1000" y="49"/>
                    <a:pt x="856" y="1"/>
                    <a:pt x="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6318642" y="1624044"/>
              <a:ext cx="687061" cy="559740"/>
            </a:xfrm>
            <a:custGeom>
              <a:avLst/>
              <a:gdLst/>
              <a:ahLst/>
              <a:cxnLst/>
              <a:rect l="l" t="t" r="r" b="b"/>
              <a:pathLst>
                <a:path w="11370" h="9263" extrusionOk="0">
                  <a:moveTo>
                    <a:pt x="5907" y="0"/>
                  </a:moveTo>
                  <a:cubicBezTo>
                    <a:pt x="3409" y="0"/>
                    <a:pt x="1048" y="2053"/>
                    <a:pt x="556" y="4232"/>
                  </a:cubicBezTo>
                  <a:cubicBezTo>
                    <a:pt x="0" y="6688"/>
                    <a:pt x="2028" y="8382"/>
                    <a:pt x="4860" y="9032"/>
                  </a:cubicBezTo>
                  <a:cubicBezTo>
                    <a:pt x="5528" y="9183"/>
                    <a:pt x="6181" y="9262"/>
                    <a:pt x="6797" y="9262"/>
                  </a:cubicBezTo>
                  <a:cubicBezTo>
                    <a:pt x="8788" y="9262"/>
                    <a:pt x="10382" y="8435"/>
                    <a:pt x="10814" y="6559"/>
                  </a:cubicBezTo>
                  <a:cubicBezTo>
                    <a:pt x="11370" y="4096"/>
                    <a:pt x="9719" y="751"/>
                    <a:pt x="6887" y="109"/>
                  </a:cubicBezTo>
                  <a:cubicBezTo>
                    <a:pt x="6561" y="35"/>
                    <a:pt x="6233" y="0"/>
                    <a:pt x="5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6349641" y="1833240"/>
              <a:ext cx="635395" cy="350600"/>
            </a:xfrm>
            <a:custGeom>
              <a:avLst/>
              <a:gdLst/>
              <a:ahLst/>
              <a:cxnLst/>
              <a:rect l="l" t="t" r="r" b="b"/>
              <a:pathLst>
                <a:path w="10515" h="5802" extrusionOk="0">
                  <a:moveTo>
                    <a:pt x="9993" y="1"/>
                  </a:moveTo>
                  <a:lnTo>
                    <a:pt x="9993" y="1"/>
                  </a:lnTo>
                  <a:cubicBezTo>
                    <a:pt x="10198" y="770"/>
                    <a:pt x="10215" y="1566"/>
                    <a:pt x="10053" y="2336"/>
                  </a:cubicBezTo>
                  <a:cubicBezTo>
                    <a:pt x="9628" y="4216"/>
                    <a:pt x="8034" y="5040"/>
                    <a:pt x="6044" y="5040"/>
                  </a:cubicBezTo>
                  <a:cubicBezTo>
                    <a:pt x="5426" y="5040"/>
                    <a:pt x="4770" y="4960"/>
                    <a:pt x="4098" y="4808"/>
                  </a:cubicBezTo>
                  <a:cubicBezTo>
                    <a:pt x="2174" y="4372"/>
                    <a:pt x="617" y="3448"/>
                    <a:pt x="1" y="2122"/>
                  </a:cubicBezTo>
                  <a:lnTo>
                    <a:pt x="1" y="2122"/>
                  </a:lnTo>
                  <a:cubicBezTo>
                    <a:pt x="309" y="3850"/>
                    <a:pt x="2071" y="5048"/>
                    <a:pt x="4347" y="5570"/>
                  </a:cubicBezTo>
                  <a:cubicBezTo>
                    <a:pt x="5018" y="5722"/>
                    <a:pt x="5673" y="5801"/>
                    <a:pt x="6291" y="5801"/>
                  </a:cubicBezTo>
                  <a:cubicBezTo>
                    <a:pt x="8279" y="5801"/>
                    <a:pt x="9870" y="4977"/>
                    <a:pt x="10301" y="3097"/>
                  </a:cubicBezTo>
                  <a:cubicBezTo>
                    <a:pt x="10515" y="2131"/>
                    <a:pt x="10395" y="1027"/>
                    <a:pt x="9993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6595214" y="1646160"/>
              <a:ext cx="53780" cy="32027"/>
            </a:xfrm>
            <a:custGeom>
              <a:avLst/>
              <a:gdLst/>
              <a:ahLst/>
              <a:cxnLst/>
              <a:rect l="l" t="t" r="r" b="b"/>
              <a:pathLst>
                <a:path w="890" h="530" extrusionOk="0">
                  <a:moveTo>
                    <a:pt x="507" y="1"/>
                  </a:moveTo>
                  <a:cubicBezTo>
                    <a:pt x="473" y="1"/>
                    <a:pt x="438" y="3"/>
                    <a:pt x="402" y="8"/>
                  </a:cubicBezTo>
                  <a:cubicBezTo>
                    <a:pt x="171" y="42"/>
                    <a:pt x="0" y="188"/>
                    <a:pt x="17" y="333"/>
                  </a:cubicBezTo>
                  <a:cubicBezTo>
                    <a:pt x="39" y="450"/>
                    <a:pt x="191" y="529"/>
                    <a:pt x="383" y="529"/>
                  </a:cubicBezTo>
                  <a:cubicBezTo>
                    <a:pt x="417" y="529"/>
                    <a:pt x="452" y="527"/>
                    <a:pt x="488" y="522"/>
                  </a:cubicBezTo>
                  <a:cubicBezTo>
                    <a:pt x="719" y="487"/>
                    <a:pt x="890" y="342"/>
                    <a:pt x="873" y="196"/>
                  </a:cubicBezTo>
                  <a:cubicBezTo>
                    <a:pt x="851" y="80"/>
                    <a:pt x="699" y="1"/>
                    <a:pt x="507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6590562" y="1690453"/>
              <a:ext cx="11904" cy="7553"/>
            </a:xfrm>
            <a:custGeom>
              <a:avLst/>
              <a:gdLst/>
              <a:ahLst/>
              <a:cxnLst/>
              <a:rect l="l" t="t" r="r" b="b"/>
              <a:pathLst>
                <a:path w="197" h="125" extrusionOk="0">
                  <a:moveTo>
                    <a:pt x="115" y="0"/>
                  </a:moveTo>
                  <a:cubicBezTo>
                    <a:pt x="106" y="0"/>
                    <a:pt x="96" y="1"/>
                    <a:pt x="86" y="2"/>
                  </a:cubicBezTo>
                  <a:cubicBezTo>
                    <a:pt x="34" y="11"/>
                    <a:pt x="0" y="45"/>
                    <a:pt x="0" y="79"/>
                  </a:cubicBezTo>
                  <a:cubicBezTo>
                    <a:pt x="0" y="108"/>
                    <a:pt x="30" y="124"/>
                    <a:pt x="74" y="124"/>
                  </a:cubicBezTo>
                  <a:cubicBezTo>
                    <a:pt x="83" y="124"/>
                    <a:pt x="93" y="124"/>
                    <a:pt x="103" y="122"/>
                  </a:cubicBezTo>
                  <a:cubicBezTo>
                    <a:pt x="163" y="114"/>
                    <a:pt x="197" y="79"/>
                    <a:pt x="197" y="45"/>
                  </a:cubicBezTo>
                  <a:cubicBezTo>
                    <a:pt x="190" y="17"/>
                    <a:pt x="159" y="0"/>
                    <a:pt x="115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6662409" y="1655345"/>
              <a:ext cx="12448" cy="7976"/>
            </a:xfrm>
            <a:custGeom>
              <a:avLst/>
              <a:gdLst/>
              <a:ahLst/>
              <a:cxnLst/>
              <a:rect l="l" t="t" r="r" b="b"/>
              <a:pathLst>
                <a:path w="206" h="132" extrusionOk="0">
                  <a:moveTo>
                    <a:pt x="115" y="0"/>
                  </a:moveTo>
                  <a:cubicBezTo>
                    <a:pt x="108" y="0"/>
                    <a:pt x="101" y="1"/>
                    <a:pt x="94" y="2"/>
                  </a:cubicBezTo>
                  <a:cubicBezTo>
                    <a:pt x="35" y="10"/>
                    <a:pt x="0" y="53"/>
                    <a:pt x="0" y="79"/>
                  </a:cubicBezTo>
                  <a:cubicBezTo>
                    <a:pt x="0" y="108"/>
                    <a:pt x="39" y="132"/>
                    <a:pt x="88" y="132"/>
                  </a:cubicBezTo>
                  <a:cubicBezTo>
                    <a:pt x="96" y="132"/>
                    <a:pt x="104" y="131"/>
                    <a:pt x="112" y="130"/>
                  </a:cubicBezTo>
                  <a:cubicBezTo>
                    <a:pt x="163" y="121"/>
                    <a:pt x="206" y="87"/>
                    <a:pt x="197" y="53"/>
                  </a:cubicBezTo>
                  <a:cubicBezTo>
                    <a:pt x="197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6554366" y="1695649"/>
              <a:ext cx="11965" cy="7976"/>
            </a:xfrm>
            <a:custGeom>
              <a:avLst/>
              <a:gdLst/>
              <a:ahLst/>
              <a:cxnLst/>
              <a:rect l="l" t="t" r="r" b="b"/>
              <a:pathLst>
                <a:path w="198" h="132" extrusionOk="0">
                  <a:moveTo>
                    <a:pt x="114" y="0"/>
                  </a:moveTo>
                  <a:cubicBezTo>
                    <a:pt x="108" y="0"/>
                    <a:pt x="101" y="1"/>
                    <a:pt x="94" y="2"/>
                  </a:cubicBezTo>
                  <a:cubicBezTo>
                    <a:pt x="35" y="10"/>
                    <a:pt x="0" y="45"/>
                    <a:pt x="0" y="79"/>
                  </a:cubicBezTo>
                  <a:cubicBezTo>
                    <a:pt x="0" y="109"/>
                    <a:pt x="39" y="132"/>
                    <a:pt x="83" y="132"/>
                  </a:cubicBezTo>
                  <a:cubicBezTo>
                    <a:pt x="90" y="132"/>
                    <a:pt x="96" y="131"/>
                    <a:pt x="103" y="130"/>
                  </a:cubicBezTo>
                  <a:cubicBezTo>
                    <a:pt x="163" y="122"/>
                    <a:pt x="197" y="87"/>
                    <a:pt x="197" y="53"/>
                  </a:cubicBezTo>
                  <a:cubicBezTo>
                    <a:pt x="190" y="24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6610684" y="1683081"/>
              <a:ext cx="32147" cy="18612"/>
            </a:xfrm>
            <a:custGeom>
              <a:avLst/>
              <a:gdLst/>
              <a:ahLst/>
              <a:cxnLst/>
              <a:rect l="l" t="t" r="r" b="b"/>
              <a:pathLst>
                <a:path w="532" h="308" extrusionOk="0">
                  <a:moveTo>
                    <a:pt x="299" y="1"/>
                  </a:moveTo>
                  <a:cubicBezTo>
                    <a:pt x="280" y="1"/>
                    <a:pt x="260" y="2"/>
                    <a:pt x="240" y="5"/>
                  </a:cubicBezTo>
                  <a:cubicBezTo>
                    <a:pt x="104" y="30"/>
                    <a:pt x="1" y="116"/>
                    <a:pt x="18" y="193"/>
                  </a:cubicBezTo>
                  <a:cubicBezTo>
                    <a:pt x="25" y="266"/>
                    <a:pt x="120" y="308"/>
                    <a:pt x="233" y="308"/>
                  </a:cubicBezTo>
                  <a:cubicBezTo>
                    <a:pt x="252" y="308"/>
                    <a:pt x="272" y="307"/>
                    <a:pt x="292" y="304"/>
                  </a:cubicBezTo>
                  <a:cubicBezTo>
                    <a:pt x="429" y="278"/>
                    <a:pt x="531" y="193"/>
                    <a:pt x="514" y="116"/>
                  </a:cubicBezTo>
                  <a:cubicBezTo>
                    <a:pt x="507" y="43"/>
                    <a:pt x="412" y="1"/>
                    <a:pt x="299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6642770" y="1671177"/>
              <a:ext cx="21210" cy="12992"/>
            </a:xfrm>
            <a:custGeom>
              <a:avLst/>
              <a:gdLst/>
              <a:ahLst/>
              <a:cxnLst/>
              <a:rect l="l" t="t" r="r" b="b"/>
              <a:pathLst>
                <a:path w="351" h="215" extrusionOk="0">
                  <a:moveTo>
                    <a:pt x="207" y="0"/>
                  </a:moveTo>
                  <a:cubicBezTo>
                    <a:pt x="193" y="0"/>
                    <a:pt x="178" y="2"/>
                    <a:pt x="163" y="5"/>
                  </a:cubicBezTo>
                  <a:cubicBezTo>
                    <a:pt x="69" y="22"/>
                    <a:pt x="0" y="82"/>
                    <a:pt x="9" y="133"/>
                  </a:cubicBezTo>
                  <a:cubicBezTo>
                    <a:pt x="16" y="183"/>
                    <a:pt x="70" y="215"/>
                    <a:pt x="141" y="215"/>
                  </a:cubicBezTo>
                  <a:cubicBezTo>
                    <a:pt x="156" y="215"/>
                    <a:pt x="172" y="213"/>
                    <a:pt x="188" y="210"/>
                  </a:cubicBezTo>
                  <a:cubicBezTo>
                    <a:pt x="283" y="185"/>
                    <a:pt x="351" y="133"/>
                    <a:pt x="342" y="82"/>
                  </a:cubicBezTo>
                  <a:cubicBezTo>
                    <a:pt x="335" y="32"/>
                    <a:pt x="276" y="0"/>
                    <a:pt x="207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6583794" y="1707372"/>
              <a:ext cx="21270" cy="12448"/>
            </a:xfrm>
            <a:custGeom>
              <a:avLst/>
              <a:gdLst/>
              <a:ahLst/>
              <a:cxnLst/>
              <a:rect l="l" t="t" r="r" b="b"/>
              <a:pathLst>
                <a:path w="352" h="206" extrusionOk="0">
                  <a:moveTo>
                    <a:pt x="203" y="0"/>
                  </a:moveTo>
                  <a:cubicBezTo>
                    <a:pt x="188" y="0"/>
                    <a:pt x="171" y="2"/>
                    <a:pt x="155" y="5"/>
                  </a:cubicBezTo>
                  <a:cubicBezTo>
                    <a:pt x="69" y="13"/>
                    <a:pt x="1" y="73"/>
                    <a:pt x="10" y="133"/>
                  </a:cubicBezTo>
                  <a:cubicBezTo>
                    <a:pt x="17" y="175"/>
                    <a:pt x="70" y="206"/>
                    <a:pt x="141" y="206"/>
                  </a:cubicBezTo>
                  <a:cubicBezTo>
                    <a:pt x="156" y="206"/>
                    <a:pt x="173" y="204"/>
                    <a:pt x="189" y="201"/>
                  </a:cubicBezTo>
                  <a:cubicBezTo>
                    <a:pt x="283" y="193"/>
                    <a:pt x="352" y="133"/>
                    <a:pt x="343" y="82"/>
                  </a:cubicBezTo>
                  <a:cubicBezTo>
                    <a:pt x="336" y="32"/>
                    <a:pt x="277" y="0"/>
                    <a:pt x="203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6572977" y="1674802"/>
              <a:ext cx="21270" cy="12992"/>
            </a:xfrm>
            <a:custGeom>
              <a:avLst/>
              <a:gdLst/>
              <a:ahLst/>
              <a:cxnLst/>
              <a:rect l="l" t="t" r="r" b="b"/>
              <a:pathLst>
                <a:path w="352" h="215" extrusionOk="0">
                  <a:moveTo>
                    <a:pt x="202" y="0"/>
                  </a:moveTo>
                  <a:cubicBezTo>
                    <a:pt x="187" y="0"/>
                    <a:pt x="171" y="2"/>
                    <a:pt x="154" y="5"/>
                  </a:cubicBezTo>
                  <a:cubicBezTo>
                    <a:pt x="69" y="30"/>
                    <a:pt x="0" y="73"/>
                    <a:pt x="9" y="133"/>
                  </a:cubicBezTo>
                  <a:cubicBezTo>
                    <a:pt x="16" y="183"/>
                    <a:pt x="70" y="214"/>
                    <a:pt x="141" y="214"/>
                  </a:cubicBezTo>
                  <a:cubicBezTo>
                    <a:pt x="156" y="214"/>
                    <a:pt x="172" y="213"/>
                    <a:pt x="189" y="210"/>
                  </a:cubicBezTo>
                  <a:cubicBezTo>
                    <a:pt x="283" y="193"/>
                    <a:pt x="351" y="142"/>
                    <a:pt x="343" y="82"/>
                  </a:cubicBezTo>
                  <a:cubicBezTo>
                    <a:pt x="335" y="32"/>
                    <a:pt x="276" y="0"/>
                    <a:pt x="202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6592072" y="1915662"/>
              <a:ext cx="61153" cy="39882"/>
            </a:xfrm>
            <a:custGeom>
              <a:avLst/>
              <a:gdLst/>
              <a:ahLst/>
              <a:cxnLst/>
              <a:rect l="l" t="t" r="r" b="b"/>
              <a:pathLst>
                <a:path w="1012" h="660" extrusionOk="0">
                  <a:moveTo>
                    <a:pt x="130" y="1"/>
                  </a:moveTo>
                  <a:cubicBezTo>
                    <a:pt x="101" y="1"/>
                    <a:pt x="71" y="18"/>
                    <a:pt x="61" y="57"/>
                  </a:cubicBezTo>
                  <a:lnTo>
                    <a:pt x="52" y="48"/>
                  </a:lnTo>
                  <a:lnTo>
                    <a:pt x="52" y="48"/>
                  </a:lnTo>
                  <a:cubicBezTo>
                    <a:pt x="1" y="262"/>
                    <a:pt x="35" y="519"/>
                    <a:pt x="249" y="621"/>
                  </a:cubicBezTo>
                  <a:cubicBezTo>
                    <a:pt x="315" y="647"/>
                    <a:pt x="382" y="659"/>
                    <a:pt x="449" y="659"/>
                  </a:cubicBezTo>
                  <a:cubicBezTo>
                    <a:pt x="582" y="659"/>
                    <a:pt x="711" y="610"/>
                    <a:pt x="814" y="519"/>
                  </a:cubicBezTo>
                  <a:cubicBezTo>
                    <a:pt x="908" y="433"/>
                    <a:pt x="976" y="322"/>
                    <a:pt x="1002" y="194"/>
                  </a:cubicBezTo>
                  <a:cubicBezTo>
                    <a:pt x="1012" y="138"/>
                    <a:pt x="969" y="104"/>
                    <a:pt x="926" y="104"/>
                  </a:cubicBezTo>
                  <a:cubicBezTo>
                    <a:pt x="896" y="104"/>
                    <a:pt x="867" y="121"/>
                    <a:pt x="856" y="159"/>
                  </a:cubicBezTo>
                  <a:cubicBezTo>
                    <a:pt x="848" y="202"/>
                    <a:pt x="839" y="245"/>
                    <a:pt x="814" y="288"/>
                  </a:cubicBezTo>
                  <a:cubicBezTo>
                    <a:pt x="796" y="330"/>
                    <a:pt x="779" y="365"/>
                    <a:pt x="745" y="390"/>
                  </a:cubicBezTo>
                  <a:cubicBezTo>
                    <a:pt x="719" y="424"/>
                    <a:pt x="685" y="450"/>
                    <a:pt x="651" y="467"/>
                  </a:cubicBezTo>
                  <a:cubicBezTo>
                    <a:pt x="625" y="484"/>
                    <a:pt x="591" y="501"/>
                    <a:pt x="548" y="510"/>
                  </a:cubicBezTo>
                  <a:cubicBezTo>
                    <a:pt x="518" y="519"/>
                    <a:pt x="484" y="523"/>
                    <a:pt x="450" y="523"/>
                  </a:cubicBezTo>
                  <a:cubicBezTo>
                    <a:pt x="416" y="523"/>
                    <a:pt x="382" y="519"/>
                    <a:pt x="352" y="510"/>
                  </a:cubicBezTo>
                  <a:lnTo>
                    <a:pt x="321" y="502"/>
                  </a:lnTo>
                  <a:lnTo>
                    <a:pt x="321" y="502"/>
                  </a:lnTo>
                  <a:cubicBezTo>
                    <a:pt x="317" y="500"/>
                    <a:pt x="312" y="496"/>
                    <a:pt x="309" y="493"/>
                  </a:cubicBezTo>
                  <a:lnTo>
                    <a:pt x="283" y="484"/>
                  </a:lnTo>
                  <a:lnTo>
                    <a:pt x="275" y="476"/>
                  </a:lnTo>
                  <a:lnTo>
                    <a:pt x="266" y="467"/>
                  </a:lnTo>
                  <a:cubicBezTo>
                    <a:pt x="258" y="459"/>
                    <a:pt x="240" y="442"/>
                    <a:pt x="232" y="433"/>
                  </a:cubicBezTo>
                  <a:lnTo>
                    <a:pt x="223" y="416"/>
                  </a:lnTo>
                  <a:cubicBezTo>
                    <a:pt x="215" y="407"/>
                    <a:pt x="215" y="399"/>
                    <a:pt x="206" y="390"/>
                  </a:cubicBezTo>
                  <a:lnTo>
                    <a:pt x="198" y="373"/>
                  </a:lnTo>
                  <a:cubicBezTo>
                    <a:pt x="198" y="348"/>
                    <a:pt x="189" y="348"/>
                    <a:pt x="189" y="339"/>
                  </a:cubicBezTo>
                  <a:cubicBezTo>
                    <a:pt x="189" y="330"/>
                    <a:pt x="181" y="313"/>
                    <a:pt x="181" y="296"/>
                  </a:cubicBezTo>
                  <a:cubicBezTo>
                    <a:pt x="181" y="288"/>
                    <a:pt x="181" y="279"/>
                    <a:pt x="181" y="279"/>
                  </a:cubicBezTo>
                  <a:cubicBezTo>
                    <a:pt x="181" y="211"/>
                    <a:pt x="181" y="151"/>
                    <a:pt x="198" y="91"/>
                  </a:cubicBezTo>
                  <a:cubicBezTo>
                    <a:pt x="213" y="36"/>
                    <a:pt x="172" y="1"/>
                    <a:pt x="130" y="1"/>
                  </a:cubicBezTo>
                  <a:close/>
                </a:path>
              </a:pathLst>
            </a:custGeom>
            <a:solidFill>
              <a:srgbClr val="294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6699631" y="1928231"/>
              <a:ext cx="56923" cy="42299"/>
            </a:xfrm>
            <a:custGeom>
              <a:avLst/>
              <a:gdLst/>
              <a:ahLst/>
              <a:cxnLst/>
              <a:rect l="l" t="t" r="r" b="b"/>
              <a:pathLst>
                <a:path w="942" h="700" extrusionOk="0">
                  <a:moveTo>
                    <a:pt x="123" y="1"/>
                  </a:moveTo>
                  <a:cubicBezTo>
                    <a:pt x="92" y="1"/>
                    <a:pt x="59" y="24"/>
                    <a:pt x="52" y="54"/>
                  </a:cubicBezTo>
                  <a:lnTo>
                    <a:pt x="35" y="45"/>
                  </a:lnTo>
                  <a:lnTo>
                    <a:pt x="35" y="45"/>
                  </a:lnTo>
                  <a:cubicBezTo>
                    <a:pt x="0" y="174"/>
                    <a:pt x="17" y="311"/>
                    <a:pt x="69" y="430"/>
                  </a:cubicBezTo>
                  <a:cubicBezTo>
                    <a:pt x="103" y="524"/>
                    <a:pt x="180" y="601"/>
                    <a:pt x="265" y="644"/>
                  </a:cubicBezTo>
                  <a:cubicBezTo>
                    <a:pt x="336" y="681"/>
                    <a:pt x="413" y="700"/>
                    <a:pt x="490" y="700"/>
                  </a:cubicBezTo>
                  <a:cubicBezTo>
                    <a:pt x="608" y="700"/>
                    <a:pt x="725" y="656"/>
                    <a:pt x="813" y="567"/>
                  </a:cubicBezTo>
                  <a:cubicBezTo>
                    <a:pt x="899" y="465"/>
                    <a:pt x="941" y="336"/>
                    <a:pt x="933" y="208"/>
                  </a:cubicBezTo>
                  <a:cubicBezTo>
                    <a:pt x="928" y="165"/>
                    <a:pt x="896" y="144"/>
                    <a:pt x="864" y="144"/>
                  </a:cubicBezTo>
                  <a:cubicBezTo>
                    <a:pt x="832" y="144"/>
                    <a:pt x="800" y="165"/>
                    <a:pt x="796" y="208"/>
                  </a:cubicBezTo>
                  <a:cubicBezTo>
                    <a:pt x="796" y="259"/>
                    <a:pt x="787" y="302"/>
                    <a:pt x="779" y="353"/>
                  </a:cubicBezTo>
                  <a:cubicBezTo>
                    <a:pt x="779" y="362"/>
                    <a:pt x="770" y="370"/>
                    <a:pt x="762" y="379"/>
                  </a:cubicBezTo>
                  <a:lnTo>
                    <a:pt x="762" y="396"/>
                  </a:lnTo>
                  <a:cubicBezTo>
                    <a:pt x="753" y="405"/>
                    <a:pt x="753" y="413"/>
                    <a:pt x="745" y="422"/>
                  </a:cubicBezTo>
                  <a:lnTo>
                    <a:pt x="736" y="430"/>
                  </a:lnTo>
                  <a:cubicBezTo>
                    <a:pt x="736" y="430"/>
                    <a:pt x="726" y="445"/>
                    <a:pt x="729" y="445"/>
                  </a:cubicBezTo>
                  <a:cubicBezTo>
                    <a:pt x="730" y="445"/>
                    <a:pt x="732" y="443"/>
                    <a:pt x="736" y="439"/>
                  </a:cubicBezTo>
                  <a:lnTo>
                    <a:pt x="736" y="439"/>
                  </a:lnTo>
                  <a:cubicBezTo>
                    <a:pt x="719" y="456"/>
                    <a:pt x="710" y="473"/>
                    <a:pt x="693" y="482"/>
                  </a:cubicBezTo>
                  <a:lnTo>
                    <a:pt x="685" y="490"/>
                  </a:lnTo>
                  <a:lnTo>
                    <a:pt x="659" y="507"/>
                  </a:lnTo>
                  <a:lnTo>
                    <a:pt x="633" y="524"/>
                  </a:lnTo>
                  <a:lnTo>
                    <a:pt x="625" y="524"/>
                  </a:lnTo>
                  <a:cubicBezTo>
                    <a:pt x="608" y="533"/>
                    <a:pt x="582" y="542"/>
                    <a:pt x="565" y="542"/>
                  </a:cubicBezTo>
                  <a:lnTo>
                    <a:pt x="539" y="550"/>
                  </a:lnTo>
                  <a:lnTo>
                    <a:pt x="419" y="550"/>
                  </a:lnTo>
                  <a:cubicBezTo>
                    <a:pt x="402" y="542"/>
                    <a:pt x="385" y="542"/>
                    <a:pt x="360" y="533"/>
                  </a:cubicBezTo>
                  <a:lnTo>
                    <a:pt x="351" y="524"/>
                  </a:lnTo>
                  <a:lnTo>
                    <a:pt x="325" y="507"/>
                  </a:lnTo>
                  <a:lnTo>
                    <a:pt x="300" y="499"/>
                  </a:lnTo>
                  <a:lnTo>
                    <a:pt x="291" y="490"/>
                  </a:lnTo>
                  <a:cubicBezTo>
                    <a:pt x="291" y="490"/>
                    <a:pt x="265" y="456"/>
                    <a:pt x="248" y="447"/>
                  </a:cubicBezTo>
                  <a:cubicBezTo>
                    <a:pt x="248" y="439"/>
                    <a:pt x="248" y="439"/>
                    <a:pt x="240" y="439"/>
                  </a:cubicBezTo>
                  <a:lnTo>
                    <a:pt x="223" y="405"/>
                  </a:lnTo>
                  <a:cubicBezTo>
                    <a:pt x="214" y="396"/>
                    <a:pt x="214" y="379"/>
                    <a:pt x="206" y="370"/>
                  </a:cubicBezTo>
                  <a:lnTo>
                    <a:pt x="197" y="345"/>
                  </a:lnTo>
                  <a:cubicBezTo>
                    <a:pt x="188" y="319"/>
                    <a:pt x="180" y="293"/>
                    <a:pt x="180" y="268"/>
                  </a:cubicBezTo>
                  <a:lnTo>
                    <a:pt x="180" y="259"/>
                  </a:lnTo>
                  <a:lnTo>
                    <a:pt x="180" y="234"/>
                  </a:lnTo>
                  <a:cubicBezTo>
                    <a:pt x="180" y="216"/>
                    <a:pt x="180" y="208"/>
                    <a:pt x="180" y="191"/>
                  </a:cubicBezTo>
                  <a:cubicBezTo>
                    <a:pt x="180" y="157"/>
                    <a:pt x="180" y="122"/>
                    <a:pt x="188" y="97"/>
                  </a:cubicBezTo>
                  <a:cubicBezTo>
                    <a:pt x="197" y="54"/>
                    <a:pt x="180" y="20"/>
                    <a:pt x="137" y="3"/>
                  </a:cubicBezTo>
                  <a:cubicBezTo>
                    <a:pt x="133" y="1"/>
                    <a:pt x="128" y="1"/>
                    <a:pt x="123" y="1"/>
                  </a:cubicBezTo>
                  <a:close/>
                </a:path>
              </a:pathLst>
            </a:custGeom>
            <a:solidFill>
              <a:srgbClr val="294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6581679" y="1982313"/>
              <a:ext cx="164484" cy="41393"/>
            </a:xfrm>
            <a:custGeom>
              <a:avLst/>
              <a:gdLst/>
              <a:ahLst/>
              <a:cxnLst/>
              <a:rect l="l" t="t" r="r" b="b"/>
              <a:pathLst>
                <a:path w="2722" h="685" extrusionOk="0">
                  <a:moveTo>
                    <a:pt x="105" y="0"/>
                  </a:moveTo>
                  <a:cubicBezTo>
                    <a:pt x="49" y="0"/>
                    <a:pt x="1" y="73"/>
                    <a:pt x="53" y="126"/>
                  </a:cubicBezTo>
                  <a:cubicBezTo>
                    <a:pt x="387" y="442"/>
                    <a:pt x="849" y="588"/>
                    <a:pt x="1285" y="647"/>
                  </a:cubicBezTo>
                  <a:cubicBezTo>
                    <a:pt x="1432" y="673"/>
                    <a:pt x="1582" y="685"/>
                    <a:pt x="1731" y="685"/>
                  </a:cubicBezTo>
                  <a:cubicBezTo>
                    <a:pt x="2041" y="685"/>
                    <a:pt x="2351" y="632"/>
                    <a:pt x="2645" y="528"/>
                  </a:cubicBezTo>
                  <a:cubicBezTo>
                    <a:pt x="2721" y="497"/>
                    <a:pt x="2703" y="385"/>
                    <a:pt x="2637" y="385"/>
                  </a:cubicBezTo>
                  <a:cubicBezTo>
                    <a:pt x="2629" y="385"/>
                    <a:pt x="2620" y="387"/>
                    <a:pt x="2611" y="391"/>
                  </a:cubicBezTo>
                  <a:cubicBezTo>
                    <a:pt x="2327" y="491"/>
                    <a:pt x="2036" y="539"/>
                    <a:pt x="1742" y="539"/>
                  </a:cubicBezTo>
                  <a:cubicBezTo>
                    <a:pt x="1610" y="539"/>
                    <a:pt x="1477" y="529"/>
                    <a:pt x="1345" y="511"/>
                  </a:cubicBezTo>
                  <a:cubicBezTo>
                    <a:pt x="917" y="459"/>
                    <a:pt x="472" y="322"/>
                    <a:pt x="156" y="23"/>
                  </a:cubicBezTo>
                  <a:cubicBezTo>
                    <a:pt x="140" y="7"/>
                    <a:pt x="122" y="0"/>
                    <a:pt x="105" y="0"/>
                  </a:cubicBezTo>
                  <a:close/>
                </a:path>
              </a:pathLst>
            </a:custGeom>
            <a:solidFill>
              <a:srgbClr val="294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6498532" y="1931313"/>
              <a:ext cx="81215" cy="69975"/>
            </a:xfrm>
            <a:custGeom>
              <a:avLst/>
              <a:gdLst/>
              <a:ahLst/>
              <a:cxnLst/>
              <a:rect l="l" t="t" r="r" b="b"/>
              <a:pathLst>
                <a:path w="1344" h="1158" extrusionOk="0">
                  <a:moveTo>
                    <a:pt x="573" y="1"/>
                  </a:moveTo>
                  <a:cubicBezTo>
                    <a:pt x="280" y="1"/>
                    <a:pt x="0" y="230"/>
                    <a:pt x="0" y="576"/>
                  </a:cubicBezTo>
                  <a:cubicBezTo>
                    <a:pt x="0" y="893"/>
                    <a:pt x="257" y="1149"/>
                    <a:pt x="574" y="1158"/>
                  </a:cubicBezTo>
                  <a:cubicBezTo>
                    <a:pt x="1087" y="1158"/>
                    <a:pt x="1344" y="533"/>
                    <a:pt x="976" y="174"/>
                  </a:cubicBezTo>
                  <a:cubicBezTo>
                    <a:pt x="859" y="54"/>
                    <a:pt x="714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6761146" y="1972161"/>
              <a:ext cx="81698" cy="69492"/>
            </a:xfrm>
            <a:custGeom>
              <a:avLst/>
              <a:gdLst/>
              <a:ahLst/>
              <a:cxnLst/>
              <a:rect l="l" t="t" r="r" b="b"/>
              <a:pathLst>
                <a:path w="1352" h="1150" extrusionOk="0">
                  <a:moveTo>
                    <a:pt x="579" y="0"/>
                  </a:moveTo>
                  <a:cubicBezTo>
                    <a:pt x="284" y="0"/>
                    <a:pt x="0" y="230"/>
                    <a:pt x="0" y="576"/>
                  </a:cubicBezTo>
                  <a:cubicBezTo>
                    <a:pt x="9" y="892"/>
                    <a:pt x="266" y="1149"/>
                    <a:pt x="582" y="1149"/>
                  </a:cubicBezTo>
                  <a:cubicBezTo>
                    <a:pt x="1095" y="1149"/>
                    <a:pt x="1352" y="533"/>
                    <a:pt x="984" y="174"/>
                  </a:cubicBezTo>
                  <a:cubicBezTo>
                    <a:pt x="867" y="54"/>
                    <a:pt x="722" y="0"/>
                    <a:pt x="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6" name="Google Shape;3046;p45"/>
          <p:cNvGrpSpPr/>
          <p:nvPr/>
        </p:nvGrpSpPr>
        <p:grpSpPr>
          <a:xfrm rot="182285" flipH="1">
            <a:off x="6307175" y="60949"/>
            <a:ext cx="2357068" cy="2169292"/>
            <a:chOff x="596018" y="-170293"/>
            <a:chExt cx="2357055" cy="2169280"/>
          </a:xfrm>
        </p:grpSpPr>
        <p:grpSp>
          <p:nvGrpSpPr>
            <p:cNvPr id="3047" name="Google Shape;3047;p45"/>
            <p:cNvGrpSpPr/>
            <p:nvPr/>
          </p:nvGrpSpPr>
          <p:grpSpPr>
            <a:xfrm rot="505580" flipH="1">
              <a:off x="706191" y="190316"/>
              <a:ext cx="2136710" cy="1661082"/>
              <a:chOff x="841350" y="1059175"/>
              <a:chExt cx="723950" cy="562800"/>
            </a:xfrm>
          </p:grpSpPr>
          <p:sp>
            <p:nvSpPr>
              <p:cNvPr id="3048" name="Google Shape;3048;p45"/>
              <p:cNvSpPr/>
              <p:nvPr/>
            </p:nvSpPr>
            <p:spPr>
              <a:xfrm>
                <a:off x="841350" y="1061850"/>
                <a:ext cx="723650" cy="541050"/>
              </a:xfrm>
              <a:custGeom>
                <a:avLst/>
                <a:gdLst/>
                <a:ahLst/>
                <a:cxnLst/>
                <a:rect l="l" t="t" r="r" b="b"/>
                <a:pathLst>
                  <a:path w="28946" h="21642" extrusionOk="0">
                    <a:moveTo>
                      <a:pt x="13830" y="1"/>
                    </a:moveTo>
                    <a:cubicBezTo>
                      <a:pt x="12541" y="1"/>
                      <a:pt x="11381" y="1291"/>
                      <a:pt x="10607" y="2346"/>
                    </a:cubicBezTo>
                    <a:cubicBezTo>
                      <a:pt x="7834" y="2834"/>
                      <a:pt x="5304" y="4260"/>
                      <a:pt x="3442" y="6379"/>
                    </a:cubicBezTo>
                    <a:cubicBezTo>
                      <a:pt x="2813" y="7008"/>
                      <a:pt x="2479" y="7868"/>
                      <a:pt x="2504" y="8767"/>
                    </a:cubicBezTo>
                    <a:cubicBezTo>
                      <a:pt x="1991" y="9063"/>
                      <a:pt x="1490" y="9358"/>
                      <a:pt x="989" y="9679"/>
                    </a:cubicBezTo>
                    <a:cubicBezTo>
                      <a:pt x="0" y="10321"/>
                      <a:pt x="231" y="11502"/>
                      <a:pt x="1374" y="11502"/>
                    </a:cubicBezTo>
                    <a:cubicBezTo>
                      <a:pt x="2170" y="11502"/>
                      <a:pt x="2877" y="11207"/>
                      <a:pt x="3686" y="11092"/>
                    </a:cubicBezTo>
                    <a:lnTo>
                      <a:pt x="3917" y="11053"/>
                    </a:lnTo>
                    <a:cubicBezTo>
                      <a:pt x="4533" y="11451"/>
                      <a:pt x="5355" y="11708"/>
                      <a:pt x="6421" y="11772"/>
                    </a:cubicBezTo>
                    <a:cubicBezTo>
                      <a:pt x="6633" y="11783"/>
                      <a:pt x="6841" y="11788"/>
                      <a:pt x="7044" y="11788"/>
                    </a:cubicBezTo>
                    <a:cubicBezTo>
                      <a:pt x="8502" y="11788"/>
                      <a:pt x="9745" y="11529"/>
                      <a:pt x="10928" y="11348"/>
                    </a:cubicBezTo>
                    <a:lnTo>
                      <a:pt x="11172" y="11310"/>
                    </a:lnTo>
                    <a:lnTo>
                      <a:pt x="11314" y="11284"/>
                    </a:lnTo>
                    <a:lnTo>
                      <a:pt x="11583" y="11259"/>
                    </a:lnTo>
                    <a:lnTo>
                      <a:pt x="11699" y="11233"/>
                    </a:lnTo>
                    <a:cubicBezTo>
                      <a:pt x="11827" y="11220"/>
                      <a:pt x="11956" y="11207"/>
                      <a:pt x="12084" y="11194"/>
                    </a:cubicBezTo>
                    <a:cubicBezTo>
                      <a:pt x="12332" y="11183"/>
                      <a:pt x="12581" y="11176"/>
                      <a:pt x="12829" y="11176"/>
                    </a:cubicBezTo>
                    <a:cubicBezTo>
                      <a:pt x="13133" y="11176"/>
                      <a:pt x="13437" y="11186"/>
                      <a:pt x="13741" y="11207"/>
                    </a:cubicBezTo>
                    <a:cubicBezTo>
                      <a:pt x="15603" y="11361"/>
                      <a:pt x="17426" y="11862"/>
                      <a:pt x="19096" y="12697"/>
                    </a:cubicBezTo>
                    <a:cubicBezTo>
                      <a:pt x="19160" y="12748"/>
                      <a:pt x="19224" y="12799"/>
                      <a:pt x="19301" y="12851"/>
                    </a:cubicBezTo>
                    <a:lnTo>
                      <a:pt x="19340" y="12889"/>
                    </a:lnTo>
                    <a:lnTo>
                      <a:pt x="19545" y="13043"/>
                    </a:lnTo>
                    <a:lnTo>
                      <a:pt x="19661" y="13133"/>
                    </a:lnTo>
                    <a:lnTo>
                      <a:pt x="19789" y="13223"/>
                    </a:lnTo>
                    <a:lnTo>
                      <a:pt x="20020" y="13390"/>
                    </a:lnTo>
                    <a:lnTo>
                      <a:pt x="20059" y="13416"/>
                    </a:lnTo>
                    <a:cubicBezTo>
                      <a:pt x="20123" y="13467"/>
                      <a:pt x="20187" y="13519"/>
                      <a:pt x="20251" y="13570"/>
                    </a:cubicBezTo>
                    <a:lnTo>
                      <a:pt x="20303" y="13609"/>
                    </a:lnTo>
                    <a:cubicBezTo>
                      <a:pt x="20380" y="13660"/>
                      <a:pt x="20457" y="13724"/>
                      <a:pt x="20534" y="13788"/>
                    </a:cubicBezTo>
                    <a:lnTo>
                      <a:pt x="20572" y="13827"/>
                    </a:lnTo>
                    <a:cubicBezTo>
                      <a:pt x="20649" y="13878"/>
                      <a:pt x="20727" y="13942"/>
                      <a:pt x="20791" y="14007"/>
                    </a:cubicBezTo>
                    <a:lnTo>
                      <a:pt x="20829" y="14032"/>
                    </a:lnTo>
                    <a:lnTo>
                      <a:pt x="21060" y="14238"/>
                    </a:lnTo>
                    <a:lnTo>
                      <a:pt x="21112" y="14276"/>
                    </a:lnTo>
                    <a:cubicBezTo>
                      <a:pt x="21279" y="14430"/>
                      <a:pt x="21458" y="14584"/>
                      <a:pt x="21625" y="14764"/>
                    </a:cubicBezTo>
                    <a:lnTo>
                      <a:pt x="21677" y="14803"/>
                    </a:lnTo>
                    <a:cubicBezTo>
                      <a:pt x="22319" y="15458"/>
                      <a:pt x="22897" y="16177"/>
                      <a:pt x="23385" y="16960"/>
                    </a:cubicBezTo>
                    <a:cubicBezTo>
                      <a:pt x="22229" y="18296"/>
                      <a:pt x="21407" y="20492"/>
                      <a:pt x="22139" y="21275"/>
                    </a:cubicBezTo>
                    <a:cubicBezTo>
                      <a:pt x="22498" y="21530"/>
                      <a:pt x="22815" y="21642"/>
                      <a:pt x="23096" y="21642"/>
                    </a:cubicBezTo>
                    <a:cubicBezTo>
                      <a:pt x="24060" y="21642"/>
                      <a:pt x="24599" y="20326"/>
                      <a:pt x="24977" y="18963"/>
                    </a:cubicBezTo>
                    <a:cubicBezTo>
                      <a:pt x="25427" y="19111"/>
                      <a:pt x="26345" y="19284"/>
                      <a:pt x="27176" y="19284"/>
                    </a:cubicBezTo>
                    <a:cubicBezTo>
                      <a:pt x="28008" y="19284"/>
                      <a:pt x="28752" y="19111"/>
                      <a:pt x="28855" y="18565"/>
                    </a:cubicBezTo>
                    <a:cubicBezTo>
                      <a:pt x="28945" y="17474"/>
                      <a:pt x="27366" y="16588"/>
                      <a:pt x="26569" y="16485"/>
                    </a:cubicBezTo>
                    <a:cubicBezTo>
                      <a:pt x="26160" y="16413"/>
                      <a:pt x="25845" y="16404"/>
                      <a:pt x="25597" y="16404"/>
                    </a:cubicBezTo>
                    <a:cubicBezTo>
                      <a:pt x="25514" y="16404"/>
                      <a:pt x="25439" y="16405"/>
                      <a:pt x="25370" y="16405"/>
                    </a:cubicBezTo>
                    <a:cubicBezTo>
                      <a:pt x="25096" y="16405"/>
                      <a:pt x="24926" y="16389"/>
                      <a:pt x="24797" y="16228"/>
                    </a:cubicBezTo>
                    <a:cubicBezTo>
                      <a:pt x="25260" y="12787"/>
                      <a:pt x="24219" y="9846"/>
                      <a:pt x="23398" y="8074"/>
                    </a:cubicBezTo>
                    <a:cubicBezTo>
                      <a:pt x="21844" y="4709"/>
                      <a:pt x="18287" y="2616"/>
                      <a:pt x="14396" y="2205"/>
                    </a:cubicBezTo>
                    <a:cubicBezTo>
                      <a:pt x="14152" y="1037"/>
                      <a:pt x="14935" y="86"/>
                      <a:pt x="14010" y="9"/>
                    </a:cubicBezTo>
                    <a:cubicBezTo>
                      <a:pt x="13950" y="4"/>
                      <a:pt x="13890" y="1"/>
                      <a:pt x="138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45"/>
              <p:cNvSpPr/>
              <p:nvPr/>
            </p:nvSpPr>
            <p:spPr>
              <a:xfrm>
                <a:off x="841350" y="1059175"/>
                <a:ext cx="723950" cy="562800"/>
              </a:xfrm>
              <a:custGeom>
                <a:avLst/>
                <a:gdLst/>
                <a:ahLst/>
                <a:cxnLst/>
                <a:rect l="l" t="t" r="r" b="b"/>
                <a:pathLst>
                  <a:path w="28958" h="22512" extrusionOk="0">
                    <a:moveTo>
                      <a:pt x="26569" y="16605"/>
                    </a:moveTo>
                    <a:cubicBezTo>
                      <a:pt x="25491" y="16412"/>
                      <a:pt x="25054" y="16669"/>
                      <a:pt x="24810" y="16348"/>
                    </a:cubicBezTo>
                    <a:cubicBezTo>
                      <a:pt x="25272" y="12906"/>
                      <a:pt x="24219" y="9966"/>
                      <a:pt x="23410" y="8194"/>
                    </a:cubicBezTo>
                    <a:cubicBezTo>
                      <a:pt x="21844" y="4829"/>
                      <a:pt x="18299" y="2736"/>
                      <a:pt x="14408" y="2325"/>
                    </a:cubicBezTo>
                    <a:cubicBezTo>
                      <a:pt x="14152" y="1157"/>
                      <a:pt x="14935" y="206"/>
                      <a:pt x="14010" y="129"/>
                    </a:cubicBezTo>
                    <a:cubicBezTo>
                      <a:pt x="12662" y="1"/>
                      <a:pt x="11429" y="1362"/>
                      <a:pt x="10607" y="2466"/>
                    </a:cubicBezTo>
                    <a:cubicBezTo>
                      <a:pt x="7834" y="2954"/>
                      <a:pt x="5304" y="4380"/>
                      <a:pt x="3442" y="6499"/>
                    </a:cubicBezTo>
                    <a:cubicBezTo>
                      <a:pt x="2825" y="7128"/>
                      <a:pt x="2479" y="7988"/>
                      <a:pt x="2504" y="8874"/>
                    </a:cubicBezTo>
                    <a:cubicBezTo>
                      <a:pt x="2004" y="9170"/>
                      <a:pt x="1490" y="9465"/>
                      <a:pt x="989" y="9786"/>
                    </a:cubicBezTo>
                    <a:cubicBezTo>
                      <a:pt x="0" y="10441"/>
                      <a:pt x="244" y="11609"/>
                      <a:pt x="1374" y="11609"/>
                    </a:cubicBezTo>
                    <a:cubicBezTo>
                      <a:pt x="2170" y="11609"/>
                      <a:pt x="2877" y="11327"/>
                      <a:pt x="3686" y="11199"/>
                    </a:cubicBezTo>
                    <a:cubicBezTo>
                      <a:pt x="3763" y="11199"/>
                      <a:pt x="3840" y="11186"/>
                      <a:pt x="3917" y="11160"/>
                    </a:cubicBezTo>
                    <a:cubicBezTo>
                      <a:pt x="4533" y="11558"/>
                      <a:pt x="5368" y="11815"/>
                      <a:pt x="6421" y="11879"/>
                    </a:cubicBezTo>
                    <a:cubicBezTo>
                      <a:pt x="8655" y="11995"/>
                      <a:pt x="10389" y="11455"/>
                      <a:pt x="12084" y="11314"/>
                    </a:cubicBezTo>
                    <a:cubicBezTo>
                      <a:pt x="14203" y="11173"/>
                      <a:pt x="16707" y="11635"/>
                      <a:pt x="19096" y="12817"/>
                    </a:cubicBezTo>
                    <a:cubicBezTo>
                      <a:pt x="20251" y="13716"/>
                      <a:pt x="21844" y="14666"/>
                      <a:pt x="23385" y="17067"/>
                    </a:cubicBezTo>
                    <a:cubicBezTo>
                      <a:pt x="22242" y="18403"/>
                      <a:pt x="21407" y="20599"/>
                      <a:pt x="22152" y="21382"/>
                    </a:cubicBezTo>
                    <a:cubicBezTo>
                      <a:pt x="23731" y="22512"/>
                      <a:pt x="24489" y="20830"/>
                      <a:pt x="24990" y="19070"/>
                    </a:cubicBezTo>
                    <a:cubicBezTo>
                      <a:pt x="25876" y="19379"/>
                      <a:pt x="28650" y="19764"/>
                      <a:pt x="28855" y="18685"/>
                    </a:cubicBezTo>
                    <a:cubicBezTo>
                      <a:pt x="28958" y="17594"/>
                      <a:pt x="27366" y="16695"/>
                      <a:pt x="26569" y="166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45"/>
              <p:cNvSpPr/>
              <p:nvPr/>
            </p:nvSpPr>
            <p:spPr>
              <a:xfrm>
                <a:off x="1054825" y="1298025"/>
                <a:ext cx="330050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13202" h="5420" extrusionOk="0">
                    <a:moveTo>
                      <a:pt x="11879" y="2531"/>
                    </a:moveTo>
                    <a:cubicBezTo>
                      <a:pt x="10762" y="1272"/>
                      <a:pt x="9170" y="309"/>
                      <a:pt x="7513" y="193"/>
                    </a:cubicBezTo>
                    <a:cubicBezTo>
                      <a:pt x="5240" y="39"/>
                      <a:pt x="1362" y="1"/>
                      <a:pt x="1" y="2248"/>
                    </a:cubicBezTo>
                    <a:cubicBezTo>
                      <a:pt x="1285" y="2107"/>
                      <a:pt x="2428" y="1850"/>
                      <a:pt x="3545" y="1747"/>
                    </a:cubicBezTo>
                    <a:cubicBezTo>
                      <a:pt x="5664" y="1606"/>
                      <a:pt x="8168" y="2068"/>
                      <a:pt x="10557" y="3250"/>
                    </a:cubicBezTo>
                    <a:cubicBezTo>
                      <a:pt x="11301" y="3828"/>
                      <a:pt x="12226" y="4431"/>
                      <a:pt x="13202" y="5420"/>
                    </a:cubicBezTo>
                    <a:cubicBezTo>
                      <a:pt x="12997" y="4367"/>
                      <a:pt x="12598" y="3352"/>
                      <a:pt x="11879" y="2531"/>
                    </a:cubicBezTo>
                    <a:close/>
                  </a:path>
                </a:pathLst>
              </a:custGeom>
              <a:solidFill>
                <a:srgbClr val="FEFEFE">
                  <a:alpha val="6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45"/>
              <p:cNvSpPr/>
              <p:nvPr/>
            </p:nvSpPr>
            <p:spPr>
              <a:xfrm rot="-2914034">
                <a:off x="1157120" y="1208068"/>
                <a:ext cx="144513" cy="84133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3365" extrusionOk="0">
                    <a:moveTo>
                      <a:pt x="1" y="424"/>
                    </a:moveTo>
                    <a:cubicBezTo>
                      <a:pt x="591" y="745"/>
                      <a:pt x="5779" y="3365"/>
                      <a:pt x="5137" y="1169"/>
                    </a:cubicBezTo>
                    <a:cubicBezTo>
                      <a:pt x="4816" y="0"/>
                      <a:pt x="912" y="103"/>
                      <a:pt x="1" y="424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45"/>
              <p:cNvSpPr/>
              <p:nvPr/>
            </p:nvSpPr>
            <p:spPr>
              <a:xfrm>
                <a:off x="983575" y="1250200"/>
                <a:ext cx="507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580" extrusionOk="0">
                    <a:moveTo>
                      <a:pt x="1015" y="0"/>
                    </a:moveTo>
                    <a:cubicBezTo>
                      <a:pt x="0" y="0"/>
                      <a:pt x="0" y="1580"/>
                      <a:pt x="1015" y="1580"/>
                    </a:cubicBezTo>
                    <a:cubicBezTo>
                      <a:pt x="2029" y="1580"/>
                      <a:pt x="2029" y="0"/>
                      <a:pt x="1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45"/>
              <p:cNvSpPr/>
              <p:nvPr/>
            </p:nvSpPr>
            <p:spPr>
              <a:xfrm>
                <a:off x="1005075" y="1260150"/>
                <a:ext cx="15750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76" extrusionOk="0">
                    <a:moveTo>
                      <a:pt x="309" y="1"/>
                    </a:moveTo>
                    <a:cubicBezTo>
                      <a:pt x="0" y="1"/>
                      <a:pt x="0" y="476"/>
                      <a:pt x="309" y="476"/>
                    </a:cubicBezTo>
                    <a:cubicBezTo>
                      <a:pt x="630" y="476"/>
                      <a:pt x="630" y="1"/>
                      <a:pt x="3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45"/>
              <p:cNvSpPr/>
              <p:nvPr/>
            </p:nvSpPr>
            <p:spPr>
              <a:xfrm>
                <a:off x="855800" y="1316000"/>
                <a:ext cx="133575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343" h="939" extrusionOk="0">
                    <a:moveTo>
                      <a:pt x="5342" y="1"/>
                    </a:moveTo>
                    <a:lnTo>
                      <a:pt x="5124" y="78"/>
                    </a:lnTo>
                    <a:lnTo>
                      <a:pt x="5008" y="129"/>
                    </a:lnTo>
                    <a:lnTo>
                      <a:pt x="4867" y="168"/>
                    </a:lnTo>
                    <a:cubicBezTo>
                      <a:pt x="4764" y="194"/>
                      <a:pt x="4649" y="219"/>
                      <a:pt x="4533" y="245"/>
                    </a:cubicBezTo>
                    <a:cubicBezTo>
                      <a:pt x="4392" y="271"/>
                      <a:pt x="4264" y="296"/>
                      <a:pt x="4122" y="309"/>
                    </a:cubicBezTo>
                    <a:cubicBezTo>
                      <a:pt x="3981" y="322"/>
                      <a:pt x="3827" y="322"/>
                      <a:pt x="3673" y="348"/>
                    </a:cubicBezTo>
                    <a:cubicBezTo>
                      <a:pt x="3506" y="361"/>
                      <a:pt x="3339" y="361"/>
                      <a:pt x="3172" y="361"/>
                    </a:cubicBezTo>
                    <a:lnTo>
                      <a:pt x="2671" y="361"/>
                    </a:lnTo>
                    <a:cubicBezTo>
                      <a:pt x="2324" y="361"/>
                      <a:pt x="1991" y="386"/>
                      <a:pt x="1657" y="425"/>
                    </a:cubicBezTo>
                    <a:cubicBezTo>
                      <a:pt x="1503" y="438"/>
                      <a:pt x="1348" y="463"/>
                      <a:pt x="1194" y="502"/>
                    </a:cubicBezTo>
                    <a:cubicBezTo>
                      <a:pt x="1053" y="527"/>
                      <a:pt x="912" y="579"/>
                      <a:pt x="796" y="617"/>
                    </a:cubicBezTo>
                    <a:cubicBezTo>
                      <a:pt x="668" y="643"/>
                      <a:pt x="565" y="694"/>
                      <a:pt x="462" y="733"/>
                    </a:cubicBezTo>
                    <a:cubicBezTo>
                      <a:pt x="360" y="771"/>
                      <a:pt x="283" y="810"/>
                      <a:pt x="206" y="836"/>
                    </a:cubicBezTo>
                    <a:lnTo>
                      <a:pt x="0" y="938"/>
                    </a:lnTo>
                    <a:lnTo>
                      <a:pt x="231" y="874"/>
                    </a:lnTo>
                    <a:cubicBezTo>
                      <a:pt x="308" y="836"/>
                      <a:pt x="398" y="810"/>
                      <a:pt x="488" y="797"/>
                    </a:cubicBezTo>
                    <a:cubicBezTo>
                      <a:pt x="591" y="759"/>
                      <a:pt x="694" y="733"/>
                      <a:pt x="822" y="707"/>
                    </a:cubicBezTo>
                    <a:cubicBezTo>
                      <a:pt x="950" y="682"/>
                      <a:pt x="1079" y="643"/>
                      <a:pt x="1220" y="617"/>
                    </a:cubicBezTo>
                    <a:cubicBezTo>
                      <a:pt x="1374" y="605"/>
                      <a:pt x="1528" y="592"/>
                      <a:pt x="1682" y="566"/>
                    </a:cubicBezTo>
                    <a:cubicBezTo>
                      <a:pt x="1824" y="553"/>
                      <a:pt x="1991" y="540"/>
                      <a:pt x="2158" y="527"/>
                    </a:cubicBezTo>
                    <a:cubicBezTo>
                      <a:pt x="2324" y="527"/>
                      <a:pt x="2491" y="515"/>
                      <a:pt x="2671" y="515"/>
                    </a:cubicBezTo>
                    <a:lnTo>
                      <a:pt x="3172" y="515"/>
                    </a:lnTo>
                    <a:cubicBezTo>
                      <a:pt x="3352" y="502"/>
                      <a:pt x="3519" y="502"/>
                      <a:pt x="3673" y="489"/>
                    </a:cubicBezTo>
                    <a:cubicBezTo>
                      <a:pt x="3840" y="463"/>
                      <a:pt x="3994" y="450"/>
                      <a:pt x="4135" y="425"/>
                    </a:cubicBezTo>
                    <a:cubicBezTo>
                      <a:pt x="4276" y="399"/>
                      <a:pt x="4418" y="373"/>
                      <a:pt x="4546" y="335"/>
                    </a:cubicBezTo>
                    <a:cubicBezTo>
                      <a:pt x="4610" y="309"/>
                      <a:pt x="4674" y="296"/>
                      <a:pt x="4726" y="283"/>
                    </a:cubicBezTo>
                    <a:lnTo>
                      <a:pt x="4880" y="219"/>
                    </a:lnTo>
                    <a:lnTo>
                      <a:pt x="5021" y="168"/>
                    </a:lnTo>
                    <a:lnTo>
                      <a:pt x="5137" y="117"/>
                    </a:lnTo>
                    <a:lnTo>
                      <a:pt x="53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45"/>
              <p:cNvSpPr/>
              <p:nvPr/>
            </p:nvSpPr>
            <p:spPr>
              <a:xfrm>
                <a:off x="1028200" y="1283275"/>
                <a:ext cx="50725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567" extrusionOk="0">
                    <a:moveTo>
                      <a:pt x="1015" y="0"/>
                    </a:moveTo>
                    <a:cubicBezTo>
                      <a:pt x="0" y="0"/>
                      <a:pt x="0" y="1567"/>
                      <a:pt x="1015" y="1567"/>
                    </a:cubicBezTo>
                    <a:cubicBezTo>
                      <a:pt x="2029" y="1567"/>
                      <a:pt x="2029" y="0"/>
                      <a:pt x="10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45"/>
              <p:cNvSpPr/>
              <p:nvPr/>
            </p:nvSpPr>
            <p:spPr>
              <a:xfrm>
                <a:off x="990625" y="1175075"/>
                <a:ext cx="228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50" extrusionOk="0">
                    <a:moveTo>
                      <a:pt x="912" y="1"/>
                    </a:moveTo>
                    <a:lnTo>
                      <a:pt x="912" y="1"/>
                    </a:lnTo>
                    <a:cubicBezTo>
                      <a:pt x="861" y="39"/>
                      <a:pt x="822" y="90"/>
                      <a:pt x="784" y="129"/>
                    </a:cubicBezTo>
                    <a:cubicBezTo>
                      <a:pt x="771" y="155"/>
                      <a:pt x="745" y="167"/>
                      <a:pt x="733" y="193"/>
                    </a:cubicBezTo>
                    <a:cubicBezTo>
                      <a:pt x="707" y="219"/>
                      <a:pt x="681" y="232"/>
                      <a:pt x="668" y="257"/>
                    </a:cubicBezTo>
                    <a:cubicBezTo>
                      <a:pt x="643" y="283"/>
                      <a:pt x="617" y="296"/>
                      <a:pt x="591" y="322"/>
                    </a:cubicBezTo>
                    <a:cubicBezTo>
                      <a:pt x="566" y="334"/>
                      <a:pt x="540" y="347"/>
                      <a:pt x="514" y="360"/>
                    </a:cubicBezTo>
                    <a:cubicBezTo>
                      <a:pt x="489" y="373"/>
                      <a:pt x="463" y="386"/>
                      <a:pt x="437" y="386"/>
                    </a:cubicBezTo>
                    <a:cubicBezTo>
                      <a:pt x="399" y="399"/>
                      <a:pt x="373" y="399"/>
                      <a:pt x="347" y="399"/>
                    </a:cubicBezTo>
                    <a:lnTo>
                      <a:pt x="180" y="399"/>
                    </a:lnTo>
                    <a:cubicBezTo>
                      <a:pt x="155" y="399"/>
                      <a:pt x="129" y="399"/>
                      <a:pt x="103" y="386"/>
                    </a:cubicBezTo>
                    <a:lnTo>
                      <a:pt x="1" y="386"/>
                    </a:lnTo>
                    <a:cubicBezTo>
                      <a:pt x="1" y="386"/>
                      <a:pt x="26" y="399"/>
                      <a:pt x="39" y="399"/>
                    </a:cubicBezTo>
                    <a:cubicBezTo>
                      <a:pt x="52" y="411"/>
                      <a:pt x="65" y="424"/>
                      <a:pt x="78" y="437"/>
                    </a:cubicBezTo>
                    <a:cubicBezTo>
                      <a:pt x="103" y="450"/>
                      <a:pt x="129" y="476"/>
                      <a:pt x="142" y="476"/>
                    </a:cubicBezTo>
                    <a:cubicBezTo>
                      <a:pt x="168" y="489"/>
                      <a:pt x="206" y="501"/>
                      <a:pt x="232" y="514"/>
                    </a:cubicBezTo>
                    <a:cubicBezTo>
                      <a:pt x="270" y="527"/>
                      <a:pt x="309" y="540"/>
                      <a:pt x="347" y="540"/>
                    </a:cubicBezTo>
                    <a:cubicBezTo>
                      <a:pt x="367" y="546"/>
                      <a:pt x="386" y="550"/>
                      <a:pt x="405" y="550"/>
                    </a:cubicBezTo>
                    <a:cubicBezTo>
                      <a:pt x="424" y="550"/>
                      <a:pt x="444" y="546"/>
                      <a:pt x="463" y="540"/>
                    </a:cubicBezTo>
                    <a:cubicBezTo>
                      <a:pt x="501" y="540"/>
                      <a:pt x="540" y="527"/>
                      <a:pt x="578" y="501"/>
                    </a:cubicBezTo>
                    <a:cubicBezTo>
                      <a:pt x="617" y="489"/>
                      <a:pt x="655" y="463"/>
                      <a:pt x="694" y="437"/>
                    </a:cubicBezTo>
                    <a:cubicBezTo>
                      <a:pt x="720" y="411"/>
                      <a:pt x="745" y="386"/>
                      <a:pt x="771" y="347"/>
                    </a:cubicBezTo>
                    <a:cubicBezTo>
                      <a:pt x="784" y="322"/>
                      <a:pt x="810" y="296"/>
                      <a:pt x="822" y="257"/>
                    </a:cubicBezTo>
                    <a:cubicBezTo>
                      <a:pt x="835" y="232"/>
                      <a:pt x="848" y="206"/>
                      <a:pt x="861" y="180"/>
                    </a:cubicBezTo>
                    <a:cubicBezTo>
                      <a:pt x="887" y="116"/>
                      <a:pt x="899" y="65"/>
                      <a:pt x="9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7" name="Google Shape;3057;p45"/>
            <p:cNvGrpSpPr/>
            <p:nvPr/>
          </p:nvGrpSpPr>
          <p:grpSpPr>
            <a:xfrm>
              <a:off x="2235979" y="-170293"/>
              <a:ext cx="579895" cy="677648"/>
              <a:chOff x="2235979" y="-170293"/>
              <a:chExt cx="579895" cy="677648"/>
            </a:xfrm>
          </p:grpSpPr>
          <p:grpSp>
            <p:nvGrpSpPr>
              <p:cNvPr id="3058" name="Google Shape;3058;p45"/>
              <p:cNvGrpSpPr/>
              <p:nvPr/>
            </p:nvGrpSpPr>
            <p:grpSpPr>
              <a:xfrm rot="-5885373">
                <a:off x="2119675" y="8694"/>
                <a:ext cx="639022" cy="319672"/>
                <a:chOff x="2081351" y="3378926"/>
                <a:chExt cx="347598" cy="173887"/>
              </a:xfrm>
            </p:grpSpPr>
            <p:sp>
              <p:nvSpPr>
                <p:cNvPr id="3059" name="Google Shape;3059;p45"/>
                <p:cNvSpPr/>
                <p:nvPr/>
              </p:nvSpPr>
              <p:spPr>
                <a:xfrm rot="1322796">
                  <a:off x="2284885" y="3399631"/>
                  <a:ext cx="129928" cy="100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1412" extrusionOk="0">
                      <a:moveTo>
                        <a:pt x="916" y="0"/>
                      </a:moveTo>
                      <a:cubicBezTo>
                        <a:pt x="1" y="0"/>
                        <a:pt x="1" y="1412"/>
                        <a:pt x="916" y="1412"/>
                      </a:cubicBezTo>
                      <a:cubicBezTo>
                        <a:pt x="1823" y="1412"/>
                        <a:pt x="1823" y="0"/>
                        <a:pt x="9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0" name="Google Shape;3060;p45"/>
                <p:cNvSpPr/>
                <p:nvPr/>
              </p:nvSpPr>
              <p:spPr>
                <a:xfrm rot="1322796">
                  <a:off x="2091980" y="3470319"/>
                  <a:ext cx="74407" cy="71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998" extrusionOk="0">
                      <a:moveTo>
                        <a:pt x="505" y="0"/>
                      </a:moveTo>
                      <a:cubicBezTo>
                        <a:pt x="368" y="0"/>
                        <a:pt x="240" y="52"/>
                        <a:pt x="146" y="146"/>
                      </a:cubicBezTo>
                      <a:cubicBezTo>
                        <a:pt x="52" y="240"/>
                        <a:pt x="0" y="368"/>
                        <a:pt x="0" y="497"/>
                      </a:cubicBezTo>
                      <a:cubicBezTo>
                        <a:pt x="0" y="634"/>
                        <a:pt x="52" y="762"/>
                        <a:pt x="146" y="856"/>
                      </a:cubicBezTo>
                      <a:cubicBezTo>
                        <a:pt x="244" y="950"/>
                        <a:pt x="372" y="997"/>
                        <a:pt x="501" y="997"/>
                      </a:cubicBezTo>
                      <a:cubicBezTo>
                        <a:pt x="629" y="997"/>
                        <a:pt x="757" y="950"/>
                        <a:pt x="856" y="856"/>
                      </a:cubicBezTo>
                      <a:cubicBezTo>
                        <a:pt x="1044" y="659"/>
                        <a:pt x="1044" y="343"/>
                        <a:pt x="856" y="146"/>
                      </a:cubicBezTo>
                      <a:cubicBezTo>
                        <a:pt x="762" y="52"/>
                        <a:pt x="633" y="0"/>
                        <a:pt x="5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61" name="Google Shape;3061;p45"/>
              <p:cNvSpPr/>
              <p:nvPr/>
            </p:nvSpPr>
            <p:spPr>
              <a:xfrm rot="-4562534">
                <a:off x="2667526" y="89992"/>
                <a:ext cx="136794" cy="130767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998" extrusionOk="0">
                    <a:moveTo>
                      <a:pt x="505" y="0"/>
                    </a:moveTo>
                    <a:cubicBezTo>
                      <a:pt x="368" y="0"/>
                      <a:pt x="240" y="52"/>
                      <a:pt x="146" y="146"/>
                    </a:cubicBezTo>
                    <a:cubicBezTo>
                      <a:pt x="52" y="240"/>
                      <a:pt x="0" y="368"/>
                      <a:pt x="0" y="497"/>
                    </a:cubicBezTo>
                    <a:cubicBezTo>
                      <a:pt x="0" y="634"/>
                      <a:pt x="52" y="762"/>
                      <a:pt x="146" y="856"/>
                    </a:cubicBezTo>
                    <a:cubicBezTo>
                      <a:pt x="244" y="950"/>
                      <a:pt x="372" y="997"/>
                      <a:pt x="501" y="997"/>
                    </a:cubicBezTo>
                    <a:cubicBezTo>
                      <a:pt x="629" y="997"/>
                      <a:pt x="757" y="950"/>
                      <a:pt x="856" y="856"/>
                    </a:cubicBezTo>
                    <a:cubicBezTo>
                      <a:pt x="1044" y="659"/>
                      <a:pt x="1044" y="343"/>
                      <a:pt x="856" y="146"/>
                    </a:cubicBezTo>
                    <a:cubicBezTo>
                      <a:pt x="762" y="52"/>
                      <a:pt x="633" y="0"/>
                      <a:pt x="5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62" name="Google Shape;3062;p45"/>
          <p:cNvGrpSpPr/>
          <p:nvPr/>
        </p:nvGrpSpPr>
        <p:grpSpPr>
          <a:xfrm rot="757382" flipH="1">
            <a:off x="411917" y="106383"/>
            <a:ext cx="2107870" cy="2446404"/>
            <a:chOff x="7114822" y="265281"/>
            <a:chExt cx="2130641" cy="2472832"/>
          </a:xfrm>
        </p:grpSpPr>
        <p:grpSp>
          <p:nvGrpSpPr>
            <p:cNvPr id="3063" name="Google Shape;3063;p45"/>
            <p:cNvGrpSpPr/>
            <p:nvPr/>
          </p:nvGrpSpPr>
          <p:grpSpPr>
            <a:xfrm>
              <a:off x="7114822" y="265281"/>
              <a:ext cx="2130641" cy="2472832"/>
              <a:chOff x="7114822" y="265281"/>
              <a:chExt cx="2130641" cy="2472832"/>
            </a:xfrm>
          </p:grpSpPr>
          <p:grpSp>
            <p:nvGrpSpPr>
              <p:cNvPr id="3064" name="Google Shape;3064;p45"/>
              <p:cNvGrpSpPr/>
              <p:nvPr/>
            </p:nvGrpSpPr>
            <p:grpSpPr>
              <a:xfrm rot="-1785778" flipH="1">
                <a:off x="7496811" y="622252"/>
                <a:ext cx="1366663" cy="1902111"/>
                <a:chOff x="2179100" y="3190400"/>
                <a:chExt cx="599425" cy="834225"/>
              </a:xfrm>
            </p:grpSpPr>
            <p:sp>
              <p:nvSpPr>
                <p:cNvPr id="3065" name="Google Shape;3065;p45"/>
                <p:cNvSpPr/>
                <p:nvPr/>
              </p:nvSpPr>
              <p:spPr>
                <a:xfrm>
                  <a:off x="2181350" y="3190425"/>
                  <a:ext cx="596850" cy="83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4" h="33368" extrusionOk="0">
                      <a:moveTo>
                        <a:pt x="12457" y="1"/>
                      </a:moveTo>
                      <a:cubicBezTo>
                        <a:pt x="10894" y="1"/>
                        <a:pt x="9134" y="561"/>
                        <a:pt x="7205" y="2073"/>
                      </a:cubicBezTo>
                      <a:cubicBezTo>
                        <a:pt x="6737" y="1938"/>
                        <a:pt x="6246" y="1879"/>
                        <a:pt x="5751" y="1879"/>
                      </a:cubicBezTo>
                      <a:cubicBezTo>
                        <a:pt x="3552" y="1879"/>
                        <a:pt x="1266" y="3042"/>
                        <a:pt x="553" y="3922"/>
                      </a:cubicBezTo>
                      <a:cubicBezTo>
                        <a:pt x="463" y="4025"/>
                        <a:pt x="399" y="4128"/>
                        <a:pt x="360" y="4243"/>
                      </a:cubicBezTo>
                      <a:cubicBezTo>
                        <a:pt x="1" y="5206"/>
                        <a:pt x="2325" y="4513"/>
                        <a:pt x="3995" y="5373"/>
                      </a:cubicBezTo>
                      <a:cubicBezTo>
                        <a:pt x="1478" y="8789"/>
                        <a:pt x="1503" y="12462"/>
                        <a:pt x="2646" y="15813"/>
                      </a:cubicBezTo>
                      <a:cubicBezTo>
                        <a:pt x="3930" y="19576"/>
                        <a:pt x="6589" y="22941"/>
                        <a:pt x="8630" y="25111"/>
                      </a:cubicBezTo>
                      <a:cubicBezTo>
                        <a:pt x="7616" y="26061"/>
                        <a:pt x="7166" y="27692"/>
                        <a:pt x="7295" y="29117"/>
                      </a:cubicBezTo>
                      <a:cubicBezTo>
                        <a:pt x="7308" y="29387"/>
                        <a:pt x="7346" y="29644"/>
                        <a:pt x="7410" y="29901"/>
                      </a:cubicBezTo>
                      <a:cubicBezTo>
                        <a:pt x="7770" y="31352"/>
                        <a:pt x="8772" y="32559"/>
                        <a:pt x="10056" y="33368"/>
                      </a:cubicBezTo>
                      <a:cubicBezTo>
                        <a:pt x="11622" y="32533"/>
                        <a:pt x="12573" y="30877"/>
                        <a:pt x="12509" y="29104"/>
                      </a:cubicBezTo>
                      <a:lnTo>
                        <a:pt x="12509" y="29104"/>
                      </a:lnTo>
                      <a:cubicBezTo>
                        <a:pt x="13435" y="29559"/>
                        <a:pt x="14453" y="29790"/>
                        <a:pt x="15479" y="29790"/>
                      </a:cubicBezTo>
                      <a:cubicBezTo>
                        <a:pt x="15989" y="29790"/>
                        <a:pt x="16500" y="29733"/>
                        <a:pt x="17003" y="29618"/>
                      </a:cubicBezTo>
                      <a:cubicBezTo>
                        <a:pt x="16862" y="28745"/>
                        <a:pt x="16579" y="27897"/>
                        <a:pt x="16156" y="27127"/>
                      </a:cubicBezTo>
                      <a:cubicBezTo>
                        <a:pt x="16014" y="26883"/>
                        <a:pt x="15860" y="26652"/>
                        <a:pt x="15693" y="26433"/>
                      </a:cubicBezTo>
                      <a:cubicBezTo>
                        <a:pt x="15000" y="25496"/>
                        <a:pt x="14037" y="24790"/>
                        <a:pt x="12932" y="24404"/>
                      </a:cubicBezTo>
                      <a:cubicBezTo>
                        <a:pt x="12428" y="24241"/>
                        <a:pt x="11904" y="24157"/>
                        <a:pt x="11378" y="24157"/>
                      </a:cubicBezTo>
                      <a:cubicBezTo>
                        <a:pt x="10873" y="24157"/>
                        <a:pt x="10367" y="24234"/>
                        <a:pt x="9876" y="24392"/>
                      </a:cubicBezTo>
                      <a:cubicBezTo>
                        <a:pt x="9863" y="24366"/>
                        <a:pt x="9850" y="24340"/>
                        <a:pt x="9850" y="24315"/>
                      </a:cubicBezTo>
                      <a:cubicBezTo>
                        <a:pt x="8374" y="20565"/>
                        <a:pt x="8438" y="16006"/>
                        <a:pt x="10942" y="13155"/>
                      </a:cubicBezTo>
                      <a:cubicBezTo>
                        <a:pt x="11186" y="13964"/>
                        <a:pt x="11430" y="14799"/>
                        <a:pt x="11905" y="15492"/>
                      </a:cubicBezTo>
                      <a:cubicBezTo>
                        <a:pt x="12685" y="16594"/>
                        <a:pt x="14122" y="17255"/>
                        <a:pt x="15490" y="17255"/>
                      </a:cubicBezTo>
                      <a:cubicBezTo>
                        <a:pt x="15654" y="17255"/>
                        <a:pt x="15816" y="17245"/>
                        <a:pt x="15976" y="17226"/>
                      </a:cubicBezTo>
                      <a:cubicBezTo>
                        <a:pt x="16168" y="16045"/>
                        <a:pt x="16130" y="14825"/>
                        <a:pt x="15886" y="13656"/>
                      </a:cubicBezTo>
                      <a:cubicBezTo>
                        <a:pt x="15757" y="13078"/>
                        <a:pt x="15565" y="12526"/>
                        <a:pt x="15308" y="12000"/>
                      </a:cubicBezTo>
                      <a:cubicBezTo>
                        <a:pt x="15064" y="11486"/>
                        <a:pt x="14743" y="11011"/>
                        <a:pt x="14371" y="10574"/>
                      </a:cubicBezTo>
                      <a:cubicBezTo>
                        <a:pt x="14589" y="10446"/>
                        <a:pt x="14807" y="10330"/>
                        <a:pt x="15025" y="10215"/>
                      </a:cubicBezTo>
                      <a:lnTo>
                        <a:pt x="15167" y="10138"/>
                      </a:lnTo>
                      <a:cubicBezTo>
                        <a:pt x="15321" y="10060"/>
                        <a:pt x="15462" y="9983"/>
                        <a:pt x="15616" y="9894"/>
                      </a:cubicBezTo>
                      <a:lnTo>
                        <a:pt x="15706" y="9855"/>
                      </a:lnTo>
                      <a:cubicBezTo>
                        <a:pt x="15847" y="9778"/>
                        <a:pt x="16001" y="9701"/>
                        <a:pt x="16143" y="9637"/>
                      </a:cubicBezTo>
                      <a:lnTo>
                        <a:pt x="16335" y="9547"/>
                      </a:lnTo>
                      <a:lnTo>
                        <a:pt x="16682" y="9367"/>
                      </a:lnTo>
                      <a:lnTo>
                        <a:pt x="16977" y="9226"/>
                      </a:lnTo>
                      <a:lnTo>
                        <a:pt x="17260" y="9097"/>
                      </a:lnTo>
                      <a:lnTo>
                        <a:pt x="17478" y="8995"/>
                      </a:lnTo>
                      <a:cubicBezTo>
                        <a:pt x="17825" y="8828"/>
                        <a:pt x="18159" y="8674"/>
                        <a:pt x="18493" y="8520"/>
                      </a:cubicBezTo>
                      <a:lnTo>
                        <a:pt x="18518" y="8507"/>
                      </a:lnTo>
                      <a:lnTo>
                        <a:pt x="19250" y="8173"/>
                      </a:lnTo>
                      <a:lnTo>
                        <a:pt x="19456" y="8083"/>
                      </a:lnTo>
                      <a:lnTo>
                        <a:pt x="19636" y="8006"/>
                      </a:lnTo>
                      <a:lnTo>
                        <a:pt x="20098" y="7788"/>
                      </a:lnTo>
                      <a:cubicBezTo>
                        <a:pt x="22281" y="6786"/>
                        <a:pt x="23873" y="5951"/>
                        <a:pt x="23655" y="5181"/>
                      </a:cubicBezTo>
                      <a:cubicBezTo>
                        <a:pt x="23497" y="4614"/>
                        <a:pt x="22935" y="4486"/>
                        <a:pt x="22287" y="4486"/>
                      </a:cubicBezTo>
                      <a:cubicBezTo>
                        <a:pt x="21754" y="4486"/>
                        <a:pt x="21164" y="4572"/>
                        <a:pt x="20694" y="4572"/>
                      </a:cubicBezTo>
                      <a:cubicBezTo>
                        <a:pt x="20572" y="4572"/>
                        <a:pt x="20458" y="4566"/>
                        <a:pt x="20355" y="4551"/>
                      </a:cubicBezTo>
                      <a:cubicBezTo>
                        <a:pt x="19710" y="4457"/>
                        <a:pt x="16867" y="1"/>
                        <a:pt x="12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2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6" name="Google Shape;3066;p45"/>
                <p:cNvSpPr/>
                <p:nvPr/>
              </p:nvSpPr>
              <p:spPr>
                <a:xfrm>
                  <a:off x="2179100" y="3237400"/>
                  <a:ext cx="215775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1" h="4638" extrusionOk="0">
                      <a:moveTo>
                        <a:pt x="5842" y="1"/>
                      </a:moveTo>
                      <a:cubicBezTo>
                        <a:pt x="3646" y="1"/>
                        <a:pt x="1357" y="1161"/>
                        <a:pt x="643" y="2043"/>
                      </a:cubicBezTo>
                      <a:cubicBezTo>
                        <a:pt x="566" y="2133"/>
                        <a:pt x="502" y="2249"/>
                        <a:pt x="450" y="2364"/>
                      </a:cubicBezTo>
                      <a:cubicBezTo>
                        <a:pt x="1" y="3610"/>
                        <a:pt x="3943" y="2120"/>
                        <a:pt x="5266" y="4637"/>
                      </a:cubicBezTo>
                      <a:lnTo>
                        <a:pt x="7937" y="1632"/>
                      </a:lnTo>
                      <a:lnTo>
                        <a:pt x="8630" y="862"/>
                      </a:lnTo>
                      <a:cubicBezTo>
                        <a:pt x="7826" y="242"/>
                        <a:pt x="6844" y="1"/>
                        <a:pt x="58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7" name="Google Shape;3067;p45"/>
                <p:cNvSpPr/>
                <p:nvPr/>
              </p:nvSpPr>
              <p:spPr>
                <a:xfrm>
                  <a:off x="2179100" y="3244475"/>
                  <a:ext cx="198450" cy="10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" h="4355" extrusionOk="0">
                      <a:moveTo>
                        <a:pt x="7295" y="1"/>
                      </a:moveTo>
                      <a:cubicBezTo>
                        <a:pt x="6229" y="476"/>
                        <a:pt x="5253" y="1131"/>
                        <a:pt x="4406" y="1940"/>
                      </a:cubicBezTo>
                      <a:cubicBezTo>
                        <a:pt x="4060" y="1854"/>
                        <a:pt x="3705" y="1811"/>
                        <a:pt x="3350" y="1811"/>
                      </a:cubicBezTo>
                      <a:cubicBezTo>
                        <a:pt x="3123" y="1811"/>
                        <a:pt x="2897" y="1828"/>
                        <a:pt x="2672" y="1863"/>
                      </a:cubicBezTo>
                      <a:cubicBezTo>
                        <a:pt x="2280" y="1936"/>
                        <a:pt x="1877" y="2056"/>
                        <a:pt x="1473" y="2056"/>
                      </a:cubicBezTo>
                      <a:cubicBezTo>
                        <a:pt x="1453" y="2056"/>
                        <a:pt x="1433" y="2056"/>
                        <a:pt x="1414" y="2056"/>
                      </a:cubicBezTo>
                      <a:cubicBezTo>
                        <a:pt x="1131" y="2043"/>
                        <a:pt x="861" y="1940"/>
                        <a:pt x="656" y="1760"/>
                      </a:cubicBezTo>
                      <a:cubicBezTo>
                        <a:pt x="566" y="1850"/>
                        <a:pt x="502" y="1966"/>
                        <a:pt x="450" y="2081"/>
                      </a:cubicBezTo>
                      <a:cubicBezTo>
                        <a:pt x="1" y="3327"/>
                        <a:pt x="3943" y="1837"/>
                        <a:pt x="5266" y="4354"/>
                      </a:cubicBezTo>
                      <a:lnTo>
                        <a:pt x="7937" y="1349"/>
                      </a:lnTo>
                      <a:cubicBezTo>
                        <a:pt x="7770" y="874"/>
                        <a:pt x="7552" y="438"/>
                        <a:pt x="729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7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8" name="Google Shape;3068;p45"/>
                <p:cNvSpPr/>
                <p:nvPr/>
              </p:nvSpPr>
              <p:spPr>
                <a:xfrm>
                  <a:off x="2217000" y="3190400"/>
                  <a:ext cx="561525" cy="69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1" h="27681" extrusionOk="0">
                      <a:moveTo>
                        <a:pt x="11041" y="1"/>
                      </a:moveTo>
                      <a:cubicBezTo>
                        <a:pt x="8803" y="1"/>
                        <a:pt x="6162" y="1147"/>
                        <a:pt x="3198" y="4591"/>
                      </a:cubicBezTo>
                      <a:cubicBezTo>
                        <a:pt x="64" y="8238"/>
                        <a:pt x="0" y="12206"/>
                        <a:pt x="1233" y="15814"/>
                      </a:cubicBezTo>
                      <a:cubicBezTo>
                        <a:pt x="2902" y="20733"/>
                        <a:pt x="6960" y="24970"/>
                        <a:pt x="8861" y="26768"/>
                      </a:cubicBezTo>
                      <a:cubicBezTo>
                        <a:pt x="9490" y="27359"/>
                        <a:pt x="9875" y="27680"/>
                        <a:pt x="9875" y="27680"/>
                      </a:cubicBezTo>
                      <a:lnTo>
                        <a:pt x="10261" y="27539"/>
                      </a:lnTo>
                      <a:cubicBezTo>
                        <a:pt x="10004" y="27205"/>
                        <a:pt x="9760" y="26858"/>
                        <a:pt x="9529" y="26499"/>
                      </a:cubicBezTo>
                      <a:cubicBezTo>
                        <a:pt x="9092" y="25805"/>
                        <a:pt x="8720" y="25073"/>
                        <a:pt x="8424" y="24316"/>
                      </a:cubicBezTo>
                      <a:cubicBezTo>
                        <a:pt x="6832" y="20283"/>
                        <a:pt x="7037" y="15288"/>
                        <a:pt x="10145" y="12514"/>
                      </a:cubicBezTo>
                      <a:cubicBezTo>
                        <a:pt x="11635" y="11204"/>
                        <a:pt x="13728" y="10087"/>
                        <a:pt x="15770" y="9137"/>
                      </a:cubicBezTo>
                      <a:cubicBezTo>
                        <a:pt x="16784" y="8649"/>
                        <a:pt x="17786" y="8212"/>
                        <a:pt x="18685" y="7789"/>
                      </a:cubicBezTo>
                      <a:cubicBezTo>
                        <a:pt x="20868" y="6787"/>
                        <a:pt x="22460" y="5952"/>
                        <a:pt x="22242" y="5182"/>
                      </a:cubicBezTo>
                      <a:cubicBezTo>
                        <a:pt x="22085" y="4618"/>
                        <a:pt x="21529" y="4491"/>
                        <a:pt x="20886" y="4491"/>
                      </a:cubicBezTo>
                      <a:cubicBezTo>
                        <a:pt x="20360" y="4491"/>
                        <a:pt x="19775" y="4577"/>
                        <a:pt x="19306" y="4577"/>
                      </a:cubicBezTo>
                      <a:cubicBezTo>
                        <a:pt x="19174" y="4577"/>
                        <a:pt x="19051" y="4570"/>
                        <a:pt x="18942" y="4552"/>
                      </a:cubicBezTo>
                      <a:cubicBezTo>
                        <a:pt x="18294" y="4459"/>
                        <a:pt x="15453" y="1"/>
                        <a:pt x="110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9" name="Google Shape;3069;p45"/>
                <p:cNvSpPr/>
                <p:nvPr/>
              </p:nvSpPr>
              <p:spPr>
                <a:xfrm>
                  <a:off x="2250700" y="3385100"/>
                  <a:ext cx="433100" cy="41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4" h="16528" extrusionOk="0">
                      <a:moveTo>
                        <a:pt x="17324" y="1"/>
                      </a:moveTo>
                      <a:lnTo>
                        <a:pt x="17324" y="1"/>
                      </a:lnTo>
                      <a:cubicBezTo>
                        <a:pt x="11892" y="1798"/>
                        <a:pt x="1" y="2633"/>
                        <a:pt x="7076" y="16528"/>
                      </a:cubicBezTo>
                      <a:cubicBezTo>
                        <a:pt x="5484" y="12495"/>
                        <a:pt x="5689" y="7487"/>
                        <a:pt x="8797" y="4726"/>
                      </a:cubicBezTo>
                      <a:cubicBezTo>
                        <a:pt x="11032" y="2749"/>
                        <a:pt x="14627" y="1246"/>
                        <a:pt x="17324" y="1"/>
                      </a:cubicBezTo>
                      <a:close/>
                    </a:path>
                  </a:pathLst>
                </a:custGeom>
                <a:solidFill>
                  <a:srgbClr val="FEFEFE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0" name="Google Shape;3070;p45"/>
                <p:cNvSpPr/>
                <p:nvPr/>
              </p:nvSpPr>
              <p:spPr>
                <a:xfrm>
                  <a:off x="2417325" y="3407250"/>
                  <a:ext cx="168250" cy="2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0" h="8582" extrusionOk="0">
                      <a:moveTo>
                        <a:pt x="1914" y="1"/>
                      </a:moveTo>
                      <a:lnTo>
                        <a:pt x="0" y="1760"/>
                      </a:lnTo>
                      <a:lnTo>
                        <a:pt x="52" y="1798"/>
                      </a:lnTo>
                      <a:cubicBezTo>
                        <a:pt x="771" y="2389"/>
                        <a:pt x="1143" y="3301"/>
                        <a:pt x="1413" y="4187"/>
                      </a:cubicBezTo>
                      <a:cubicBezTo>
                        <a:pt x="1695" y="5073"/>
                        <a:pt x="1927" y="6036"/>
                        <a:pt x="2479" y="6819"/>
                      </a:cubicBezTo>
                      <a:cubicBezTo>
                        <a:pt x="3259" y="7921"/>
                        <a:pt x="4685" y="8582"/>
                        <a:pt x="6061" y="8582"/>
                      </a:cubicBezTo>
                      <a:cubicBezTo>
                        <a:pt x="6225" y="8582"/>
                        <a:pt x="6388" y="8572"/>
                        <a:pt x="6550" y="8553"/>
                      </a:cubicBezTo>
                      <a:cubicBezTo>
                        <a:pt x="6729" y="7359"/>
                        <a:pt x="6704" y="6152"/>
                        <a:pt x="6447" y="4983"/>
                      </a:cubicBezTo>
                      <a:cubicBezTo>
                        <a:pt x="6318" y="4405"/>
                        <a:pt x="6139" y="3853"/>
                        <a:pt x="5882" y="3327"/>
                      </a:cubicBezTo>
                      <a:cubicBezTo>
                        <a:pt x="5098" y="1721"/>
                        <a:pt x="3660" y="412"/>
                        <a:pt x="191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1" name="Google Shape;3071;p45"/>
                <p:cNvSpPr/>
                <p:nvPr/>
              </p:nvSpPr>
              <p:spPr>
                <a:xfrm>
                  <a:off x="2418925" y="3452200"/>
                  <a:ext cx="166650" cy="16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6" h="678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07" y="591"/>
                        <a:pt x="1079" y="1503"/>
                        <a:pt x="1349" y="2389"/>
                      </a:cubicBezTo>
                      <a:cubicBezTo>
                        <a:pt x="1631" y="3288"/>
                        <a:pt x="1863" y="4238"/>
                        <a:pt x="2415" y="5021"/>
                      </a:cubicBezTo>
                      <a:cubicBezTo>
                        <a:pt x="3195" y="6123"/>
                        <a:pt x="4621" y="6784"/>
                        <a:pt x="5997" y="6784"/>
                      </a:cubicBezTo>
                      <a:cubicBezTo>
                        <a:pt x="6161" y="6784"/>
                        <a:pt x="6324" y="6774"/>
                        <a:pt x="6486" y="6755"/>
                      </a:cubicBezTo>
                      <a:cubicBezTo>
                        <a:pt x="6665" y="5561"/>
                        <a:pt x="6640" y="4354"/>
                        <a:pt x="6383" y="3185"/>
                      </a:cubicBezTo>
                      <a:cubicBezTo>
                        <a:pt x="6157" y="3254"/>
                        <a:pt x="5918" y="3289"/>
                        <a:pt x="5680" y="3289"/>
                      </a:cubicBezTo>
                      <a:cubicBezTo>
                        <a:pt x="5430" y="3289"/>
                        <a:pt x="5181" y="3251"/>
                        <a:pt x="4945" y="3172"/>
                      </a:cubicBezTo>
                      <a:cubicBezTo>
                        <a:pt x="4303" y="2967"/>
                        <a:pt x="3750" y="2569"/>
                        <a:pt x="3250" y="2119"/>
                      </a:cubicBezTo>
                      <a:cubicBezTo>
                        <a:pt x="2736" y="1683"/>
                        <a:pt x="2286" y="1195"/>
                        <a:pt x="1747" y="784"/>
                      </a:cubicBezTo>
                      <a:cubicBezTo>
                        <a:pt x="1246" y="373"/>
                        <a:pt x="643" y="103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7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2" name="Google Shape;3072;p45"/>
                <p:cNvSpPr/>
                <p:nvPr/>
              </p:nvSpPr>
              <p:spPr>
                <a:xfrm>
                  <a:off x="2360175" y="3794475"/>
                  <a:ext cx="246275" cy="23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1" h="9206" extrusionOk="0">
                      <a:moveTo>
                        <a:pt x="4224" y="1"/>
                      </a:moveTo>
                      <a:cubicBezTo>
                        <a:pt x="3597" y="1"/>
                        <a:pt x="2970" y="121"/>
                        <a:pt x="2376" y="358"/>
                      </a:cubicBezTo>
                      <a:cubicBezTo>
                        <a:pt x="720" y="1064"/>
                        <a:pt x="1" y="3170"/>
                        <a:pt x="129" y="4968"/>
                      </a:cubicBezTo>
                      <a:cubicBezTo>
                        <a:pt x="155" y="5225"/>
                        <a:pt x="193" y="5482"/>
                        <a:pt x="257" y="5739"/>
                      </a:cubicBezTo>
                      <a:cubicBezTo>
                        <a:pt x="617" y="7190"/>
                        <a:pt x="1619" y="8397"/>
                        <a:pt x="2916" y="9206"/>
                      </a:cubicBezTo>
                      <a:cubicBezTo>
                        <a:pt x="4469" y="8371"/>
                        <a:pt x="5420" y="6715"/>
                        <a:pt x="5356" y="4942"/>
                      </a:cubicBezTo>
                      <a:lnTo>
                        <a:pt x="5356" y="4942"/>
                      </a:lnTo>
                      <a:cubicBezTo>
                        <a:pt x="6291" y="5397"/>
                        <a:pt x="7306" y="5628"/>
                        <a:pt x="8329" y="5628"/>
                      </a:cubicBezTo>
                      <a:cubicBezTo>
                        <a:pt x="8837" y="5628"/>
                        <a:pt x="9347" y="5571"/>
                        <a:pt x="9850" y="5456"/>
                      </a:cubicBezTo>
                      <a:cubicBezTo>
                        <a:pt x="9722" y="4583"/>
                        <a:pt x="9426" y="3748"/>
                        <a:pt x="9003" y="2978"/>
                      </a:cubicBezTo>
                      <a:cubicBezTo>
                        <a:pt x="8861" y="2734"/>
                        <a:pt x="8707" y="2503"/>
                        <a:pt x="8540" y="2271"/>
                      </a:cubicBezTo>
                      <a:cubicBezTo>
                        <a:pt x="7847" y="1334"/>
                        <a:pt x="6884" y="628"/>
                        <a:pt x="5779" y="255"/>
                      </a:cubicBezTo>
                      <a:cubicBezTo>
                        <a:pt x="5275" y="85"/>
                        <a:pt x="4750" y="1"/>
                        <a:pt x="42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3" name="Google Shape;3073;p45"/>
                <p:cNvSpPr/>
                <p:nvPr/>
              </p:nvSpPr>
              <p:spPr>
                <a:xfrm>
                  <a:off x="2671275" y="3321025"/>
                  <a:ext cx="10082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3" h="300" extrusionOk="0">
                      <a:moveTo>
                        <a:pt x="3656" y="0"/>
                      </a:moveTo>
                      <a:cubicBezTo>
                        <a:pt x="3441" y="0"/>
                        <a:pt x="3229" y="9"/>
                        <a:pt x="3018" y="34"/>
                      </a:cubicBezTo>
                      <a:cubicBezTo>
                        <a:pt x="2684" y="47"/>
                        <a:pt x="2350" y="85"/>
                        <a:pt x="2016" y="111"/>
                      </a:cubicBezTo>
                      <a:cubicBezTo>
                        <a:pt x="1682" y="136"/>
                        <a:pt x="1336" y="162"/>
                        <a:pt x="1015" y="175"/>
                      </a:cubicBezTo>
                      <a:cubicBezTo>
                        <a:pt x="668" y="175"/>
                        <a:pt x="334" y="162"/>
                        <a:pt x="0" y="111"/>
                      </a:cubicBezTo>
                      <a:lnTo>
                        <a:pt x="0" y="111"/>
                      </a:lnTo>
                      <a:cubicBezTo>
                        <a:pt x="90" y="136"/>
                        <a:pt x="167" y="162"/>
                        <a:pt x="244" y="188"/>
                      </a:cubicBezTo>
                      <a:lnTo>
                        <a:pt x="501" y="239"/>
                      </a:lnTo>
                      <a:lnTo>
                        <a:pt x="758" y="278"/>
                      </a:lnTo>
                      <a:lnTo>
                        <a:pt x="1002" y="291"/>
                      </a:lnTo>
                      <a:cubicBezTo>
                        <a:pt x="1145" y="296"/>
                        <a:pt x="1287" y="299"/>
                        <a:pt x="1428" y="299"/>
                      </a:cubicBezTo>
                      <a:cubicBezTo>
                        <a:pt x="1627" y="299"/>
                        <a:pt x="1826" y="293"/>
                        <a:pt x="2029" y="278"/>
                      </a:cubicBezTo>
                      <a:cubicBezTo>
                        <a:pt x="2363" y="239"/>
                        <a:pt x="2697" y="201"/>
                        <a:pt x="3031" y="149"/>
                      </a:cubicBezTo>
                      <a:lnTo>
                        <a:pt x="3531" y="85"/>
                      </a:lnTo>
                      <a:cubicBezTo>
                        <a:pt x="3698" y="47"/>
                        <a:pt x="3865" y="34"/>
                        <a:pt x="4032" y="8"/>
                      </a:cubicBezTo>
                      <a:cubicBezTo>
                        <a:pt x="3905" y="3"/>
                        <a:pt x="3780" y="0"/>
                        <a:pt x="36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4" name="Google Shape;3074;p45"/>
                <p:cNvSpPr/>
                <p:nvPr/>
              </p:nvSpPr>
              <p:spPr>
                <a:xfrm>
                  <a:off x="2587475" y="3334775"/>
                  <a:ext cx="45925" cy="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577" extrusionOk="0">
                      <a:moveTo>
                        <a:pt x="793" y="1"/>
                      </a:moveTo>
                      <a:cubicBezTo>
                        <a:pt x="390" y="1"/>
                        <a:pt x="0" y="315"/>
                        <a:pt x="0" y="794"/>
                      </a:cubicBezTo>
                      <a:cubicBezTo>
                        <a:pt x="0" y="1217"/>
                        <a:pt x="347" y="1564"/>
                        <a:pt x="784" y="1577"/>
                      </a:cubicBezTo>
                      <a:cubicBezTo>
                        <a:pt x="1490" y="1577"/>
                        <a:pt x="1837" y="729"/>
                        <a:pt x="1336" y="229"/>
                      </a:cubicBezTo>
                      <a:cubicBezTo>
                        <a:pt x="1179" y="72"/>
                        <a:pt x="985" y="1"/>
                        <a:pt x="7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5" name="Google Shape;3075;p45"/>
                <p:cNvSpPr/>
                <p:nvPr/>
              </p:nvSpPr>
              <p:spPr>
                <a:xfrm>
                  <a:off x="2555700" y="3226500"/>
                  <a:ext cx="21850" cy="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27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0" y="155"/>
                        <a:pt x="257" y="258"/>
                        <a:pt x="437" y="270"/>
                      </a:cubicBezTo>
                      <a:cubicBezTo>
                        <a:pt x="616" y="270"/>
                        <a:pt x="783" y="168"/>
                        <a:pt x="873" y="1"/>
                      </a:cubicBezTo>
                      <a:lnTo>
                        <a:pt x="873" y="1"/>
                      </a:lnTo>
                      <a:cubicBezTo>
                        <a:pt x="732" y="65"/>
                        <a:pt x="591" y="104"/>
                        <a:pt x="437" y="104"/>
                      </a:cubicBezTo>
                      <a:cubicBezTo>
                        <a:pt x="283" y="91"/>
                        <a:pt x="141" y="5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76" name="Google Shape;3076;p45"/>
              <p:cNvGrpSpPr/>
              <p:nvPr/>
            </p:nvGrpSpPr>
            <p:grpSpPr>
              <a:xfrm flipH="1">
                <a:off x="7235827" y="265281"/>
                <a:ext cx="345453" cy="472309"/>
                <a:chOff x="3275482" y="4364356"/>
                <a:chExt cx="345453" cy="472309"/>
              </a:xfrm>
            </p:grpSpPr>
            <p:sp>
              <p:nvSpPr>
                <p:cNvPr id="3077" name="Google Shape;3077;p45"/>
                <p:cNvSpPr/>
                <p:nvPr/>
              </p:nvSpPr>
              <p:spPr>
                <a:xfrm>
                  <a:off x="3275482" y="4690604"/>
                  <a:ext cx="188502" cy="146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736" extrusionOk="0">
                      <a:moveTo>
                        <a:pt x="1771" y="1"/>
                      </a:moveTo>
                      <a:cubicBezTo>
                        <a:pt x="0" y="1"/>
                        <a:pt x="0" y="2736"/>
                        <a:pt x="1771" y="2736"/>
                      </a:cubicBezTo>
                      <a:cubicBezTo>
                        <a:pt x="3530" y="2736"/>
                        <a:pt x="3530" y="1"/>
                        <a:pt x="17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8" name="Google Shape;3078;p45"/>
                <p:cNvSpPr/>
                <p:nvPr/>
              </p:nvSpPr>
              <p:spPr>
                <a:xfrm>
                  <a:off x="3505787" y="4581499"/>
                  <a:ext cx="115148" cy="10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0" h="2521" extrusionOk="0">
                      <a:moveTo>
                        <a:pt x="1386" y="1"/>
                      </a:moveTo>
                      <a:cubicBezTo>
                        <a:pt x="1279" y="1"/>
                        <a:pt x="1169" y="15"/>
                        <a:pt x="1061" y="46"/>
                      </a:cubicBezTo>
                      <a:cubicBezTo>
                        <a:pt x="374" y="238"/>
                        <a:pt x="0" y="973"/>
                        <a:pt x="253" y="1636"/>
                      </a:cubicBezTo>
                      <a:cubicBezTo>
                        <a:pt x="362" y="2046"/>
                        <a:pt x="675" y="2359"/>
                        <a:pt x="1085" y="2479"/>
                      </a:cubicBezTo>
                      <a:lnTo>
                        <a:pt x="1121" y="2479"/>
                      </a:lnTo>
                      <a:cubicBezTo>
                        <a:pt x="1216" y="2507"/>
                        <a:pt x="1314" y="2521"/>
                        <a:pt x="1414" y="2521"/>
                      </a:cubicBezTo>
                      <a:cubicBezTo>
                        <a:pt x="1617" y="2521"/>
                        <a:pt x="1822" y="2464"/>
                        <a:pt x="2000" y="2359"/>
                      </a:cubicBezTo>
                      <a:cubicBezTo>
                        <a:pt x="2470" y="2082"/>
                        <a:pt x="2699" y="1528"/>
                        <a:pt x="2567" y="997"/>
                      </a:cubicBezTo>
                      <a:cubicBezTo>
                        <a:pt x="2465" y="409"/>
                        <a:pt x="1954" y="1"/>
                        <a:pt x="13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9" name="Google Shape;3079;p45"/>
                <p:cNvSpPr/>
                <p:nvPr/>
              </p:nvSpPr>
              <p:spPr>
                <a:xfrm>
                  <a:off x="3312150" y="4364356"/>
                  <a:ext cx="115151" cy="11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" h="2137" extrusionOk="0">
                      <a:moveTo>
                        <a:pt x="1072" y="1"/>
                      </a:moveTo>
                      <a:cubicBezTo>
                        <a:pt x="795" y="1"/>
                        <a:pt x="530" y="109"/>
                        <a:pt x="325" y="314"/>
                      </a:cubicBezTo>
                      <a:cubicBezTo>
                        <a:pt x="217" y="410"/>
                        <a:pt x="145" y="519"/>
                        <a:pt x="108" y="651"/>
                      </a:cubicBezTo>
                      <a:cubicBezTo>
                        <a:pt x="36" y="784"/>
                        <a:pt x="0" y="928"/>
                        <a:pt x="12" y="1073"/>
                      </a:cubicBezTo>
                      <a:cubicBezTo>
                        <a:pt x="12" y="1350"/>
                        <a:pt x="121" y="1615"/>
                        <a:pt x="325" y="1820"/>
                      </a:cubicBezTo>
                      <a:cubicBezTo>
                        <a:pt x="536" y="2031"/>
                        <a:pt x="810" y="2136"/>
                        <a:pt x="1084" y="2136"/>
                      </a:cubicBezTo>
                      <a:cubicBezTo>
                        <a:pt x="1359" y="2136"/>
                        <a:pt x="1633" y="2031"/>
                        <a:pt x="1844" y="1820"/>
                      </a:cubicBezTo>
                      <a:cubicBezTo>
                        <a:pt x="2036" y="1615"/>
                        <a:pt x="2145" y="1350"/>
                        <a:pt x="2157" y="1073"/>
                      </a:cubicBezTo>
                      <a:cubicBezTo>
                        <a:pt x="2157" y="784"/>
                        <a:pt x="2036" y="507"/>
                        <a:pt x="1831" y="314"/>
                      </a:cubicBezTo>
                      <a:cubicBezTo>
                        <a:pt x="1627" y="109"/>
                        <a:pt x="1362" y="1"/>
                        <a:pt x="10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080" name="Google Shape;3080;p45"/>
            <p:cNvGrpSpPr/>
            <p:nvPr/>
          </p:nvGrpSpPr>
          <p:grpSpPr>
            <a:xfrm rot="505580" flipH="1">
              <a:off x="7516195" y="1030936"/>
              <a:ext cx="149787" cy="116583"/>
              <a:chOff x="983575" y="1250200"/>
              <a:chExt cx="50750" cy="39500"/>
            </a:xfrm>
          </p:grpSpPr>
          <p:sp>
            <p:nvSpPr>
              <p:cNvPr id="3081" name="Google Shape;3081;p45"/>
              <p:cNvSpPr/>
              <p:nvPr/>
            </p:nvSpPr>
            <p:spPr>
              <a:xfrm>
                <a:off x="983575" y="1250200"/>
                <a:ext cx="507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580" extrusionOk="0">
                    <a:moveTo>
                      <a:pt x="1015" y="0"/>
                    </a:moveTo>
                    <a:cubicBezTo>
                      <a:pt x="0" y="0"/>
                      <a:pt x="0" y="1580"/>
                      <a:pt x="1015" y="1580"/>
                    </a:cubicBezTo>
                    <a:cubicBezTo>
                      <a:pt x="2029" y="1580"/>
                      <a:pt x="2029" y="0"/>
                      <a:pt x="1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5"/>
              <p:cNvSpPr/>
              <p:nvPr/>
            </p:nvSpPr>
            <p:spPr>
              <a:xfrm>
                <a:off x="1005075" y="1260150"/>
                <a:ext cx="15750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76" extrusionOk="0">
                    <a:moveTo>
                      <a:pt x="309" y="1"/>
                    </a:moveTo>
                    <a:cubicBezTo>
                      <a:pt x="0" y="1"/>
                      <a:pt x="0" y="476"/>
                      <a:pt x="309" y="476"/>
                    </a:cubicBezTo>
                    <a:cubicBezTo>
                      <a:pt x="630" y="476"/>
                      <a:pt x="630" y="1"/>
                      <a:pt x="3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Google Shape;1660;p32">
            <a:extLst>
              <a:ext uri="{FF2B5EF4-FFF2-40B4-BE49-F238E27FC236}">
                <a16:creationId xmlns:a16="http://schemas.microsoft.com/office/drawing/2014/main" id="{3D6B79D1-69F0-08DF-749B-33746D4FB8F6}"/>
              </a:ext>
            </a:extLst>
          </p:cNvPr>
          <p:cNvSpPr txBox="1">
            <a:spLocks/>
          </p:cNvSpPr>
          <p:nvPr/>
        </p:nvSpPr>
        <p:spPr>
          <a:xfrm>
            <a:off x="1832356" y="2043776"/>
            <a:ext cx="6206943" cy="96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6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8000" dirty="0">
                <a:solidFill>
                  <a:schemeClr val="accent2">
                    <a:lumMod val="75000"/>
                  </a:schemeClr>
                </a:solidFill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89;p30">
            <a:extLst>
              <a:ext uri="{FF2B5EF4-FFF2-40B4-BE49-F238E27FC236}">
                <a16:creationId xmlns:a16="http://schemas.microsoft.com/office/drawing/2014/main" id="{FFA81F4E-B7B9-E6B5-5727-46F9B0136AE1}"/>
              </a:ext>
            </a:extLst>
          </p:cNvPr>
          <p:cNvSpPr txBox="1">
            <a:spLocks/>
          </p:cNvSpPr>
          <p:nvPr/>
        </p:nvSpPr>
        <p:spPr>
          <a:xfrm>
            <a:off x="1190410" y="1371720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1 216</a:t>
            </a:r>
          </a:p>
        </p:txBody>
      </p:sp>
      <p:sp>
        <p:nvSpPr>
          <p:cNvPr id="7" name="Google Shape;1489;p30">
            <a:extLst>
              <a:ext uri="{FF2B5EF4-FFF2-40B4-BE49-F238E27FC236}">
                <a16:creationId xmlns:a16="http://schemas.microsoft.com/office/drawing/2014/main" id="{4D2167B9-B510-D298-5FDF-10DB22D328F3}"/>
              </a:ext>
            </a:extLst>
          </p:cNvPr>
          <p:cNvSpPr txBox="1">
            <a:spLocks/>
          </p:cNvSpPr>
          <p:nvPr/>
        </p:nvSpPr>
        <p:spPr>
          <a:xfrm>
            <a:off x="1985525" y="2030850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6</a:t>
            </a:r>
          </a:p>
        </p:txBody>
      </p:sp>
      <p:sp>
        <p:nvSpPr>
          <p:cNvPr id="8" name="Google Shape;1489;p30">
            <a:extLst>
              <a:ext uri="{FF2B5EF4-FFF2-40B4-BE49-F238E27FC236}">
                <a16:creationId xmlns:a16="http://schemas.microsoft.com/office/drawing/2014/main" id="{9A56DF93-33B8-6B1F-BAF1-EDC4E55079C8}"/>
              </a:ext>
            </a:extLst>
          </p:cNvPr>
          <p:cNvSpPr txBox="1">
            <a:spLocks/>
          </p:cNvSpPr>
          <p:nvPr/>
        </p:nvSpPr>
        <p:spPr>
          <a:xfrm>
            <a:off x="1018960" y="1802885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x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D2430-3873-EBE9-8F68-BDCEE0EF4D7F}"/>
              </a:ext>
            </a:extLst>
          </p:cNvPr>
          <p:cNvCxnSpPr/>
          <p:nvPr/>
        </p:nvCxnSpPr>
        <p:spPr>
          <a:xfrm>
            <a:off x="1018960" y="2639180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1489;p30">
            <a:extLst>
              <a:ext uri="{FF2B5EF4-FFF2-40B4-BE49-F238E27FC236}">
                <a16:creationId xmlns:a16="http://schemas.microsoft.com/office/drawing/2014/main" id="{29801FA2-EE74-293C-FC2E-6161E2F51DB3}"/>
              </a:ext>
            </a:extLst>
          </p:cNvPr>
          <p:cNvSpPr txBox="1">
            <a:spLocks/>
          </p:cNvSpPr>
          <p:nvPr/>
        </p:nvSpPr>
        <p:spPr>
          <a:xfrm>
            <a:off x="1985525" y="26512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6</a:t>
            </a:r>
          </a:p>
        </p:txBody>
      </p:sp>
      <p:sp>
        <p:nvSpPr>
          <p:cNvPr id="11" name="Google Shape;1489;p30">
            <a:extLst>
              <a:ext uri="{FF2B5EF4-FFF2-40B4-BE49-F238E27FC236}">
                <a16:creationId xmlns:a16="http://schemas.microsoft.com/office/drawing/2014/main" id="{B68E5551-DD3D-C097-0A4E-844CDBC209E7}"/>
              </a:ext>
            </a:extLst>
          </p:cNvPr>
          <p:cNvSpPr txBox="1">
            <a:spLocks/>
          </p:cNvSpPr>
          <p:nvPr/>
        </p:nvSpPr>
        <p:spPr>
          <a:xfrm>
            <a:off x="1762592" y="26512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9</a:t>
            </a:r>
          </a:p>
        </p:txBody>
      </p:sp>
      <p:sp>
        <p:nvSpPr>
          <p:cNvPr id="12" name="Google Shape;1489;p30">
            <a:extLst>
              <a:ext uri="{FF2B5EF4-FFF2-40B4-BE49-F238E27FC236}">
                <a16:creationId xmlns:a16="http://schemas.microsoft.com/office/drawing/2014/main" id="{BDFE1945-F8A4-39E8-9F81-452DD29A37CB}"/>
              </a:ext>
            </a:extLst>
          </p:cNvPr>
          <p:cNvSpPr txBox="1">
            <a:spLocks/>
          </p:cNvSpPr>
          <p:nvPr/>
        </p:nvSpPr>
        <p:spPr>
          <a:xfrm>
            <a:off x="1539659" y="26512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2</a:t>
            </a:r>
          </a:p>
        </p:txBody>
      </p:sp>
      <p:sp>
        <p:nvSpPr>
          <p:cNvPr id="13" name="Google Shape;1489;p30">
            <a:extLst>
              <a:ext uri="{FF2B5EF4-FFF2-40B4-BE49-F238E27FC236}">
                <a16:creationId xmlns:a16="http://schemas.microsoft.com/office/drawing/2014/main" id="{140A8973-5DA9-E3AF-2F95-6C801B2662F2}"/>
              </a:ext>
            </a:extLst>
          </p:cNvPr>
          <p:cNvSpPr txBox="1">
            <a:spLocks/>
          </p:cNvSpPr>
          <p:nvPr/>
        </p:nvSpPr>
        <p:spPr>
          <a:xfrm>
            <a:off x="1215810" y="26512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7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D2D81C-CB71-1959-1701-CCA7EF61350C}"/>
              </a:ext>
            </a:extLst>
          </p:cNvPr>
          <p:cNvGrpSpPr/>
          <p:nvPr/>
        </p:nvGrpSpPr>
        <p:grpSpPr>
          <a:xfrm>
            <a:off x="3671494" y="243635"/>
            <a:ext cx="650500" cy="580950"/>
            <a:chOff x="1175250" y="1745875"/>
            <a:chExt cx="650500" cy="580950"/>
          </a:xfrm>
        </p:grpSpPr>
        <p:sp>
          <p:nvSpPr>
            <p:cNvPr id="15" name="Google Shape;1545;p31">
              <a:extLst>
                <a:ext uri="{FF2B5EF4-FFF2-40B4-BE49-F238E27FC236}">
                  <a16:creationId xmlns:a16="http://schemas.microsoft.com/office/drawing/2014/main" id="{F51347A5-28AB-1448-111F-56ED12A8C5DA}"/>
                </a:ext>
              </a:extLst>
            </p:cNvPr>
            <p:cNvSpPr/>
            <p:nvPr/>
          </p:nvSpPr>
          <p:spPr>
            <a:xfrm>
              <a:off x="1195800" y="1745875"/>
              <a:ext cx="629950" cy="569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48;p31">
              <a:extLst>
                <a:ext uri="{FF2B5EF4-FFF2-40B4-BE49-F238E27FC236}">
                  <a16:creationId xmlns:a16="http://schemas.microsoft.com/office/drawing/2014/main" id="{E52BD898-72CF-F058-19F3-E66A244A499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75250" y="1784950"/>
              <a:ext cx="650500" cy="54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Fredoka One"/>
                <a:buNone/>
                <a:defRPr sz="4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800" dirty="0"/>
                <a:t>01</a:t>
              </a:r>
            </a:p>
          </p:txBody>
        </p:sp>
        <p:sp>
          <p:nvSpPr>
            <p:cNvPr id="17" name="Google Shape;1561;p31">
              <a:extLst>
                <a:ext uri="{FF2B5EF4-FFF2-40B4-BE49-F238E27FC236}">
                  <a16:creationId xmlns:a16="http://schemas.microsoft.com/office/drawing/2014/main" id="{1689F110-83C5-14BC-2558-69C49C5A13FF}"/>
                </a:ext>
              </a:extLst>
            </p:cNvPr>
            <p:cNvSpPr/>
            <p:nvPr/>
          </p:nvSpPr>
          <p:spPr>
            <a:xfrm rot="-1869146">
              <a:off x="1711097" y="1765787"/>
              <a:ext cx="3821" cy="7642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0"/>
                  </a:moveTo>
                  <a:lnTo>
                    <a:pt x="12" y="57"/>
                  </a:lnTo>
                  <a:lnTo>
                    <a:pt x="2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</p:grpSp>
      <p:sp>
        <p:nvSpPr>
          <p:cNvPr id="18" name="Google Shape;1549;p31">
            <a:extLst>
              <a:ext uri="{FF2B5EF4-FFF2-40B4-BE49-F238E27FC236}">
                <a16:creationId xmlns:a16="http://schemas.microsoft.com/office/drawing/2014/main" id="{63D8FA46-751B-2FAD-B35E-79F313F42B64}"/>
              </a:ext>
            </a:extLst>
          </p:cNvPr>
          <p:cNvSpPr txBox="1">
            <a:spLocks/>
          </p:cNvSpPr>
          <p:nvPr/>
        </p:nvSpPr>
        <p:spPr>
          <a:xfrm>
            <a:off x="4358660" y="263109"/>
            <a:ext cx="23586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2400" dirty="0" err="1"/>
              <a:t>Tính</a:t>
            </a:r>
            <a:r>
              <a:rPr lang="en-US" sz="2400" dirty="0"/>
              <a:t>.</a:t>
            </a:r>
          </a:p>
        </p:txBody>
      </p:sp>
      <p:sp>
        <p:nvSpPr>
          <p:cNvPr id="19" name="Google Shape;1489;p30">
            <a:extLst>
              <a:ext uri="{FF2B5EF4-FFF2-40B4-BE49-F238E27FC236}">
                <a16:creationId xmlns:a16="http://schemas.microsoft.com/office/drawing/2014/main" id="{B3D66250-FA53-0CBA-9DFE-E09F31818918}"/>
              </a:ext>
            </a:extLst>
          </p:cNvPr>
          <p:cNvSpPr txBox="1">
            <a:spLocks/>
          </p:cNvSpPr>
          <p:nvPr/>
        </p:nvSpPr>
        <p:spPr>
          <a:xfrm>
            <a:off x="4021735" y="1371720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1 205</a:t>
            </a:r>
          </a:p>
        </p:txBody>
      </p:sp>
      <p:sp>
        <p:nvSpPr>
          <p:cNvPr id="20" name="Google Shape;1489;p30">
            <a:extLst>
              <a:ext uri="{FF2B5EF4-FFF2-40B4-BE49-F238E27FC236}">
                <a16:creationId xmlns:a16="http://schemas.microsoft.com/office/drawing/2014/main" id="{C8C57D52-8B9D-8926-FC6B-62FB69A7A1BA}"/>
              </a:ext>
            </a:extLst>
          </p:cNvPr>
          <p:cNvSpPr txBox="1">
            <a:spLocks/>
          </p:cNvSpPr>
          <p:nvPr/>
        </p:nvSpPr>
        <p:spPr>
          <a:xfrm>
            <a:off x="4816850" y="2030850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8</a:t>
            </a:r>
          </a:p>
        </p:txBody>
      </p:sp>
      <p:sp>
        <p:nvSpPr>
          <p:cNvPr id="21" name="Google Shape;1489;p30">
            <a:extLst>
              <a:ext uri="{FF2B5EF4-FFF2-40B4-BE49-F238E27FC236}">
                <a16:creationId xmlns:a16="http://schemas.microsoft.com/office/drawing/2014/main" id="{B1B0A282-5972-861E-2A94-D8031BC436B6}"/>
              </a:ext>
            </a:extLst>
          </p:cNvPr>
          <p:cNvSpPr txBox="1">
            <a:spLocks/>
          </p:cNvSpPr>
          <p:nvPr/>
        </p:nvSpPr>
        <p:spPr>
          <a:xfrm>
            <a:off x="3850285" y="1802885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x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E7B4052-A774-00F3-0D47-4A847F79BBF4}"/>
              </a:ext>
            </a:extLst>
          </p:cNvPr>
          <p:cNvCxnSpPr/>
          <p:nvPr/>
        </p:nvCxnSpPr>
        <p:spPr>
          <a:xfrm>
            <a:off x="3850285" y="2639180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1489;p30">
            <a:extLst>
              <a:ext uri="{FF2B5EF4-FFF2-40B4-BE49-F238E27FC236}">
                <a16:creationId xmlns:a16="http://schemas.microsoft.com/office/drawing/2014/main" id="{63611348-CB60-8E62-9C71-643FC2AF06EA}"/>
              </a:ext>
            </a:extLst>
          </p:cNvPr>
          <p:cNvSpPr txBox="1">
            <a:spLocks/>
          </p:cNvSpPr>
          <p:nvPr/>
        </p:nvSpPr>
        <p:spPr>
          <a:xfrm>
            <a:off x="4816850" y="26512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0</a:t>
            </a:r>
          </a:p>
        </p:txBody>
      </p:sp>
      <p:sp>
        <p:nvSpPr>
          <p:cNvPr id="24" name="Google Shape;1489;p30">
            <a:extLst>
              <a:ext uri="{FF2B5EF4-FFF2-40B4-BE49-F238E27FC236}">
                <a16:creationId xmlns:a16="http://schemas.microsoft.com/office/drawing/2014/main" id="{E09E08D1-CF8F-ED00-A6D1-B5CCDB0C8928}"/>
              </a:ext>
            </a:extLst>
          </p:cNvPr>
          <p:cNvSpPr txBox="1">
            <a:spLocks/>
          </p:cNvSpPr>
          <p:nvPr/>
        </p:nvSpPr>
        <p:spPr>
          <a:xfrm>
            <a:off x="4593917" y="26512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4</a:t>
            </a:r>
          </a:p>
        </p:txBody>
      </p:sp>
      <p:sp>
        <p:nvSpPr>
          <p:cNvPr id="25" name="Google Shape;1489;p30">
            <a:extLst>
              <a:ext uri="{FF2B5EF4-FFF2-40B4-BE49-F238E27FC236}">
                <a16:creationId xmlns:a16="http://schemas.microsoft.com/office/drawing/2014/main" id="{CD695F0F-E160-4DA9-C6AD-5C12C5E20D3F}"/>
              </a:ext>
            </a:extLst>
          </p:cNvPr>
          <p:cNvSpPr txBox="1">
            <a:spLocks/>
          </p:cNvSpPr>
          <p:nvPr/>
        </p:nvSpPr>
        <p:spPr>
          <a:xfrm>
            <a:off x="4370984" y="26512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6</a:t>
            </a:r>
          </a:p>
        </p:txBody>
      </p:sp>
      <p:sp>
        <p:nvSpPr>
          <p:cNvPr id="26" name="Google Shape;1489;p30">
            <a:extLst>
              <a:ext uri="{FF2B5EF4-FFF2-40B4-BE49-F238E27FC236}">
                <a16:creationId xmlns:a16="http://schemas.microsoft.com/office/drawing/2014/main" id="{43F05335-29E0-9ABD-ED9A-F69AD60A2ADD}"/>
              </a:ext>
            </a:extLst>
          </p:cNvPr>
          <p:cNvSpPr txBox="1">
            <a:spLocks/>
          </p:cNvSpPr>
          <p:nvPr/>
        </p:nvSpPr>
        <p:spPr>
          <a:xfrm>
            <a:off x="4047135" y="26512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9</a:t>
            </a:r>
          </a:p>
        </p:txBody>
      </p:sp>
      <p:sp>
        <p:nvSpPr>
          <p:cNvPr id="27" name="Google Shape;1489;p30">
            <a:extLst>
              <a:ext uri="{FF2B5EF4-FFF2-40B4-BE49-F238E27FC236}">
                <a16:creationId xmlns:a16="http://schemas.microsoft.com/office/drawing/2014/main" id="{F6DE59E1-0B8D-7E3C-D2AB-39B25239B226}"/>
              </a:ext>
            </a:extLst>
          </p:cNvPr>
          <p:cNvSpPr txBox="1">
            <a:spLocks/>
          </p:cNvSpPr>
          <p:nvPr/>
        </p:nvSpPr>
        <p:spPr>
          <a:xfrm>
            <a:off x="6854489" y="1371720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1 408</a:t>
            </a:r>
          </a:p>
        </p:txBody>
      </p:sp>
      <p:sp>
        <p:nvSpPr>
          <p:cNvPr id="28" name="Google Shape;1489;p30">
            <a:extLst>
              <a:ext uri="{FF2B5EF4-FFF2-40B4-BE49-F238E27FC236}">
                <a16:creationId xmlns:a16="http://schemas.microsoft.com/office/drawing/2014/main" id="{1A26D41F-744F-5CAB-1CC9-8946BB278144}"/>
              </a:ext>
            </a:extLst>
          </p:cNvPr>
          <p:cNvSpPr txBox="1">
            <a:spLocks/>
          </p:cNvSpPr>
          <p:nvPr/>
        </p:nvSpPr>
        <p:spPr>
          <a:xfrm>
            <a:off x="7649604" y="2030850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7</a:t>
            </a:r>
          </a:p>
        </p:txBody>
      </p:sp>
      <p:sp>
        <p:nvSpPr>
          <p:cNvPr id="29" name="Google Shape;1489;p30">
            <a:extLst>
              <a:ext uri="{FF2B5EF4-FFF2-40B4-BE49-F238E27FC236}">
                <a16:creationId xmlns:a16="http://schemas.microsoft.com/office/drawing/2014/main" id="{66DE693D-9631-54B5-29F3-91DA9F1C16EA}"/>
              </a:ext>
            </a:extLst>
          </p:cNvPr>
          <p:cNvSpPr txBox="1">
            <a:spLocks/>
          </p:cNvSpPr>
          <p:nvPr/>
        </p:nvSpPr>
        <p:spPr>
          <a:xfrm>
            <a:off x="6683039" y="1802885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x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5A63BE-A2B9-CB6B-61F7-29FED0A025C8}"/>
              </a:ext>
            </a:extLst>
          </p:cNvPr>
          <p:cNvCxnSpPr/>
          <p:nvPr/>
        </p:nvCxnSpPr>
        <p:spPr>
          <a:xfrm>
            <a:off x="6683039" y="2639180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oogle Shape;1489;p30">
            <a:extLst>
              <a:ext uri="{FF2B5EF4-FFF2-40B4-BE49-F238E27FC236}">
                <a16:creationId xmlns:a16="http://schemas.microsoft.com/office/drawing/2014/main" id="{50EDD7C8-EBD8-30FE-4DA5-2834207E073A}"/>
              </a:ext>
            </a:extLst>
          </p:cNvPr>
          <p:cNvSpPr txBox="1">
            <a:spLocks/>
          </p:cNvSpPr>
          <p:nvPr/>
        </p:nvSpPr>
        <p:spPr>
          <a:xfrm>
            <a:off x="7649604" y="26512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6</a:t>
            </a:r>
          </a:p>
        </p:txBody>
      </p:sp>
      <p:sp>
        <p:nvSpPr>
          <p:cNvPr id="32" name="Google Shape;1489;p30">
            <a:extLst>
              <a:ext uri="{FF2B5EF4-FFF2-40B4-BE49-F238E27FC236}">
                <a16:creationId xmlns:a16="http://schemas.microsoft.com/office/drawing/2014/main" id="{D9A8BBD2-730A-22E2-C62C-F6726E6D13A5}"/>
              </a:ext>
            </a:extLst>
          </p:cNvPr>
          <p:cNvSpPr txBox="1">
            <a:spLocks/>
          </p:cNvSpPr>
          <p:nvPr/>
        </p:nvSpPr>
        <p:spPr>
          <a:xfrm>
            <a:off x="7426671" y="26512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5</a:t>
            </a:r>
          </a:p>
        </p:txBody>
      </p:sp>
      <p:sp>
        <p:nvSpPr>
          <p:cNvPr id="33" name="Google Shape;1489;p30">
            <a:extLst>
              <a:ext uri="{FF2B5EF4-FFF2-40B4-BE49-F238E27FC236}">
                <a16:creationId xmlns:a16="http://schemas.microsoft.com/office/drawing/2014/main" id="{0F4D38C5-7ABE-C40F-797D-3EA369ED4A6E}"/>
              </a:ext>
            </a:extLst>
          </p:cNvPr>
          <p:cNvSpPr txBox="1">
            <a:spLocks/>
          </p:cNvSpPr>
          <p:nvPr/>
        </p:nvSpPr>
        <p:spPr>
          <a:xfrm>
            <a:off x="7203738" y="26512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8</a:t>
            </a:r>
          </a:p>
        </p:txBody>
      </p:sp>
      <p:sp>
        <p:nvSpPr>
          <p:cNvPr id="34" name="Google Shape;1489;p30">
            <a:extLst>
              <a:ext uri="{FF2B5EF4-FFF2-40B4-BE49-F238E27FC236}">
                <a16:creationId xmlns:a16="http://schemas.microsoft.com/office/drawing/2014/main" id="{57DE3861-27EA-31CC-C97C-C3B0F85D5E42}"/>
              </a:ext>
            </a:extLst>
          </p:cNvPr>
          <p:cNvSpPr txBox="1">
            <a:spLocks/>
          </p:cNvSpPr>
          <p:nvPr/>
        </p:nvSpPr>
        <p:spPr>
          <a:xfrm>
            <a:off x="6879889" y="26512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823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3" grpId="0"/>
      <p:bldP spid="24" grpId="0"/>
      <p:bldP spid="25" grpId="0"/>
      <p:bldP spid="26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54D01CF-0A6A-AAB8-AB29-F89BD43ADB35}"/>
              </a:ext>
            </a:extLst>
          </p:cNvPr>
          <p:cNvGrpSpPr/>
          <p:nvPr/>
        </p:nvGrpSpPr>
        <p:grpSpPr>
          <a:xfrm>
            <a:off x="2261070" y="294860"/>
            <a:ext cx="650500" cy="580950"/>
            <a:chOff x="1175250" y="1745875"/>
            <a:chExt cx="650500" cy="580950"/>
          </a:xfrm>
        </p:grpSpPr>
        <p:sp>
          <p:nvSpPr>
            <p:cNvPr id="7" name="Google Shape;1545;p31">
              <a:extLst>
                <a:ext uri="{FF2B5EF4-FFF2-40B4-BE49-F238E27FC236}">
                  <a16:creationId xmlns:a16="http://schemas.microsoft.com/office/drawing/2014/main" id="{5F36449C-59B3-0A7C-2B1B-C85B2605A7EF}"/>
                </a:ext>
              </a:extLst>
            </p:cNvPr>
            <p:cNvSpPr/>
            <p:nvPr/>
          </p:nvSpPr>
          <p:spPr>
            <a:xfrm>
              <a:off x="1195800" y="1745875"/>
              <a:ext cx="629950" cy="569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48;p31">
              <a:extLst>
                <a:ext uri="{FF2B5EF4-FFF2-40B4-BE49-F238E27FC236}">
                  <a16:creationId xmlns:a16="http://schemas.microsoft.com/office/drawing/2014/main" id="{CE33645D-8A5B-7C8E-39EE-C2D7381F56B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75250" y="1784950"/>
              <a:ext cx="650500" cy="54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Fredoka One"/>
                <a:buNone/>
                <a:defRPr sz="4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800" dirty="0"/>
                <a:t>02</a:t>
              </a:r>
            </a:p>
          </p:txBody>
        </p:sp>
        <p:sp>
          <p:nvSpPr>
            <p:cNvPr id="9" name="Google Shape;1561;p31">
              <a:extLst>
                <a:ext uri="{FF2B5EF4-FFF2-40B4-BE49-F238E27FC236}">
                  <a16:creationId xmlns:a16="http://schemas.microsoft.com/office/drawing/2014/main" id="{F3A150CE-428E-A7E3-78A6-5FF4A5931312}"/>
                </a:ext>
              </a:extLst>
            </p:cNvPr>
            <p:cNvSpPr/>
            <p:nvPr/>
          </p:nvSpPr>
          <p:spPr>
            <a:xfrm rot="-1869146">
              <a:off x="1711097" y="1765787"/>
              <a:ext cx="3821" cy="7642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0"/>
                  </a:moveTo>
                  <a:lnTo>
                    <a:pt x="12" y="57"/>
                  </a:lnTo>
                  <a:lnTo>
                    <a:pt x="2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</p:grpSp>
      <p:sp>
        <p:nvSpPr>
          <p:cNvPr id="10" name="Google Shape;1549;p31">
            <a:extLst>
              <a:ext uri="{FF2B5EF4-FFF2-40B4-BE49-F238E27FC236}">
                <a16:creationId xmlns:a16="http://schemas.microsoft.com/office/drawing/2014/main" id="{C408F1AE-6172-9D5A-1C1D-3FC1E95C1082}"/>
              </a:ext>
            </a:extLst>
          </p:cNvPr>
          <p:cNvSpPr txBox="1">
            <a:spLocks/>
          </p:cNvSpPr>
          <p:nvPr/>
        </p:nvSpPr>
        <p:spPr>
          <a:xfrm>
            <a:off x="2948236" y="314334"/>
            <a:ext cx="352927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.</a:t>
            </a:r>
          </a:p>
        </p:txBody>
      </p:sp>
      <p:sp>
        <p:nvSpPr>
          <p:cNvPr id="11" name="Google Shape;1549;p31">
            <a:extLst>
              <a:ext uri="{FF2B5EF4-FFF2-40B4-BE49-F238E27FC236}">
                <a16:creationId xmlns:a16="http://schemas.microsoft.com/office/drawing/2014/main" id="{B01E43BA-7782-0FB0-4AF9-EC218F7A9F7C}"/>
              </a:ext>
            </a:extLst>
          </p:cNvPr>
          <p:cNvSpPr txBox="1">
            <a:spLocks/>
          </p:cNvSpPr>
          <p:nvPr/>
        </p:nvSpPr>
        <p:spPr>
          <a:xfrm>
            <a:off x="740958" y="1052948"/>
            <a:ext cx="211627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1 213 x 7</a:t>
            </a:r>
          </a:p>
        </p:txBody>
      </p:sp>
      <p:sp>
        <p:nvSpPr>
          <p:cNvPr id="12" name="Google Shape;1549;p31">
            <a:extLst>
              <a:ext uri="{FF2B5EF4-FFF2-40B4-BE49-F238E27FC236}">
                <a16:creationId xmlns:a16="http://schemas.microsoft.com/office/drawing/2014/main" id="{E28062DB-E123-62AD-EFF1-516EF97B0432}"/>
              </a:ext>
            </a:extLst>
          </p:cNvPr>
          <p:cNvSpPr txBox="1">
            <a:spLocks/>
          </p:cNvSpPr>
          <p:nvPr/>
        </p:nvSpPr>
        <p:spPr>
          <a:xfrm>
            <a:off x="3508725" y="1116357"/>
            <a:ext cx="211627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2 180 x 3</a:t>
            </a:r>
          </a:p>
        </p:txBody>
      </p:sp>
      <p:sp>
        <p:nvSpPr>
          <p:cNvPr id="13" name="Google Shape;1549;p31">
            <a:extLst>
              <a:ext uri="{FF2B5EF4-FFF2-40B4-BE49-F238E27FC236}">
                <a16:creationId xmlns:a16="http://schemas.microsoft.com/office/drawing/2014/main" id="{9581BFB7-D004-9D25-23AD-C4D7636B4444}"/>
              </a:ext>
            </a:extLst>
          </p:cNvPr>
          <p:cNvSpPr txBox="1">
            <a:spLocks/>
          </p:cNvSpPr>
          <p:nvPr/>
        </p:nvSpPr>
        <p:spPr>
          <a:xfrm>
            <a:off x="6198114" y="1116357"/>
            <a:ext cx="220492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1 916 x 4</a:t>
            </a:r>
          </a:p>
        </p:txBody>
      </p:sp>
    </p:spTree>
    <p:extLst>
      <p:ext uri="{BB962C8B-B14F-4D97-AF65-F5344CB8AC3E}">
        <p14:creationId xmlns:p14="http://schemas.microsoft.com/office/powerpoint/2010/main" val="1663882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54D01CF-0A6A-AAB8-AB29-F89BD43ADB35}"/>
              </a:ext>
            </a:extLst>
          </p:cNvPr>
          <p:cNvGrpSpPr/>
          <p:nvPr/>
        </p:nvGrpSpPr>
        <p:grpSpPr>
          <a:xfrm>
            <a:off x="2261070" y="294860"/>
            <a:ext cx="650500" cy="580950"/>
            <a:chOff x="1175250" y="1745875"/>
            <a:chExt cx="650500" cy="580950"/>
          </a:xfrm>
        </p:grpSpPr>
        <p:sp>
          <p:nvSpPr>
            <p:cNvPr id="7" name="Google Shape;1545;p31">
              <a:extLst>
                <a:ext uri="{FF2B5EF4-FFF2-40B4-BE49-F238E27FC236}">
                  <a16:creationId xmlns:a16="http://schemas.microsoft.com/office/drawing/2014/main" id="{5F36449C-59B3-0A7C-2B1B-C85B2605A7EF}"/>
                </a:ext>
              </a:extLst>
            </p:cNvPr>
            <p:cNvSpPr/>
            <p:nvPr/>
          </p:nvSpPr>
          <p:spPr>
            <a:xfrm>
              <a:off x="1195800" y="1745875"/>
              <a:ext cx="629950" cy="569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48;p31">
              <a:extLst>
                <a:ext uri="{FF2B5EF4-FFF2-40B4-BE49-F238E27FC236}">
                  <a16:creationId xmlns:a16="http://schemas.microsoft.com/office/drawing/2014/main" id="{CE33645D-8A5B-7C8E-39EE-C2D7381F56B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75250" y="1784950"/>
              <a:ext cx="650500" cy="54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Fredoka One"/>
                <a:buNone/>
                <a:defRPr sz="4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800" dirty="0"/>
                <a:t>02</a:t>
              </a:r>
            </a:p>
          </p:txBody>
        </p:sp>
        <p:sp>
          <p:nvSpPr>
            <p:cNvPr id="9" name="Google Shape;1561;p31">
              <a:extLst>
                <a:ext uri="{FF2B5EF4-FFF2-40B4-BE49-F238E27FC236}">
                  <a16:creationId xmlns:a16="http://schemas.microsoft.com/office/drawing/2014/main" id="{F3A150CE-428E-A7E3-78A6-5FF4A5931312}"/>
                </a:ext>
              </a:extLst>
            </p:cNvPr>
            <p:cNvSpPr/>
            <p:nvPr/>
          </p:nvSpPr>
          <p:spPr>
            <a:xfrm rot="-1869146">
              <a:off x="1711097" y="1765787"/>
              <a:ext cx="3821" cy="7642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0"/>
                  </a:moveTo>
                  <a:lnTo>
                    <a:pt x="12" y="57"/>
                  </a:lnTo>
                  <a:lnTo>
                    <a:pt x="2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</p:grpSp>
      <p:sp>
        <p:nvSpPr>
          <p:cNvPr id="10" name="Google Shape;1549;p31">
            <a:extLst>
              <a:ext uri="{FF2B5EF4-FFF2-40B4-BE49-F238E27FC236}">
                <a16:creationId xmlns:a16="http://schemas.microsoft.com/office/drawing/2014/main" id="{C408F1AE-6172-9D5A-1C1D-3FC1E95C1082}"/>
              </a:ext>
            </a:extLst>
          </p:cNvPr>
          <p:cNvSpPr txBox="1">
            <a:spLocks/>
          </p:cNvSpPr>
          <p:nvPr/>
        </p:nvSpPr>
        <p:spPr>
          <a:xfrm>
            <a:off x="2948236" y="314334"/>
            <a:ext cx="352927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.</a:t>
            </a:r>
          </a:p>
        </p:txBody>
      </p:sp>
      <p:sp>
        <p:nvSpPr>
          <p:cNvPr id="11" name="Google Shape;1549;p31">
            <a:extLst>
              <a:ext uri="{FF2B5EF4-FFF2-40B4-BE49-F238E27FC236}">
                <a16:creationId xmlns:a16="http://schemas.microsoft.com/office/drawing/2014/main" id="{B01E43BA-7782-0FB0-4AF9-EC218F7A9F7C}"/>
              </a:ext>
            </a:extLst>
          </p:cNvPr>
          <p:cNvSpPr txBox="1">
            <a:spLocks/>
          </p:cNvSpPr>
          <p:nvPr/>
        </p:nvSpPr>
        <p:spPr>
          <a:xfrm>
            <a:off x="740958" y="1052948"/>
            <a:ext cx="211627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1 213 x 7</a:t>
            </a:r>
          </a:p>
        </p:txBody>
      </p:sp>
      <p:sp>
        <p:nvSpPr>
          <p:cNvPr id="12" name="Google Shape;1549;p31">
            <a:extLst>
              <a:ext uri="{FF2B5EF4-FFF2-40B4-BE49-F238E27FC236}">
                <a16:creationId xmlns:a16="http://schemas.microsoft.com/office/drawing/2014/main" id="{E28062DB-E123-62AD-EFF1-516EF97B0432}"/>
              </a:ext>
            </a:extLst>
          </p:cNvPr>
          <p:cNvSpPr txBox="1">
            <a:spLocks/>
          </p:cNvSpPr>
          <p:nvPr/>
        </p:nvSpPr>
        <p:spPr>
          <a:xfrm>
            <a:off x="3670088" y="1116357"/>
            <a:ext cx="211627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2 180 x 3</a:t>
            </a:r>
          </a:p>
        </p:txBody>
      </p:sp>
      <p:sp>
        <p:nvSpPr>
          <p:cNvPr id="13" name="Google Shape;1549;p31">
            <a:extLst>
              <a:ext uri="{FF2B5EF4-FFF2-40B4-BE49-F238E27FC236}">
                <a16:creationId xmlns:a16="http://schemas.microsoft.com/office/drawing/2014/main" id="{9581BFB7-D004-9D25-23AD-C4D7636B4444}"/>
              </a:ext>
            </a:extLst>
          </p:cNvPr>
          <p:cNvSpPr txBox="1">
            <a:spLocks/>
          </p:cNvSpPr>
          <p:nvPr/>
        </p:nvSpPr>
        <p:spPr>
          <a:xfrm>
            <a:off x="6359476" y="1116357"/>
            <a:ext cx="220492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1 916 x 4</a:t>
            </a:r>
          </a:p>
        </p:txBody>
      </p:sp>
      <p:sp>
        <p:nvSpPr>
          <p:cNvPr id="15" name="Google Shape;1489;p30">
            <a:extLst>
              <a:ext uri="{FF2B5EF4-FFF2-40B4-BE49-F238E27FC236}">
                <a16:creationId xmlns:a16="http://schemas.microsoft.com/office/drawing/2014/main" id="{3ACFDF27-7374-CFF3-B071-8423677BE608}"/>
              </a:ext>
            </a:extLst>
          </p:cNvPr>
          <p:cNvSpPr txBox="1">
            <a:spLocks/>
          </p:cNvSpPr>
          <p:nvPr/>
        </p:nvSpPr>
        <p:spPr>
          <a:xfrm>
            <a:off x="1170447" y="1977822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1 213</a:t>
            </a:r>
          </a:p>
        </p:txBody>
      </p:sp>
      <p:sp>
        <p:nvSpPr>
          <p:cNvPr id="16" name="Google Shape;1489;p30">
            <a:extLst>
              <a:ext uri="{FF2B5EF4-FFF2-40B4-BE49-F238E27FC236}">
                <a16:creationId xmlns:a16="http://schemas.microsoft.com/office/drawing/2014/main" id="{3931CA7A-3F11-F7BF-6365-D54BE58F1EB7}"/>
              </a:ext>
            </a:extLst>
          </p:cNvPr>
          <p:cNvSpPr txBox="1">
            <a:spLocks/>
          </p:cNvSpPr>
          <p:nvPr/>
        </p:nvSpPr>
        <p:spPr>
          <a:xfrm>
            <a:off x="1965562" y="2636952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7</a:t>
            </a:r>
          </a:p>
        </p:txBody>
      </p:sp>
      <p:sp>
        <p:nvSpPr>
          <p:cNvPr id="17" name="Google Shape;1489;p30">
            <a:extLst>
              <a:ext uri="{FF2B5EF4-FFF2-40B4-BE49-F238E27FC236}">
                <a16:creationId xmlns:a16="http://schemas.microsoft.com/office/drawing/2014/main" id="{224E3D6B-C5C8-6F5A-D331-237125237171}"/>
              </a:ext>
            </a:extLst>
          </p:cNvPr>
          <p:cNvSpPr txBox="1">
            <a:spLocks/>
          </p:cNvSpPr>
          <p:nvPr/>
        </p:nvSpPr>
        <p:spPr>
          <a:xfrm>
            <a:off x="998997" y="2408987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2981D7-1264-3397-1544-E9CA1F2EDE86}"/>
              </a:ext>
            </a:extLst>
          </p:cNvPr>
          <p:cNvCxnSpPr/>
          <p:nvPr/>
        </p:nvCxnSpPr>
        <p:spPr>
          <a:xfrm>
            <a:off x="998997" y="3245282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1489;p30">
            <a:extLst>
              <a:ext uri="{FF2B5EF4-FFF2-40B4-BE49-F238E27FC236}">
                <a16:creationId xmlns:a16="http://schemas.microsoft.com/office/drawing/2014/main" id="{D74924E2-5BDE-0094-270B-5AF011FE39A3}"/>
              </a:ext>
            </a:extLst>
          </p:cNvPr>
          <p:cNvSpPr txBox="1">
            <a:spLocks/>
          </p:cNvSpPr>
          <p:nvPr/>
        </p:nvSpPr>
        <p:spPr>
          <a:xfrm>
            <a:off x="1965562" y="3257347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</a:t>
            </a:r>
          </a:p>
        </p:txBody>
      </p:sp>
      <p:sp>
        <p:nvSpPr>
          <p:cNvPr id="20" name="Google Shape;1489;p30">
            <a:extLst>
              <a:ext uri="{FF2B5EF4-FFF2-40B4-BE49-F238E27FC236}">
                <a16:creationId xmlns:a16="http://schemas.microsoft.com/office/drawing/2014/main" id="{1167F8D2-35AB-43EF-2DB5-8630E89ED0B2}"/>
              </a:ext>
            </a:extLst>
          </p:cNvPr>
          <p:cNvSpPr txBox="1">
            <a:spLocks/>
          </p:cNvSpPr>
          <p:nvPr/>
        </p:nvSpPr>
        <p:spPr>
          <a:xfrm>
            <a:off x="1742629" y="3257347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9</a:t>
            </a:r>
          </a:p>
        </p:txBody>
      </p:sp>
      <p:sp>
        <p:nvSpPr>
          <p:cNvPr id="21" name="Google Shape;1489;p30">
            <a:extLst>
              <a:ext uri="{FF2B5EF4-FFF2-40B4-BE49-F238E27FC236}">
                <a16:creationId xmlns:a16="http://schemas.microsoft.com/office/drawing/2014/main" id="{A1DE24FF-7A85-22F5-B5E4-E4D4AFAE14EE}"/>
              </a:ext>
            </a:extLst>
          </p:cNvPr>
          <p:cNvSpPr txBox="1">
            <a:spLocks/>
          </p:cNvSpPr>
          <p:nvPr/>
        </p:nvSpPr>
        <p:spPr>
          <a:xfrm>
            <a:off x="1519696" y="3257347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4</a:t>
            </a:r>
          </a:p>
        </p:txBody>
      </p:sp>
      <p:sp>
        <p:nvSpPr>
          <p:cNvPr id="22" name="Google Shape;1489;p30">
            <a:extLst>
              <a:ext uri="{FF2B5EF4-FFF2-40B4-BE49-F238E27FC236}">
                <a16:creationId xmlns:a16="http://schemas.microsoft.com/office/drawing/2014/main" id="{B6B6D8C9-70C3-7E0F-D37D-45C92EF591AE}"/>
              </a:ext>
            </a:extLst>
          </p:cNvPr>
          <p:cNvSpPr txBox="1">
            <a:spLocks/>
          </p:cNvSpPr>
          <p:nvPr/>
        </p:nvSpPr>
        <p:spPr>
          <a:xfrm>
            <a:off x="1195847" y="3257347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8</a:t>
            </a:r>
          </a:p>
        </p:txBody>
      </p:sp>
      <p:sp>
        <p:nvSpPr>
          <p:cNvPr id="23" name="Google Shape;1489;p30">
            <a:extLst>
              <a:ext uri="{FF2B5EF4-FFF2-40B4-BE49-F238E27FC236}">
                <a16:creationId xmlns:a16="http://schemas.microsoft.com/office/drawing/2014/main" id="{39743EE0-D547-834B-1589-9CC5B2D72664}"/>
              </a:ext>
            </a:extLst>
          </p:cNvPr>
          <p:cNvSpPr txBox="1">
            <a:spLocks/>
          </p:cNvSpPr>
          <p:nvPr/>
        </p:nvSpPr>
        <p:spPr>
          <a:xfrm>
            <a:off x="3959849" y="1963420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2 180</a:t>
            </a:r>
          </a:p>
        </p:txBody>
      </p:sp>
      <p:sp>
        <p:nvSpPr>
          <p:cNvPr id="24" name="Google Shape;1489;p30">
            <a:extLst>
              <a:ext uri="{FF2B5EF4-FFF2-40B4-BE49-F238E27FC236}">
                <a16:creationId xmlns:a16="http://schemas.microsoft.com/office/drawing/2014/main" id="{81852446-0689-F70C-5122-2F85DD5EFB85}"/>
              </a:ext>
            </a:extLst>
          </p:cNvPr>
          <p:cNvSpPr txBox="1">
            <a:spLocks/>
          </p:cNvSpPr>
          <p:nvPr/>
        </p:nvSpPr>
        <p:spPr>
          <a:xfrm>
            <a:off x="4754964" y="2622550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3</a:t>
            </a:r>
          </a:p>
        </p:txBody>
      </p:sp>
      <p:sp>
        <p:nvSpPr>
          <p:cNvPr id="25" name="Google Shape;1489;p30">
            <a:extLst>
              <a:ext uri="{FF2B5EF4-FFF2-40B4-BE49-F238E27FC236}">
                <a16:creationId xmlns:a16="http://schemas.microsoft.com/office/drawing/2014/main" id="{042476A5-A770-F988-573F-D6E3D4758267}"/>
              </a:ext>
            </a:extLst>
          </p:cNvPr>
          <p:cNvSpPr txBox="1">
            <a:spLocks/>
          </p:cNvSpPr>
          <p:nvPr/>
        </p:nvSpPr>
        <p:spPr>
          <a:xfrm>
            <a:off x="3788399" y="2394585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x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632C47-DB71-A3BE-77EE-9E3E447ADB83}"/>
              </a:ext>
            </a:extLst>
          </p:cNvPr>
          <p:cNvCxnSpPr/>
          <p:nvPr/>
        </p:nvCxnSpPr>
        <p:spPr>
          <a:xfrm>
            <a:off x="3788399" y="3230880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489;p30">
            <a:extLst>
              <a:ext uri="{FF2B5EF4-FFF2-40B4-BE49-F238E27FC236}">
                <a16:creationId xmlns:a16="http://schemas.microsoft.com/office/drawing/2014/main" id="{20533ED0-ABE3-E545-C7CC-9269580631A8}"/>
              </a:ext>
            </a:extLst>
          </p:cNvPr>
          <p:cNvSpPr txBox="1">
            <a:spLocks/>
          </p:cNvSpPr>
          <p:nvPr/>
        </p:nvSpPr>
        <p:spPr>
          <a:xfrm>
            <a:off x="4754964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0</a:t>
            </a:r>
          </a:p>
        </p:txBody>
      </p:sp>
      <p:sp>
        <p:nvSpPr>
          <p:cNvPr id="28" name="Google Shape;1489;p30">
            <a:extLst>
              <a:ext uri="{FF2B5EF4-FFF2-40B4-BE49-F238E27FC236}">
                <a16:creationId xmlns:a16="http://schemas.microsoft.com/office/drawing/2014/main" id="{1E5E078C-1184-8F7F-12B8-45012C7C196E}"/>
              </a:ext>
            </a:extLst>
          </p:cNvPr>
          <p:cNvSpPr txBox="1">
            <a:spLocks/>
          </p:cNvSpPr>
          <p:nvPr/>
        </p:nvSpPr>
        <p:spPr>
          <a:xfrm>
            <a:off x="4532031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4</a:t>
            </a:r>
          </a:p>
        </p:txBody>
      </p:sp>
      <p:sp>
        <p:nvSpPr>
          <p:cNvPr id="29" name="Google Shape;1489;p30">
            <a:extLst>
              <a:ext uri="{FF2B5EF4-FFF2-40B4-BE49-F238E27FC236}">
                <a16:creationId xmlns:a16="http://schemas.microsoft.com/office/drawing/2014/main" id="{2F6CD4C2-685A-DCD6-5588-3A0ACF923751}"/>
              </a:ext>
            </a:extLst>
          </p:cNvPr>
          <p:cNvSpPr txBox="1">
            <a:spLocks/>
          </p:cNvSpPr>
          <p:nvPr/>
        </p:nvSpPr>
        <p:spPr>
          <a:xfrm>
            <a:off x="4309098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5</a:t>
            </a:r>
          </a:p>
        </p:txBody>
      </p:sp>
      <p:sp>
        <p:nvSpPr>
          <p:cNvPr id="30" name="Google Shape;1489;p30">
            <a:extLst>
              <a:ext uri="{FF2B5EF4-FFF2-40B4-BE49-F238E27FC236}">
                <a16:creationId xmlns:a16="http://schemas.microsoft.com/office/drawing/2014/main" id="{5C76D14B-CD59-CA7C-7ADA-6B49898D7528}"/>
              </a:ext>
            </a:extLst>
          </p:cNvPr>
          <p:cNvSpPr txBox="1">
            <a:spLocks/>
          </p:cNvSpPr>
          <p:nvPr/>
        </p:nvSpPr>
        <p:spPr>
          <a:xfrm>
            <a:off x="3985249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6</a:t>
            </a:r>
          </a:p>
        </p:txBody>
      </p:sp>
      <p:sp>
        <p:nvSpPr>
          <p:cNvPr id="31" name="Google Shape;1489;p30">
            <a:extLst>
              <a:ext uri="{FF2B5EF4-FFF2-40B4-BE49-F238E27FC236}">
                <a16:creationId xmlns:a16="http://schemas.microsoft.com/office/drawing/2014/main" id="{EA680A42-6B3D-6B94-D246-261D70024ABF}"/>
              </a:ext>
            </a:extLst>
          </p:cNvPr>
          <p:cNvSpPr txBox="1">
            <a:spLocks/>
          </p:cNvSpPr>
          <p:nvPr/>
        </p:nvSpPr>
        <p:spPr>
          <a:xfrm>
            <a:off x="6743463" y="1918380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1 916</a:t>
            </a:r>
          </a:p>
        </p:txBody>
      </p:sp>
      <p:sp>
        <p:nvSpPr>
          <p:cNvPr id="32" name="Google Shape;1489;p30">
            <a:extLst>
              <a:ext uri="{FF2B5EF4-FFF2-40B4-BE49-F238E27FC236}">
                <a16:creationId xmlns:a16="http://schemas.microsoft.com/office/drawing/2014/main" id="{B526EB8A-5D1B-1140-6F8A-AB67888E8601}"/>
              </a:ext>
            </a:extLst>
          </p:cNvPr>
          <p:cNvSpPr txBox="1">
            <a:spLocks/>
          </p:cNvSpPr>
          <p:nvPr/>
        </p:nvSpPr>
        <p:spPr>
          <a:xfrm>
            <a:off x="7538578" y="2577510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4</a:t>
            </a:r>
          </a:p>
        </p:txBody>
      </p:sp>
      <p:sp>
        <p:nvSpPr>
          <p:cNvPr id="33" name="Google Shape;1489;p30">
            <a:extLst>
              <a:ext uri="{FF2B5EF4-FFF2-40B4-BE49-F238E27FC236}">
                <a16:creationId xmlns:a16="http://schemas.microsoft.com/office/drawing/2014/main" id="{6DD0B211-3BC6-843C-23D3-2147D39BF0D7}"/>
              </a:ext>
            </a:extLst>
          </p:cNvPr>
          <p:cNvSpPr txBox="1">
            <a:spLocks/>
          </p:cNvSpPr>
          <p:nvPr/>
        </p:nvSpPr>
        <p:spPr>
          <a:xfrm>
            <a:off x="6572013" y="2349545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F47960-0D84-051F-E1EC-8BC681B42E0C}"/>
              </a:ext>
            </a:extLst>
          </p:cNvPr>
          <p:cNvCxnSpPr/>
          <p:nvPr/>
        </p:nvCxnSpPr>
        <p:spPr>
          <a:xfrm>
            <a:off x="6572013" y="3185840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1489;p30">
            <a:extLst>
              <a:ext uri="{FF2B5EF4-FFF2-40B4-BE49-F238E27FC236}">
                <a16:creationId xmlns:a16="http://schemas.microsoft.com/office/drawing/2014/main" id="{022A4D6C-8B1C-997E-F7A4-F851D8531AE3}"/>
              </a:ext>
            </a:extLst>
          </p:cNvPr>
          <p:cNvSpPr txBox="1">
            <a:spLocks/>
          </p:cNvSpPr>
          <p:nvPr/>
        </p:nvSpPr>
        <p:spPr>
          <a:xfrm>
            <a:off x="7538578" y="319790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4</a:t>
            </a:r>
          </a:p>
        </p:txBody>
      </p:sp>
      <p:sp>
        <p:nvSpPr>
          <p:cNvPr id="36" name="Google Shape;1489;p30">
            <a:extLst>
              <a:ext uri="{FF2B5EF4-FFF2-40B4-BE49-F238E27FC236}">
                <a16:creationId xmlns:a16="http://schemas.microsoft.com/office/drawing/2014/main" id="{C88A4BD7-652E-A0E0-68C6-D253507DF2C9}"/>
              </a:ext>
            </a:extLst>
          </p:cNvPr>
          <p:cNvSpPr txBox="1">
            <a:spLocks/>
          </p:cNvSpPr>
          <p:nvPr/>
        </p:nvSpPr>
        <p:spPr>
          <a:xfrm>
            <a:off x="7315645" y="319790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6</a:t>
            </a:r>
          </a:p>
        </p:txBody>
      </p:sp>
      <p:sp>
        <p:nvSpPr>
          <p:cNvPr id="37" name="Google Shape;1489;p30">
            <a:extLst>
              <a:ext uri="{FF2B5EF4-FFF2-40B4-BE49-F238E27FC236}">
                <a16:creationId xmlns:a16="http://schemas.microsoft.com/office/drawing/2014/main" id="{98D2D95A-D68E-7C6A-9511-5F592211CF33}"/>
              </a:ext>
            </a:extLst>
          </p:cNvPr>
          <p:cNvSpPr txBox="1">
            <a:spLocks/>
          </p:cNvSpPr>
          <p:nvPr/>
        </p:nvSpPr>
        <p:spPr>
          <a:xfrm>
            <a:off x="7092712" y="319790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6</a:t>
            </a:r>
          </a:p>
        </p:txBody>
      </p:sp>
      <p:sp>
        <p:nvSpPr>
          <p:cNvPr id="38" name="Google Shape;1489;p30">
            <a:extLst>
              <a:ext uri="{FF2B5EF4-FFF2-40B4-BE49-F238E27FC236}">
                <a16:creationId xmlns:a16="http://schemas.microsoft.com/office/drawing/2014/main" id="{97B80465-22BA-D0A8-9AAC-8E4A593FD55F}"/>
              </a:ext>
            </a:extLst>
          </p:cNvPr>
          <p:cNvSpPr txBox="1">
            <a:spLocks/>
          </p:cNvSpPr>
          <p:nvPr/>
        </p:nvSpPr>
        <p:spPr>
          <a:xfrm>
            <a:off x="6768863" y="319790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2977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7" grpId="0"/>
      <p:bldP spid="28" grpId="0"/>
      <p:bldP spid="29" grpId="0"/>
      <p:bldP spid="30" grpId="0"/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DCA8EA8-7DE9-B99D-11D9-D49BC263CB0E}"/>
              </a:ext>
            </a:extLst>
          </p:cNvPr>
          <p:cNvGrpSpPr/>
          <p:nvPr/>
        </p:nvGrpSpPr>
        <p:grpSpPr>
          <a:xfrm>
            <a:off x="3444411" y="276930"/>
            <a:ext cx="650500" cy="580950"/>
            <a:chOff x="1175250" y="1745875"/>
            <a:chExt cx="650500" cy="580950"/>
          </a:xfrm>
        </p:grpSpPr>
        <p:sp>
          <p:nvSpPr>
            <p:cNvPr id="29" name="Google Shape;1545;p31">
              <a:extLst>
                <a:ext uri="{FF2B5EF4-FFF2-40B4-BE49-F238E27FC236}">
                  <a16:creationId xmlns:a16="http://schemas.microsoft.com/office/drawing/2014/main" id="{A6F26352-9C0D-E714-B9B4-2D08F991B1E0}"/>
                </a:ext>
              </a:extLst>
            </p:cNvPr>
            <p:cNvSpPr/>
            <p:nvPr/>
          </p:nvSpPr>
          <p:spPr>
            <a:xfrm>
              <a:off x="1195800" y="1745875"/>
              <a:ext cx="629950" cy="569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48;p31">
              <a:extLst>
                <a:ext uri="{FF2B5EF4-FFF2-40B4-BE49-F238E27FC236}">
                  <a16:creationId xmlns:a16="http://schemas.microsoft.com/office/drawing/2014/main" id="{3A8C4DAF-A84B-E5BA-5CE7-2DB5DF9FCFF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75250" y="1784950"/>
              <a:ext cx="650500" cy="54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Fredoka One"/>
                <a:buNone/>
                <a:defRPr sz="4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800" dirty="0"/>
                <a:t>03</a:t>
              </a:r>
            </a:p>
          </p:txBody>
        </p:sp>
        <p:sp>
          <p:nvSpPr>
            <p:cNvPr id="31" name="Google Shape;1561;p31">
              <a:extLst>
                <a:ext uri="{FF2B5EF4-FFF2-40B4-BE49-F238E27FC236}">
                  <a16:creationId xmlns:a16="http://schemas.microsoft.com/office/drawing/2014/main" id="{82CD89A1-0401-364B-3F29-AAA09C3B0BE2}"/>
                </a:ext>
              </a:extLst>
            </p:cNvPr>
            <p:cNvSpPr/>
            <p:nvPr/>
          </p:nvSpPr>
          <p:spPr>
            <a:xfrm rot="-1869146">
              <a:off x="1711097" y="1765787"/>
              <a:ext cx="3821" cy="7642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0"/>
                  </a:moveTo>
                  <a:lnTo>
                    <a:pt x="12" y="57"/>
                  </a:lnTo>
                  <a:lnTo>
                    <a:pt x="2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</p:grpSp>
      <p:sp>
        <p:nvSpPr>
          <p:cNvPr id="32" name="Google Shape;1549;p31">
            <a:extLst>
              <a:ext uri="{FF2B5EF4-FFF2-40B4-BE49-F238E27FC236}">
                <a16:creationId xmlns:a16="http://schemas.microsoft.com/office/drawing/2014/main" id="{A44D2C61-23F7-FFD6-B13C-DDE712163087}"/>
              </a:ext>
            </a:extLst>
          </p:cNvPr>
          <p:cNvSpPr txBox="1">
            <a:spLocks/>
          </p:cNvSpPr>
          <p:nvPr/>
        </p:nvSpPr>
        <p:spPr>
          <a:xfrm>
            <a:off x="4131577" y="296404"/>
            <a:ext cx="1120385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 err="1"/>
              <a:t>Số</a:t>
            </a:r>
            <a:r>
              <a:rPr lang="en-US" sz="3200" dirty="0"/>
              <a:t>?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3CAF214-799C-8FEF-3219-496F6A9686DE}"/>
              </a:ext>
            </a:extLst>
          </p:cNvPr>
          <p:cNvSpPr/>
          <p:nvPr/>
        </p:nvSpPr>
        <p:spPr>
          <a:xfrm>
            <a:off x="621375" y="1881470"/>
            <a:ext cx="1120385" cy="663388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425CAF-CC9D-2895-AFA5-B25EC4359E6D}"/>
              </a:ext>
            </a:extLst>
          </p:cNvPr>
          <p:cNvCxnSpPr>
            <a:cxnSpLocks/>
            <a:stCxn id="33" idx="3"/>
            <a:endCxn id="36" idx="1"/>
          </p:cNvCxnSpPr>
          <p:nvPr/>
        </p:nvCxnSpPr>
        <p:spPr>
          <a:xfrm>
            <a:off x="1741760" y="2213164"/>
            <a:ext cx="1116411" cy="8964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0F711CF-352C-DC95-18AF-C3A0010D3AB6}"/>
              </a:ext>
            </a:extLst>
          </p:cNvPr>
          <p:cNvSpPr/>
          <p:nvPr/>
        </p:nvSpPr>
        <p:spPr>
          <a:xfrm>
            <a:off x="2858171" y="1890434"/>
            <a:ext cx="1120385" cy="663388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635B237-B9C5-AA4A-4D7D-2D367B330A86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3978556" y="2222128"/>
            <a:ext cx="1120792" cy="8964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B96D9D2-5A07-EC1F-741B-4BADE39A8217}"/>
              </a:ext>
            </a:extLst>
          </p:cNvPr>
          <p:cNvSpPr/>
          <p:nvPr/>
        </p:nvSpPr>
        <p:spPr>
          <a:xfrm>
            <a:off x="5094967" y="1899398"/>
            <a:ext cx="1120385" cy="663388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BEB48A9-CA18-9EEA-984D-228093EA550F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6215352" y="2231092"/>
            <a:ext cx="1120792" cy="8964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E5237D3-E04D-ABB3-ED5C-68E377F94E19}"/>
              </a:ext>
            </a:extLst>
          </p:cNvPr>
          <p:cNvSpPr/>
          <p:nvPr/>
        </p:nvSpPr>
        <p:spPr>
          <a:xfrm>
            <a:off x="7331763" y="1908362"/>
            <a:ext cx="1120385" cy="663388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Google Shape;1549;p31">
            <a:extLst>
              <a:ext uri="{FF2B5EF4-FFF2-40B4-BE49-F238E27FC236}">
                <a16:creationId xmlns:a16="http://schemas.microsoft.com/office/drawing/2014/main" id="{1BAFFBFB-4BA7-A878-81A2-E4B6C3D5C905}"/>
              </a:ext>
            </a:extLst>
          </p:cNvPr>
          <p:cNvSpPr txBox="1">
            <a:spLocks/>
          </p:cNvSpPr>
          <p:nvPr/>
        </p:nvSpPr>
        <p:spPr>
          <a:xfrm>
            <a:off x="727710" y="1917328"/>
            <a:ext cx="1120385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805</a:t>
            </a:r>
          </a:p>
        </p:txBody>
      </p:sp>
      <p:sp>
        <p:nvSpPr>
          <p:cNvPr id="49" name="Google Shape;1549;p31">
            <a:extLst>
              <a:ext uri="{FF2B5EF4-FFF2-40B4-BE49-F238E27FC236}">
                <a16:creationId xmlns:a16="http://schemas.microsoft.com/office/drawing/2014/main" id="{B4A7C2CD-41BB-6A9F-100F-C2C6EC508D83}"/>
              </a:ext>
            </a:extLst>
          </p:cNvPr>
          <p:cNvSpPr txBox="1">
            <a:spLocks/>
          </p:cNvSpPr>
          <p:nvPr/>
        </p:nvSpPr>
        <p:spPr>
          <a:xfrm>
            <a:off x="2957405" y="1917328"/>
            <a:ext cx="974465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3200" dirty="0"/>
              <a:t>?</a:t>
            </a:r>
          </a:p>
        </p:txBody>
      </p:sp>
      <p:sp>
        <p:nvSpPr>
          <p:cNvPr id="50" name="Google Shape;1549;p31">
            <a:extLst>
              <a:ext uri="{FF2B5EF4-FFF2-40B4-BE49-F238E27FC236}">
                <a16:creationId xmlns:a16="http://schemas.microsoft.com/office/drawing/2014/main" id="{27EB9834-43CA-7EC8-C0D9-5705A3FD46C5}"/>
              </a:ext>
            </a:extLst>
          </p:cNvPr>
          <p:cNvSpPr txBox="1">
            <a:spLocks/>
          </p:cNvSpPr>
          <p:nvPr/>
        </p:nvSpPr>
        <p:spPr>
          <a:xfrm>
            <a:off x="5240887" y="1917328"/>
            <a:ext cx="974465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3200" dirty="0"/>
              <a:t>?</a:t>
            </a:r>
          </a:p>
        </p:txBody>
      </p:sp>
      <p:sp>
        <p:nvSpPr>
          <p:cNvPr id="51" name="Google Shape;1549;p31">
            <a:extLst>
              <a:ext uri="{FF2B5EF4-FFF2-40B4-BE49-F238E27FC236}">
                <a16:creationId xmlns:a16="http://schemas.microsoft.com/office/drawing/2014/main" id="{D4822C5E-6494-120D-9AB8-B3557FCF11C1}"/>
              </a:ext>
            </a:extLst>
          </p:cNvPr>
          <p:cNvSpPr txBox="1">
            <a:spLocks/>
          </p:cNvSpPr>
          <p:nvPr/>
        </p:nvSpPr>
        <p:spPr>
          <a:xfrm>
            <a:off x="7434724" y="1917328"/>
            <a:ext cx="974465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3200" dirty="0"/>
              <a:t>?</a:t>
            </a:r>
          </a:p>
        </p:txBody>
      </p:sp>
      <p:sp>
        <p:nvSpPr>
          <p:cNvPr id="52" name="Google Shape;1549;p31">
            <a:extLst>
              <a:ext uri="{FF2B5EF4-FFF2-40B4-BE49-F238E27FC236}">
                <a16:creationId xmlns:a16="http://schemas.microsoft.com/office/drawing/2014/main" id="{A1C9B4D0-1AED-6440-83E7-5E5E8C5A54AF}"/>
              </a:ext>
            </a:extLst>
          </p:cNvPr>
          <p:cNvSpPr txBox="1">
            <a:spLocks/>
          </p:cNvSpPr>
          <p:nvPr/>
        </p:nvSpPr>
        <p:spPr>
          <a:xfrm>
            <a:off x="1759565" y="1663335"/>
            <a:ext cx="974465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800" dirty="0"/>
              <a:t>x 2</a:t>
            </a:r>
          </a:p>
        </p:txBody>
      </p:sp>
      <p:sp>
        <p:nvSpPr>
          <p:cNvPr id="53" name="Google Shape;1549;p31">
            <a:extLst>
              <a:ext uri="{FF2B5EF4-FFF2-40B4-BE49-F238E27FC236}">
                <a16:creationId xmlns:a16="http://schemas.microsoft.com/office/drawing/2014/main" id="{EF5812DB-12CF-9B20-79B7-66C272398EE9}"/>
              </a:ext>
            </a:extLst>
          </p:cNvPr>
          <p:cNvSpPr txBox="1">
            <a:spLocks/>
          </p:cNvSpPr>
          <p:nvPr/>
        </p:nvSpPr>
        <p:spPr>
          <a:xfrm>
            <a:off x="3889728" y="1687236"/>
            <a:ext cx="117186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800" dirty="0"/>
              <a:t>- 200</a:t>
            </a:r>
          </a:p>
        </p:txBody>
      </p:sp>
      <p:sp>
        <p:nvSpPr>
          <p:cNvPr id="54" name="Google Shape;1549;p31">
            <a:extLst>
              <a:ext uri="{FF2B5EF4-FFF2-40B4-BE49-F238E27FC236}">
                <a16:creationId xmlns:a16="http://schemas.microsoft.com/office/drawing/2014/main" id="{0EBEF9AF-3616-2A8D-17C9-B1ABAC38B922}"/>
              </a:ext>
            </a:extLst>
          </p:cNvPr>
          <p:cNvSpPr txBox="1">
            <a:spLocks/>
          </p:cNvSpPr>
          <p:nvPr/>
        </p:nvSpPr>
        <p:spPr>
          <a:xfrm>
            <a:off x="6378477" y="1639421"/>
            <a:ext cx="974465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800" dirty="0"/>
              <a:t>x 3</a:t>
            </a:r>
          </a:p>
        </p:txBody>
      </p:sp>
      <p:sp>
        <p:nvSpPr>
          <p:cNvPr id="55" name="Google Shape;1549;p31">
            <a:extLst>
              <a:ext uri="{FF2B5EF4-FFF2-40B4-BE49-F238E27FC236}">
                <a16:creationId xmlns:a16="http://schemas.microsoft.com/office/drawing/2014/main" id="{B83A6007-3061-F011-CE00-9E0C3B02BA0A}"/>
              </a:ext>
            </a:extLst>
          </p:cNvPr>
          <p:cNvSpPr txBox="1">
            <a:spLocks/>
          </p:cNvSpPr>
          <p:nvPr/>
        </p:nvSpPr>
        <p:spPr>
          <a:xfrm>
            <a:off x="2837800" y="1953186"/>
            <a:ext cx="1120385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1 610</a:t>
            </a:r>
          </a:p>
        </p:txBody>
      </p:sp>
      <p:sp>
        <p:nvSpPr>
          <p:cNvPr id="56" name="Google Shape;1549;p31">
            <a:extLst>
              <a:ext uri="{FF2B5EF4-FFF2-40B4-BE49-F238E27FC236}">
                <a16:creationId xmlns:a16="http://schemas.microsoft.com/office/drawing/2014/main" id="{97E06616-2328-C530-68B1-134B0877BBEF}"/>
              </a:ext>
            </a:extLst>
          </p:cNvPr>
          <p:cNvSpPr txBox="1">
            <a:spLocks/>
          </p:cNvSpPr>
          <p:nvPr/>
        </p:nvSpPr>
        <p:spPr>
          <a:xfrm>
            <a:off x="5132721" y="1934596"/>
            <a:ext cx="1120385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1 410</a:t>
            </a:r>
          </a:p>
        </p:txBody>
      </p:sp>
      <p:sp>
        <p:nvSpPr>
          <p:cNvPr id="57" name="Google Shape;1549;p31">
            <a:extLst>
              <a:ext uri="{FF2B5EF4-FFF2-40B4-BE49-F238E27FC236}">
                <a16:creationId xmlns:a16="http://schemas.microsoft.com/office/drawing/2014/main" id="{CF3C366D-A182-A50B-17F4-981D468CD3D3}"/>
              </a:ext>
            </a:extLst>
          </p:cNvPr>
          <p:cNvSpPr txBox="1">
            <a:spLocks/>
          </p:cNvSpPr>
          <p:nvPr/>
        </p:nvSpPr>
        <p:spPr>
          <a:xfrm>
            <a:off x="7393839" y="1948042"/>
            <a:ext cx="1120385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4 230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5" grpId="0"/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549;p31">
            <a:extLst>
              <a:ext uri="{FF2B5EF4-FFF2-40B4-BE49-F238E27FC236}">
                <a16:creationId xmlns:a16="http://schemas.microsoft.com/office/drawing/2014/main" id="{7FE9EBB5-F0A2-6CC1-F780-2674D1D59529}"/>
              </a:ext>
            </a:extLst>
          </p:cNvPr>
          <p:cNvSpPr txBox="1">
            <a:spLocks/>
          </p:cNvSpPr>
          <p:nvPr/>
        </p:nvSpPr>
        <p:spPr>
          <a:xfrm>
            <a:off x="1242922" y="234907"/>
            <a:ext cx="7906982" cy="95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2400" dirty="0" err="1"/>
              <a:t>Bác</a:t>
            </a:r>
            <a:r>
              <a:rPr lang="en-US" sz="2400" dirty="0"/>
              <a:t> </a:t>
            </a:r>
            <a:r>
              <a:rPr lang="en-US" sz="2400" dirty="0" err="1"/>
              <a:t>Sáu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, </a:t>
            </a:r>
            <a:r>
              <a:rPr lang="en-US" sz="2400" dirty="0" err="1"/>
              <a:t>bác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3 050l </a:t>
            </a:r>
            <a:r>
              <a:rPr lang="en-US" sz="2400" dirty="0" err="1"/>
              <a:t>dầu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tàu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bác</a:t>
            </a:r>
            <a:r>
              <a:rPr lang="en-US" sz="2400" dirty="0"/>
              <a:t> </a:t>
            </a:r>
            <a:r>
              <a:rPr lang="en-US" sz="2400" dirty="0" err="1"/>
              <a:t>Sáu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lít</a:t>
            </a:r>
            <a:r>
              <a:rPr lang="en-US" sz="2400" dirty="0"/>
              <a:t> </a:t>
            </a:r>
            <a:r>
              <a:rPr lang="en-US" sz="2400" dirty="0" err="1"/>
              <a:t>dầu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3 </a:t>
            </a:r>
            <a:r>
              <a:rPr lang="en-US" sz="2400" dirty="0" err="1"/>
              <a:t>tàu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27B983-DBBE-7C51-ECCD-0B331D08814B}"/>
              </a:ext>
            </a:extLst>
          </p:cNvPr>
          <p:cNvGrpSpPr/>
          <p:nvPr/>
        </p:nvGrpSpPr>
        <p:grpSpPr>
          <a:xfrm>
            <a:off x="519030" y="206915"/>
            <a:ext cx="650500" cy="580950"/>
            <a:chOff x="1175250" y="1745875"/>
            <a:chExt cx="650500" cy="580950"/>
          </a:xfrm>
        </p:grpSpPr>
        <p:sp>
          <p:nvSpPr>
            <p:cNvPr id="17" name="Google Shape;1545;p31">
              <a:extLst>
                <a:ext uri="{FF2B5EF4-FFF2-40B4-BE49-F238E27FC236}">
                  <a16:creationId xmlns:a16="http://schemas.microsoft.com/office/drawing/2014/main" id="{997DDD30-499C-A864-0F93-4DCC5CFB02C2}"/>
                </a:ext>
              </a:extLst>
            </p:cNvPr>
            <p:cNvSpPr/>
            <p:nvPr/>
          </p:nvSpPr>
          <p:spPr>
            <a:xfrm>
              <a:off x="1195800" y="1745875"/>
              <a:ext cx="629950" cy="569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48;p31">
              <a:extLst>
                <a:ext uri="{FF2B5EF4-FFF2-40B4-BE49-F238E27FC236}">
                  <a16:creationId xmlns:a16="http://schemas.microsoft.com/office/drawing/2014/main" id="{3A7C180E-DA18-DDB0-F215-D6D2308823D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75250" y="1784950"/>
              <a:ext cx="650500" cy="54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Fredoka One"/>
                <a:buNone/>
                <a:defRPr sz="4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800" dirty="0"/>
                <a:t>04</a:t>
              </a:r>
            </a:p>
          </p:txBody>
        </p:sp>
        <p:sp>
          <p:nvSpPr>
            <p:cNvPr id="19" name="Google Shape;1561;p31">
              <a:extLst>
                <a:ext uri="{FF2B5EF4-FFF2-40B4-BE49-F238E27FC236}">
                  <a16:creationId xmlns:a16="http://schemas.microsoft.com/office/drawing/2014/main" id="{BF001C84-B667-66EE-AC72-14A6A801B9BD}"/>
                </a:ext>
              </a:extLst>
            </p:cNvPr>
            <p:cNvSpPr/>
            <p:nvPr/>
          </p:nvSpPr>
          <p:spPr>
            <a:xfrm rot="-1869146">
              <a:off x="1711097" y="1765787"/>
              <a:ext cx="3821" cy="7642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0"/>
                  </a:moveTo>
                  <a:lnTo>
                    <a:pt x="12" y="57"/>
                  </a:lnTo>
                  <a:lnTo>
                    <a:pt x="2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</p:grpSp>
      <p:sp>
        <p:nvSpPr>
          <p:cNvPr id="20" name="Google Shape;1549;p31">
            <a:extLst>
              <a:ext uri="{FF2B5EF4-FFF2-40B4-BE49-F238E27FC236}">
                <a16:creationId xmlns:a16="http://schemas.microsoft.com/office/drawing/2014/main" id="{5597F8A4-6C6A-2A62-5D5D-C57BF2A297A8}"/>
              </a:ext>
            </a:extLst>
          </p:cNvPr>
          <p:cNvSpPr txBox="1">
            <a:spLocks/>
          </p:cNvSpPr>
          <p:nvPr/>
        </p:nvSpPr>
        <p:spPr>
          <a:xfrm>
            <a:off x="326824" y="1763560"/>
            <a:ext cx="5359038" cy="63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endParaRPr lang="en-US" sz="2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858916-EF51-0BBC-324A-5D5C6B409C01}"/>
              </a:ext>
            </a:extLst>
          </p:cNvPr>
          <p:cNvCxnSpPr>
            <a:cxnSpLocks/>
          </p:cNvCxnSpPr>
          <p:nvPr/>
        </p:nvCxnSpPr>
        <p:spPr>
          <a:xfrm>
            <a:off x="3097309" y="662015"/>
            <a:ext cx="20080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5D0775-4FC6-B777-CBF7-3C2C3333B7F8}"/>
              </a:ext>
            </a:extLst>
          </p:cNvPr>
          <p:cNvCxnSpPr>
            <a:cxnSpLocks/>
          </p:cNvCxnSpPr>
          <p:nvPr/>
        </p:nvCxnSpPr>
        <p:spPr>
          <a:xfrm>
            <a:off x="6417804" y="662015"/>
            <a:ext cx="16212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0FFC5F6-B374-071A-0B5A-9BFD279B143F}"/>
              </a:ext>
            </a:extLst>
          </p:cNvPr>
          <p:cNvCxnSpPr>
            <a:cxnSpLocks/>
          </p:cNvCxnSpPr>
          <p:nvPr/>
        </p:nvCxnSpPr>
        <p:spPr>
          <a:xfrm>
            <a:off x="4572000" y="1060440"/>
            <a:ext cx="4019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1549;p31">
            <a:extLst>
              <a:ext uri="{FF2B5EF4-FFF2-40B4-BE49-F238E27FC236}">
                <a16:creationId xmlns:a16="http://schemas.microsoft.com/office/drawing/2014/main" id="{BD53E77A-7918-EBFF-7DD1-9D1871D98EC9}"/>
              </a:ext>
            </a:extLst>
          </p:cNvPr>
          <p:cNvSpPr txBox="1">
            <a:spLocks/>
          </p:cNvSpPr>
          <p:nvPr/>
        </p:nvSpPr>
        <p:spPr>
          <a:xfrm>
            <a:off x="326824" y="2428593"/>
            <a:ext cx="5359038" cy="63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400" dirty="0" err="1"/>
              <a:t>Bác</a:t>
            </a:r>
            <a:r>
              <a:rPr lang="en-US" sz="2400" dirty="0"/>
              <a:t> </a:t>
            </a:r>
            <a:r>
              <a:rPr lang="en-US" sz="2400" dirty="0" err="1"/>
              <a:t>Sáu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lít</a:t>
            </a:r>
            <a:r>
              <a:rPr lang="en-US" sz="2400" dirty="0"/>
              <a:t> </a:t>
            </a:r>
            <a:r>
              <a:rPr lang="en-US" sz="2400" dirty="0" err="1"/>
              <a:t>dầu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</p:txBody>
      </p:sp>
      <p:sp>
        <p:nvSpPr>
          <p:cNvPr id="29" name="Google Shape;1549;p31">
            <a:extLst>
              <a:ext uri="{FF2B5EF4-FFF2-40B4-BE49-F238E27FC236}">
                <a16:creationId xmlns:a16="http://schemas.microsoft.com/office/drawing/2014/main" id="{141B47A1-2D02-BC87-54E6-9A67BF1E3FA6}"/>
              </a:ext>
            </a:extLst>
          </p:cNvPr>
          <p:cNvSpPr txBox="1">
            <a:spLocks/>
          </p:cNvSpPr>
          <p:nvPr/>
        </p:nvSpPr>
        <p:spPr>
          <a:xfrm>
            <a:off x="326824" y="3093626"/>
            <a:ext cx="5359038" cy="63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400" dirty="0"/>
              <a:t>3 050 x 3 = 9 150 (l)</a:t>
            </a:r>
          </a:p>
        </p:txBody>
      </p:sp>
      <p:sp>
        <p:nvSpPr>
          <p:cNvPr id="30" name="Google Shape;1549;p31">
            <a:extLst>
              <a:ext uri="{FF2B5EF4-FFF2-40B4-BE49-F238E27FC236}">
                <a16:creationId xmlns:a16="http://schemas.microsoft.com/office/drawing/2014/main" id="{FA541D7F-B846-3B8F-7120-9BF48B68F12B}"/>
              </a:ext>
            </a:extLst>
          </p:cNvPr>
          <p:cNvSpPr txBox="1">
            <a:spLocks/>
          </p:cNvSpPr>
          <p:nvPr/>
        </p:nvSpPr>
        <p:spPr>
          <a:xfrm>
            <a:off x="2056082" y="3758659"/>
            <a:ext cx="3647707" cy="63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9 150l </a:t>
            </a:r>
            <a:r>
              <a:rPr lang="en-US" sz="2400" dirty="0" err="1"/>
              <a:t>dầu</a:t>
            </a:r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CEC52C-10F2-E1C8-67AD-71C518002F86}"/>
              </a:ext>
            </a:extLst>
          </p:cNvPr>
          <p:cNvCxnSpPr>
            <a:cxnSpLocks/>
          </p:cNvCxnSpPr>
          <p:nvPr/>
        </p:nvCxnSpPr>
        <p:spPr>
          <a:xfrm>
            <a:off x="1451161" y="1422390"/>
            <a:ext cx="365423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E3AC2D7-AE13-8EBA-1F93-5C2796878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502" y="1733618"/>
            <a:ext cx="3467899" cy="203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6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8" name="Google Shape;3008;p45"/>
          <p:cNvGrpSpPr/>
          <p:nvPr/>
        </p:nvGrpSpPr>
        <p:grpSpPr>
          <a:xfrm rot="-267601">
            <a:off x="1975317" y="4173562"/>
            <a:ext cx="1342183" cy="778728"/>
            <a:chOff x="5894750" y="1623500"/>
            <a:chExt cx="1451637" cy="842232"/>
          </a:xfrm>
        </p:grpSpPr>
        <p:sp>
          <p:nvSpPr>
            <p:cNvPr id="3009" name="Google Shape;3009;p45"/>
            <p:cNvSpPr/>
            <p:nvPr/>
          </p:nvSpPr>
          <p:spPr>
            <a:xfrm>
              <a:off x="5894750" y="1623500"/>
              <a:ext cx="1451106" cy="840728"/>
            </a:xfrm>
            <a:custGeom>
              <a:avLst/>
              <a:gdLst/>
              <a:ahLst/>
              <a:cxnLst/>
              <a:rect l="l" t="t" r="r" b="b"/>
              <a:pathLst>
                <a:path w="24014" h="13913" extrusionOk="0">
                  <a:moveTo>
                    <a:pt x="8829" y="10033"/>
                  </a:moveTo>
                  <a:lnTo>
                    <a:pt x="8923" y="10042"/>
                  </a:lnTo>
                  <a:lnTo>
                    <a:pt x="8974" y="10050"/>
                  </a:lnTo>
                  <a:lnTo>
                    <a:pt x="9034" y="10050"/>
                  </a:lnTo>
                  <a:lnTo>
                    <a:pt x="9034" y="10059"/>
                  </a:lnTo>
                  <a:cubicBezTo>
                    <a:pt x="9069" y="10469"/>
                    <a:pt x="9060" y="10940"/>
                    <a:pt x="8761" y="11231"/>
                  </a:cubicBezTo>
                  <a:cubicBezTo>
                    <a:pt x="8567" y="11424"/>
                    <a:pt x="8279" y="11485"/>
                    <a:pt x="7994" y="11485"/>
                  </a:cubicBezTo>
                  <a:cubicBezTo>
                    <a:pt x="7938" y="11485"/>
                    <a:pt x="7883" y="11483"/>
                    <a:pt x="7828" y="11479"/>
                  </a:cubicBezTo>
                  <a:cubicBezTo>
                    <a:pt x="7545" y="11464"/>
                    <a:pt x="7255" y="11397"/>
                    <a:pt x="6965" y="11397"/>
                  </a:cubicBezTo>
                  <a:cubicBezTo>
                    <a:pt x="6922" y="11397"/>
                    <a:pt x="6879" y="11399"/>
                    <a:pt x="6836" y="11402"/>
                  </a:cubicBezTo>
                  <a:cubicBezTo>
                    <a:pt x="6750" y="11402"/>
                    <a:pt x="6665" y="11419"/>
                    <a:pt x="6588" y="11445"/>
                  </a:cubicBezTo>
                  <a:cubicBezTo>
                    <a:pt x="6759" y="11239"/>
                    <a:pt x="6887" y="10991"/>
                    <a:pt x="7050" y="10777"/>
                  </a:cubicBezTo>
                  <a:cubicBezTo>
                    <a:pt x="7409" y="10324"/>
                    <a:pt x="7948" y="10050"/>
                    <a:pt x="8530" y="10033"/>
                  </a:cubicBezTo>
                  <a:close/>
                  <a:moveTo>
                    <a:pt x="12914" y="1"/>
                  </a:moveTo>
                  <a:cubicBezTo>
                    <a:pt x="10417" y="1"/>
                    <a:pt x="8063" y="2053"/>
                    <a:pt x="7571" y="4233"/>
                  </a:cubicBezTo>
                  <a:cubicBezTo>
                    <a:pt x="7469" y="4678"/>
                    <a:pt x="7452" y="5140"/>
                    <a:pt x="7529" y="5593"/>
                  </a:cubicBezTo>
                  <a:cubicBezTo>
                    <a:pt x="7529" y="5619"/>
                    <a:pt x="7537" y="5644"/>
                    <a:pt x="7546" y="5670"/>
                  </a:cubicBezTo>
                  <a:cubicBezTo>
                    <a:pt x="7554" y="5696"/>
                    <a:pt x="7554" y="5730"/>
                    <a:pt x="7563" y="5756"/>
                  </a:cubicBezTo>
                  <a:cubicBezTo>
                    <a:pt x="7571" y="5781"/>
                    <a:pt x="7571" y="5790"/>
                    <a:pt x="7580" y="5807"/>
                  </a:cubicBezTo>
                  <a:cubicBezTo>
                    <a:pt x="7400" y="5807"/>
                    <a:pt x="7238" y="5884"/>
                    <a:pt x="7118" y="6004"/>
                  </a:cubicBezTo>
                  <a:cubicBezTo>
                    <a:pt x="7024" y="6106"/>
                    <a:pt x="6964" y="6243"/>
                    <a:pt x="6947" y="6380"/>
                  </a:cubicBezTo>
                  <a:cubicBezTo>
                    <a:pt x="6742" y="6355"/>
                    <a:pt x="6545" y="6278"/>
                    <a:pt x="6374" y="6166"/>
                  </a:cubicBezTo>
                  <a:cubicBezTo>
                    <a:pt x="5972" y="5875"/>
                    <a:pt x="5775" y="5379"/>
                    <a:pt x="5433" y="5029"/>
                  </a:cubicBezTo>
                  <a:cubicBezTo>
                    <a:pt x="5141" y="4726"/>
                    <a:pt x="4719" y="4538"/>
                    <a:pt x="4307" y="4538"/>
                  </a:cubicBezTo>
                  <a:cubicBezTo>
                    <a:pt x="4113" y="4538"/>
                    <a:pt x="3922" y="4579"/>
                    <a:pt x="3747" y="4669"/>
                  </a:cubicBezTo>
                  <a:cubicBezTo>
                    <a:pt x="3037" y="5054"/>
                    <a:pt x="2892" y="6047"/>
                    <a:pt x="2242" y="6534"/>
                  </a:cubicBezTo>
                  <a:cubicBezTo>
                    <a:pt x="2005" y="6712"/>
                    <a:pt x="1719" y="6803"/>
                    <a:pt x="1427" y="6803"/>
                  </a:cubicBezTo>
                  <a:cubicBezTo>
                    <a:pt x="1297" y="6803"/>
                    <a:pt x="1165" y="6785"/>
                    <a:pt x="1035" y="6748"/>
                  </a:cubicBezTo>
                  <a:cubicBezTo>
                    <a:pt x="873" y="6680"/>
                    <a:pt x="702" y="6628"/>
                    <a:pt x="531" y="6585"/>
                  </a:cubicBezTo>
                  <a:cubicBezTo>
                    <a:pt x="500" y="6579"/>
                    <a:pt x="470" y="6576"/>
                    <a:pt x="439" y="6576"/>
                  </a:cubicBezTo>
                  <a:cubicBezTo>
                    <a:pt x="306" y="6576"/>
                    <a:pt x="176" y="6635"/>
                    <a:pt x="86" y="6739"/>
                  </a:cubicBezTo>
                  <a:cubicBezTo>
                    <a:pt x="77" y="6748"/>
                    <a:pt x="69" y="6757"/>
                    <a:pt x="69" y="6765"/>
                  </a:cubicBezTo>
                  <a:cubicBezTo>
                    <a:pt x="0" y="6902"/>
                    <a:pt x="17" y="7073"/>
                    <a:pt x="112" y="7193"/>
                  </a:cubicBezTo>
                  <a:cubicBezTo>
                    <a:pt x="214" y="7313"/>
                    <a:pt x="334" y="7407"/>
                    <a:pt x="471" y="7484"/>
                  </a:cubicBezTo>
                  <a:cubicBezTo>
                    <a:pt x="955" y="7777"/>
                    <a:pt x="1511" y="8033"/>
                    <a:pt x="2063" y="8033"/>
                  </a:cubicBezTo>
                  <a:cubicBezTo>
                    <a:pt x="2203" y="8033"/>
                    <a:pt x="2343" y="8016"/>
                    <a:pt x="2481" y="7980"/>
                  </a:cubicBezTo>
                  <a:cubicBezTo>
                    <a:pt x="3012" y="7852"/>
                    <a:pt x="3465" y="7450"/>
                    <a:pt x="4004" y="7450"/>
                  </a:cubicBezTo>
                  <a:cubicBezTo>
                    <a:pt x="4380" y="7450"/>
                    <a:pt x="4731" y="7663"/>
                    <a:pt x="5013" y="7912"/>
                  </a:cubicBezTo>
                  <a:cubicBezTo>
                    <a:pt x="5304" y="8160"/>
                    <a:pt x="5544" y="8459"/>
                    <a:pt x="5835" y="8699"/>
                  </a:cubicBezTo>
                  <a:cubicBezTo>
                    <a:pt x="5878" y="8724"/>
                    <a:pt x="5912" y="8750"/>
                    <a:pt x="5955" y="8784"/>
                  </a:cubicBezTo>
                  <a:cubicBezTo>
                    <a:pt x="5980" y="8801"/>
                    <a:pt x="6014" y="8818"/>
                    <a:pt x="6049" y="8844"/>
                  </a:cubicBezTo>
                  <a:lnTo>
                    <a:pt x="6083" y="8870"/>
                  </a:lnTo>
                  <a:lnTo>
                    <a:pt x="6177" y="8921"/>
                  </a:lnTo>
                  <a:lnTo>
                    <a:pt x="6228" y="8947"/>
                  </a:lnTo>
                  <a:lnTo>
                    <a:pt x="6245" y="8964"/>
                  </a:lnTo>
                  <a:cubicBezTo>
                    <a:pt x="6091" y="9195"/>
                    <a:pt x="5852" y="9391"/>
                    <a:pt x="5570" y="9409"/>
                  </a:cubicBezTo>
                  <a:cubicBezTo>
                    <a:pt x="5558" y="9409"/>
                    <a:pt x="5546" y="9409"/>
                    <a:pt x="5535" y="9409"/>
                  </a:cubicBezTo>
                  <a:cubicBezTo>
                    <a:pt x="5057" y="9409"/>
                    <a:pt x="4665" y="8919"/>
                    <a:pt x="4197" y="8919"/>
                  </a:cubicBezTo>
                  <a:cubicBezTo>
                    <a:pt x="4178" y="8919"/>
                    <a:pt x="4160" y="8919"/>
                    <a:pt x="4141" y="8921"/>
                  </a:cubicBezTo>
                  <a:cubicBezTo>
                    <a:pt x="3525" y="8981"/>
                    <a:pt x="3234" y="9862"/>
                    <a:pt x="2618" y="9905"/>
                  </a:cubicBezTo>
                  <a:cubicBezTo>
                    <a:pt x="2601" y="9906"/>
                    <a:pt x="2583" y="9907"/>
                    <a:pt x="2566" y="9907"/>
                  </a:cubicBezTo>
                  <a:cubicBezTo>
                    <a:pt x="2387" y="9907"/>
                    <a:pt x="2206" y="9831"/>
                    <a:pt x="2019" y="9776"/>
                  </a:cubicBezTo>
                  <a:cubicBezTo>
                    <a:pt x="1928" y="9753"/>
                    <a:pt x="1830" y="9734"/>
                    <a:pt x="1735" y="9734"/>
                  </a:cubicBezTo>
                  <a:cubicBezTo>
                    <a:pt x="1625" y="9734"/>
                    <a:pt x="1520" y="9759"/>
                    <a:pt x="1438" y="9828"/>
                  </a:cubicBezTo>
                  <a:cubicBezTo>
                    <a:pt x="1301" y="9948"/>
                    <a:pt x="1241" y="10127"/>
                    <a:pt x="1284" y="10307"/>
                  </a:cubicBezTo>
                  <a:cubicBezTo>
                    <a:pt x="1284" y="10324"/>
                    <a:pt x="1292" y="10350"/>
                    <a:pt x="1301" y="10375"/>
                  </a:cubicBezTo>
                  <a:cubicBezTo>
                    <a:pt x="1378" y="10564"/>
                    <a:pt x="1515" y="10717"/>
                    <a:pt x="1686" y="10820"/>
                  </a:cubicBezTo>
                  <a:cubicBezTo>
                    <a:pt x="1946" y="10975"/>
                    <a:pt x="2237" y="11052"/>
                    <a:pt x="2536" y="11052"/>
                  </a:cubicBezTo>
                  <a:cubicBezTo>
                    <a:pt x="2552" y="11052"/>
                    <a:pt x="2568" y="11052"/>
                    <a:pt x="2584" y="11051"/>
                  </a:cubicBezTo>
                  <a:cubicBezTo>
                    <a:pt x="2889" y="11035"/>
                    <a:pt x="3194" y="10921"/>
                    <a:pt x="3506" y="10921"/>
                  </a:cubicBezTo>
                  <a:cubicBezTo>
                    <a:pt x="3526" y="10921"/>
                    <a:pt x="3547" y="10922"/>
                    <a:pt x="3568" y="10923"/>
                  </a:cubicBezTo>
                  <a:cubicBezTo>
                    <a:pt x="4047" y="10940"/>
                    <a:pt x="4466" y="11248"/>
                    <a:pt x="4877" y="11496"/>
                  </a:cubicBezTo>
                  <a:cubicBezTo>
                    <a:pt x="5169" y="11666"/>
                    <a:pt x="5510" y="11809"/>
                    <a:pt x="5839" y="11809"/>
                  </a:cubicBezTo>
                  <a:cubicBezTo>
                    <a:pt x="5925" y="11809"/>
                    <a:pt x="6009" y="11799"/>
                    <a:pt x="6091" y="11778"/>
                  </a:cubicBezTo>
                  <a:lnTo>
                    <a:pt x="6091" y="11778"/>
                  </a:lnTo>
                  <a:cubicBezTo>
                    <a:pt x="6066" y="11813"/>
                    <a:pt x="6049" y="11847"/>
                    <a:pt x="6032" y="11881"/>
                  </a:cubicBezTo>
                  <a:cubicBezTo>
                    <a:pt x="5989" y="12026"/>
                    <a:pt x="5963" y="12163"/>
                    <a:pt x="5946" y="12309"/>
                  </a:cubicBezTo>
                  <a:cubicBezTo>
                    <a:pt x="5937" y="12463"/>
                    <a:pt x="5860" y="12591"/>
                    <a:pt x="5749" y="12685"/>
                  </a:cubicBezTo>
                  <a:cubicBezTo>
                    <a:pt x="5674" y="12733"/>
                    <a:pt x="5590" y="12748"/>
                    <a:pt x="5502" y="12748"/>
                  </a:cubicBezTo>
                  <a:cubicBezTo>
                    <a:pt x="5350" y="12748"/>
                    <a:pt x="5185" y="12703"/>
                    <a:pt x="5034" y="12703"/>
                  </a:cubicBezTo>
                  <a:cubicBezTo>
                    <a:pt x="4943" y="12703"/>
                    <a:pt x="4858" y="12719"/>
                    <a:pt x="4783" y="12771"/>
                  </a:cubicBezTo>
                  <a:cubicBezTo>
                    <a:pt x="4654" y="12839"/>
                    <a:pt x="4611" y="13002"/>
                    <a:pt x="4663" y="13139"/>
                  </a:cubicBezTo>
                  <a:cubicBezTo>
                    <a:pt x="4748" y="13387"/>
                    <a:pt x="5065" y="13635"/>
                    <a:pt x="5227" y="13746"/>
                  </a:cubicBezTo>
                  <a:cubicBezTo>
                    <a:pt x="5386" y="13855"/>
                    <a:pt x="5573" y="13912"/>
                    <a:pt x="5763" y="13912"/>
                  </a:cubicBezTo>
                  <a:cubicBezTo>
                    <a:pt x="5870" y="13912"/>
                    <a:pt x="5978" y="13894"/>
                    <a:pt x="6083" y="13857"/>
                  </a:cubicBezTo>
                  <a:cubicBezTo>
                    <a:pt x="6476" y="13695"/>
                    <a:pt x="6656" y="13207"/>
                    <a:pt x="7050" y="13044"/>
                  </a:cubicBezTo>
                  <a:cubicBezTo>
                    <a:pt x="7152" y="13000"/>
                    <a:pt x="7261" y="12983"/>
                    <a:pt x="7372" y="12983"/>
                  </a:cubicBezTo>
                  <a:cubicBezTo>
                    <a:pt x="7521" y="12983"/>
                    <a:pt x="7673" y="13014"/>
                    <a:pt x="7819" y="13053"/>
                  </a:cubicBezTo>
                  <a:cubicBezTo>
                    <a:pt x="8247" y="13173"/>
                    <a:pt x="8658" y="13370"/>
                    <a:pt x="9086" y="13523"/>
                  </a:cubicBezTo>
                  <a:cubicBezTo>
                    <a:pt x="9407" y="13637"/>
                    <a:pt x="9755" y="13700"/>
                    <a:pt x="10100" y="13700"/>
                  </a:cubicBezTo>
                  <a:cubicBezTo>
                    <a:pt x="10746" y="13700"/>
                    <a:pt x="11379" y="13477"/>
                    <a:pt x="11798" y="12942"/>
                  </a:cubicBezTo>
                  <a:cubicBezTo>
                    <a:pt x="12140" y="12505"/>
                    <a:pt x="12277" y="11949"/>
                    <a:pt x="12182" y="11410"/>
                  </a:cubicBezTo>
                  <a:lnTo>
                    <a:pt x="12182" y="11410"/>
                  </a:lnTo>
                  <a:lnTo>
                    <a:pt x="12208" y="11419"/>
                  </a:lnTo>
                  <a:cubicBezTo>
                    <a:pt x="12251" y="11428"/>
                    <a:pt x="12294" y="11436"/>
                    <a:pt x="12336" y="11445"/>
                  </a:cubicBezTo>
                  <a:lnTo>
                    <a:pt x="12362" y="11445"/>
                  </a:lnTo>
                  <a:cubicBezTo>
                    <a:pt x="12396" y="11445"/>
                    <a:pt x="12431" y="11453"/>
                    <a:pt x="12465" y="11453"/>
                  </a:cubicBezTo>
                  <a:lnTo>
                    <a:pt x="13004" y="11453"/>
                  </a:lnTo>
                  <a:lnTo>
                    <a:pt x="13149" y="11436"/>
                  </a:lnTo>
                  <a:lnTo>
                    <a:pt x="13278" y="11428"/>
                  </a:lnTo>
                  <a:lnTo>
                    <a:pt x="13543" y="11428"/>
                  </a:lnTo>
                  <a:cubicBezTo>
                    <a:pt x="13816" y="11428"/>
                    <a:pt x="14082" y="11530"/>
                    <a:pt x="14296" y="11701"/>
                  </a:cubicBezTo>
                  <a:cubicBezTo>
                    <a:pt x="14586" y="11975"/>
                    <a:pt x="14638" y="12428"/>
                    <a:pt x="14826" y="12788"/>
                  </a:cubicBezTo>
                  <a:cubicBezTo>
                    <a:pt x="14860" y="12848"/>
                    <a:pt x="14903" y="12908"/>
                    <a:pt x="14946" y="12967"/>
                  </a:cubicBezTo>
                  <a:lnTo>
                    <a:pt x="14963" y="12993"/>
                  </a:lnTo>
                  <a:lnTo>
                    <a:pt x="14980" y="13010"/>
                  </a:lnTo>
                  <a:cubicBezTo>
                    <a:pt x="15266" y="13347"/>
                    <a:pt x="15678" y="13532"/>
                    <a:pt x="16103" y="13532"/>
                  </a:cubicBezTo>
                  <a:cubicBezTo>
                    <a:pt x="16251" y="13532"/>
                    <a:pt x="16400" y="13510"/>
                    <a:pt x="16545" y="13464"/>
                  </a:cubicBezTo>
                  <a:cubicBezTo>
                    <a:pt x="16631" y="13438"/>
                    <a:pt x="16708" y="13404"/>
                    <a:pt x="16794" y="13361"/>
                  </a:cubicBezTo>
                  <a:cubicBezTo>
                    <a:pt x="16913" y="13301"/>
                    <a:pt x="17025" y="13241"/>
                    <a:pt x="17153" y="13190"/>
                  </a:cubicBezTo>
                  <a:cubicBezTo>
                    <a:pt x="17273" y="13130"/>
                    <a:pt x="17401" y="13096"/>
                    <a:pt x="17529" y="13079"/>
                  </a:cubicBezTo>
                  <a:cubicBezTo>
                    <a:pt x="17549" y="13078"/>
                    <a:pt x="17569" y="13077"/>
                    <a:pt x="17588" y="13077"/>
                  </a:cubicBezTo>
                  <a:cubicBezTo>
                    <a:pt x="17724" y="13077"/>
                    <a:pt x="17864" y="13102"/>
                    <a:pt x="17991" y="13147"/>
                  </a:cubicBezTo>
                  <a:cubicBezTo>
                    <a:pt x="18128" y="13207"/>
                    <a:pt x="18265" y="13267"/>
                    <a:pt x="18385" y="13352"/>
                  </a:cubicBezTo>
                  <a:lnTo>
                    <a:pt x="18462" y="13395"/>
                  </a:lnTo>
                  <a:lnTo>
                    <a:pt x="18693" y="13541"/>
                  </a:lnTo>
                  <a:cubicBezTo>
                    <a:pt x="18847" y="13652"/>
                    <a:pt x="19009" y="13737"/>
                    <a:pt x="19180" y="13806"/>
                  </a:cubicBezTo>
                  <a:cubicBezTo>
                    <a:pt x="19302" y="13849"/>
                    <a:pt x="19435" y="13874"/>
                    <a:pt x="19565" y="13874"/>
                  </a:cubicBezTo>
                  <a:cubicBezTo>
                    <a:pt x="19744" y="13874"/>
                    <a:pt x="19919" y="13826"/>
                    <a:pt x="20053" y="13712"/>
                  </a:cubicBezTo>
                  <a:cubicBezTo>
                    <a:pt x="20087" y="13677"/>
                    <a:pt x="20113" y="13643"/>
                    <a:pt x="20139" y="13600"/>
                  </a:cubicBezTo>
                  <a:cubicBezTo>
                    <a:pt x="20164" y="13566"/>
                    <a:pt x="20190" y="13523"/>
                    <a:pt x="20198" y="13481"/>
                  </a:cubicBezTo>
                  <a:cubicBezTo>
                    <a:pt x="20233" y="13387"/>
                    <a:pt x="20241" y="13284"/>
                    <a:pt x="20216" y="13181"/>
                  </a:cubicBezTo>
                  <a:cubicBezTo>
                    <a:pt x="20198" y="13079"/>
                    <a:pt x="20130" y="12985"/>
                    <a:pt x="20044" y="12925"/>
                  </a:cubicBezTo>
                  <a:cubicBezTo>
                    <a:pt x="19882" y="12831"/>
                    <a:pt x="19668" y="12856"/>
                    <a:pt x="19505" y="12771"/>
                  </a:cubicBezTo>
                  <a:cubicBezTo>
                    <a:pt x="19283" y="12659"/>
                    <a:pt x="19215" y="12386"/>
                    <a:pt x="19112" y="12155"/>
                  </a:cubicBezTo>
                  <a:cubicBezTo>
                    <a:pt x="18907" y="11718"/>
                    <a:pt x="18522" y="11385"/>
                    <a:pt x="18060" y="11231"/>
                  </a:cubicBezTo>
                  <a:lnTo>
                    <a:pt x="18120" y="11214"/>
                  </a:lnTo>
                  <a:lnTo>
                    <a:pt x="18188" y="11188"/>
                  </a:lnTo>
                  <a:lnTo>
                    <a:pt x="18256" y="11171"/>
                  </a:lnTo>
                  <a:lnTo>
                    <a:pt x="18333" y="11145"/>
                  </a:lnTo>
                  <a:lnTo>
                    <a:pt x="18368" y="11137"/>
                  </a:lnTo>
                  <a:lnTo>
                    <a:pt x="18462" y="11120"/>
                  </a:lnTo>
                  <a:lnTo>
                    <a:pt x="18496" y="11111"/>
                  </a:lnTo>
                  <a:cubicBezTo>
                    <a:pt x="18522" y="11111"/>
                    <a:pt x="18556" y="11102"/>
                    <a:pt x="18590" y="11094"/>
                  </a:cubicBezTo>
                  <a:lnTo>
                    <a:pt x="18744" y="11094"/>
                  </a:lnTo>
                  <a:cubicBezTo>
                    <a:pt x="19155" y="11120"/>
                    <a:pt x="19497" y="11410"/>
                    <a:pt x="19779" y="11701"/>
                  </a:cubicBezTo>
                  <a:cubicBezTo>
                    <a:pt x="20062" y="12001"/>
                    <a:pt x="20327" y="12334"/>
                    <a:pt x="20695" y="12514"/>
                  </a:cubicBezTo>
                  <a:cubicBezTo>
                    <a:pt x="20922" y="12620"/>
                    <a:pt x="21168" y="12661"/>
                    <a:pt x="21417" y="12661"/>
                  </a:cubicBezTo>
                  <a:cubicBezTo>
                    <a:pt x="21610" y="12661"/>
                    <a:pt x="21805" y="12637"/>
                    <a:pt x="21995" y="12600"/>
                  </a:cubicBezTo>
                  <a:cubicBezTo>
                    <a:pt x="22637" y="12471"/>
                    <a:pt x="23252" y="12206"/>
                    <a:pt x="23697" y="11718"/>
                  </a:cubicBezTo>
                  <a:cubicBezTo>
                    <a:pt x="23868" y="11530"/>
                    <a:pt x="24014" y="11239"/>
                    <a:pt x="23868" y="11025"/>
                  </a:cubicBezTo>
                  <a:cubicBezTo>
                    <a:pt x="23783" y="10923"/>
                    <a:pt x="23663" y="10871"/>
                    <a:pt x="23526" y="10871"/>
                  </a:cubicBezTo>
                  <a:cubicBezTo>
                    <a:pt x="23466" y="10871"/>
                    <a:pt x="23415" y="10871"/>
                    <a:pt x="23355" y="10889"/>
                  </a:cubicBezTo>
                  <a:cubicBezTo>
                    <a:pt x="23176" y="10923"/>
                    <a:pt x="23004" y="11017"/>
                    <a:pt x="22816" y="11068"/>
                  </a:cubicBezTo>
                  <a:cubicBezTo>
                    <a:pt x="22722" y="11090"/>
                    <a:pt x="22628" y="11101"/>
                    <a:pt x="22536" y="11101"/>
                  </a:cubicBezTo>
                  <a:cubicBezTo>
                    <a:pt x="21986" y="11101"/>
                    <a:pt x="21484" y="10728"/>
                    <a:pt x="21345" y="10179"/>
                  </a:cubicBezTo>
                  <a:cubicBezTo>
                    <a:pt x="21242" y="9725"/>
                    <a:pt x="21405" y="9229"/>
                    <a:pt x="21182" y="8827"/>
                  </a:cubicBezTo>
                  <a:cubicBezTo>
                    <a:pt x="20989" y="8479"/>
                    <a:pt x="20582" y="8340"/>
                    <a:pt x="20170" y="8340"/>
                  </a:cubicBezTo>
                  <a:cubicBezTo>
                    <a:pt x="20035" y="8340"/>
                    <a:pt x="19899" y="8355"/>
                    <a:pt x="19771" y="8382"/>
                  </a:cubicBezTo>
                  <a:cubicBezTo>
                    <a:pt x="19257" y="8493"/>
                    <a:pt x="18770" y="8750"/>
                    <a:pt x="18239" y="8767"/>
                  </a:cubicBezTo>
                  <a:cubicBezTo>
                    <a:pt x="18137" y="8767"/>
                    <a:pt x="18025" y="8767"/>
                    <a:pt x="17923" y="8750"/>
                  </a:cubicBezTo>
                  <a:cubicBezTo>
                    <a:pt x="17974" y="8519"/>
                    <a:pt x="17906" y="8279"/>
                    <a:pt x="17735" y="8125"/>
                  </a:cubicBezTo>
                  <a:cubicBezTo>
                    <a:pt x="17589" y="7997"/>
                    <a:pt x="17418" y="7912"/>
                    <a:pt x="17230" y="7869"/>
                  </a:cubicBezTo>
                  <a:cubicBezTo>
                    <a:pt x="17521" y="7475"/>
                    <a:pt x="17726" y="7030"/>
                    <a:pt x="17829" y="6560"/>
                  </a:cubicBezTo>
                  <a:cubicBezTo>
                    <a:pt x="17837" y="6483"/>
                    <a:pt x="17854" y="6414"/>
                    <a:pt x="17863" y="6346"/>
                  </a:cubicBezTo>
                  <a:cubicBezTo>
                    <a:pt x="17863" y="6320"/>
                    <a:pt x="17871" y="6295"/>
                    <a:pt x="17880" y="6278"/>
                  </a:cubicBezTo>
                  <a:cubicBezTo>
                    <a:pt x="17889" y="6226"/>
                    <a:pt x="17889" y="6175"/>
                    <a:pt x="17897" y="6124"/>
                  </a:cubicBezTo>
                  <a:cubicBezTo>
                    <a:pt x="17897" y="6098"/>
                    <a:pt x="17906" y="6072"/>
                    <a:pt x="17906" y="6047"/>
                  </a:cubicBezTo>
                  <a:cubicBezTo>
                    <a:pt x="17914" y="5995"/>
                    <a:pt x="17914" y="5944"/>
                    <a:pt x="17923" y="5884"/>
                  </a:cubicBezTo>
                  <a:lnTo>
                    <a:pt x="17923" y="5824"/>
                  </a:lnTo>
                  <a:cubicBezTo>
                    <a:pt x="17923" y="5756"/>
                    <a:pt x="17923" y="5679"/>
                    <a:pt x="17931" y="5602"/>
                  </a:cubicBezTo>
                  <a:lnTo>
                    <a:pt x="17931" y="5567"/>
                  </a:lnTo>
                  <a:lnTo>
                    <a:pt x="17931" y="5388"/>
                  </a:lnTo>
                  <a:lnTo>
                    <a:pt x="17931" y="5311"/>
                  </a:lnTo>
                  <a:lnTo>
                    <a:pt x="17914" y="5157"/>
                  </a:lnTo>
                  <a:cubicBezTo>
                    <a:pt x="17914" y="5131"/>
                    <a:pt x="17914" y="5106"/>
                    <a:pt x="17914" y="5071"/>
                  </a:cubicBezTo>
                  <a:cubicBezTo>
                    <a:pt x="17906" y="5020"/>
                    <a:pt x="17897" y="4960"/>
                    <a:pt x="17889" y="4900"/>
                  </a:cubicBezTo>
                  <a:lnTo>
                    <a:pt x="17889" y="4849"/>
                  </a:lnTo>
                  <a:cubicBezTo>
                    <a:pt x="17880" y="4772"/>
                    <a:pt x="17863" y="4703"/>
                    <a:pt x="17846" y="4626"/>
                  </a:cubicBezTo>
                  <a:cubicBezTo>
                    <a:pt x="17846" y="4601"/>
                    <a:pt x="17837" y="4575"/>
                    <a:pt x="17837" y="4549"/>
                  </a:cubicBezTo>
                  <a:cubicBezTo>
                    <a:pt x="17829" y="4498"/>
                    <a:pt x="17812" y="4438"/>
                    <a:pt x="17803" y="4395"/>
                  </a:cubicBezTo>
                  <a:cubicBezTo>
                    <a:pt x="17794" y="4370"/>
                    <a:pt x="17794" y="4336"/>
                    <a:pt x="17786" y="4310"/>
                  </a:cubicBezTo>
                  <a:cubicBezTo>
                    <a:pt x="17769" y="4259"/>
                    <a:pt x="17760" y="4207"/>
                    <a:pt x="17752" y="4164"/>
                  </a:cubicBezTo>
                  <a:cubicBezTo>
                    <a:pt x="17743" y="4130"/>
                    <a:pt x="17735" y="4105"/>
                    <a:pt x="17726" y="4079"/>
                  </a:cubicBezTo>
                  <a:cubicBezTo>
                    <a:pt x="17709" y="4010"/>
                    <a:pt x="17692" y="3951"/>
                    <a:pt x="17666" y="3882"/>
                  </a:cubicBezTo>
                  <a:cubicBezTo>
                    <a:pt x="17666" y="3865"/>
                    <a:pt x="17658" y="3839"/>
                    <a:pt x="17649" y="3822"/>
                  </a:cubicBezTo>
                  <a:cubicBezTo>
                    <a:pt x="17632" y="3762"/>
                    <a:pt x="17606" y="3694"/>
                    <a:pt x="17589" y="3634"/>
                  </a:cubicBezTo>
                  <a:cubicBezTo>
                    <a:pt x="17572" y="3608"/>
                    <a:pt x="17564" y="3583"/>
                    <a:pt x="17555" y="3549"/>
                  </a:cubicBezTo>
                  <a:cubicBezTo>
                    <a:pt x="17546" y="3523"/>
                    <a:pt x="17538" y="3497"/>
                    <a:pt x="17521" y="3472"/>
                  </a:cubicBezTo>
                  <a:cubicBezTo>
                    <a:pt x="17521" y="3472"/>
                    <a:pt x="17521" y="3472"/>
                    <a:pt x="17521" y="3480"/>
                  </a:cubicBezTo>
                  <a:cubicBezTo>
                    <a:pt x="16905" y="1897"/>
                    <a:pt x="15622" y="503"/>
                    <a:pt x="13893" y="109"/>
                  </a:cubicBezTo>
                  <a:cubicBezTo>
                    <a:pt x="13567" y="35"/>
                    <a:pt x="13239" y="1"/>
                    <a:pt x="1291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6720176" y="2019354"/>
              <a:ext cx="626210" cy="370783"/>
            </a:xfrm>
            <a:custGeom>
              <a:avLst/>
              <a:gdLst/>
              <a:ahLst/>
              <a:cxnLst/>
              <a:rect l="l" t="t" r="r" b="b"/>
              <a:pathLst>
                <a:path w="10363" h="6136" extrusionOk="0">
                  <a:moveTo>
                    <a:pt x="2817" y="0"/>
                  </a:moveTo>
                  <a:lnTo>
                    <a:pt x="670" y="1053"/>
                  </a:lnTo>
                  <a:lnTo>
                    <a:pt x="430" y="1172"/>
                  </a:lnTo>
                  <a:cubicBezTo>
                    <a:pt x="396" y="1301"/>
                    <a:pt x="362" y="1429"/>
                    <a:pt x="336" y="1566"/>
                  </a:cubicBezTo>
                  <a:cubicBezTo>
                    <a:pt x="1" y="3403"/>
                    <a:pt x="1443" y="4973"/>
                    <a:pt x="3168" y="4973"/>
                  </a:cubicBezTo>
                  <a:cubicBezTo>
                    <a:pt x="3467" y="4973"/>
                    <a:pt x="3775" y="4926"/>
                    <a:pt x="4083" y="4825"/>
                  </a:cubicBezTo>
                  <a:cubicBezTo>
                    <a:pt x="4263" y="4765"/>
                    <a:pt x="4451" y="4688"/>
                    <a:pt x="4631" y="4628"/>
                  </a:cubicBezTo>
                  <a:cubicBezTo>
                    <a:pt x="4757" y="4591"/>
                    <a:pt x="4890" y="4567"/>
                    <a:pt x="5024" y="4567"/>
                  </a:cubicBezTo>
                  <a:cubicBezTo>
                    <a:pt x="5044" y="4567"/>
                    <a:pt x="5064" y="4567"/>
                    <a:pt x="5084" y="4569"/>
                  </a:cubicBezTo>
                  <a:cubicBezTo>
                    <a:pt x="5495" y="4594"/>
                    <a:pt x="5837" y="4877"/>
                    <a:pt x="6119" y="5176"/>
                  </a:cubicBezTo>
                  <a:cubicBezTo>
                    <a:pt x="6402" y="5475"/>
                    <a:pt x="6667" y="5809"/>
                    <a:pt x="7043" y="5989"/>
                  </a:cubicBezTo>
                  <a:cubicBezTo>
                    <a:pt x="7265" y="6095"/>
                    <a:pt x="7512" y="6136"/>
                    <a:pt x="7762" y="6136"/>
                  </a:cubicBezTo>
                  <a:cubicBezTo>
                    <a:pt x="7954" y="6136"/>
                    <a:pt x="8149" y="6111"/>
                    <a:pt x="8335" y="6074"/>
                  </a:cubicBezTo>
                  <a:cubicBezTo>
                    <a:pt x="8968" y="5946"/>
                    <a:pt x="9601" y="5672"/>
                    <a:pt x="10037" y="5193"/>
                  </a:cubicBezTo>
                  <a:cubicBezTo>
                    <a:pt x="10217" y="5005"/>
                    <a:pt x="10362" y="4714"/>
                    <a:pt x="10208" y="4500"/>
                  </a:cubicBezTo>
                  <a:cubicBezTo>
                    <a:pt x="10131" y="4389"/>
                    <a:pt x="10003" y="4329"/>
                    <a:pt x="9866" y="4329"/>
                  </a:cubicBezTo>
                  <a:cubicBezTo>
                    <a:pt x="9806" y="4329"/>
                    <a:pt x="9755" y="4329"/>
                    <a:pt x="9695" y="4346"/>
                  </a:cubicBezTo>
                  <a:cubicBezTo>
                    <a:pt x="9516" y="4380"/>
                    <a:pt x="9344" y="4474"/>
                    <a:pt x="9165" y="4526"/>
                  </a:cubicBezTo>
                  <a:cubicBezTo>
                    <a:pt x="9068" y="4548"/>
                    <a:pt x="8972" y="4559"/>
                    <a:pt x="8878" y="4559"/>
                  </a:cubicBezTo>
                  <a:cubicBezTo>
                    <a:pt x="8326" y="4559"/>
                    <a:pt x="7831" y="4191"/>
                    <a:pt x="7685" y="3636"/>
                  </a:cubicBezTo>
                  <a:cubicBezTo>
                    <a:pt x="7591" y="3191"/>
                    <a:pt x="7745" y="2687"/>
                    <a:pt x="7522" y="2284"/>
                  </a:cubicBezTo>
                  <a:cubicBezTo>
                    <a:pt x="7334" y="1935"/>
                    <a:pt x="6921" y="1801"/>
                    <a:pt x="6509" y="1801"/>
                  </a:cubicBezTo>
                  <a:cubicBezTo>
                    <a:pt x="6376" y="1801"/>
                    <a:pt x="6244" y="1815"/>
                    <a:pt x="6119" y="1840"/>
                  </a:cubicBezTo>
                  <a:cubicBezTo>
                    <a:pt x="5597" y="1951"/>
                    <a:pt x="5110" y="2207"/>
                    <a:pt x="4579" y="2225"/>
                  </a:cubicBezTo>
                  <a:cubicBezTo>
                    <a:pt x="4557" y="2225"/>
                    <a:pt x="4535" y="2226"/>
                    <a:pt x="4513" y="2226"/>
                  </a:cubicBezTo>
                  <a:cubicBezTo>
                    <a:pt x="3358" y="2226"/>
                    <a:pt x="2506" y="1125"/>
                    <a:pt x="28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6707306" y="2082923"/>
              <a:ext cx="639081" cy="307213"/>
            </a:xfrm>
            <a:custGeom>
              <a:avLst/>
              <a:gdLst/>
              <a:ahLst/>
              <a:cxnLst/>
              <a:rect l="l" t="t" r="r" b="b"/>
              <a:pathLst>
                <a:path w="10576" h="5084" extrusionOk="0">
                  <a:moveTo>
                    <a:pt x="874" y="1"/>
                  </a:moveTo>
                  <a:lnTo>
                    <a:pt x="643" y="120"/>
                  </a:lnTo>
                  <a:cubicBezTo>
                    <a:pt x="1" y="2062"/>
                    <a:pt x="1506" y="3921"/>
                    <a:pt x="3382" y="3921"/>
                  </a:cubicBezTo>
                  <a:cubicBezTo>
                    <a:pt x="3680" y="3921"/>
                    <a:pt x="3987" y="3874"/>
                    <a:pt x="4296" y="3773"/>
                  </a:cubicBezTo>
                  <a:cubicBezTo>
                    <a:pt x="4606" y="3675"/>
                    <a:pt x="4924" y="3515"/>
                    <a:pt x="5249" y="3515"/>
                  </a:cubicBezTo>
                  <a:cubicBezTo>
                    <a:pt x="5265" y="3515"/>
                    <a:pt x="5281" y="3516"/>
                    <a:pt x="5297" y="3517"/>
                  </a:cubicBezTo>
                  <a:cubicBezTo>
                    <a:pt x="5708" y="3542"/>
                    <a:pt x="6050" y="3825"/>
                    <a:pt x="6332" y="4124"/>
                  </a:cubicBezTo>
                  <a:cubicBezTo>
                    <a:pt x="6615" y="4423"/>
                    <a:pt x="6880" y="4757"/>
                    <a:pt x="7256" y="4937"/>
                  </a:cubicBezTo>
                  <a:cubicBezTo>
                    <a:pt x="7478" y="5043"/>
                    <a:pt x="7725" y="5084"/>
                    <a:pt x="7975" y="5084"/>
                  </a:cubicBezTo>
                  <a:cubicBezTo>
                    <a:pt x="8167" y="5084"/>
                    <a:pt x="8362" y="5059"/>
                    <a:pt x="8548" y="5022"/>
                  </a:cubicBezTo>
                  <a:cubicBezTo>
                    <a:pt x="9181" y="4894"/>
                    <a:pt x="9814" y="4620"/>
                    <a:pt x="10250" y="4141"/>
                  </a:cubicBezTo>
                  <a:cubicBezTo>
                    <a:pt x="10430" y="3953"/>
                    <a:pt x="10575" y="3662"/>
                    <a:pt x="10430" y="3448"/>
                  </a:cubicBezTo>
                  <a:cubicBezTo>
                    <a:pt x="10344" y="3337"/>
                    <a:pt x="10216" y="3277"/>
                    <a:pt x="10079" y="3277"/>
                  </a:cubicBezTo>
                  <a:cubicBezTo>
                    <a:pt x="9615" y="3982"/>
                    <a:pt x="8858" y="4344"/>
                    <a:pt x="8098" y="4344"/>
                  </a:cubicBezTo>
                  <a:cubicBezTo>
                    <a:pt x="7429" y="4344"/>
                    <a:pt x="6758" y="4064"/>
                    <a:pt x="6281" y="3491"/>
                  </a:cubicBezTo>
                  <a:cubicBezTo>
                    <a:pt x="5964" y="3114"/>
                    <a:pt x="5733" y="2618"/>
                    <a:pt x="5280" y="2439"/>
                  </a:cubicBezTo>
                  <a:cubicBezTo>
                    <a:pt x="5153" y="2388"/>
                    <a:pt x="5022" y="2368"/>
                    <a:pt x="4888" y="2368"/>
                  </a:cubicBezTo>
                  <a:cubicBezTo>
                    <a:pt x="4528" y="2368"/>
                    <a:pt x="4151" y="2511"/>
                    <a:pt x="3783" y="2567"/>
                  </a:cubicBezTo>
                  <a:cubicBezTo>
                    <a:pt x="3644" y="2590"/>
                    <a:pt x="3506" y="2601"/>
                    <a:pt x="3371" y="2601"/>
                  </a:cubicBezTo>
                  <a:cubicBezTo>
                    <a:pt x="1980" y="2601"/>
                    <a:pt x="820" y="1443"/>
                    <a:pt x="874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6720176" y="2113861"/>
              <a:ext cx="279840" cy="206058"/>
            </a:xfrm>
            <a:custGeom>
              <a:avLst/>
              <a:gdLst/>
              <a:ahLst/>
              <a:cxnLst/>
              <a:rect l="l" t="t" r="r" b="b"/>
              <a:pathLst>
                <a:path w="4631" h="3410" extrusionOk="0">
                  <a:moveTo>
                    <a:pt x="407" y="1"/>
                  </a:moveTo>
                  <a:cubicBezTo>
                    <a:pt x="383" y="1"/>
                    <a:pt x="359" y="1"/>
                    <a:pt x="336" y="2"/>
                  </a:cubicBezTo>
                  <a:cubicBezTo>
                    <a:pt x="1" y="1839"/>
                    <a:pt x="1443" y="3409"/>
                    <a:pt x="3168" y="3409"/>
                  </a:cubicBezTo>
                  <a:cubicBezTo>
                    <a:pt x="3467" y="3409"/>
                    <a:pt x="3775" y="3362"/>
                    <a:pt x="4083" y="3261"/>
                  </a:cubicBezTo>
                  <a:cubicBezTo>
                    <a:pt x="4263" y="3201"/>
                    <a:pt x="4451" y="3124"/>
                    <a:pt x="4631" y="3064"/>
                  </a:cubicBezTo>
                  <a:cubicBezTo>
                    <a:pt x="4349" y="2914"/>
                    <a:pt x="4031" y="2838"/>
                    <a:pt x="3714" y="2838"/>
                  </a:cubicBezTo>
                  <a:cubicBezTo>
                    <a:pt x="3617" y="2838"/>
                    <a:pt x="3520" y="2845"/>
                    <a:pt x="3424" y="2859"/>
                  </a:cubicBezTo>
                  <a:cubicBezTo>
                    <a:pt x="3316" y="2874"/>
                    <a:pt x="3202" y="2894"/>
                    <a:pt x="3091" y="2894"/>
                  </a:cubicBezTo>
                  <a:cubicBezTo>
                    <a:pt x="3008" y="2894"/>
                    <a:pt x="2927" y="2883"/>
                    <a:pt x="2851" y="2851"/>
                  </a:cubicBezTo>
                  <a:cubicBezTo>
                    <a:pt x="2680" y="2756"/>
                    <a:pt x="2560" y="2594"/>
                    <a:pt x="2535" y="2397"/>
                  </a:cubicBezTo>
                  <a:cubicBezTo>
                    <a:pt x="2509" y="2200"/>
                    <a:pt x="2501" y="2012"/>
                    <a:pt x="2526" y="1815"/>
                  </a:cubicBezTo>
                  <a:cubicBezTo>
                    <a:pt x="2543" y="1636"/>
                    <a:pt x="2509" y="1465"/>
                    <a:pt x="2415" y="1311"/>
                  </a:cubicBezTo>
                  <a:cubicBezTo>
                    <a:pt x="2304" y="1157"/>
                    <a:pt x="2116" y="1097"/>
                    <a:pt x="1953" y="1020"/>
                  </a:cubicBezTo>
                  <a:cubicBezTo>
                    <a:pt x="1790" y="943"/>
                    <a:pt x="1611" y="823"/>
                    <a:pt x="1577" y="643"/>
                  </a:cubicBezTo>
                  <a:cubicBezTo>
                    <a:pt x="1495" y="178"/>
                    <a:pt x="914" y="1"/>
                    <a:pt x="407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6557992" y="2098936"/>
              <a:ext cx="561432" cy="364499"/>
            </a:xfrm>
            <a:custGeom>
              <a:avLst/>
              <a:gdLst/>
              <a:ahLst/>
              <a:cxnLst/>
              <a:rect l="l" t="t" r="r" b="b"/>
              <a:pathLst>
                <a:path w="9291" h="6032" extrusionOk="0">
                  <a:moveTo>
                    <a:pt x="3705" y="1"/>
                  </a:moveTo>
                  <a:lnTo>
                    <a:pt x="1788" y="266"/>
                  </a:lnTo>
                  <a:lnTo>
                    <a:pt x="300" y="463"/>
                  </a:lnTo>
                  <a:cubicBezTo>
                    <a:pt x="120" y="1044"/>
                    <a:pt x="0" y="1660"/>
                    <a:pt x="120" y="2259"/>
                  </a:cubicBezTo>
                  <a:cubicBezTo>
                    <a:pt x="240" y="2858"/>
                    <a:pt x="650" y="3423"/>
                    <a:pt x="1241" y="3577"/>
                  </a:cubicBezTo>
                  <a:cubicBezTo>
                    <a:pt x="1375" y="3605"/>
                    <a:pt x="1516" y="3622"/>
                    <a:pt x="1653" y="3622"/>
                  </a:cubicBezTo>
                  <a:cubicBezTo>
                    <a:pt x="1681" y="3622"/>
                    <a:pt x="1709" y="3621"/>
                    <a:pt x="1737" y="3619"/>
                  </a:cubicBezTo>
                  <a:cubicBezTo>
                    <a:pt x="1925" y="3619"/>
                    <a:pt x="2122" y="3594"/>
                    <a:pt x="2310" y="3585"/>
                  </a:cubicBezTo>
                  <a:cubicBezTo>
                    <a:pt x="2355" y="3583"/>
                    <a:pt x="2400" y="3582"/>
                    <a:pt x="2445" y="3582"/>
                  </a:cubicBezTo>
                  <a:cubicBezTo>
                    <a:pt x="2765" y="3582"/>
                    <a:pt x="3096" y="3642"/>
                    <a:pt x="3328" y="3859"/>
                  </a:cubicBezTo>
                  <a:cubicBezTo>
                    <a:pt x="3628" y="4133"/>
                    <a:pt x="3670" y="4586"/>
                    <a:pt x="3867" y="4945"/>
                  </a:cubicBezTo>
                  <a:cubicBezTo>
                    <a:pt x="4128" y="5413"/>
                    <a:pt x="4623" y="5688"/>
                    <a:pt x="5141" y="5688"/>
                  </a:cubicBezTo>
                  <a:cubicBezTo>
                    <a:pt x="5287" y="5688"/>
                    <a:pt x="5434" y="5666"/>
                    <a:pt x="5578" y="5621"/>
                  </a:cubicBezTo>
                  <a:cubicBezTo>
                    <a:pt x="5920" y="5510"/>
                    <a:pt x="6211" y="5271"/>
                    <a:pt x="6562" y="5236"/>
                  </a:cubicBezTo>
                  <a:cubicBezTo>
                    <a:pt x="6587" y="5234"/>
                    <a:pt x="6612" y="5233"/>
                    <a:pt x="6637" y="5233"/>
                  </a:cubicBezTo>
                  <a:cubicBezTo>
                    <a:pt x="6917" y="5233"/>
                    <a:pt x="7182" y="5361"/>
                    <a:pt x="7417" y="5510"/>
                  </a:cubicBezTo>
                  <a:cubicBezTo>
                    <a:pt x="7683" y="5673"/>
                    <a:pt x="7931" y="5861"/>
                    <a:pt x="8213" y="5963"/>
                  </a:cubicBezTo>
                  <a:cubicBezTo>
                    <a:pt x="8335" y="6007"/>
                    <a:pt x="8466" y="6032"/>
                    <a:pt x="8595" y="6032"/>
                  </a:cubicBezTo>
                  <a:cubicBezTo>
                    <a:pt x="8773" y="6032"/>
                    <a:pt x="8946" y="5984"/>
                    <a:pt x="9086" y="5869"/>
                  </a:cubicBezTo>
                  <a:cubicBezTo>
                    <a:pt x="9222" y="5732"/>
                    <a:pt x="9291" y="5536"/>
                    <a:pt x="9248" y="5348"/>
                  </a:cubicBezTo>
                  <a:cubicBezTo>
                    <a:pt x="9231" y="5245"/>
                    <a:pt x="9163" y="5151"/>
                    <a:pt x="9068" y="5091"/>
                  </a:cubicBezTo>
                  <a:cubicBezTo>
                    <a:pt x="8914" y="4997"/>
                    <a:pt x="8701" y="5022"/>
                    <a:pt x="8538" y="4937"/>
                  </a:cubicBezTo>
                  <a:cubicBezTo>
                    <a:pt x="8316" y="4817"/>
                    <a:pt x="8247" y="4543"/>
                    <a:pt x="8144" y="4321"/>
                  </a:cubicBezTo>
                  <a:cubicBezTo>
                    <a:pt x="7839" y="3689"/>
                    <a:pt x="7204" y="3305"/>
                    <a:pt x="6527" y="3305"/>
                  </a:cubicBezTo>
                  <a:cubicBezTo>
                    <a:pt x="6389" y="3305"/>
                    <a:pt x="6248" y="3321"/>
                    <a:pt x="6108" y="3354"/>
                  </a:cubicBezTo>
                  <a:cubicBezTo>
                    <a:pt x="5922" y="3408"/>
                    <a:pt x="5735" y="3487"/>
                    <a:pt x="5552" y="3487"/>
                  </a:cubicBezTo>
                  <a:cubicBezTo>
                    <a:pt x="5501" y="3487"/>
                    <a:pt x="5449" y="3481"/>
                    <a:pt x="5398" y="3465"/>
                  </a:cubicBezTo>
                  <a:cubicBezTo>
                    <a:pt x="5073" y="3363"/>
                    <a:pt x="4962" y="2952"/>
                    <a:pt x="4945" y="2610"/>
                  </a:cubicBezTo>
                  <a:cubicBezTo>
                    <a:pt x="4928" y="2259"/>
                    <a:pt x="4928" y="1866"/>
                    <a:pt x="4663" y="1643"/>
                  </a:cubicBezTo>
                  <a:cubicBezTo>
                    <a:pt x="4474" y="1489"/>
                    <a:pt x="4209" y="1464"/>
                    <a:pt x="3995" y="1352"/>
                  </a:cubicBezTo>
                  <a:lnTo>
                    <a:pt x="3961" y="1335"/>
                  </a:lnTo>
                  <a:cubicBezTo>
                    <a:pt x="3482" y="1070"/>
                    <a:pt x="3354" y="428"/>
                    <a:pt x="3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6557992" y="2098936"/>
              <a:ext cx="239414" cy="218868"/>
            </a:xfrm>
            <a:custGeom>
              <a:avLst/>
              <a:gdLst/>
              <a:ahLst/>
              <a:cxnLst/>
              <a:rect l="l" t="t" r="r" b="b"/>
              <a:pathLst>
                <a:path w="3962" h="3622" extrusionOk="0">
                  <a:moveTo>
                    <a:pt x="3705" y="1"/>
                  </a:moveTo>
                  <a:lnTo>
                    <a:pt x="1788" y="266"/>
                  </a:lnTo>
                  <a:lnTo>
                    <a:pt x="300" y="463"/>
                  </a:lnTo>
                  <a:cubicBezTo>
                    <a:pt x="120" y="1044"/>
                    <a:pt x="0" y="1660"/>
                    <a:pt x="120" y="2259"/>
                  </a:cubicBezTo>
                  <a:cubicBezTo>
                    <a:pt x="240" y="2858"/>
                    <a:pt x="650" y="3423"/>
                    <a:pt x="1241" y="3577"/>
                  </a:cubicBezTo>
                  <a:cubicBezTo>
                    <a:pt x="1375" y="3605"/>
                    <a:pt x="1516" y="3622"/>
                    <a:pt x="1653" y="3622"/>
                  </a:cubicBezTo>
                  <a:cubicBezTo>
                    <a:pt x="1681" y="3622"/>
                    <a:pt x="1709" y="3621"/>
                    <a:pt x="1737" y="3619"/>
                  </a:cubicBezTo>
                  <a:cubicBezTo>
                    <a:pt x="1728" y="3542"/>
                    <a:pt x="1720" y="3465"/>
                    <a:pt x="1728" y="3388"/>
                  </a:cubicBezTo>
                  <a:cubicBezTo>
                    <a:pt x="1728" y="3209"/>
                    <a:pt x="1797" y="3038"/>
                    <a:pt x="1899" y="2901"/>
                  </a:cubicBezTo>
                  <a:cubicBezTo>
                    <a:pt x="2062" y="2713"/>
                    <a:pt x="2310" y="2636"/>
                    <a:pt x="2541" y="2542"/>
                  </a:cubicBezTo>
                  <a:cubicBezTo>
                    <a:pt x="2866" y="2413"/>
                    <a:pt x="3174" y="2234"/>
                    <a:pt x="3439" y="2003"/>
                  </a:cubicBezTo>
                  <a:cubicBezTo>
                    <a:pt x="3653" y="1814"/>
                    <a:pt x="3833" y="1592"/>
                    <a:pt x="3961" y="1335"/>
                  </a:cubicBezTo>
                  <a:cubicBezTo>
                    <a:pt x="3482" y="1070"/>
                    <a:pt x="3354" y="428"/>
                    <a:pt x="3705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6557992" y="2113841"/>
              <a:ext cx="561432" cy="348969"/>
            </a:xfrm>
            <a:custGeom>
              <a:avLst/>
              <a:gdLst/>
              <a:ahLst/>
              <a:cxnLst/>
              <a:rect l="l" t="t" r="r" b="b"/>
              <a:pathLst>
                <a:path w="9291" h="5775" extrusionOk="0">
                  <a:moveTo>
                    <a:pt x="1788" y="0"/>
                  </a:moveTo>
                  <a:lnTo>
                    <a:pt x="300" y="206"/>
                  </a:lnTo>
                  <a:cubicBezTo>
                    <a:pt x="120" y="787"/>
                    <a:pt x="0" y="1403"/>
                    <a:pt x="120" y="2002"/>
                  </a:cubicBezTo>
                  <a:cubicBezTo>
                    <a:pt x="240" y="2592"/>
                    <a:pt x="650" y="3166"/>
                    <a:pt x="1241" y="3320"/>
                  </a:cubicBezTo>
                  <a:cubicBezTo>
                    <a:pt x="1376" y="3353"/>
                    <a:pt x="1515" y="3365"/>
                    <a:pt x="1656" y="3365"/>
                  </a:cubicBezTo>
                  <a:cubicBezTo>
                    <a:pt x="1872" y="3365"/>
                    <a:pt x="2093" y="3339"/>
                    <a:pt x="2310" y="3328"/>
                  </a:cubicBezTo>
                  <a:cubicBezTo>
                    <a:pt x="2355" y="3326"/>
                    <a:pt x="2400" y="3325"/>
                    <a:pt x="2445" y="3325"/>
                  </a:cubicBezTo>
                  <a:cubicBezTo>
                    <a:pt x="2765" y="3325"/>
                    <a:pt x="3096" y="3385"/>
                    <a:pt x="3328" y="3602"/>
                  </a:cubicBezTo>
                  <a:cubicBezTo>
                    <a:pt x="3628" y="3876"/>
                    <a:pt x="3670" y="4329"/>
                    <a:pt x="3867" y="4688"/>
                  </a:cubicBezTo>
                  <a:cubicBezTo>
                    <a:pt x="4128" y="5156"/>
                    <a:pt x="4623" y="5431"/>
                    <a:pt x="5141" y="5431"/>
                  </a:cubicBezTo>
                  <a:cubicBezTo>
                    <a:pt x="5287" y="5431"/>
                    <a:pt x="5434" y="5409"/>
                    <a:pt x="5578" y="5364"/>
                  </a:cubicBezTo>
                  <a:cubicBezTo>
                    <a:pt x="5920" y="5253"/>
                    <a:pt x="6211" y="5014"/>
                    <a:pt x="6562" y="4979"/>
                  </a:cubicBezTo>
                  <a:cubicBezTo>
                    <a:pt x="6587" y="4977"/>
                    <a:pt x="6612" y="4976"/>
                    <a:pt x="6637" y="4976"/>
                  </a:cubicBezTo>
                  <a:cubicBezTo>
                    <a:pt x="6917" y="4976"/>
                    <a:pt x="7182" y="5104"/>
                    <a:pt x="7417" y="5253"/>
                  </a:cubicBezTo>
                  <a:cubicBezTo>
                    <a:pt x="7683" y="5416"/>
                    <a:pt x="7931" y="5604"/>
                    <a:pt x="8213" y="5706"/>
                  </a:cubicBezTo>
                  <a:cubicBezTo>
                    <a:pt x="8335" y="5750"/>
                    <a:pt x="8466" y="5775"/>
                    <a:pt x="8595" y="5775"/>
                  </a:cubicBezTo>
                  <a:cubicBezTo>
                    <a:pt x="8773" y="5775"/>
                    <a:pt x="8946" y="5727"/>
                    <a:pt x="9086" y="5612"/>
                  </a:cubicBezTo>
                  <a:cubicBezTo>
                    <a:pt x="9222" y="5475"/>
                    <a:pt x="9291" y="5279"/>
                    <a:pt x="9248" y="5091"/>
                  </a:cubicBezTo>
                  <a:lnTo>
                    <a:pt x="9248" y="5091"/>
                  </a:lnTo>
                  <a:cubicBezTo>
                    <a:pt x="9069" y="5285"/>
                    <a:pt x="8812" y="5402"/>
                    <a:pt x="8548" y="5402"/>
                  </a:cubicBezTo>
                  <a:cubicBezTo>
                    <a:pt x="8522" y="5402"/>
                    <a:pt x="8496" y="5401"/>
                    <a:pt x="8470" y="5398"/>
                  </a:cubicBezTo>
                  <a:cubicBezTo>
                    <a:pt x="8050" y="5373"/>
                    <a:pt x="7674" y="5116"/>
                    <a:pt x="7375" y="4817"/>
                  </a:cubicBezTo>
                  <a:cubicBezTo>
                    <a:pt x="7101" y="4552"/>
                    <a:pt x="6844" y="4226"/>
                    <a:pt x="6476" y="4132"/>
                  </a:cubicBezTo>
                  <a:cubicBezTo>
                    <a:pt x="6389" y="4108"/>
                    <a:pt x="6302" y="4098"/>
                    <a:pt x="6214" y="4098"/>
                  </a:cubicBezTo>
                  <a:cubicBezTo>
                    <a:pt x="5964" y="4098"/>
                    <a:pt x="5711" y="4178"/>
                    <a:pt x="5458" y="4235"/>
                  </a:cubicBezTo>
                  <a:cubicBezTo>
                    <a:pt x="5323" y="4266"/>
                    <a:pt x="5177" y="4289"/>
                    <a:pt x="5036" y="4289"/>
                  </a:cubicBezTo>
                  <a:cubicBezTo>
                    <a:pt x="4829" y="4289"/>
                    <a:pt x="4630" y="4240"/>
                    <a:pt x="4483" y="4098"/>
                  </a:cubicBezTo>
                  <a:cubicBezTo>
                    <a:pt x="4166" y="3816"/>
                    <a:pt x="4235" y="3320"/>
                    <a:pt x="4132" y="2909"/>
                  </a:cubicBezTo>
                  <a:cubicBezTo>
                    <a:pt x="4038" y="2533"/>
                    <a:pt x="3790" y="2208"/>
                    <a:pt x="3448" y="2028"/>
                  </a:cubicBezTo>
                  <a:cubicBezTo>
                    <a:pt x="3131" y="1857"/>
                    <a:pt x="2763" y="1814"/>
                    <a:pt x="2473" y="1617"/>
                  </a:cubicBezTo>
                  <a:cubicBezTo>
                    <a:pt x="2190" y="1412"/>
                    <a:pt x="1985" y="1113"/>
                    <a:pt x="1899" y="770"/>
                  </a:cubicBezTo>
                  <a:cubicBezTo>
                    <a:pt x="1831" y="522"/>
                    <a:pt x="1797" y="257"/>
                    <a:pt x="1788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894750" y="1897957"/>
              <a:ext cx="610559" cy="287272"/>
            </a:xfrm>
            <a:custGeom>
              <a:avLst/>
              <a:gdLst/>
              <a:ahLst/>
              <a:cxnLst/>
              <a:rect l="l" t="t" r="r" b="b"/>
              <a:pathLst>
                <a:path w="10104" h="4754" extrusionOk="0">
                  <a:moveTo>
                    <a:pt x="4307" y="1"/>
                  </a:moveTo>
                  <a:cubicBezTo>
                    <a:pt x="4114" y="1"/>
                    <a:pt x="3922" y="43"/>
                    <a:pt x="3747" y="136"/>
                  </a:cubicBezTo>
                  <a:cubicBezTo>
                    <a:pt x="3037" y="521"/>
                    <a:pt x="2892" y="1522"/>
                    <a:pt x="2242" y="2001"/>
                  </a:cubicBezTo>
                  <a:cubicBezTo>
                    <a:pt x="1999" y="2178"/>
                    <a:pt x="1712" y="2270"/>
                    <a:pt x="1422" y="2270"/>
                  </a:cubicBezTo>
                  <a:cubicBezTo>
                    <a:pt x="1292" y="2270"/>
                    <a:pt x="1162" y="2252"/>
                    <a:pt x="1035" y="2215"/>
                  </a:cubicBezTo>
                  <a:cubicBezTo>
                    <a:pt x="873" y="2155"/>
                    <a:pt x="702" y="2095"/>
                    <a:pt x="531" y="2061"/>
                  </a:cubicBezTo>
                  <a:cubicBezTo>
                    <a:pt x="498" y="2054"/>
                    <a:pt x="465" y="2050"/>
                    <a:pt x="432" y="2050"/>
                  </a:cubicBezTo>
                  <a:cubicBezTo>
                    <a:pt x="302" y="2050"/>
                    <a:pt x="175" y="2104"/>
                    <a:pt x="86" y="2206"/>
                  </a:cubicBezTo>
                  <a:cubicBezTo>
                    <a:pt x="77" y="2215"/>
                    <a:pt x="69" y="2223"/>
                    <a:pt x="69" y="2232"/>
                  </a:cubicBezTo>
                  <a:cubicBezTo>
                    <a:pt x="0" y="2377"/>
                    <a:pt x="17" y="2540"/>
                    <a:pt x="112" y="2659"/>
                  </a:cubicBezTo>
                  <a:cubicBezTo>
                    <a:pt x="214" y="2779"/>
                    <a:pt x="334" y="2882"/>
                    <a:pt x="462" y="2950"/>
                  </a:cubicBezTo>
                  <a:cubicBezTo>
                    <a:pt x="958" y="3246"/>
                    <a:pt x="1520" y="3504"/>
                    <a:pt x="2077" y="3504"/>
                  </a:cubicBezTo>
                  <a:cubicBezTo>
                    <a:pt x="2213" y="3504"/>
                    <a:pt x="2348" y="3488"/>
                    <a:pt x="2481" y="3455"/>
                  </a:cubicBezTo>
                  <a:cubicBezTo>
                    <a:pt x="3012" y="3318"/>
                    <a:pt x="3465" y="2916"/>
                    <a:pt x="4004" y="2916"/>
                  </a:cubicBezTo>
                  <a:cubicBezTo>
                    <a:pt x="4380" y="2925"/>
                    <a:pt x="4731" y="3130"/>
                    <a:pt x="5013" y="3378"/>
                  </a:cubicBezTo>
                  <a:cubicBezTo>
                    <a:pt x="5304" y="3626"/>
                    <a:pt x="5544" y="3926"/>
                    <a:pt x="5835" y="4165"/>
                  </a:cubicBezTo>
                  <a:cubicBezTo>
                    <a:pt x="5878" y="4191"/>
                    <a:pt x="5912" y="4225"/>
                    <a:pt x="5955" y="4251"/>
                  </a:cubicBezTo>
                  <a:cubicBezTo>
                    <a:pt x="6434" y="4594"/>
                    <a:pt x="6977" y="4754"/>
                    <a:pt x="7512" y="4754"/>
                  </a:cubicBezTo>
                  <a:cubicBezTo>
                    <a:pt x="8629" y="4754"/>
                    <a:pt x="9708" y="4056"/>
                    <a:pt x="10078" y="2882"/>
                  </a:cubicBezTo>
                  <a:cubicBezTo>
                    <a:pt x="10087" y="2848"/>
                    <a:pt x="10095" y="2822"/>
                    <a:pt x="10104" y="2796"/>
                  </a:cubicBezTo>
                  <a:lnTo>
                    <a:pt x="8487" y="1068"/>
                  </a:lnTo>
                  <a:lnTo>
                    <a:pt x="8341" y="906"/>
                  </a:lnTo>
                  <a:cubicBezTo>
                    <a:pt x="8324" y="974"/>
                    <a:pt x="8307" y="1043"/>
                    <a:pt x="8281" y="1102"/>
                  </a:cubicBezTo>
                  <a:cubicBezTo>
                    <a:pt x="8136" y="1419"/>
                    <a:pt x="7879" y="1667"/>
                    <a:pt x="7554" y="1787"/>
                  </a:cubicBezTo>
                  <a:cubicBezTo>
                    <a:pt x="7512" y="1804"/>
                    <a:pt x="7477" y="1813"/>
                    <a:pt x="7443" y="1821"/>
                  </a:cubicBezTo>
                  <a:cubicBezTo>
                    <a:pt x="7334" y="1851"/>
                    <a:pt x="7223" y="1866"/>
                    <a:pt x="7112" y="1866"/>
                  </a:cubicBezTo>
                  <a:cubicBezTo>
                    <a:pt x="6850" y="1866"/>
                    <a:pt x="6590" y="1783"/>
                    <a:pt x="6374" y="1633"/>
                  </a:cubicBezTo>
                  <a:cubicBezTo>
                    <a:pt x="5972" y="1342"/>
                    <a:pt x="5775" y="854"/>
                    <a:pt x="5433" y="495"/>
                  </a:cubicBezTo>
                  <a:cubicBezTo>
                    <a:pt x="5142" y="192"/>
                    <a:pt x="4720" y="1"/>
                    <a:pt x="4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6178030" y="1914152"/>
              <a:ext cx="32087" cy="26044"/>
            </a:xfrm>
            <a:custGeom>
              <a:avLst/>
              <a:gdLst/>
              <a:ahLst/>
              <a:cxnLst/>
              <a:rect l="l" t="t" r="r" b="b"/>
              <a:pathLst>
                <a:path w="531" h="431" extrusionOk="0">
                  <a:moveTo>
                    <a:pt x="157" y="0"/>
                  </a:moveTo>
                  <a:cubicBezTo>
                    <a:pt x="118" y="0"/>
                    <a:pt x="83" y="13"/>
                    <a:pt x="60" y="39"/>
                  </a:cubicBezTo>
                  <a:cubicBezTo>
                    <a:pt x="0" y="107"/>
                    <a:pt x="52" y="244"/>
                    <a:pt x="163" y="338"/>
                  </a:cubicBezTo>
                  <a:cubicBezTo>
                    <a:pt x="230" y="400"/>
                    <a:pt x="306" y="431"/>
                    <a:pt x="369" y="431"/>
                  </a:cubicBezTo>
                  <a:cubicBezTo>
                    <a:pt x="411" y="431"/>
                    <a:pt x="447" y="417"/>
                    <a:pt x="471" y="390"/>
                  </a:cubicBezTo>
                  <a:cubicBezTo>
                    <a:pt x="531" y="330"/>
                    <a:pt x="488" y="193"/>
                    <a:pt x="368" y="90"/>
                  </a:cubicBezTo>
                  <a:cubicBezTo>
                    <a:pt x="300" y="32"/>
                    <a:pt x="221" y="0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6172349" y="1934153"/>
              <a:ext cx="19156" cy="15107"/>
            </a:xfrm>
            <a:custGeom>
              <a:avLst/>
              <a:gdLst/>
              <a:ahLst/>
              <a:cxnLst/>
              <a:rect l="l" t="t" r="r" b="b"/>
              <a:pathLst>
                <a:path w="317" h="250" extrusionOk="0">
                  <a:moveTo>
                    <a:pt x="94" y="0"/>
                  </a:moveTo>
                  <a:cubicBezTo>
                    <a:pt x="69" y="0"/>
                    <a:pt x="48" y="8"/>
                    <a:pt x="35" y="24"/>
                  </a:cubicBezTo>
                  <a:cubicBezTo>
                    <a:pt x="0" y="59"/>
                    <a:pt x="26" y="144"/>
                    <a:pt x="94" y="195"/>
                  </a:cubicBezTo>
                  <a:cubicBezTo>
                    <a:pt x="136" y="232"/>
                    <a:pt x="185" y="250"/>
                    <a:pt x="224" y="250"/>
                  </a:cubicBezTo>
                  <a:cubicBezTo>
                    <a:pt x="249" y="250"/>
                    <a:pt x="269" y="243"/>
                    <a:pt x="283" y="230"/>
                  </a:cubicBezTo>
                  <a:cubicBezTo>
                    <a:pt x="317" y="187"/>
                    <a:pt x="283" y="110"/>
                    <a:pt x="223" y="50"/>
                  </a:cubicBezTo>
                  <a:cubicBezTo>
                    <a:pt x="181" y="19"/>
                    <a:pt x="133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6193559" y="1943096"/>
              <a:ext cx="12448" cy="10394"/>
            </a:xfrm>
            <a:custGeom>
              <a:avLst/>
              <a:gdLst/>
              <a:ahLst/>
              <a:cxnLst/>
              <a:rect l="l" t="t" r="r" b="b"/>
              <a:pathLst>
                <a:path w="206" h="172" extrusionOk="0">
                  <a:moveTo>
                    <a:pt x="61" y="1"/>
                  </a:moveTo>
                  <a:cubicBezTo>
                    <a:pt x="43" y="1"/>
                    <a:pt x="28" y="8"/>
                    <a:pt x="17" y="22"/>
                  </a:cubicBezTo>
                  <a:cubicBezTo>
                    <a:pt x="0" y="47"/>
                    <a:pt x="17" y="99"/>
                    <a:pt x="60" y="133"/>
                  </a:cubicBezTo>
                  <a:cubicBezTo>
                    <a:pt x="85" y="158"/>
                    <a:pt x="116" y="171"/>
                    <a:pt x="140" y="171"/>
                  </a:cubicBezTo>
                  <a:cubicBezTo>
                    <a:pt x="158" y="171"/>
                    <a:pt x="173" y="164"/>
                    <a:pt x="180" y="150"/>
                  </a:cubicBezTo>
                  <a:cubicBezTo>
                    <a:pt x="205" y="124"/>
                    <a:pt x="188" y="73"/>
                    <a:pt x="145" y="39"/>
                  </a:cubicBezTo>
                  <a:cubicBezTo>
                    <a:pt x="116" y="14"/>
                    <a:pt x="86" y="1"/>
                    <a:pt x="61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894750" y="2026303"/>
              <a:ext cx="609532" cy="158864"/>
            </a:xfrm>
            <a:custGeom>
              <a:avLst/>
              <a:gdLst/>
              <a:ahLst/>
              <a:cxnLst/>
              <a:rect l="l" t="t" r="r" b="b"/>
              <a:pathLst>
                <a:path w="10087" h="2629" extrusionOk="0">
                  <a:moveTo>
                    <a:pt x="10078" y="758"/>
                  </a:moveTo>
                  <a:cubicBezTo>
                    <a:pt x="10077" y="762"/>
                    <a:pt x="10075" y="766"/>
                    <a:pt x="10074" y="770"/>
                  </a:cubicBezTo>
                  <a:lnTo>
                    <a:pt x="10074" y="770"/>
                  </a:lnTo>
                  <a:cubicBezTo>
                    <a:pt x="10078" y="766"/>
                    <a:pt x="10082" y="762"/>
                    <a:pt x="10087" y="758"/>
                  </a:cubicBezTo>
                  <a:close/>
                  <a:moveTo>
                    <a:pt x="3917" y="0"/>
                  </a:moveTo>
                  <a:cubicBezTo>
                    <a:pt x="3482" y="0"/>
                    <a:pt x="3056" y="150"/>
                    <a:pt x="2644" y="313"/>
                  </a:cubicBezTo>
                  <a:cubicBezTo>
                    <a:pt x="2199" y="484"/>
                    <a:pt x="1737" y="672"/>
                    <a:pt x="1258" y="681"/>
                  </a:cubicBezTo>
                  <a:cubicBezTo>
                    <a:pt x="1249" y="681"/>
                    <a:pt x="1239" y="681"/>
                    <a:pt x="1230" y="681"/>
                  </a:cubicBezTo>
                  <a:cubicBezTo>
                    <a:pt x="776" y="681"/>
                    <a:pt x="287" y="476"/>
                    <a:pt x="77" y="82"/>
                  </a:cubicBezTo>
                  <a:cubicBezTo>
                    <a:pt x="77" y="91"/>
                    <a:pt x="69" y="99"/>
                    <a:pt x="60" y="108"/>
                  </a:cubicBezTo>
                  <a:cubicBezTo>
                    <a:pt x="0" y="245"/>
                    <a:pt x="17" y="416"/>
                    <a:pt x="112" y="535"/>
                  </a:cubicBezTo>
                  <a:cubicBezTo>
                    <a:pt x="206" y="655"/>
                    <a:pt x="325" y="749"/>
                    <a:pt x="462" y="826"/>
                  </a:cubicBezTo>
                  <a:cubicBezTo>
                    <a:pt x="947" y="1120"/>
                    <a:pt x="1502" y="1375"/>
                    <a:pt x="2059" y="1375"/>
                  </a:cubicBezTo>
                  <a:cubicBezTo>
                    <a:pt x="2200" y="1375"/>
                    <a:pt x="2341" y="1359"/>
                    <a:pt x="2481" y="1322"/>
                  </a:cubicBezTo>
                  <a:cubicBezTo>
                    <a:pt x="2998" y="1187"/>
                    <a:pt x="3447" y="792"/>
                    <a:pt x="3987" y="792"/>
                  </a:cubicBezTo>
                  <a:cubicBezTo>
                    <a:pt x="3993" y="792"/>
                    <a:pt x="3998" y="792"/>
                    <a:pt x="4004" y="792"/>
                  </a:cubicBezTo>
                  <a:cubicBezTo>
                    <a:pt x="4380" y="792"/>
                    <a:pt x="4723" y="1006"/>
                    <a:pt x="5013" y="1254"/>
                  </a:cubicBezTo>
                  <a:cubicBezTo>
                    <a:pt x="5296" y="1502"/>
                    <a:pt x="5535" y="1802"/>
                    <a:pt x="5835" y="2041"/>
                  </a:cubicBezTo>
                  <a:cubicBezTo>
                    <a:pt x="6338" y="2442"/>
                    <a:pt x="6927" y="2629"/>
                    <a:pt x="7507" y="2629"/>
                  </a:cubicBezTo>
                  <a:cubicBezTo>
                    <a:pt x="8617" y="2629"/>
                    <a:pt x="9693" y="1944"/>
                    <a:pt x="10074" y="770"/>
                  </a:cubicBezTo>
                  <a:lnTo>
                    <a:pt x="10074" y="770"/>
                  </a:lnTo>
                  <a:cubicBezTo>
                    <a:pt x="9484" y="1349"/>
                    <a:pt x="8704" y="1655"/>
                    <a:pt x="7916" y="1655"/>
                  </a:cubicBezTo>
                  <a:cubicBezTo>
                    <a:pt x="7459" y="1655"/>
                    <a:pt x="6999" y="1552"/>
                    <a:pt x="6570" y="1340"/>
                  </a:cubicBezTo>
                  <a:cubicBezTo>
                    <a:pt x="6134" y="1134"/>
                    <a:pt x="5758" y="818"/>
                    <a:pt x="5364" y="553"/>
                  </a:cubicBezTo>
                  <a:cubicBezTo>
                    <a:pt x="4962" y="279"/>
                    <a:pt x="4526" y="39"/>
                    <a:pt x="4047" y="5"/>
                  </a:cubicBezTo>
                  <a:cubicBezTo>
                    <a:pt x="4003" y="2"/>
                    <a:pt x="3960" y="0"/>
                    <a:pt x="3917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6254530" y="1961949"/>
              <a:ext cx="250774" cy="223280"/>
            </a:xfrm>
            <a:custGeom>
              <a:avLst/>
              <a:gdLst/>
              <a:ahLst/>
              <a:cxnLst/>
              <a:rect l="l" t="t" r="r" b="b"/>
              <a:pathLst>
                <a:path w="4150" h="3695" extrusionOk="0">
                  <a:moveTo>
                    <a:pt x="2541" y="1"/>
                  </a:moveTo>
                  <a:cubicBezTo>
                    <a:pt x="2464" y="9"/>
                    <a:pt x="2396" y="18"/>
                    <a:pt x="2327" y="35"/>
                  </a:cubicBezTo>
                  <a:cubicBezTo>
                    <a:pt x="2182" y="351"/>
                    <a:pt x="1925" y="600"/>
                    <a:pt x="1600" y="719"/>
                  </a:cubicBezTo>
                  <a:cubicBezTo>
                    <a:pt x="1558" y="736"/>
                    <a:pt x="1523" y="745"/>
                    <a:pt x="1489" y="754"/>
                  </a:cubicBezTo>
                  <a:cubicBezTo>
                    <a:pt x="1498" y="942"/>
                    <a:pt x="1515" y="1130"/>
                    <a:pt x="1566" y="1310"/>
                  </a:cubicBezTo>
                  <a:cubicBezTo>
                    <a:pt x="1490" y="1290"/>
                    <a:pt x="1413" y="1280"/>
                    <a:pt x="1337" y="1280"/>
                  </a:cubicBezTo>
                  <a:cubicBezTo>
                    <a:pt x="1088" y="1280"/>
                    <a:pt x="849" y="1385"/>
                    <a:pt x="685" y="1575"/>
                  </a:cubicBezTo>
                  <a:cubicBezTo>
                    <a:pt x="557" y="1746"/>
                    <a:pt x="462" y="1951"/>
                    <a:pt x="428" y="2157"/>
                  </a:cubicBezTo>
                  <a:cubicBezTo>
                    <a:pt x="386" y="2370"/>
                    <a:pt x="334" y="2576"/>
                    <a:pt x="266" y="2781"/>
                  </a:cubicBezTo>
                  <a:cubicBezTo>
                    <a:pt x="214" y="2935"/>
                    <a:pt x="120" y="3080"/>
                    <a:pt x="1" y="3192"/>
                  </a:cubicBezTo>
                  <a:cubicBezTo>
                    <a:pt x="480" y="3535"/>
                    <a:pt x="1023" y="3695"/>
                    <a:pt x="1558" y="3695"/>
                  </a:cubicBezTo>
                  <a:cubicBezTo>
                    <a:pt x="2675" y="3695"/>
                    <a:pt x="3754" y="2997"/>
                    <a:pt x="4124" y="1823"/>
                  </a:cubicBezTo>
                  <a:cubicBezTo>
                    <a:pt x="4133" y="1789"/>
                    <a:pt x="4141" y="1763"/>
                    <a:pt x="4150" y="1737"/>
                  </a:cubicBezTo>
                  <a:lnTo>
                    <a:pt x="2541" y="1"/>
                  </a:ln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969679" y="2006423"/>
              <a:ext cx="631770" cy="331203"/>
            </a:xfrm>
            <a:custGeom>
              <a:avLst/>
              <a:gdLst/>
              <a:ahLst/>
              <a:cxnLst/>
              <a:rect l="l" t="t" r="r" b="b"/>
              <a:pathLst>
                <a:path w="10455" h="5481" extrusionOk="0">
                  <a:moveTo>
                    <a:pt x="8256" y="0"/>
                  </a:moveTo>
                  <a:lnTo>
                    <a:pt x="8256" y="0"/>
                  </a:lnTo>
                  <a:cubicBezTo>
                    <a:pt x="8359" y="308"/>
                    <a:pt x="8111" y="642"/>
                    <a:pt x="7811" y="762"/>
                  </a:cubicBezTo>
                  <a:cubicBezTo>
                    <a:pt x="7636" y="830"/>
                    <a:pt x="7453" y="848"/>
                    <a:pt x="7268" y="848"/>
                  </a:cubicBezTo>
                  <a:cubicBezTo>
                    <a:pt x="7127" y="848"/>
                    <a:pt x="6985" y="838"/>
                    <a:pt x="6845" y="830"/>
                  </a:cubicBezTo>
                  <a:cubicBezTo>
                    <a:pt x="6761" y="824"/>
                    <a:pt x="6674" y="819"/>
                    <a:pt x="6588" y="819"/>
                  </a:cubicBezTo>
                  <a:cubicBezTo>
                    <a:pt x="6341" y="819"/>
                    <a:pt x="6094" y="855"/>
                    <a:pt x="5904" y="976"/>
                  </a:cubicBezTo>
                  <a:cubicBezTo>
                    <a:pt x="5638" y="1138"/>
                    <a:pt x="5484" y="1429"/>
                    <a:pt x="5373" y="1711"/>
                  </a:cubicBezTo>
                  <a:cubicBezTo>
                    <a:pt x="5271" y="1994"/>
                    <a:pt x="5202" y="2302"/>
                    <a:pt x="5048" y="2567"/>
                  </a:cubicBezTo>
                  <a:cubicBezTo>
                    <a:pt x="4894" y="2832"/>
                    <a:pt x="4638" y="3072"/>
                    <a:pt x="4330" y="3080"/>
                  </a:cubicBezTo>
                  <a:cubicBezTo>
                    <a:pt x="4314" y="3081"/>
                    <a:pt x="4299" y="3082"/>
                    <a:pt x="4284" y="3082"/>
                  </a:cubicBezTo>
                  <a:cubicBezTo>
                    <a:pt x="3811" y="3082"/>
                    <a:pt x="3421" y="2590"/>
                    <a:pt x="2956" y="2590"/>
                  </a:cubicBezTo>
                  <a:cubicBezTo>
                    <a:pt x="2938" y="2590"/>
                    <a:pt x="2919" y="2591"/>
                    <a:pt x="2901" y="2593"/>
                  </a:cubicBezTo>
                  <a:cubicBezTo>
                    <a:pt x="2285" y="2652"/>
                    <a:pt x="2003" y="3534"/>
                    <a:pt x="1378" y="3576"/>
                  </a:cubicBezTo>
                  <a:cubicBezTo>
                    <a:pt x="1359" y="3578"/>
                    <a:pt x="1340" y="3579"/>
                    <a:pt x="1321" y="3579"/>
                  </a:cubicBezTo>
                  <a:cubicBezTo>
                    <a:pt x="1143" y="3579"/>
                    <a:pt x="966" y="3511"/>
                    <a:pt x="788" y="3457"/>
                  </a:cubicBezTo>
                  <a:cubicBezTo>
                    <a:pt x="699" y="3429"/>
                    <a:pt x="602" y="3411"/>
                    <a:pt x="509" y="3411"/>
                  </a:cubicBezTo>
                  <a:cubicBezTo>
                    <a:pt x="396" y="3411"/>
                    <a:pt x="286" y="3438"/>
                    <a:pt x="198" y="3508"/>
                  </a:cubicBezTo>
                  <a:cubicBezTo>
                    <a:pt x="61" y="3619"/>
                    <a:pt x="1" y="3807"/>
                    <a:pt x="44" y="3978"/>
                  </a:cubicBezTo>
                  <a:cubicBezTo>
                    <a:pt x="44" y="4004"/>
                    <a:pt x="52" y="4030"/>
                    <a:pt x="61" y="4047"/>
                  </a:cubicBezTo>
                  <a:cubicBezTo>
                    <a:pt x="138" y="4235"/>
                    <a:pt x="275" y="4389"/>
                    <a:pt x="446" y="4492"/>
                  </a:cubicBezTo>
                  <a:cubicBezTo>
                    <a:pt x="696" y="4641"/>
                    <a:pt x="976" y="4725"/>
                    <a:pt x="1264" y="4725"/>
                  </a:cubicBezTo>
                  <a:cubicBezTo>
                    <a:pt x="1291" y="4725"/>
                    <a:pt x="1317" y="4724"/>
                    <a:pt x="1344" y="4723"/>
                  </a:cubicBezTo>
                  <a:cubicBezTo>
                    <a:pt x="1649" y="4707"/>
                    <a:pt x="1954" y="4593"/>
                    <a:pt x="2266" y="4593"/>
                  </a:cubicBezTo>
                  <a:cubicBezTo>
                    <a:pt x="2286" y="4593"/>
                    <a:pt x="2307" y="4593"/>
                    <a:pt x="2328" y="4594"/>
                  </a:cubicBezTo>
                  <a:cubicBezTo>
                    <a:pt x="2807" y="4611"/>
                    <a:pt x="3226" y="4928"/>
                    <a:pt x="3645" y="5168"/>
                  </a:cubicBezTo>
                  <a:cubicBezTo>
                    <a:pt x="3927" y="5338"/>
                    <a:pt x="4266" y="5480"/>
                    <a:pt x="4590" y="5480"/>
                  </a:cubicBezTo>
                  <a:cubicBezTo>
                    <a:pt x="4737" y="5480"/>
                    <a:pt x="4880" y="5451"/>
                    <a:pt x="5014" y="5381"/>
                  </a:cubicBezTo>
                  <a:cubicBezTo>
                    <a:pt x="5382" y="5193"/>
                    <a:pt x="5553" y="4765"/>
                    <a:pt x="5810" y="4449"/>
                  </a:cubicBezTo>
                  <a:cubicBezTo>
                    <a:pt x="6169" y="3996"/>
                    <a:pt x="6708" y="3722"/>
                    <a:pt x="7290" y="3696"/>
                  </a:cubicBezTo>
                  <a:lnTo>
                    <a:pt x="7444" y="3696"/>
                  </a:lnTo>
                  <a:cubicBezTo>
                    <a:pt x="7728" y="3709"/>
                    <a:pt x="8013" y="3764"/>
                    <a:pt x="8294" y="3764"/>
                  </a:cubicBezTo>
                  <a:cubicBezTo>
                    <a:pt x="8376" y="3764"/>
                    <a:pt x="8457" y="3759"/>
                    <a:pt x="8539" y="3747"/>
                  </a:cubicBezTo>
                  <a:cubicBezTo>
                    <a:pt x="9052" y="3679"/>
                    <a:pt x="9488" y="3354"/>
                    <a:pt x="9796" y="2943"/>
                  </a:cubicBezTo>
                  <a:cubicBezTo>
                    <a:pt x="9916" y="2781"/>
                    <a:pt x="10019" y="2610"/>
                    <a:pt x="10113" y="2430"/>
                  </a:cubicBezTo>
                  <a:cubicBezTo>
                    <a:pt x="10241" y="2148"/>
                    <a:pt x="10361" y="1865"/>
                    <a:pt x="10455" y="1566"/>
                  </a:cubicBezTo>
                  <a:cubicBezTo>
                    <a:pt x="10309" y="1335"/>
                    <a:pt x="10130" y="1121"/>
                    <a:pt x="9924" y="933"/>
                  </a:cubicBezTo>
                  <a:cubicBezTo>
                    <a:pt x="9445" y="497"/>
                    <a:pt x="8872" y="180"/>
                    <a:pt x="8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6333628" y="2078391"/>
              <a:ext cx="33658" cy="20002"/>
            </a:xfrm>
            <a:custGeom>
              <a:avLst/>
              <a:gdLst/>
              <a:ahLst/>
              <a:cxnLst/>
              <a:rect l="l" t="t" r="r" b="b"/>
              <a:pathLst>
                <a:path w="557" h="331" extrusionOk="0">
                  <a:moveTo>
                    <a:pt x="326" y="1"/>
                  </a:moveTo>
                  <a:cubicBezTo>
                    <a:pt x="301" y="1"/>
                    <a:pt x="275" y="3"/>
                    <a:pt x="249" y="7"/>
                  </a:cubicBezTo>
                  <a:cubicBezTo>
                    <a:pt x="103" y="33"/>
                    <a:pt x="0" y="118"/>
                    <a:pt x="9" y="212"/>
                  </a:cubicBezTo>
                  <a:cubicBezTo>
                    <a:pt x="23" y="283"/>
                    <a:pt x="113" y="330"/>
                    <a:pt x="225" y="330"/>
                  </a:cubicBezTo>
                  <a:cubicBezTo>
                    <a:pt x="249" y="330"/>
                    <a:pt x="274" y="328"/>
                    <a:pt x="300" y="324"/>
                  </a:cubicBezTo>
                  <a:cubicBezTo>
                    <a:pt x="445" y="307"/>
                    <a:pt x="556" y="212"/>
                    <a:pt x="539" y="127"/>
                  </a:cubicBezTo>
                  <a:cubicBezTo>
                    <a:pt x="532" y="49"/>
                    <a:pt x="443" y="1"/>
                    <a:pt x="326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6343417" y="2101293"/>
              <a:ext cx="19760" cy="11783"/>
            </a:xfrm>
            <a:custGeom>
              <a:avLst/>
              <a:gdLst/>
              <a:ahLst/>
              <a:cxnLst/>
              <a:rect l="l" t="t" r="r" b="b"/>
              <a:pathLst>
                <a:path w="327" h="195" extrusionOk="0">
                  <a:moveTo>
                    <a:pt x="191" y="0"/>
                  </a:moveTo>
                  <a:cubicBezTo>
                    <a:pt x="176" y="0"/>
                    <a:pt x="162" y="1"/>
                    <a:pt x="146" y="5"/>
                  </a:cubicBezTo>
                  <a:cubicBezTo>
                    <a:pt x="61" y="13"/>
                    <a:pt x="1" y="73"/>
                    <a:pt x="10" y="124"/>
                  </a:cubicBezTo>
                  <a:cubicBezTo>
                    <a:pt x="17" y="169"/>
                    <a:pt x="77" y="194"/>
                    <a:pt x="149" y="194"/>
                  </a:cubicBezTo>
                  <a:cubicBezTo>
                    <a:pt x="159" y="194"/>
                    <a:pt x="170" y="194"/>
                    <a:pt x="181" y="193"/>
                  </a:cubicBezTo>
                  <a:cubicBezTo>
                    <a:pt x="266" y="176"/>
                    <a:pt x="326" y="124"/>
                    <a:pt x="317" y="73"/>
                  </a:cubicBezTo>
                  <a:cubicBezTo>
                    <a:pt x="310" y="31"/>
                    <a:pt x="257" y="0"/>
                    <a:pt x="191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6363116" y="2094162"/>
              <a:ext cx="12931" cy="8037"/>
            </a:xfrm>
            <a:custGeom>
              <a:avLst/>
              <a:gdLst/>
              <a:ahLst/>
              <a:cxnLst/>
              <a:rect l="l" t="t" r="r" b="b"/>
              <a:pathLst>
                <a:path w="214" h="133" extrusionOk="0">
                  <a:moveTo>
                    <a:pt x="133" y="1"/>
                  </a:moveTo>
                  <a:cubicBezTo>
                    <a:pt x="123" y="1"/>
                    <a:pt x="113" y="1"/>
                    <a:pt x="103" y="3"/>
                  </a:cubicBezTo>
                  <a:cubicBezTo>
                    <a:pt x="43" y="11"/>
                    <a:pt x="0" y="46"/>
                    <a:pt x="9" y="80"/>
                  </a:cubicBezTo>
                  <a:cubicBezTo>
                    <a:pt x="16" y="109"/>
                    <a:pt x="56" y="133"/>
                    <a:pt x="100" y="133"/>
                  </a:cubicBezTo>
                  <a:cubicBezTo>
                    <a:pt x="106" y="133"/>
                    <a:pt x="113" y="132"/>
                    <a:pt x="120" y="131"/>
                  </a:cubicBezTo>
                  <a:cubicBezTo>
                    <a:pt x="180" y="123"/>
                    <a:pt x="214" y="80"/>
                    <a:pt x="214" y="46"/>
                  </a:cubicBezTo>
                  <a:cubicBezTo>
                    <a:pt x="214" y="17"/>
                    <a:pt x="179" y="1"/>
                    <a:pt x="133" y="1"/>
                  </a:cubicBezTo>
                  <a:close/>
                </a:path>
              </a:pathLst>
            </a:custGeom>
            <a:solidFill>
              <a:srgbClr val="AAC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6417379" y="2088059"/>
              <a:ext cx="163396" cy="145812"/>
            </a:xfrm>
            <a:custGeom>
              <a:avLst/>
              <a:gdLst/>
              <a:ahLst/>
              <a:cxnLst/>
              <a:rect l="l" t="t" r="r" b="b"/>
              <a:pathLst>
                <a:path w="2704" h="2413" extrusionOk="0">
                  <a:moveTo>
                    <a:pt x="1141" y="0"/>
                  </a:moveTo>
                  <a:cubicBezTo>
                    <a:pt x="1053" y="0"/>
                    <a:pt x="972" y="27"/>
                    <a:pt x="899" y="104"/>
                  </a:cubicBezTo>
                  <a:cubicBezTo>
                    <a:pt x="317" y="703"/>
                    <a:pt x="0" y="1515"/>
                    <a:pt x="35" y="2354"/>
                  </a:cubicBezTo>
                  <a:cubicBezTo>
                    <a:pt x="318" y="2360"/>
                    <a:pt x="602" y="2413"/>
                    <a:pt x="882" y="2413"/>
                  </a:cubicBezTo>
                  <a:cubicBezTo>
                    <a:pt x="965" y="2413"/>
                    <a:pt x="1048" y="2408"/>
                    <a:pt x="1130" y="2396"/>
                  </a:cubicBezTo>
                  <a:cubicBezTo>
                    <a:pt x="1643" y="2328"/>
                    <a:pt x="2079" y="2003"/>
                    <a:pt x="2387" y="1592"/>
                  </a:cubicBezTo>
                  <a:cubicBezTo>
                    <a:pt x="2507" y="1438"/>
                    <a:pt x="2610" y="1267"/>
                    <a:pt x="2704" y="1088"/>
                  </a:cubicBezTo>
                  <a:cubicBezTo>
                    <a:pt x="2669" y="882"/>
                    <a:pt x="2584" y="694"/>
                    <a:pt x="2456" y="540"/>
                  </a:cubicBezTo>
                  <a:cubicBezTo>
                    <a:pt x="2233" y="292"/>
                    <a:pt x="1882" y="189"/>
                    <a:pt x="1566" y="104"/>
                  </a:cubicBezTo>
                  <a:cubicBezTo>
                    <a:pt x="1413" y="58"/>
                    <a:pt x="1270" y="0"/>
                    <a:pt x="1141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970977" y="2062728"/>
              <a:ext cx="629171" cy="274885"/>
            </a:xfrm>
            <a:custGeom>
              <a:avLst/>
              <a:gdLst/>
              <a:ahLst/>
              <a:cxnLst/>
              <a:rect l="l" t="t" r="r" b="b"/>
              <a:pathLst>
                <a:path w="10412" h="4549" extrusionOk="0">
                  <a:moveTo>
                    <a:pt x="9881" y="1"/>
                  </a:moveTo>
                  <a:cubicBezTo>
                    <a:pt x="9719" y="394"/>
                    <a:pt x="9505" y="762"/>
                    <a:pt x="9240" y="1087"/>
                  </a:cubicBezTo>
                  <a:cubicBezTo>
                    <a:pt x="8843" y="1575"/>
                    <a:pt x="8238" y="1936"/>
                    <a:pt x="7610" y="1936"/>
                  </a:cubicBezTo>
                  <a:cubicBezTo>
                    <a:pt x="7589" y="1936"/>
                    <a:pt x="7567" y="1935"/>
                    <a:pt x="7546" y="1934"/>
                  </a:cubicBezTo>
                  <a:cubicBezTo>
                    <a:pt x="7165" y="1921"/>
                    <a:pt x="6784" y="1772"/>
                    <a:pt x="6411" y="1772"/>
                  </a:cubicBezTo>
                  <a:cubicBezTo>
                    <a:pt x="6315" y="1772"/>
                    <a:pt x="6220" y="1781"/>
                    <a:pt x="6126" y="1806"/>
                  </a:cubicBezTo>
                  <a:cubicBezTo>
                    <a:pt x="5792" y="1892"/>
                    <a:pt x="5527" y="2148"/>
                    <a:pt x="5322" y="2413"/>
                  </a:cubicBezTo>
                  <a:cubicBezTo>
                    <a:pt x="5108" y="2687"/>
                    <a:pt x="4937" y="2987"/>
                    <a:pt x="4689" y="3226"/>
                  </a:cubicBezTo>
                  <a:cubicBezTo>
                    <a:pt x="4476" y="3439"/>
                    <a:pt x="4189" y="3611"/>
                    <a:pt x="3888" y="3611"/>
                  </a:cubicBezTo>
                  <a:cubicBezTo>
                    <a:pt x="3850" y="3611"/>
                    <a:pt x="3812" y="3608"/>
                    <a:pt x="3773" y="3602"/>
                  </a:cubicBezTo>
                  <a:cubicBezTo>
                    <a:pt x="3251" y="3534"/>
                    <a:pt x="2918" y="2978"/>
                    <a:pt x="2404" y="2875"/>
                  </a:cubicBezTo>
                  <a:cubicBezTo>
                    <a:pt x="2336" y="2864"/>
                    <a:pt x="2268" y="2859"/>
                    <a:pt x="2201" y="2859"/>
                  </a:cubicBezTo>
                  <a:cubicBezTo>
                    <a:pt x="2005" y="2859"/>
                    <a:pt x="1813" y="2904"/>
                    <a:pt x="1635" y="2987"/>
                  </a:cubicBezTo>
                  <a:cubicBezTo>
                    <a:pt x="1395" y="3098"/>
                    <a:pt x="1155" y="3200"/>
                    <a:pt x="899" y="3277"/>
                  </a:cubicBezTo>
                  <a:cubicBezTo>
                    <a:pt x="811" y="3305"/>
                    <a:pt x="718" y="3318"/>
                    <a:pt x="625" y="3318"/>
                  </a:cubicBezTo>
                  <a:cubicBezTo>
                    <a:pt x="456" y="3318"/>
                    <a:pt x="286" y="3275"/>
                    <a:pt x="137" y="3192"/>
                  </a:cubicBezTo>
                  <a:cubicBezTo>
                    <a:pt x="86" y="3149"/>
                    <a:pt x="35" y="3106"/>
                    <a:pt x="1" y="3046"/>
                  </a:cubicBezTo>
                  <a:lnTo>
                    <a:pt x="1" y="3046"/>
                  </a:lnTo>
                  <a:cubicBezTo>
                    <a:pt x="1" y="3072"/>
                    <a:pt x="9" y="3098"/>
                    <a:pt x="18" y="3115"/>
                  </a:cubicBezTo>
                  <a:cubicBezTo>
                    <a:pt x="95" y="3303"/>
                    <a:pt x="232" y="3457"/>
                    <a:pt x="403" y="3560"/>
                  </a:cubicBezTo>
                  <a:cubicBezTo>
                    <a:pt x="653" y="3709"/>
                    <a:pt x="933" y="3793"/>
                    <a:pt x="1221" y="3793"/>
                  </a:cubicBezTo>
                  <a:cubicBezTo>
                    <a:pt x="1248" y="3793"/>
                    <a:pt x="1274" y="3792"/>
                    <a:pt x="1301" y="3791"/>
                  </a:cubicBezTo>
                  <a:cubicBezTo>
                    <a:pt x="1614" y="3775"/>
                    <a:pt x="1912" y="3661"/>
                    <a:pt x="2223" y="3661"/>
                  </a:cubicBezTo>
                  <a:cubicBezTo>
                    <a:pt x="2243" y="3661"/>
                    <a:pt x="2264" y="3661"/>
                    <a:pt x="2285" y="3662"/>
                  </a:cubicBezTo>
                  <a:cubicBezTo>
                    <a:pt x="2772" y="3679"/>
                    <a:pt x="3183" y="3996"/>
                    <a:pt x="3602" y="4236"/>
                  </a:cubicBezTo>
                  <a:cubicBezTo>
                    <a:pt x="3890" y="4406"/>
                    <a:pt x="4227" y="4548"/>
                    <a:pt x="4548" y="4548"/>
                  </a:cubicBezTo>
                  <a:cubicBezTo>
                    <a:pt x="4694" y="4548"/>
                    <a:pt x="4837" y="4519"/>
                    <a:pt x="4971" y="4449"/>
                  </a:cubicBezTo>
                  <a:cubicBezTo>
                    <a:pt x="5339" y="4261"/>
                    <a:pt x="5510" y="3833"/>
                    <a:pt x="5767" y="3517"/>
                  </a:cubicBezTo>
                  <a:cubicBezTo>
                    <a:pt x="6126" y="3064"/>
                    <a:pt x="6665" y="2790"/>
                    <a:pt x="7247" y="2764"/>
                  </a:cubicBezTo>
                  <a:cubicBezTo>
                    <a:pt x="7261" y="2764"/>
                    <a:pt x="7276" y="2764"/>
                    <a:pt x="7290" y="2764"/>
                  </a:cubicBezTo>
                  <a:cubicBezTo>
                    <a:pt x="7610" y="2764"/>
                    <a:pt x="7930" y="2832"/>
                    <a:pt x="8246" y="2832"/>
                  </a:cubicBezTo>
                  <a:cubicBezTo>
                    <a:pt x="8330" y="2832"/>
                    <a:pt x="8413" y="2827"/>
                    <a:pt x="8496" y="2815"/>
                  </a:cubicBezTo>
                  <a:cubicBezTo>
                    <a:pt x="9009" y="2747"/>
                    <a:pt x="9445" y="2422"/>
                    <a:pt x="9753" y="2011"/>
                  </a:cubicBezTo>
                  <a:cubicBezTo>
                    <a:pt x="10061" y="1601"/>
                    <a:pt x="10249" y="1122"/>
                    <a:pt x="10412" y="634"/>
                  </a:cubicBezTo>
                  <a:cubicBezTo>
                    <a:pt x="10266" y="403"/>
                    <a:pt x="10087" y="189"/>
                    <a:pt x="9881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6173377" y="2031258"/>
              <a:ext cx="632797" cy="434474"/>
            </a:xfrm>
            <a:custGeom>
              <a:avLst/>
              <a:gdLst/>
              <a:ahLst/>
              <a:cxnLst/>
              <a:rect l="l" t="t" r="r" b="b"/>
              <a:pathLst>
                <a:path w="10472" h="7190" extrusionOk="0">
                  <a:moveTo>
                    <a:pt x="7050" y="0"/>
                  </a:moveTo>
                  <a:cubicBezTo>
                    <a:pt x="7007" y="334"/>
                    <a:pt x="6716" y="565"/>
                    <a:pt x="6425" y="736"/>
                  </a:cubicBezTo>
                  <a:cubicBezTo>
                    <a:pt x="6126" y="907"/>
                    <a:pt x="5792" y="984"/>
                    <a:pt x="5484" y="1121"/>
                  </a:cubicBezTo>
                  <a:cubicBezTo>
                    <a:pt x="5108" y="1283"/>
                    <a:pt x="4671" y="1591"/>
                    <a:pt x="4543" y="2010"/>
                  </a:cubicBezTo>
                  <a:cubicBezTo>
                    <a:pt x="4406" y="2430"/>
                    <a:pt x="4372" y="2883"/>
                    <a:pt x="4423" y="3319"/>
                  </a:cubicBezTo>
                  <a:cubicBezTo>
                    <a:pt x="4458" y="3739"/>
                    <a:pt x="4449" y="4209"/>
                    <a:pt x="4150" y="4500"/>
                  </a:cubicBezTo>
                  <a:cubicBezTo>
                    <a:pt x="3949" y="4693"/>
                    <a:pt x="3665" y="4755"/>
                    <a:pt x="3383" y="4755"/>
                  </a:cubicBezTo>
                  <a:cubicBezTo>
                    <a:pt x="3327" y="4755"/>
                    <a:pt x="3272" y="4752"/>
                    <a:pt x="3217" y="4748"/>
                  </a:cubicBezTo>
                  <a:cubicBezTo>
                    <a:pt x="2924" y="4725"/>
                    <a:pt x="2624" y="4660"/>
                    <a:pt x="2323" y="4660"/>
                  </a:cubicBezTo>
                  <a:cubicBezTo>
                    <a:pt x="2290" y="4660"/>
                    <a:pt x="2258" y="4661"/>
                    <a:pt x="2225" y="4662"/>
                  </a:cubicBezTo>
                  <a:cubicBezTo>
                    <a:pt x="1900" y="4688"/>
                    <a:pt x="1540" y="4851"/>
                    <a:pt x="1421" y="5159"/>
                  </a:cubicBezTo>
                  <a:cubicBezTo>
                    <a:pt x="1378" y="5295"/>
                    <a:pt x="1352" y="5441"/>
                    <a:pt x="1344" y="5586"/>
                  </a:cubicBezTo>
                  <a:cubicBezTo>
                    <a:pt x="1326" y="5732"/>
                    <a:pt x="1258" y="5869"/>
                    <a:pt x="1138" y="5963"/>
                  </a:cubicBezTo>
                  <a:cubicBezTo>
                    <a:pt x="1064" y="6010"/>
                    <a:pt x="980" y="6025"/>
                    <a:pt x="893" y="6025"/>
                  </a:cubicBezTo>
                  <a:cubicBezTo>
                    <a:pt x="736" y="6025"/>
                    <a:pt x="568" y="5977"/>
                    <a:pt x="416" y="5977"/>
                  </a:cubicBezTo>
                  <a:cubicBezTo>
                    <a:pt x="330" y="5977"/>
                    <a:pt x="250" y="5992"/>
                    <a:pt x="180" y="6040"/>
                  </a:cubicBezTo>
                  <a:cubicBezTo>
                    <a:pt x="52" y="6117"/>
                    <a:pt x="0" y="6279"/>
                    <a:pt x="60" y="6416"/>
                  </a:cubicBezTo>
                  <a:cubicBezTo>
                    <a:pt x="146" y="6656"/>
                    <a:pt x="454" y="6912"/>
                    <a:pt x="616" y="7015"/>
                  </a:cubicBezTo>
                  <a:cubicBezTo>
                    <a:pt x="776" y="7131"/>
                    <a:pt x="967" y="7190"/>
                    <a:pt x="1159" y="7190"/>
                  </a:cubicBezTo>
                  <a:cubicBezTo>
                    <a:pt x="1265" y="7190"/>
                    <a:pt x="1371" y="7171"/>
                    <a:pt x="1472" y="7135"/>
                  </a:cubicBezTo>
                  <a:cubicBezTo>
                    <a:pt x="1865" y="6972"/>
                    <a:pt x="2054" y="6485"/>
                    <a:pt x="2447" y="6322"/>
                  </a:cubicBezTo>
                  <a:cubicBezTo>
                    <a:pt x="2550" y="6278"/>
                    <a:pt x="2659" y="6261"/>
                    <a:pt x="2769" y="6261"/>
                  </a:cubicBezTo>
                  <a:cubicBezTo>
                    <a:pt x="2917" y="6261"/>
                    <a:pt x="3067" y="6292"/>
                    <a:pt x="3208" y="6331"/>
                  </a:cubicBezTo>
                  <a:cubicBezTo>
                    <a:pt x="3645" y="6450"/>
                    <a:pt x="4047" y="6647"/>
                    <a:pt x="4475" y="6801"/>
                  </a:cubicBezTo>
                  <a:cubicBezTo>
                    <a:pt x="4795" y="6914"/>
                    <a:pt x="5142" y="6977"/>
                    <a:pt x="5487" y="6977"/>
                  </a:cubicBezTo>
                  <a:cubicBezTo>
                    <a:pt x="6134" y="6977"/>
                    <a:pt x="6770" y="6753"/>
                    <a:pt x="7195" y="6211"/>
                  </a:cubicBezTo>
                  <a:cubicBezTo>
                    <a:pt x="7546" y="5757"/>
                    <a:pt x="7683" y="5167"/>
                    <a:pt x="7563" y="4603"/>
                  </a:cubicBezTo>
                  <a:cubicBezTo>
                    <a:pt x="7529" y="4431"/>
                    <a:pt x="7469" y="4260"/>
                    <a:pt x="7503" y="4089"/>
                  </a:cubicBezTo>
                  <a:cubicBezTo>
                    <a:pt x="7589" y="3747"/>
                    <a:pt x="7982" y="3627"/>
                    <a:pt x="8316" y="3533"/>
                  </a:cubicBezTo>
                  <a:cubicBezTo>
                    <a:pt x="8872" y="3379"/>
                    <a:pt x="9419" y="3123"/>
                    <a:pt x="9821" y="2712"/>
                  </a:cubicBezTo>
                  <a:cubicBezTo>
                    <a:pt x="10224" y="2301"/>
                    <a:pt x="10472" y="1702"/>
                    <a:pt x="10360" y="1146"/>
                  </a:cubicBezTo>
                  <a:cubicBezTo>
                    <a:pt x="9916" y="1018"/>
                    <a:pt x="9471" y="890"/>
                    <a:pt x="9034" y="744"/>
                  </a:cubicBezTo>
                  <a:cubicBezTo>
                    <a:pt x="8367" y="522"/>
                    <a:pt x="7700" y="274"/>
                    <a:pt x="7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6173377" y="2075672"/>
              <a:ext cx="632797" cy="390060"/>
            </a:xfrm>
            <a:custGeom>
              <a:avLst/>
              <a:gdLst/>
              <a:ahLst/>
              <a:cxnLst/>
              <a:rect l="l" t="t" r="r" b="b"/>
              <a:pathLst>
                <a:path w="10472" h="6455" extrusionOk="0">
                  <a:moveTo>
                    <a:pt x="9034" y="1"/>
                  </a:moveTo>
                  <a:cubicBezTo>
                    <a:pt x="8897" y="582"/>
                    <a:pt x="8538" y="1079"/>
                    <a:pt x="8025" y="1370"/>
                  </a:cubicBezTo>
                  <a:cubicBezTo>
                    <a:pt x="7700" y="1558"/>
                    <a:pt x="7323" y="1643"/>
                    <a:pt x="6973" y="1780"/>
                  </a:cubicBezTo>
                  <a:cubicBezTo>
                    <a:pt x="6613" y="1917"/>
                    <a:pt x="6263" y="2097"/>
                    <a:pt x="6057" y="2422"/>
                  </a:cubicBezTo>
                  <a:cubicBezTo>
                    <a:pt x="5655" y="3038"/>
                    <a:pt x="5938" y="3902"/>
                    <a:pt x="5578" y="4543"/>
                  </a:cubicBezTo>
                  <a:cubicBezTo>
                    <a:pt x="5381" y="4877"/>
                    <a:pt x="5031" y="5099"/>
                    <a:pt x="4646" y="5134"/>
                  </a:cubicBezTo>
                  <a:cubicBezTo>
                    <a:pt x="4620" y="5135"/>
                    <a:pt x="4594" y="5136"/>
                    <a:pt x="4568" y="5136"/>
                  </a:cubicBezTo>
                  <a:cubicBezTo>
                    <a:pt x="4193" y="5136"/>
                    <a:pt x="3826" y="4970"/>
                    <a:pt x="3482" y="4826"/>
                  </a:cubicBezTo>
                  <a:cubicBezTo>
                    <a:pt x="3227" y="4727"/>
                    <a:pt x="2947" y="4640"/>
                    <a:pt x="2676" y="4640"/>
                  </a:cubicBezTo>
                  <a:cubicBezTo>
                    <a:pt x="2548" y="4640"/>
                    <a:pt x="2422" y="4659"/>
                    <a:pt x="2302" y="4706"/>
                  </a:cubicBezTo>
                  <a:cubicBezTo>
                    <a:pt x="2079" y="4809"/>
                    <a:pt x="1891" y="4963"/>
                    <a:pt x="1737" y="5151"/>
                  </a:cubicBezTo>
                  <a:cubicBezTo>
                    <a:pt x="1583" y="5339"/>
                    <a:pt x="1421" y="5510"/>
                    <a:pt x="1232" y="5664"/>
                  </a:cubicBezTo>
                  <a:cubicBezTo>
                    <a:pt x="1084" y="5786"/>
                    <a:pt x="898" y="5849"/>
                    <a:pt x="708" y="5849"/>
                  </a:cubicBezTo>
                  <a:cubicBezTo>
                    <a:pt x="658" y="5849"/>
                    <a:pt x="607" y="5844"/>
                    <a:pt x="556" y="5835"/>
                  </a:cubicBezTo>
                  <a:cubicBezTo>
                    <a:pt x="317" y="5775"/>
                    <a:pt x="129" y="5544"/>
                    <a:pt x="180" y="5305"/>
                  </a:cubicBezTo>
                  <a:lnTo>
                    <a:pt x="180" y="5305"/>
                  </a:lnTo>
                  <a:cubicBezTo>
                    <a:pt x="52" y="5382"/>
                    <a:pt x="0" y="5544"/>
                    <a:pt x="60" y="5681"/>
                  </a:cubicBezTo>
                  <a:cubicBezTo>
                    <a:pt x="146" y="5921"/>
                    <a:pt x="454" y="6177"/>
                    <a:pt x="616" y="6280"/>
                  </a:cubicBezTo>
                  <a:cubicBezTo>
                    <a:pt x="776" y="6396"/>
                    <a:pt x="967" y="6455"/>
                    <a:pt x="1159" y="6455"/>
                  </a:cubicBezTo>
                  <a:cubicBezTo>
                    <a:pt x="1265" y="6455"/>
                    <a:pt x="1371" y="6436"/>
                    <a:pt x="1472" y="6400"/>
                  </a:cubicBezTo>
                  <a:cubicBezTo>
                    <a:pt x="1865" y="6237"/>
                    <a:pt x="2054" y="5750"/>
                    <a:pt x="2447" y="5587"/>
                  </a:cubicBezTo>
                  <a:cubicBezTo>
                    <a:pt x="2550" y="5543"/>
                    <a:pt x="2659" y="5526"/>
                    <a:pt x="2769" y="5526"/>
                  </a:cubicBezTo>
                  <a:cubicBezTo>
                    <a:pt x="2917" y="5526"/>
                    <a:pt x="3067" y="5557"/>
                    <a:pt x="3208" y="5596"/>
                  </a:cubicBezTo>
                  <a:cubicBezTo>
                    <a:pt x="3645" y="5715"/>
                    <a:pt x="4047" y="5912"/>
                    <a:pt x="4475" y="6066"/>
                  </a:cubicBezTo>
                  <a:cubicBezTo>
                    <a:pt x="4795" y="6179"/>
                    <a:pt x="5142" y="6242"/>
                    <a:pt x="5487" y="6242"/>
                  </a:cubicBezTo>
                  <a:cubicBezTo>
                    <a:pt x="6134" y="6242"/>
                    <a:pt x="6770" y="6018"/>
                    <a:pt x="7195" y="5476"/>
                  </a:cubicBezTo>
                  <a:cubicBezTo>
                    <a:pt x="7546" y="5022"/>
                    <a:pt x="7683" y="4432"/>
                    <a:pt x="7563" y="3868"/>
                  </a:cubicBezTo>
                  <a:cubicBezTo>
                    <a:pt x="7529" y="3696"/>
                    <a:pt x="7469" y="3525"/>
                    <a:pt x="7503" y="3354"/>
                  </a:cubicBezTo>
                  <a:cubicBezTo>
                    <a:pt x="7589" y="3012"/>
                    <a:pt x="7982" y="2892"/>
                    <a:pt x="8316" y="2798"/>
                  </a:cubicBezTo>
                  <a:cubicBezTo>
                    <a:pt x="8872" y="2644"/>
                    <a:pt x="9419" y="2388"/>
                    <a:pt x="9821" y="1977"/>
                  </a:cubicBezTo>
                  <a:cubicBezTo>
                    <a:pt x="10224" y="1566"/>
                    <a:pt x="10472" y="967"/>
                    <a:pt x="10352" y="403"/>
                  </a:cubicBezTo>
                  <a:cubicBezTo>
                    <a:pt x="9907" y="275"/>
                    <a:pt x="9471" y="146"/>
                    <a:pt x="9034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6309820" y="1974336"/>
              <a:ext cx="674190" cy="274280"/>
            </a:xfrm>
            <a:custGeom>
              <a:avLst/>
              <a:gdLst/>
              <a:ahLst/>
              <a:cxnLst/>
              <a:rect l="l" t="t" r="r" b="b"/>
              <a:pathLst>
                <a:path w="11157" h="4539" extrusionOk="0">
                  <a:moveTo>
                    <a:pt x="712" y="1"/>
                  </a:moveTo>
                  <a:cubicBezTo>
                    <a:pt x="542" y="1"/>
                    <a:pt x="374" y="68"/>
                    <a:pt x="249" y="198"/>
                  </a:cubicBezTo>
                  <a:cubicBezTo>
                    <a:pt x="35" y="454"/>
                    <a:pt x="1" y="814"/>
                    <a:pt x="181" y="1096"/>
                  </a:cubicBezTo>
                  <a:cubicBezTo>
                    <a:pt x="351" y="1356"/>
                    <a:pt x="645" y="1508"/>
                    <a:pt x="960" y="1508"/>
                  </a:cubicBezTo>
                  <a:cubicBezTo>
                    <a:pt x="977" y="1508"/>
                    <a:pt x="994" y="1508"/>
                    <a:pt x="1010" y="1507"/>
                  </a:cubicBezTo>
                  <a:lnTo>
                    <a:pt x="1010" y="1507"/>
                  </a:lnTo>
                  <a:cubicBezTo>
                    <a:pt x="745" y="1584"/>
                    <a:pt x="591" y="1909"/>
                    <a:pt x="651" y="2182"/>
                  </a:cubicBezTo>
                  <a:cubicBezTo>
                    <a:pt x="720" y="2456"/>
                    <a:pt x="916" y="2679"/>
                    <a:pt x="1181" y="2781"/>
                  </a:cubicBezTo>
                  <a:cubicBezTo>
                    <a:pt x="1409" y="2869"/>
                    <a:pt x="1649" y="2913"/>
                    <a:pt x="1890" y="2913"/>
                  </a:cubicBezTo>
                  <a:cubicBezTo>
                    <a:pt x="1931" y="2913"/>
                    <a:pt x="1971" y="2912"/>
                    <a:pt x="2011" y="2910"/>
                  </a:cubicBezTo>
                  <a:lnTo>
                    <a:pt x="2011" y="2910"/>
                  </a:lnTo>
                  <a:cubicBezTo>
                    <a:pt x="1900" y="3175"/>
                    <a:pt x="2105" y="3483"/>
                    <a:pt x="2371" y="3585"/>
                  </a:cubicBezTo>
                  <a:cubicBezTo>
                    <a:pt x="2463" y="3618"/>
                    <a:pt x="2560" y="3632"/>
                    <a:pt x="2658" y="3632"/>
                  </a:cubicBezTo>
                  <a:cubicBezTo>
                    <a:pt x="2841" y="3632"/>
                    <a:pt x="3028" y="3584"/>
                    <a:pt x="3200" y="3517"/>
                  </a:cubicBezTo>
                  <a:cubicBezTo>
                    <a:pt x="3341" y="3970"/>
                    <a:pt x="3748" y="4221"/>
                    <a:pt x="4161" y="4221"/>
                  </a:cubicBezTo>
                  <a:cubicBezTo>
                    <a:pt x="4450" y="4221"/>
                    <a:pt x="4741" y="4098"/>
                    <a:pt x="4946" y="3834"/>
                  </a:cubicBezTo>
                  <a:cubicBezTo>
                    <a:pt x="5087" y="4033"/>
                    <a:pt x="5322" y="4133"/>
                    <a:pt x="5559" y="4133"/>
                  </a:cubicBezTo>
                  <a:cubicBezTo>
                    <a:pt x="5738" y="4133"/>
                    <a:pt x="5918" y="4076"/>
                    <a:pt x="6058" y="3962"/>
                  </a:cubicBezTo>
                  <a:cubicBezTo>
                    <a:pt x="6314" y="4253"/>
                    <a:pt x="6657" y="4501"/>
                    <a:pt x="7042" y="4535"/>
                  </a:cubicBezTo>
                  <a:cubicBezTo>
                    <a:pt x="7067" y="4537"/>
                    <a:pt x="7093" y="4538"/>
                    <a:pt x="7119" y="4538"/>
                  </a:cubicBezTo>
                  <a:cubicBezTo>
                    <a:pt x="7490" y="4538"/>
                    <a:pt x="7868" y="4314"/>
                    <a:pt x="7948" y="3962"/>
                  </a:cubicBezTo>
                  <a:cubicBezTo>
                    <a:pt x="8046" y="4082"/>
                    <a:pt x="8205" y="4137"/>
                    <a:pt x="8364" y="4137"/>
                  </a:cubicBezTo>
                  <a:cubicBezTo>
                    <a:pt x="8442" y="4137"/>
                    <a:pt x="8520" y="4124"/>
                    <a:pt x="8590" y="4099"/>
                  </a:cubicBezTo>
                  <a:cubicBezTo>
                    <a:pt x="8812" y="4013"/>
                    <a:pt x="8958" y="3808"/>
                    <a:pt x="8966" y="3568"/>
                  </a:cubicBezTo>
                  <a:cubicBezTo>
                    <a:pt x="9129" y="3654"/>
                    <a:pt x="9300" y="3714"/>
                    <a:pt x="9480" y="3748"/>
                  </a:cubicBezTo>
                  <a:cubicBezTo>
                    <a:pt x="9522" y="3756"/>
                    <a:pt x="9564" y="3760"/>
                    <a:pt x="9606" y="3760"/>
                  </a:cubicBezTo>
                  <a:cubicBezTo>
                    <a:pt x="9751" y="3760"/>
                    <a:pt x="9891" y="3714"/>
                    <a:pt x="10010" y="3628"/>
                  </a:cubicBezTo>
                  <a:cubicBezTo>
                    <a:pt x="10156" y="3508"/>
                    <a:pt x="10198" y="3303"/>
                    <a:pt x="10113" y="3132"/>
                  </a:cubicBezTo>
                  <a:lnTo>
                    <a:pt x="10113" y="3132"/>
                  </a:lnTo>
                  <a:cubicBezTo>
                    <a:pt x="10256" y="3208"/>
                    <a:pt x="10427" y="3261"/>
                    <a:pt x="10587" y="3261"/>
                  </a:cubicBezTo>
                  <a:cubicBezTo>
                    <a:pt x="10733" y="3261"/>
                    <a:pt x="10870" y="3217"/>
                    <a:pt x="10968" y="3106"/>
                  </a:cubicBezTo>
                  <a:cubicBezTo>
                    <a:pt x="11156" y="2893"/>
                    <a:pt x="11079" y="2525"/>
                    <a:pt x="10866" y="2336"/>
                  </a:cubicBezTo>
                  <a:cubicBezTo>
                    <a:pt x="10652" y="2140"/>
                    <a:pt x="10352" y="2063"/>
                    <a:pt x="10070" y="2011"/>
                  </a:cubicBezTo>
                  <a:cubicBezTo>
                    <a:pt x="7059" y="1413"/>
                    <a:pt x="3406" y="2200"/>
                    <a:pt x="1122" y="146"/>
                  </a:cubicBezTo>
                  <a:cubicBezTo>
                    <a:pt x="1000" y="49"/>
                    <a:pt x="856" y="1"/>
                    <a:pt x="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6318642" y="1624044"/>
              <a:ext cx="687061" cy="559740"/>
            </a:xfrm>
            <a:custGeom>
              <a:avLst/>
              <a:gdLst/>
              <a:ahLst/>
              <a:cxnLst/>
              <a:rect l="l" t="t" r="r" b="b"/>
              <a:pathLst>
                <a:path w="11370" h="9263" extrusionOk="0">
                  <a:moveTo>
                    <a:pt x="5907" y="0"/>
                  </a:moveTo>
                  <a:cubicBezTo>
                    <a:pt x="3409" y="0"/>
                    <a:pt x="1048" y="2053"/>
                    <a:pt x="556" y="4232"/>
                  </a:cubicBezTo>
                  <a:cubicBezTo>
                    <a:pt x="0" y="6688"/>
                    <a:pt x="2028" y="8382"/>
                    <a:pt x="4860" y="9032"/>
                  </a:cubicBezTo>
                  <a:cubicBezTo>
                    <a:pt x="5528" y="9183"/>
                    <a:pt x="6181" y="9262"/>
                    <a:pt x="6797" y="9262"/>
                  </a:cubicBezTo>
                  <a:cubicBezTo>
                    <a:pt x="8788" y="9262"/>
                    <a:pt x="10382" y="8435"/>
                    <a:pt x="10814" y="6559"/>
                  </a:cubicBezTo>
                  <a:cubicBezTo>
                    <a:pt x="11370" y="4096"/>
                    <a:pt x="9719" y="751"/>
                    <a:pt x="6887" y="109"/>
                  </a:cubicBezTo>
                  <a:cubicBezTo>
                    <a:pt x="6561" y="35"/>
                    <a:pt x="6233" y="0"/>
                    <a:pt x="5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6349641" y="1833240"/>
              <a:ext cx="635395" cy="350600"/>
            </a:xfrm>
            <a:custGeom>
              <a:avLst/>
              <a:gdLst/>
              <a:ahLst/>
              <a:cxnLst/>
              <a:rect l="l" t="t" r="r" b="b"/>
              <a:pathLst>
                <a:path w="10515" h="5802" extrusionOk="0">
                  <a:moveTo>
                    <a:pt x="9993" y="1"/>
                  </a:moveTo>
                  <a:lnTo>
                    <a:pt x="9993" y="1"/>
                  </a:lnTo>
                  <a:cubicBezTo>
                    <a:pt x="10198" y="770"/>
                    <a:pt x="10215" y="1566"/>
                    <a:pt x="10053" y="2336"/>
                  </a:cubicBezTo>
                  <a:cubicBezTo>
                    <a:pt x="9628" y="4216"/>
                    <a:pt x="8034" y="5040"/>
                    <a:pt x="6044" y="5040"/>
                  </a:cubicBezTo>
                  <a:cubicBezTo>
                    <a:pt x="5426" y="5040"/>
                    <a:pt x="4770" y="4960"/>
                    <a:pt x="4098" y="4808"/>
                  </a:cubicBezTo>
                  <a:cubicBezTo>
                    <a:pt x="2174" y="4372"/>
                    <a:pt x="617" y="3448"/>
                    <a:pt x="1" y="2122"/>
                  </a:cubicBezTo>
                  <a:lnTo>
                    <a:pt x="1" y="2122"/>
                  </a:lnTo>
                  <a:cubicBezTo>
                    <a:pt x="309" y="3850"/>
                    <a:pt x="2071" y="5048"/>
                    <a:pt x="4347" y="5570"/>
                  </a:cubicBezTo>
                  <a:cubicBezTo>
                    <a:pt x="5018" y="5722"/>
                    <a:pt x="5673" y="5801"/>
                    <a:pt x="6291" y="5801"/>
                  </a:cubicBezTo>
                  <a:cubicBezTo>
                    <a:pt x="8279" y="5801"/>
                    <a:pt x="9870" y="4977"/>
                    <a:pt x="10301" y="3097"/>
                  </a:cubicBezTo>
                  <a:cubicBezTo>
                    <a:pt x="10515" y="2131"/>
                    <a:pt x="10395" y="1027"/>
                    <a:pt x="9993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6595214" y="1646160"/>
              <a:ext cx="53780" cy="32027"/>
            </a:xfrm>
            <a:custGeom>
              <a:avLst/>
              <a:gdLst/>
              <a:ahLst/>
              <a:cxnLst/>
              <a:rect l="l" t="t" r="r" b="b"/>
              <a:pathLst>
                <a:path w="890" h="530" extrusionOk="0">
                  <a:moveTo>
                    <a:pt x="507" y="1"/>
                  </a:moveTo>
                  <a:cubicBezTo>
                    <a:pt x="473" y="1"/>
                    <a:pt x="438" y="3"/>
                    <a:pt x="402" y="8"/>
                  </a:cubicBezTo>
                  <a:cubicBezTo>
                    <a:pt x="171" y="42"/>
                    <a:pt x="0" y="188"/>
                    <a:pt x="17" y="333"/>
                  </a:cubicBezTo>
                  <a:cubicBezTo>
                    <a:pt x="39" y="450"/>
                    <a:pt x="191" y="529"/>
                    <a:pt x="383" y="529"/>
                  </a:cubicBezTo>
                  <a:cubicBezTo>
                    <a:pt x="417" y="529"/>
                    <a:pt x="452" y="527"/>
                    <a:pt x="488" y="522"/>
                  </a:cubicBezTo>
                  <a:cubicBezTo>
                    <a:pt x="719" y="487"/>
                    <a:pt x="890" y="342"/>
                    <a:pt x="873" y="196"/>
                  </a:cubicBezTo>
                  <a:cubicBezTo>
                    <a:pt x="851" y="80"/>
                    <a:pt x="699" y="1"/>
                    <a:pt x="507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6590562" y="1690453"/>
              <a:ext cx="11904" cy="7553"/>
            </a:xfrm>
            <a:custGeom>
              <a:avLst/>
              <a:gdLst/>
              <a:ahLst/>
              <a:cxnLst/>
              <a:rect l="l" t="t" r="r" b="b"/>
              <a:pathLst>
                <a:path w="197" h="125" extrusionOk="0">
                  <a:moveTo>
                    <a:pt x="115" y="0"/>
                  </a:moveTo>
                  <a:cubicBezTo>
                    <a:pt x="106" y="0"/>
                    <a:pt x="96" y="1"/>
                    <a:pt x="86" y="2"/>
                  </a:cubicBezTo>
                  <a:cubicBezTo>
                    <a:pt x="34" y="11"/>
                    <a:pt x="0" y="45"/>
                    <a:pt x="0" y="79"/>
                  </a:cubicBezTo>
                  <a:cubicBezTo>
                    <a:pt x="0" y="108"/>
                    <a:pt x="30" y="124"/>
                    <a:pt x="74" y="124"/>
                  </a:cubicBezTo>
                  <a:cubicBezTo>
                    <a:pt x="83" y="124"/>
                    <a:pt x="93" y="124"/>
                    <a:pt x="103" y="122"/>
                  </a:cubicBezTo>
                  <a:cubicBezTo>
                    <a:pt x="163" y="114"/>
                    <a:pt x="197" y="79"/>
                    <a:pt x="197" y="45"/>
                  </a:cubicBezTo>
                  <a:cubicBezTo>
                    <a:pt x="190" y="17"/>
                    <a:pt x="159" y="0"/>
                    <a:pt x="115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6662409" y="1655345"/>
              <a:ext cx="12448" cy="7976"/>
            </a:xfrm>
            <a:custGeom>
              <a:avLst/>
              <a:gdLst/>
              <a:ahLst/>
              <a:cxnLst/>
              <a:rect l="l" t="t" r="r" b="b"/>
              <a:pathLst>
                <a:path w="206" h="132" extrusionOk="0">
                  <a:moveTo>
                    <a:pt x="115" y="0"/>
                  </a:moveTo>
                  <a:cubicBezTo>
                    <a:pt x="108" y="0"/>
                    <a:pt x="101" y="1"/>
                    <a:pt x="94" y="2"/>
                  </a:cubicBezTo>
                  <a:cubicBezTo>
                    <a:pt x="35" y="10"/>
                    <a:pt x="0" y="53"/>
                    <a:pt x="0" y="79"/>
                  </a:cubicBezTo>
                  <a:cubicBezTo>
                    <a:pt x="0" y="108"/>
                    <a:pt x="39" y="132"/>
                    <a:pt x="88" y="132"/>
                  </a:cubicBezTo>
                  <a:cubicBezTo>
                    <a:pt x="96" y="132"/>
                    <a:pt x="104" y="131"/>
                    <a:pt x="112" y="130"/>
                  </a:cubicBezTo>
                  <a:cubicBezTo>
                    <a:pt x="163" y="121"/>
                    <a:pt x="206" y="87"/>
                    <a:pt x="197" y="53"/>
                  </a:cubicBezTo>
                  <a:cubicBezTo>
                    <a:pt x="197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6554366" y="1695649"/>
              <a:ext cx="11965" cy="7976"/>
            </a:xfrm>
            <a:custGeom>
              <a:avLst/>
              <a:gdLst/>
              <a:ahLst/>
              <a:cxnLst/>
              <a:rect l="l" t="t" r="r" b="b"/>
              <a:pathLst>
                <a:path w="198" h="132" extrusionOk="0">
                  <a:moveTo>
                    <a:pt x="114" y="0"/>
                  </a:moveTo>
                  <a:cubicBezTo>
                    <a:pt x="108" y="0"/>
                    <a:pt x="101" y="1"/>
                    <a:pt x="94" y="2"/>
                  </a:cubicBezTo>
                  <a:cubicBezTo>
                    <a:pt x="35" y="10"/>
                    <a:pt x="0" y="45"/>
                    <a:pt x="0" y="79"/>
                  </a:cubicBezTo>
                  <a:cubicBezTo>
                    <a:pt x="0" y="109"/>
                    <a:pt x="39" y="132"/>
                    <a:pt x="83" y="132"/>
                  </a:cubicBezTo>
                  <a:cubicBezTo>
                    <a:pt x="90" y="132"/>
                    <a:pt x="96" y="131"/>
                    <a:pt x="103" y="130"/>
                  </a:cubicBezTo>
                  <a:cubicBezTo>
                    <a:pt x="163" y="122"/>
                    <a:pt x="197" y="87"/>
                    <a:pt x="197" y="53"/>
                  </a:cubicBezTo>
                  <a:cubicBezTo>
                    <a:pt x="190" y="24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6610684" y="1683081"/>
              <a:ext cx="32147" cy="18612"/>
            </a:xfrm>
            <a:custGeom>
              <a:avLst/>
              <a:gdLst/>
              <a:ahLst/>
              <a:cxnLst/>
              <a:rect l="l" t="t" r="r" b="b"/>
              <a:pathLst>
                <a:path w="532" h="308" extrusionOk="0">
                  <a:moveTo>
                    <a:pt x="299" y="1"/>
                  </a:moveTo>
                  <a:cubicBezTo>
                    <a:pt x="280" y="1"/>
                    <a:pt x="260" y="2"/>
                    <a:pt x="240" y="5"/>
                  </a:cubicBezTo>
                  <a:cubicBezTo>
                    <a:pt x="104" y="30"/>
                    <a:pt x="1" y="116"/>
                    <a:pt x="18" y="193"/>
                  </a:cubicBezTo>
                  <a:cubicBezTo>
                    <a:pt x="25" y="266"/>
                    <a:pt x="120" y="308"/>
                    <a:pt x="233" y="308"/>
                  </a:cubicBezTo>
                  <a:cubicBezTo>
                    <a:pt x="252" y="308"/>
                    <a:pt x="272" y="307"/>
                    <a:pt x="292" y="304"/>
                  </a:cubicBezTo>
                  <a:cubicBezTo>
                    <a:pt x="429" y="278"/>
                    <a:pt x="531" y="193"/>
                    <a:pt x="514" y="116"/>
                  </a:cubicBezTo>
                  <a:cubicBezTo>
                    <a:pt x="507" y="43"/>
                    <a:pt x="412" y="1"/>
                    <a:pt x="299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6642770" y="1671177"/>
              <a:ext cx="21210" cy="12992"/>
            </a:xfrm>
            <a:custGeom>
              <a:avLst/>
              <a:gdLst/>
              <a:ahLst/>
              <a:cxnLst/>
              <a:rect l="l" t="t" r="r" b="b"/>
              <a:pathLst>
                <a:path w="351" h="215" extrusionOk="0">
                  <a:moveTo>
                    <a:pt x="207" y="0"/>
                  </a:moveTo>
                  <a:cubicBezTo>
                    <a:pt x="193" y="0"/>
                    <a:pt x="178" y="2"/>
                    <a:pt x="163" y="5"/>
                  </a:cubicBezTo>
                  <a:cubicBezTo>
                    <a:pt x="69" y="22"/>
                    <a:pt x="0" y="82"/>
                    <a:pt x="9" y="133"/>
                  </a:cubicBezTo>
                  <a:cubicBezTo>
                    <a:pt x="16" y="183"/>
                    <a:pt x="70" y="215"/>
                    <a:pt x="141" y="215"/>
                  </a:cubicBezTo>
                  <a:cubicBezTo>
                    <a:pt x="156" y="215"/>
                    <a:pt x="172" y="213"/>
                    <a:pt x="188" y="210"/>
                  </a:cubicBezTo>
                  <a:cubicBezTo>
                    <a:pt x="283" y="185"/>
                    <a:pt x="351" y="133"/>
                    <a:pt x="342" y="82"/>
                  </a:cubicBezTo>
                  <a:cubicBezTo>
                    <a:pt x="335" y="32"/>
                    <a:pt x="276" y="0"/>
                    <a:pt x="207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6583794" y="1707372"/>
              <a:ext cx="21270" cy="12448"/>
            </a:xfrm>
            <a:custGeom>
              <a:avLst/>
              <a:gdLst/>
              <a:ahLst/>
              <a:cxnLst/>
              <a:rect l="l" t="t" r="r" b="b"/>
              <a:pathLst>
                <a:path w="352" h="206" extrusionOk="0">
                  <a:moveTo>
                    <a:pt x="203" y="0"/>
                  </a:moveTo>
                  <a:cubicBezTo>
                    <a:pt x="188" y="0"/>
                    <a:pt x="171" y="2"/>
                    <a:pt x="155" y="5"/>
                  </a:cubicBezTo>
                  <a:cubicBezTo>
                    <a:pt x="69" y="13"/>
                    <a:pt x="1" y="73"/>
                    <a:pt x="10" y="133"/>
                  </a:cubicBezTo>
                  <a:cubicBezTo>
                    <a:pt x="17" y="175"/>
                    <a:pt x="70" y="206"/>
                    <a:pt x="141" y="206"/>
                  </a:cubicBezTo>
                  <a:cubicBezTo>
                    <a:pt x="156" y="206"/>
                    <a:pt x="173" y="204"/>
                    <a:pt x="189" y="201"/>
                  </a:cubicBezTo>
                  <a:cubicBezTo>
                    <a:pt x="283" y="193"/>
                    <a:pt x="352" y="133"/>
                    <a:pt x="343" y="82"/>
                  </a:cubicBezTo>
                  <a:cubicBezTo>
                    <a:pt x="336" y="32"/>
                    <a:pt x="277" y="0"/>
                    <a:pt x="203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6572977" y="1674802"/>
              <a:ext cx="21270" cy="12992"/>
            </a:xfrm>
            <a:custGeom>
              <a:avLst/>
              <a:gdLst/>
              <a:ahLst/>
              <a:cxnLst/>
              <a:rect l="l" t="t" r="r" b="b"/>
              <a:pathLst>
                <a:path w="352" h="215" extrusionOk="0">
                  <a:moveTo>
                    <a:pt x="202" y="0"/>
                  </a:moveTo>
                  <a:cubicBezTo>
                    <a:pt x="187" y="0"/>
                    <a:pt x="171" y="2"/>
                    <a:pt x="154" y="5"/>
                  </a:cubicBezTo>
                  <a:cubicBezTo>
                    <a:pt x="69" y="30"/>
                    <a:pt x="0" y="73"/>
                    <a:pt x="9" y="133"/>
                  </a:cubicBezTo>
                  <a:cubicBezTo>
                    <a:pt x="16" y="183"/>
                    <a:pt x="70" y="214"/>
                    <a:pt x="141" y="214"/>
                  </a:cubicBezTo>
                  <a:cubicBezTo>
                    <a:pt x="156" y="214"/>
                    <a:pt x="172" y="213"/>
                    <a:pt x="189" y="210"/>
                  </a:cubicBezTo>
                  <a:cubicBezTo>
                    <a:pt x="283" y="193"/>
                    <a:pt x="351" y="142"/>
                    <a:pt x="343" y="82"/>
                  </a:cubicBezTo>
                  <a:cubicBezTo>
                    <a:pt x="335" y="32"/>
                    <a:pt x="276" y="0"/>
                    <a:pt x="202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6592072" y="1915662"/>
              <a:ext cx="61153" cy="39882"/>
            </a:xfrm>
            <a:custGeom>
              <a:avLst/>
              <a:gdLst/>
              <a:ahLst/>
              <a:cxnLst/>
              <a:rect l="l" t="t" r="r" b="b"/>
              <a:pathLst>
                <a:path w="1012" h="660" extrusionOk="0">
                  <a:moveTo>
                    <a:pt x="130" y="1"/>
                  </a:moveTo>
                  <a:cubicBezTo>
                    <a:pt x="101" y="1"/>
                    <a:pt x="71" y="18"/>
                    <a:pt x="61" y="57"/>
                  </a:cubicBezTo>
                  <a:lnTo>
                    <a:pt x="52" y="48"/>
                  </a:lnTo>
                  <a:lnTo>
                    <a:pt x="52" y="48"/>
                  </a:lnTo>
                  <a:cubicBezTo>
                    <a:pt x="1" y="262"/>
                    <a:pt x="35" y="519"/>
                    <a:pt x="249" y="621"/>
                  </a:cubicBezTo>
                  <a:cubicBezTo>
                    <a:pt x="315" y="647"/>
                    <a:pt x="382" y="659"/>
                    <a:pt x="449" y="659"/>
                  </a:cubicBezTo>
                  <a:cubicBezTo>
                    <a:pt x="582" y="659"/>
                    <a:pt x="711" y="610"/>
                    <a:pt x="814" y="519"/>
                  </a:cubicBezTo>
                  <a:cubicBezTo>
                    <a:pt x="908" y="433"/>
                    <a:pt x="976" y="322"/>
                    <a:pt x="1002" y="194"/>
                  </a:cubicBezTo>
                  <a:cubicBezTo>
                    <a:pt x="1012" y="138"/>
                    <a:pt x="969" y="104"/>
                    <a:pt x="926" y="104"/>
                  </a:cubicBezTo>
                  <a:cubicBezTo>
                    <a:pt x="896" y="104"/>
                    <a:pt x="867" y="121"/>
                    <a:pt x="856" y="159"/>
                  </a:cubicBezTo>
                  <a:cubicBezTo>
                    <a:pt x="848" y="202"/>
                    <a:pt x="839" y="245"/>
                    <a:pt x="814" y="288"/>
                  </a:cubicBezTo>
                  <a:cubicBezTo>
                    <a:pt x="796" y="330"/>
                    <a:pt x="779" y="365"/>
                    <a:pt x="745" y="390"/>
                  </a:cubicBezTo>
                  <a:cubicBezTo>
                    <a:pt x="719" y="424"/>
                    <a:pt x="685" y="450"/>
                    <a:pt x="651" y="467"/>
                  </a:cubicBezTo>
                  <a:cubicBezTo>
                    <a:pt x="625" y="484"/>
                    <a:pt x="591" y="501"/>
                    <a:pt x="548" y="510"/>
                  </a:cubicBezTo>
                  <a:cubicBezTo>
                    <a:pt x="518" y="519"/>
                    <a:pt x="484" y="523"/>
                    <a:pt x="450" y="523"/>
                  </a:cubicBezTo>
                  <a:cubicBezTo>
                    <a:pt x="416" y="523"/>
                    <a:pt x="382" y="519"/>
                    <a:pt x="352" y="510"/>
                  </a:cubicBezTo>
                  <a:lnTo>
                    <a:pt x="321" y="502"/>
                  </a:lnTo>
                  <a:lnTo>
                    <a:pt x="321" y="502"/>
                  </a:lnTo>
                  <a:cubicBezTo>
                    <a:pt x="317" y="500"/>
                    <a:pt x="312" y="496"/>
                    <a:pt x="309" y="493"/>
                  </a:cubicBezTo>
                  <a:lnTo>
                    <a:pt x="283" y="484"/>
                  </a:lnTo>
                  <a:lnTo>
                    <a:pt x="275" y="476"/>
                  </a:lnTo>
                  <a:lnTo>
                    <a:pt x="266" y="467"/>
                  </a:lnTo>
                  <a:cubicBezTo>
                    <a:pt x="258" y="459"/>
                    <a:pt x="240" y="442"/>
                    <a:pt x="232" y="433"/>
                  </a:cubicBezTo>
                  <a:lnTo>
                    <a:pt x="223" y="416"/>
                  </a:lnTo>
                  <a:cubicBezTo>
                    <a:pt x="215" y="407"/>
                    <a:pt x="215" y="399"/>
                    <a:pt x="206" y="390"/>
                  </a:cubicBezTo>
                  <a:lnTo>
                    <a:pt x="198" y="373"/>
                  </a:lnTo>
                  <a:cubicBezTo>
                    <a:pt x="198" y="348"/>
                    <a:pt x="189" y="348"/>
                    <a:pt x="189" y="339"/>
                  </a:cubicBezTo>
                  <a:cubicBezTo>
                    <a:pt x="189" y="330"/>
                    <a:pt x="181" y="313"/>
                    <a:pt x="181" y="296"/>
                  </a:cubicBezTo>
                  <a:cubicBezTo>
                    <a:pt x="181" y="288"/>
                    <a:pt x="181" y="279"/>
                    <a:pt x="181" y="279"/>
                  </a:cubicBezTo>
                  <a:cubicBezTo>
                    <a:pt x="181" y="211"/>
                    <a:pt x="181" y="151"/>
                    <a:pt x="198" y="91"/>
                  </a:cubicBezTo>
                  <a:cubicBezTo>
                    <a:pt x="213" y="36"/>
                    <a:pt x="172" y="1"/>
                    <a:pt x="130" y="1"/>
                  </a:cubicBezTo>
                  <a:close/>
                </a:path>
              </a:pathLst>
            </a:custGeom>
            <a:solidFill>
              <a:srgbClr val="294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6699631" y="1928231"/>
              <a:ext cx="56923" cy="42299"/>
            </a:xfrm>
            <a:custGeom>
              <a:avLst/>
              <a:gdLst/>
              <a:ahLst/>
              <a:cxnLst/>
              <a:rect l="l" t="t" r="r" b="b"/>
              <a:pathLst>
                <a:path w="942" h="700" extrusionOk="0">
                  <a:moveTo>
                    <a:pt x="123" y="1"/>
                  </a:moveTo>
                  <a:cubicBezTo>
                    <a:pt x="92" y="1"/>
                    <a:pt x="59" y="24"/>
                    <a:pt x="52" y="54"/>
                  </a:cubicBezTo>
                  <a:lnTo>
                    <a:pt x="35" y="45"/>
                  </a:lnTo>
                  <a:lnTo>
                    <a:pt x="35" y="45"/>
                  </a:lnTo>
                  <a:cubicBezTo>
                    <a:pt x="0" y="174"/>
                    <a:pt x="17" y="311"/>
                    <a:pt x="69" y="430"/>
                  </a:cubicBezTo>
                  <a:cubicBezTo>
                    <a:pt x="103" y="524"/>
                    <a:pt x="180" y="601"/>
                    <a:pt x="265" y="644"/>
                  </a:cubicBezTo>
                  <a:cubicBezTo>
                    <a:pt x="336" y="681"/>
                    <a:pt x="413" y="700"/>
                    <a:pt x="490" y="700"/>
                  </a:cubicBezTo>
                  <a:cubicBezTo>
                    <a:pt x="608" y="700"/>
                    <a:pt x="725" y="656"/>
                    <a:pt x="813" y="567"/>
                  </a:cubicBezTo>
                  <a:cubicBezTo>
                    <a:pt x="899" y="465"/>
                    <a:pt x="941" y="336"/>
                    <a:pt x="933" y="208"/>
                  </a:cubicBezTo>
                  <a:cubicBezTo>
                    <a:pt x="928" y="165"/>
                    <a:pt x="896" y="144"/>
                    <a:pt x="864" y="144"/>
                  </a:cubicBezTo>
                  <a:cubicBezTo>
                    <a:pt x="832" y="144"/>
                    <a:pt x="800" y="165"/>
                    <a:pt x="796" y="208"/>
                  </a:cubicBezTo>
                  <a:cubicBezTo>
                    <a:pt x="796" y="259"/>
                    <a:pt x="787" y="302"/>
                    <a:pt x="779" y="353"/>
                  </a:cubicBezTo>
                  <a:cubicBezTo>
                    <a:pt x="779" y="362"/>
                    <a:pt x="770" y="370"/>
                    <a:pt x="762" y="379"/>
                  </a:cubicBezTo>
                  <a:lnTo>
                    <a:pt x="762" y="396"/>
                  </a:lnTo>
                  <a:cubicBezTo>
                    <a:pt x="753" y="405"/>
                    <a:pt x="753" y="413"/>
                    <a:pt x="745" y="422"/>
                  </a:cubicBezTo>
                  <a:lnTo>
                    <a:pt x="736" y="430"/>
                  </a:lnTo>
                  <a:cubicBezTo>
                    <a:pt x="736" y="430"/>
                    <a:pt x="726" y="445"/>
                    <a:pt x="729" y="445"/>
                  </a:cubicBezTo>
                  <a:cubicBezTo>
                    <a:pt x="730" y="445"/>
                    <a:pt x="732" y="443"/>
                    <a:pt x="736" y="439"/>
                  </a:cubicBezTo>
                  <a:lnTo>
                    <a:pt x="736" y="439"/>
                  </a:lnTo>
                  <a:cubicBezTo>
                    <a:pt x="719" y="456"/>
                    <a:pt x="710" y="473"/>
                    <a:pt x="693" y="482"/>
                  </a:cubicBezTo>
                  <a:lnTo>
                    <a:pt x="685" y="490"/>
                  </a:lnTo>
                  <a:lnTo>
                    <a:pt x="659" y="507"/>
                  </a:lnTo>
                  <a:lnTo>
                    <a:pt x="633" y="524"/>
                  </a:lnTo>
                  <a:lnTo>
                    <a:pt x="625" y="524"/>
                  </a:lnTo>
                  <a:cubicBezTo>
                    <a:pt x="608" y="533"/>
                    <a:pt x="582" y="542"/>
                    <a:pt x="565" y="542"/>
                  </a:cubicBezTo>
                  <a:lnTo>
                    <a:pt x="539" y="550"/>
                  </a:lnTo>
                  <a:lnTo>
                    <a:pt x="419" y="550"/>
                  </a:lnTo>
                  <a:cubicBezTo>
                    <a:pt x="402" y="542"/>
                    <a:pt x="385" y="542"/>
                    <a:pt x="360" y="533"/>
                  </a:cubicBezTo>
                  <a:lnTo>
                    <a:pt x="351" y="524"/>
                  </a:lnTo>
                  <a:lnTo>
                    <a:pt x="325" y="507"/>
                  </a:lnTo>
                  <a:lnTo>
                    <a:pt x="300" y="499"/>
                  </a:lnTo>
                  <a:lnTo>
                    <a:pt x="291" y="490"/>
                  </a:lnTo>
                  <a:cubicBezTo>
                    <a:pt x="291" y="490"/>
                    <a:pt x="265" y="456"/>
                    <a:pt x="248" y="447"/>
                  </a:cubicBezTo>
                  <a:cubicBezTo>
                    <a:pt x="248" y="439"/>
                    <a:pt x="248" y="439"/>
                    <a:pt x="240" y="439"/>
                  </a:cubicBezTo>
                  <a:lnTo>
                    <a:pt x="223" y="405"/>
                  </a:lnTo>
                  <a:cubicBezTo>
                    <a:pt x="214" y="396"/>
                    <a:pt x="214" y="379"/>
                    <a:pt x="206" y="370"/>
                  </a:cubicBezTo>
                  <a:lnTo>
                    <a:pt x="197" y="345"/>
                  </a:lnTo>
                  <a:cubicBezTo>
                    <a:pt x="188" y="319"/>
                    <a:pt x="180" y="293"/>
                    <a:pt x="180" y="268"/>
                  </a:cubicBezTo>
                  <a:lnTo>
                    <a:pt x="180" y="259"/>
                  </a:lnTo>
                  <a:lnTo>
                    <a:pt x="180" y="234"/>
                  </a:lnTo>
                  <a:cubicBezTo>
                    <a:pt x="180" y="216"/>
                    <a:pt x="180" y="208"/>
                    <a:pt x="180" y="191"/>
                  </a:cubicBezTo>
                  <a:cubicBezTo>
                    <a:pt x="180" y="157"/>
                    <a:pt x="180" y="122"/>
                    <a:pt x="188" y="97"/>
                  </a:cubicBezTo>
                  <a:cubicBezTo>
                    <a:pt x="197" y="54"/>
                    <a:pt x="180" y="20"/>
                    <a:pt x="137" y="3"/>
                  </a:cubicBezTo>
                  <a:cubicBezTo>
                    <a:pt x="133" y="1"/>
                    <a:pt x="128" y="1"/>
                    <a:pt x="123" y="1"/>
                  </a:cubicBezTo>
                  <a:close/>
                </a:path>
              </a:pathLst>
            </a:custGeom>
            <a:solidFill>
              <a:srgbClr val="294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6581679" y="1982313"/>
              <a:ext cx="164484" cy="41393"/>
            </a:xfrm>
            <a:custGeom>
              <a:avLst/>
              <a:gdLst/>
              <a:ahLst/>
              <a:cxnLst/>
              <a:rect l="l" t="t" r="r" b="b"/>
              <a:pathLst>
                <a:path w="2722" h="685" extrusionOk="0">
                  <a:moveTo>
                    <a:pt x="105" y="0"/>
                  </a:moveTo>
                  <a:cubicBezTo>
                    <a:pt x="49" y="0"/>
                    <a:pt x="1" y="73"/>
                    <a:pt x="53" y="126"/>
                  </a:cubicBezTo>
                  <a:cubicBezTo>
                    <a:pt x="387" y="442"/>
                    <a:pt x="849" y="588"/>
                    <a:pt x="1285" y="647"/>
                  </a:cubicBezTo>
                  <a:cubicBezTo>
                    <a:pt x="1432" y="673"/>
                    <a:pt x="1582" y="685"/>
                    <a:pt x="1731" y="685"/>
                  </a:cubicBezTo>
                  <a:cubicBezTo>
                    <a:pt x="2041" y="685"/>
                    <a:pt x="2351" y="632"/>
                    <a:pt x="2645" y="528"/>
                  </a:cubicBezTo>
                  <a:cubicBezTo>
                    <a:pt x="2721" y="497"/>
                    <a:pt x="2703" y="385"/>
                    <a:pt x="2637" y="385"/>
                  </a:cubicBezTo>
                  <a:cubicBezTo>
                    <a:pt x="2629" y="385"/>
                    <a:pt x="2620" y="387"/>
                    <a:pt x="2611" y="391"/>
                  </a:cubicBezTo>
                  <a:cubicBezTo>
                    <a:pt x="2327" y="491"/>
                    <a:pt x="2036" y="539"/>
                    <a:pt x="1742" y="539"/>
                  </a:cubicBezTo>
                  <a:cubicBezTo>
                    <a:pt x="1610" y="539"/>
                    <a:pt x="1477" y="529"/>
                    <a:pt x="1345" y="511"/>
                  </a:cubicBezTo>
                  <a:cubicBezTo>
                    <a:pt x="917" y="459"/>
                    <a:pt x="472" y="322"/>
                    <a:pt x="156" y="23"/>
                  </a:cubicBezTo>
                  <a:cubicBezTo>
                    <a:pt x="140" y="7"/>
                    <a:pt x="122" y="0"/>
                    <a:pt x="105" y="0"/>
                  </a:cubicBezTo>
                  <a:close/>
                </a:path>
              </a:pathLst>
            </a:custGeom>
            <a:solidFill>
              <a:srgbClr val="294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6498532" y="1931313"/>
              <a:ext cx="81215" cy="69975"/>
            </a:xfrm>
            <a:custGeom>
              <a:avLst/>
              <a:gdLst/>
              <a:ahLst/>
              <a:cxnLst/>
              <a:rect l="l" t="t" r="r" b="b"/>
              <a:pathLst>
                <a:path w="1344" h="1158" extrusionOk="0">
                  <a:moveTo>
                    <a:pt x="573" y="1"/>
                  </a:moveTo>
                  <a:cubicBezTo>
                    <a:pt x="280" y="1"/>
                    <a:pt x="0" y="230"/>
                    <a:pt x="0" y="576"/>
                  </a:cubicBezTo>
                  <a:cubicBezTo>
                    <a:pt x="0" y="893"/>
                    <a:pt x="257" y="1149"/>
                    <a:pt x="574" y="1158"/>
                  </a:cubicBezTo>
                  <a:cubicBezTo>
                    <a:pt x="1087" y="1158"/>
                    <a:pt x="1344" y="533"/>
                    <a:pt x="976" y="174"/>
                  </a:cubicBezTo>
                  <a:cubicBezTo>
                    <a:pt x="859" y="54"/>
                    <a:pt x="714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6761146" y="1972161"/>
              <a:ext cx="81698" cy="69492"/>
            </a:xfrm>
            <a:custGeom>
              <a:avLst/>
              <a:gdLst/>
              <a:ahLst/>
              <a:cxnLst/>
              <a:rect l="l" t="t" r="r" b="b"/>
              <a:pathLst>
                <a:path w="1352" h="1150" extrusionOk="0">
                  <a:moveTo>
                    <a:pt x="579" y="0"/>
                  </a:moveTo>
                  <a:cubicBezTo>
                    <a:pt x="284" y="0"/>
                    <a:pt x="0" y="230"/>
                    <a:pt x="0" y="576"/>
                  </a:cubicBezTo>
                  <a:cubicBezTo>
                    <a:pt x="9" y="892"/>
                    <a:pt x="266" y="1149"/>
                    <a:pt x="582" y="1149"/>
                  </a:cubicBezTo>
                  <a:cubicBezTo>
                    <a:pt x="1095" y="1149"/>
                    <a:pt x="1352" y="533"/>
                    <a:pt x="984" y="174"/>
                  </a:cubicBezTo>
                  <a:cubicBezTo>
                    <a:pt x="867" y="54"/>
                    <a:pt x="722" y="0"/>
                    <a:pt x="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6" name="Google Shape;3046;p45"/>
          <p:cNvGrpSpPr/>
          <p:nvPr/>
        </p:nvGrpSpPr>
        <p:grpSpPr>
          <a:xfrm rot="182285" flipH="1">
            <a:off x="6307175" y="60949"/>
            <a:ext cx="2357068" cy="2169292"/>
            <a:chOff x="596018" y="-170293"/>
            <a:chExt cx="2357055" cy="2169280"/>
          </a:xfrm>
        </p:grpSpPr>
        <p:grpSp>
          <p:nvGrpSpPr>
            <p:cNvPr id="3047" name="Google Shape;3047;p45"/>
            <p:cNvGrpSpPr/>
            <p:nvPr/>
          </p:nvGrpSpPr>
          <p:grpSpPr>
            <a:xfrm rot="505580" flipH="1">
              <a:off x="706191" y="190316"/>
              <a:ext cx="2136710" cy="1661082"/>
              <a:chOff x="841350" y="1059175"/>
              <a:chExt cx="723950" cy="562800"/>
            </a:xfrm>
          </p:grpSpPr>
          <p:sp>
            <p:nvSpPr>
              <p:cNvPr id="3048" name="Google Shape;3048;p45"/>
              <p:cNvSpPr/>
              <p:nvPr/>
            </p:nvSpPr>
            <p:spPr>
              <a:xfrm>
                <a:off x="841350" y="1061850"/>
                <a:ext cx="723650" cy="541050"/>
              </a:xfrm>
              <a:custGeom>
                <a:avLst/>
                <a:gdLst/>
                <a:ahLst/>
                <a:cxnLst/>
                <a:rect l="l" t="t" r="r" b="b"/>
                <a:pathLst>
                  <a:path w="28946" h="21642" extrusionOk="0">
                    <a:moveTo>
                      <a:pt x="13830" y="1"/>
                    </a:moveTo>
                    <a:cubicBezTo>
                      <a:pt x="12541" y="1"/>
                      <a:pt x="11381" y="1291"/>
                      <a:pt x="10607" y="2346"/>
                    </a:cubicBezTo>
                    <a:cubicBezTo>
                      <a:pt x="7834" y="2834"/>
                      <a:pt x="5304" y="4260"/>
                      <a:pt x="3442" y="6379"/>
                    </a:cubicBezTo>
                    <a:cubicBezTo>
                      <a:pt x="2813" y="7008"/>
                      <a:pt x="2479" y="7868"/>
                      <a:pt x="2504" y="8767"/>
                    </a:cubicBezTo>
                    <a:cubicBezTo>
                      <a:pt x="1991" y="9063"/>
                      <a:pt x="1490" y="9358"/>
                      <a:pt x="989" y="9679"/>
                    </a:cubicBezTo>
                    <a:cubicBezTo>
                      <a:pt x="0" y="10321"/>
                      <a:pt x="231" y="11502"/>
                      <a:pt x="1374" y="11502"/>
                    </a:cubicBezTo>
                    <a:cubicBezTo>
                      <a:pt x="2170" y="11502"/>
                      <a:pt x="2877" y="11207"/>
                      <a:pt x="3686" y="11092"/>
                    </a:cubicBezTo>
                    <a:lnTo>
                      <a:pt x="3917" y="11053"/>
                    </a:lnTo>
                    <a:cubicBezTo>
                      <a:pt x="4533" y="11451"/>
                      <a:pt x="5355" y="11708"/>
                      <a:pt x="6421" y="11772"/>
                    </a:cubicBezTo>
                    <a:cubicBezTo>
                      <a:pt x="6633" y="11783"/>
                      <a:pt x="6841" y="11788"/>
                      <a:pt x="7044" y="11788"/>
                    </a:cubicBezTo>
                    <a:cubicBezTo>
                      <a:pt x="8502" y="11788"/>
                      <a:pt x="9745" y="11529"/>
                      <a:pt x="10928" y="11348"/>
                    </a:cubicBezTo>
                    <a:lnTo>
                      <a:pt x="11172" y="11310"/>
                    </a:lnTo>
                    <a:lnTo>
                      <a:pt x="11314" y="11284"/>
                    </a:lnTo>
                    <a:lnTo>
                      <a:pt x="11583" y="11259"/>
                    </a:lnTo>
                    <a:lnTo>
                      <a:pt x="11699" y="11233"/>
                    </a:lnTo>
                    <a:cubicBezTo>
                      <a:pt x="11827" y="11220"/>
                      <a:pt x="11956" y="11207"/>
                      <a:pt x="12084" y="11194"/>
                    </a:cubicBezTo>
                    <a:cubicBezTo>
                      <a:pt x="12332" y="11183"/>
                      <a:pt x="12581" y="11176"/>
                      <a:pt x="12829" y="11176"/>
                    </a:cubicBezTo>
                    <a:cubicBezTo>
                      <a:pt x="13133" y="11176"/>
                      <a:pt x="13437" y="11186"/>
                      <a:pt x="13741" y="11207"/>
                    </a:cubicBezTo>
                    <a:cubicBezTo>
                      <a:pt x="15603" y="11361"/>
                      <a:pt x="17426" y="11862"/>
                      <a:pt x="19096" y="12697"/>
                    </a:cubicBezTo>
                    <a:cubicBezTo>
                      <a:pt x="19160" y="12748"/>
                      <a:pt x="19224" y="12799"/>
                      <a:pt x="19301" y="12851"/>
                    </a:cubicBezTo>
                    <a:lnTo>
                      <a:pt x="19340" y="12889"/>
                    </a:lnTo>
                    <a:lnTo>
                      <a:pt x="19545" y="13043"/>
                    </a:lnTo>
                    <a:lnTo>
                      <a:pt x="19661" y="13133"/>
                    </a:lnTo>
                    <a:lnTo>
                      <a:pt x="19789" y="13223"/>
                    </a:lnTo>
                    <a:lnTo>
                      <a:pt x="20020" y="13390"/>
                    </a:lnTo>
                    <a:lnTo>
                      <a:pt x="20059" y="13416"/>
                    </a:lnTo>
                    <a:cubicBezTo>
                      <a:pt x="20123" y="13467"/>
                      <a:pt x="20187" y="13519"/>
                      <a:pt x="20251" y="13570"/>
                    </a:cubicBezTo>
                    <a:lnTo>
                      <a:pt x="20303" y="13609"/>
                    </a:lnTo>
                    <a:cubicBezTo>
                      <a:pt x="20380" y="13660"/>
                      <a:pt x="20457" y="13724"/>
                      <a:pt x="20534" y="13788"/>
                    </a:cubicBezTo>
                    <a:lnTo>
                      <a:pt x="20572" y="13827"/>
                    </a:lnTo>
                    <a:cubicBezTo>
                      <a:pt x="20649" y="13878"/>
                      <a:pt x="20727" y="13942"/>
                      <a:pt x="20791" y="14007"/>
                    </a:cubicBezTo>
                    <a:lnTo>
                      <a:pt x="20829" y="14032"/>
                    </a:lnTo>
                    <a:lnTo>
                      <a:pt x="21060" y="14238"/>
                    </a:lnTo>
                    <a:lnTo>
                      <a:pt x="21112" y="14276"/>
                    </a:lnTo>
                    <a:cubicBezTo>
                      <a:pt x="21279" y="14430"/>
                      <a:pt x="21458" y="14584"/>
                      <a:pt x="21625" y="14764"/>
                    </a:cubicBezTo>
                    <a:lnTo>
                      <a:pt x="21677" y="14803"/>
                    </a:lnTo>
                    <a:cubicBezTo>
                      <a:pt x="22319" y="15458"/>
                      <a:pt x="22897" y="16177"/>
                      <a:pt x="23385" y="16960"/>
                    </a:cubicBezTo>
                    <a:cubicBezTo>
                      <a:pt x="22229" y="18296"/>
                      <a:pt x="21407" y="20492"/>
                      <a:pt x="22139" y="21275"/>
                    </a:cubicBezTo>
                    <a:cubicBezTo>
                      <a:pt x="22498" y="21530"/>
                      <a:pt x="22815" y="21642"/>
                      <a:pt x="23096" y="21642"/>
                    </a:cubicBezTo>
                    <a:cubicBezTo>
                      <a:pt x="24060" y="21642"/>
                      <a:pt x="24599" y="20326"/>
                      <a:pt x="24977" y="18963"/>
                    </a:cubicBezTo>
                    <a:cubicBezTo>
                      <a:pt x="25427" y="19111"/>
                      <a:pt x="26345" y="19284"/>
                      <a:pt x="27176" y="19284"/>
                    </a:cubicBezTo>
                    <a:cubicBezTo>
                      <a:pt x="28008" y="19284"/>
                      <a:pt x="28752" y="19111"/>
                      <a:pt x="28855" y="18565"/>
                    </a:cubicBezTo>
                    <a:cubicBezTo>
                      <a:pt x="28945" y="17474"/>
                      <a:pt x="27366" y="16588"/>
                      <a:pt x="26569" y="16485"/>
                    </a:cubicBezTo>
                    <a:cubicBezTo>
                      <a:pt x="26160" y="16413"/>
                      <a:pt x="25845" y="16404"/>
                      <a:pt x="25597" y="16404"/>
                    </a:cubicBezTo>
                    <a:cubicBezTo>
                      <a:pt x="25514" y="16404"/>
                      <a:pt x="25439" y="16405"/>
                      <a:pt x="25370" y="16405"/>
                    </a:cubicBezTo>
                    <a:cubicBezTo>
                      <a:pt x="25096" y="16405"/>
                      <a:pt x="24926" y="16389"/>
                      <a:pt x="24797" y="16228"/>
                    </a:cubicBezTo>
                    <a:cubicBezTo>
                      <a:pt x="25260" y="12787"/>
                      <a:pt x="24219" y="9846"/>
                      <a:pt x="23398" y="8074"/>
                    </a:cubicBezTo>
                    <a:cubicBezTo>
                      <a:pt x="21844" y="4709"/>
                      <a:pt x="18287" y="2616"/>
                      <a:pt x="14396" y="2205"/>
                    </a:cubicBezTo>
                    <a:cubicBezTo>
                      <a:pt x="14152" y="1037"/>
                      <a:pt x="14935" y="86"/>
                      <a:pt x="14010" y="9"/>
                    </a:cubicBezTo>
                    <a:cubicBezTo>
                      <a:pt x="13950" y="4"/>
                      <a:pt x="13890" y="1"/>
                      <a:pt x="138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45"/>
              <p:cNvSpPr/>
              <p:nvPr/>
            </p:nvSpPr>
            <p:spPr>
              <a:xfrm>
                <a:off x="841350" y="1059175"/>
                <a:ext cx="723950" cy="562800"/>
              </a:xfrm>
              <a:custGeom>
                <a:avLst/>
                <a:gdLst/>
                <a:ahLst/>
                <a:cxnLst/>
                <a:rect l="l" t="t" r="r" b="b"/>
                <a:pathLst>
                  <a:path w="28958" h="22512" extrusionOk="0">
                    <a:moveTo>
                      <a:pt x="26569" y="16605"/>
                    </a:moveTo>
                    <a:cubicBezTo>
                      <a:pt x="25491" y="16412"/>
                      <a:pt x="25054" y="16669"/>
                      <a:pt x="24810" y="16348"/>
                    </a:cubicBezTo>
                    <a:cubicBezTo>
                      <a:pt x="25272" y="12906"/>
                      <a:pt x="24219" y="9966"/>
                      <a:pt x="23410" y="8194"/>
                    </a:cubicBezTo>
                    <a:cubicBezTo>
                      <a:pt x="21844" y="4829"/>
                      <a:pt x="18299" y="2736"/>
                      <a:pt x="14408" y="2325"/>
                    </a:cubicBezTo>
                    <a:cubicBezTo>
                      <a:pt x="14152" y="1157"/>
                      <a:pt x="14935" y="206"/>
                      <a:pt x="14010" y="129"/>
                    </a:cubicBezTo>
                    <a:cubicBezTo>
                      <a:pt x="12662" y="1"/>
                      <a:pt x="11429" y="1362"/>
                      <a:pt x="10607" y="2466"/>
                    </a:cubicBezTo>
                    <a:cubicBezTo>
                      <a:pt x="7834" y="2954"/>
                      <a:pt x="5304" y="4380"/>
                      <a:pt x="3442" y="6499"/>
                    </a:cubicBezTo>
                    <a:cubicBezTo>
                      <a:pt x="2825" y="7128"/>
                      <a:pt x="2479" y="7988"/>
                      <a:pt x="2504" y="8874"/>
                    </a:cubicBezTo>
                    <a:cubicBezTo>
                      <a:pt x="2004" y="9170"/>
                      <a:pt x="1490" y="9465"/>
                      <a:pt x="989" y="9786"/>
                    </a:cubicBezTo>
                    <a:cubicBezTo>
                      <a:pt x="0" y="10441"/>
                      <a:pt x="244" y="11609"/>
                      <a:pt x="1374" y="11609"/>
                    </a:cubicBezTo>
                    <a:cubicBezTo>
                      <a:pt x="2170" y="11609"/>
                      <a:pt x="2877" y="11327"/>
                      <a:pt x="3686" y="11199"/>
                    </a:cubicBezTo>
                    <a:cubicBezTo>
                      <a:pt x="3763" y="11199"/>
                      <a:pt x="3840" y="11186"/>
                      <a:pt x="3917" y="11160"/>
                    </a:cubicBezTo>
                    <a:cubicBezTo>
                      <a:pt x="4533" y="11558"/>
                      <a:pt x="5368" y="11815"/>
                      <a:pt x="6421" y="11879"/>
                    </a:cubicBezTo>
                    <a:cubicBezTo>
                      <a:pt x="8655" y="11995"/>
                      <a:pt x="10389" y="11455"/>
                      <a:pt x="12084" y="11314"/>
                    </a:cubicBezTo>
                    <a:cubicBezTo>
                      <a:pt x="14203" y="11173"/>
                      <a:pt x="16707" y="11635"/>
                      <a:pt x="19096" y="12817"/>
                    </a:cubicBezTo>
                    <a:cubicBezTo>
                      <a:pt x="20251" y="13716"/>
                      <a:pt x="21844" y="14666"/>
                      <a:pt x="23385" y="17067"/>
                    </a:cubicBezTo>
                    <a:cubicBezTo>
                      <a:pt x="22242" y="18403"/>
                      <a:pt x="21407" y="20599"/>
                      <a:pt x="22152" y="21382"/>
                    </a:cubicBezTo>
                    <a:cubicBezTo>
                      <a:pt x="23731" y="22512"/>
                      <a:pt x="24489" y="20830"/>
                      <a:pt x="24990" y="19070"/>
                    </a:cubicBezTo>
                    <a:cubicBezTo>
                      <a:pt x="25876" y="19379"/>
                      <a:pt x="28650" y="19764"/>
                      <a:pt x="28855" y="18685"/>
                    </a:cubicBezTo>
                    <a:cubicBezTo>
                      <a:pt x="28958" y="17594"/>
                      <a:pt x="27366" y="16695"/>
                      <a:pt x="26569" y="166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45"/>
              <p:cNvSpPr/>
              <p:nvPr/>
            </p:nvSpPr>
            <p:spPr>
              <a:xfrm>
                <a:off x="1054825" y="1298025"/>
                <a:ext cx="330050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13202" h="5420" extrusionOk="0">
                    <a:moveTo>
                      <a:pt x="11879" y="2531"/>
                    </a:moveTo>
                    <a:cubicBezTo>
                      <a:pt x="10762" y="1272"/>
                      <a:pt x="9170" y="309"/>
                      <a:pt x="7513" y="193"/>
                    </a:cubicBezTo>
                    <a:cubicBezTo>
                      <a:pt x="5240" y="39"/>
                      <a:pt x="1362" y="1"/>
                      <a:pt x="1" y="2248"/>
                    </a:cubicBezTo>
                    <a:cubicBezTo>
                      <a:pt x="1285" y="2107"/>
                      <a:pt x="2428" y="1850"/>
                      <a:pt x="3545" y="1747"/>
                    </a:cubicBezTo>
                    <a:cubicBezTo>
                      <a:pt x="5664" y="1606"/>
                      <a:pt x="8168" y="2068"/>
                      <a:pt x="10557" y="3250"/>
                    </a:cubicBezTo>
                    <a:cubicBezTo>
                      <a:pt x="11301" y="3828"/>
                      <a:pt x="12226" y="4431"/>
                      <a:pt x="13202" y="5420"/>
                    </a:cubicBezTo>
                    <a:cubicBezTo>
                      <a:pt x="12997" y="4367"/>
                      <a:pt x="12598" y="3352"/>
                      <a:pt x="11879" y="2531"/>
                    </a:cubicBezTo>
                    <a:close/>
                  </a:path>
                </a:pathLst>
              </a:custGeom>
              <a:solidFill>
                <a:srgbClr val="FEFEFE">
                  <a:alpha val="6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45"/>
              <p:cNvSpPr/>
              <p:nvPr/>
            </p:nvSpPr>
            <p:spPr>
              <a:xfrm rot="-2914034">
                <a:off x="1157120" y="1208068"/>
                <a:ext cx="144513" cy="84133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3365" extrusionOk="0">
                    <a:moveTo>
                      <a:pt x="1" y="424"/>
                    </a:moveTo>
                    <a:cubicBezTo>
                      <a:pt x="591" y="745"/>
                      <a:pt x="5779" y="3365"/>
                      <a:pt x="5137" y="1169"/>
                    </a:cubicBezTo>
                    <a:cubicBezTo>
                      <a:pt x="4816" y="0"/>
                      <a:pt x="912" y="103"/>
                      <a:pt x="1" y="424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45"/>
              <p:cNvSpPr/>
              <p:nvPr/>
            </p:nvSpPr>
            <p:spPr>
              <a:xfrm>
                <a:off x="983575" y="1250200"/>
                <a:ext cx="507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580" extrusionOk="0">
                    <a:moveTo>
                      <a:pt x="1015" y="0"/>
                    </a:moveTo>
                    <a:cubicBezTo>
                      <a:pt x="0" y="0"/>
                      <a:pt x="0" y="1580"/>
                      <a:pt x="1015" y="1580"/>
                    </a:cubicBezTo>
                    <a:cubicBezTo>
                      <a:pt x="2029" y="1580"/>
                      <a:pt x="2029" y="0"/>
                      <a:pt x="1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45"/>
              <p:cNvSpPr/>
              <p:nvPr/>
            </p:nvSpPr>
            <p:spPr>
              <a:xfrm>
                <a:off x="1005075" y="1260150"/>
                <a:ext cx="15750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76" extrusionOk="0">
                    <a:moveTo>
                      <a:pt x="309" y="1"/>
                    </a:moveTo>
                    <a:cubicBezTo>
                      <a:pt x="0" y="1"/>
                      <a:pt x="0" y="476"/>
                      <a:pt x="309" y="476"/>
                    </a:cubicBezTo>
                    <a:cubicBezTo>
                      <a:pt x="630" y="476"/>
                      <a:pt x="630" y="1"/>
                      <a:pt x="3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45"/>
              <p:cNvSpPr/>
              <p:nvPr/>
            </p:nvSpPr>
            <p:spPr>
              <a:xfrm>
                <a:off x="855800" y="1316000"/>
                <a:ext cx="133575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343" h="939" extrusionOk="0">
                    <a:moveTo>
                      <a:pt x="5342" y="1"/>
                    </a:moveTo>
                    <a:lnTo>
                      <a:pt x="5124" y="78"/>
                    </a:lnTo>
                    <a:lnTo>
                      <a:pt x="5008" y="129"/>
                    </a:lnTo>
                    <a:lnTo>
                      <a:pt x="4867" y="168"/>
                    </a:lnTo>
                    <a:cubicBezTo>
                      <a:pt x="4764" y="194"/>
                      <a:pt x="4649" y="219"/>
                      <a:pt x="4533" y="245"/>
                    </a:cubicBezTo>
                    <a:cubicBezTo>
                      <a:pt x="4392" y="271"/>
                      <a:pt x="4264" y="296"/>
                      <a:pt x="4122" y="309"/>
                    </a:cubicBezTo>
                    <a:cubicBezTo>
                      <a:pt x="3981" y="322"/>
                      <a:pt x="3827" y="322"/>
                      <a:pt x="3673" y="348"/>
                    </a:cubicBezTo>
                    <a:cubicBezTo>
                      <a:pt x="3506" y="361"/>
                      <a:pt x="3339" y="361"/>
                      <a:pt x="3172" y="361"/>
                    </a:cubicBezTo>
                    <a:lnTo>
                      <a:pt x="2671" y="361"/>
                    </a:lnTo>
                    <a:cubicBezTo>
                      <a:pt x="2324" y="361"/>
                      <a:pt x="1991" y="386"/>
                      <a:pt x="1657" y="425"/>
                    </a:cubicBezTo>
                    <a:cubicBezTo>
                      <a:pt x="1503" y="438"/>
                      <a:pt x="1348" y="463"/>
                      <a:pt x="1194" y="502"/>
                    </a:cubicBezTo>
                    <a:cubicBezTo>
                      <a:pt x="1053" y="527"/>
                      <a:pt x="912" y="579"/>
                      <a:pt x="796" y="617"/>
                    </a:cubicBezTo>
                    <a:cubicBezTo>
                      <a:pt x="668" y="643"/>
                      <a:pt x="565" y="694"/>
                      <a:pt x="462" y="733"/>
                    </a:cubicBezTo>
                    <a:cubicBezTo>
                      <a:pt x="360" y="771"/>
                      <a:pt x="283" y="810"/>
                      <a:pt x="206" y="836"/>
                    </a:cubicBezTo>
                    <a:lnTo>
                      <a:pt x="0" y="938"/>
                    </a:lnTo>
                    <a:lnTo>
                      <a:pt x="231" y="874"/>
                    </a:lnTo>
                    <a:cubicBezTo>
                      <a:pt x="308" y="836"/>
                      <a:pt x="398" y="810"/>
                      <a:pt x="488" y="797"/>
                    </a:cubicBezTo>
                    <a:cubicBezTo>
                      <a:pt x="591" y="759"/>
                      <a:pt x="694" y="733"/>
                      <a:pt x="822" y="707"/>
                    </a:cubicBezTo>
                    <a:cubicBezTo>
                      <a:pt x="950" y="682"/>
                      <a:pt x="1079" y="643"/>
                      <a:pt x="1220" y="617"/>
                    </a:cubicBezTo>
                    <a:cubicBezTo>
                      <a:pt x="1374" y="605"/>
                      <a:pt x="1528" y="592"/>
                      <a:pt x="1682" y="566"/>
                    </a:cubicBezTo>
                    <a:cubicBezTo>
                      <a:pt x="1824" y="553"/>
                      <a:pt x="1991" y="540"/>
                      <a:pt x="2158" y="527"/>
                    </a:cubicBezTo>
                    <a:cubicBezTo>
                      <a:pt x="2324" y="527"/>
                      <a:pt x="2491" y="515"/>
                      <a:pt x="2671" y="515"/>
                    </a:cubicBezTo>
                    <a:lnTo>
                      <a:pt x="3172" y="515"/>
                    </a:lnTo>
                    <a:cubicBezTo>
                      <a:pt x="3352" y="502"/>
                      <a:pt x="3519" y="502"/>
                      <a:pt x="3673" y="489"/>
                    </a:cubicBezTo>
                    <a:cubicBezTo>
                      <a:pt x="3840" y="463"/>
                      <a:pt x="3994" y="450"/>
                      <a:pt x="4135" y="425"/>
                    </a:cubicBezTo>
                    <a:cubicBezTo>
                      <a:pt x="4276" y="399"/>
                      <a:pt x="4418" y="373"/>
                      <a:pt x="4546" y="335"/>
                    </a:cubicBezTo>
                    <a:cubicBezTo>
                      <a:pt x="4610" y="309"/>
                      <a:pt x="4674" y="296"/>
                      <a:pt x="4726" y="283"/>
                    </a:cubicBezTo>
                    <a:lnTo>
                      <a:pt x="4880" y="219"/>
                    </a:lnTo>
                    <a:lnTo>
                      <a:pt x="5021" y="168"/>
                    </a:lnTo>
                    <a:lnTo>
                      <a:pt x="5137" y="117"/>
                    </a:lnTo>
                    <a:lnTo>
                      <a:pt x="53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45"/>
              <p:cNvSpPr/>
              <p:nvPr/>
            </p:nvSpPr>
            <p:spPr>
              <a:xfrm>
                <a:off x="1028200" y="1283275"/>
                <a:ext cx="50725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567" extrusionOk="0">
                    <a:moveTo>
                      <a:pt x="1015" y="0"/>
                    </a:moveTo>
                    <a:cubicBezTo>
                      <a:pt x="0" y="0"/>
                      <a:pt x="0" y="1567"/>
                      <a:pt x="1015" y="1567"/>
                    </a:cubicBezTo>
                    <a:cubicBezTo>
                      <a:pt x="2029" y="1567"/>
                      <a:pt x="2029" y="0"/>
                      <a:pt x="10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45"/>
              <p:cNvSpPr/>
              <p:nvPr/>
            </p:nvSpPr>
            <p:spPr>
              <a:xfrm>
                <a:off x="990625" y="1175075"/>
                <a:ext cx="228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50" extrusionOk="0">
                    <a:moveTo>
                      <a:pt x="912" y="1"/>
                    </a:moveTo>
                    <a:lnTo>
                      <a:pt x="912" y="1"/>
                    </a:lnTo>
                    <a:cubicBezTo>
                      <a:pt x="861" y="39"/>
                      <a:pt x="822" y="90"/>
                      <a:pt x="784" y="129"/>
                    </a:cubicBezTo>
                    <a:cubicBezTo>
                      <a:pt x="771" y="155"/>
                      <a:pt x="745" y="167"/>
                      <a:pt x="733" y="193"/>
                    </a:cubicBezTo>
                    <a:cubicBezTo>
                      <a:pt x="707" y="219"/>
                      <a:pt x="681" y="232"/>
                      <a:pt x="668" y="257"/>
                    </a:cubicBezTo>
                    <a:cubicBezTo>
                      <a:pt x="643" y="283"/>
                      <a:pt x="617" y="296"/>
                      <a:pt x="591" y="322"/>
                    </a:cubicBezTo>
                    <a:cubicBezTo>
                      <a:pt x="566" y="334"/>
                      <a:pt x="540" y="347"/>
                      <a:pt x="514" y="360"/>
                    </a:cubicBezTo>
                    <a:cubicBezTo>
                      <a:pt x="489" y="373"/>
                      <a:pt x="463" y="386"/>
                      <a:pt x="437" y="386"/>
                    </a:cubicBezTo>
                    <a:cubicBezTo>
                      <a:pt x="399" y="399"/>
                      <a:pt x="373" y="399"/>
                      <a:pt x="347" y="399"/>
                    </a:cubicBezTo>
                    <a:lnTo>
                      <a:pt x="180" y="399"/>
                    </a:lnTo>
                    <a:cubicBezTo>
                      <a:pt x="155" y="399"/>
                      <a:pt x="129" y="399"/>
                      <a:pt x="103" y="386"/>
                    </a:cubicBezTo>
                    <a:lnTo>
                      <a:pt x="1" y="386"/>
                    </a:lnTo>
                    <a:cubicBezTo>
                      <a:pt x="1" y="386"/>
                      <a:pt x="26" y="399"/>
                      <a:pt x="39" y="399"/>
                    </a:cubicBezTo>
                    <a:cubicBezTo>
                      <a:pt x="52" y="411"/>
                      <a:pt x="65" y="424"/>
                      <a:pt x="78" y="437"/>
                    </a:cubicBezTo>
                    <a:cubicBezTo>
                      <a:pt x="103" y="450"/>
                      <a:pt x="129" y="476"/>
                      <a:pt x="142" y="476"/>
                    </a:cubicBezTo>
                    <a:cubicBezTo>
                      <a:pt x="168" y="489"/>
                      <a:pt x="206" y="501"/>
                      <a:pt x="232" y="514"/>
                    </a:cubicBezTo>
                    <a:cubicBezTo>
                      <a:pt x="270" y="527"/>
                      <a:pt x="309" y="540"/>
                      <a:pt x="347" y="540"/>
                    </a:cubicBezTo>
                    <a:cubicBezTo>
                      <a:pt x="367" y="546"/>
                      <a:pt x="386" y="550"/>
                      <a:pt x="405" y="550"/>
                    </a:cubicBezTo>
                    <a:cubicBezTo>
                      <a:pt x="424" y="550"/>
                      <a:pt x="444" y="546"/>
                      <a:pt x="463" y="540"/>
                    </a:cubicBezTo>
                    <a:cubicBezTo>
                      <a:pt x="501" y="540"/>
                      <a:pt x="540" y="527"/>
                      <a:pt x="578" y="501"/>
                    </a:cubicBezTo>
                    <a:cubicBezTo>
                      <a:pt x="617" y="489"/>
                      <a:pt x="655" y="463"/>
                      <a:pt x="694" y="437"/>
                    </a:cubicBezTo>
                    <a:cubicBezTo>
                      <a:pt x="720" y="411"/>
                      <a:pt x="745" y="386"/>
                      <a:pt x="771" y="347"/>
                    </a:cubicBezTo>
                    <a:cubicBezTo>
                      <a:pt x="784" y="322"/>
                      <a:pt x="810" y="296"/>
                      <a:pt x="822" y="257"/>
                    </a:cubicBezTo>
                    <a:cubicBezTo>
                      <a:pt x="835" y="232"/>
                      <a:pt x="848" y="206"/>
                      <a:pt x="861" y="180"/>
                    </a:cubicBezTo>
                    <a:cubicBezTo>
                      <a:pt x="887" y="116"/>
                      <a:pt x="899" y="65"/>
                      <a:pt x="9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7" name="Google Shape;3057;p45"/>
            <p:cNvGrpSpPr/>
            <p:nvPr/>
          </p:nvGrpSpPr>
          <p:grpSpPr>
            <a:xfrm>
              <a:off x="2235979" y="-170293"/>
              <a:ext cx="579895" cy="677648"/>
              <a:chOff x="2235979" y="-170293"/>
              <a:chExt cx="579895" cy="677648"/>
            </a:xfrm>
          </p:grpSpPr>
          <p:grpSp>
            <p:nvGrpSpPr>
              <p:cNvPr id="3058" name="Google Shape;3058;p45"/>
              <p:cNvGrpSpPr/>
              <p:nvPr/>
            </p:nvGrpSpPr>
            <p:grpSpPr>
              <a:xfrm rot="-5885373">
                <a:off x="2119675" y="8694"/>
                <a:ext cx="639022" cy="319672"/>
                <a:chOff x="2081351" y="3378926"/>
                <a:chExt cx="347598" cy="173887"/>
              </a:xfrm>
            </p:grpSpPr>
            <p:sp>
              <p:nvSpPr>
                <p:cNvPr id="3059" name="Google Shape;3059;p45"/>
                <p:cNvSpPr/>
                <p:nvPr/>
              </p:nvSpPr>
              <p:spPr>
                <a:xfrm rot="1322796">
                  <a:off x="2284885" y="3399631"/>
                  <a:ext cx="129928" cy="100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1412" extrusionOk="0">
                      <a:moveTo>
                        <a:pt x="916" y="0"/>
                      </a:moveTo>
                      <a:cubicBezTo>
                        <a:pt x="1" y="0"/>
                        <a:pt x="1" y="1412"/>
                        <a:pt x="916" y="1412"/>
                      </a:cubicBezTo>
                      <a:cubicBezTo>
                        <a:pt x="1823" y="1412"/>
                        <a:pt x="1823" y="0"/>
                        <a:pt x="9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0" name="Google Shape;3060;p45"/>
                <p:cNvSpPr/>
                <p:nvPr/>
              </p:nvSpPr>
              <p:spPr>
                <a:xfrm rot="1322796">
                  <a:off x="2091980" y="3470319"/>
                  <a:ext cx="74407" cy="71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998" extrusionOk="0">
                      <a:moveTo>
                        <a:pt x="505" y="0"/>
                      </a:moveTo>
                      <a:cubicBezTo>
                        <a:pt x="368" y="0"/>
                        <a:pt x="240" y="52"/>
                        <a:pt x="146" y="146"/>
                      </a:cubicBezTo>
                      <a:cubicBezTo>
                        <a:pt x="52" y="240"/>
                        <a:pt x="0" y="368"/>
                        <a:pt x="0" y="497"/>
                      </a:cubicBezTo>
                      <a:cubicBezTo>
                        <a:pt x="0" y="634"/>
                        <a:pt x="52" y="762"/>
                        <a:pt x="146" y="856"/>
                      </a:cubicBezTo>
                      <a:cubicBezTo>
                        <a:pt x="244" y="950"/>
                        <a:pt x="372" y="997"/>
                        <a:pt x="501" y="997"/>
                      </a:cubicBezTo>
                      <a:cubicBezTo>
                        <a:pt x="629" y="997"/>
                        <a:pt x="757" y="950"/>
                        <a:pt x="856" y="856"/>
                      </a:cubicBezTo>
                      <a:cubicBezTo>
                        <a:pt x="1044" y="659"/>
                        <a:pt x="1044" y="343"/>
                        <a:pt x="856" y="146"/>
                      </a:cubicBezTo>
                      <a:cubicBezTo>
                        <a:pt x="762" y="52"/>
                        <a:pt x="633" y="0"/>
                        <a:pt x="5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61" name="Google Shape;3061;p45"/>
              <p:cNvSpPr/>
              <p:nvPr/>
            </p:nvSpPr>
            <p:spPr>
              <a:xfrm rot="-4562534">
                <a:off x="2667526" y="89992"/>
                <a:ext cx="136794" cy="130767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998" extrusionOk="0">
                    <a:moveTo>
                      <a:pt x="505" y="0"/>
                    </a:moveTo>
                    <a:cubicBezTo>
                      <a:pt x="368" y="0"/>
                      <a:pt x="240" y="52"/>
                      <a:pt x="146" y="146"/>
                    </a:cubicBezTo>
                    <a:cubicBezTo>
                      <a:pt x="52" y="240"/>
                      <a:pt x="0" y="368"/>
                      <a:pt x="0" y="497"/>
                    </a:cubicBezTo>
                    <a:cubicBezTo>
                      <a:pt x="0" y="634"/>
                      <a:pt x="52" y="762"/>
                      <a:pt x="146" y="856"/>
                    </a:cubicBezTo>
                    <a:cubicBezTo>
                      <a:pt x="244" y="950"/>
                      <a:pt x="372" y="997"/>
                      <a:pt x="501" y="997"/>
                    </a:cubicBezTo>
                    <a:cubicBezTo>
                      <a:pt x="629" y="997"/>
                      <a:pt x="757" y="950"/>
                      <a:pt x="856" y="856"/>
                    </a:cubicBezTo>
                    <a:cubicBezTo>
                      <a:pt x="1044" y="659"/>
                      <a:pt x="1044" y="343"/>
                      <a:pt x="856" y="146"/>
                    </a:cubicBezTo>
                    <a:cubicBezTo>
                      <a:pt x="762" y="52"/>
                      <a:pt x="633" y="0"/>
                      <a:pt x="5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62" name="Google Shape;3062;p45"/>
          <p:cNvGrpSpPr/>
          <p:nvPr/>
        </p:nvGrpSpPr>
        <p:grpSpPr>
          <a:xfrm rot="757382" flipH="1">
            <a:off x="411917" y="106383"/>
            <a:ext cx="2107870" cy="2446404"/>
            <a:chOff x="7114822" y="265281"/>
            <a:chExt cx="2130641" cy="2472832"/>
          </a:xfrm>
        </p:grpSpPr>
        <p:grpSp>
          <p:nvGrpSpPr>
            <p:cNvPr id="3063" name="Google Shape;3063;p45"/>
            <p:cNvGrpSpPr/>
            <p:nvPr/>
          </p:nvGrpSpPr>
          <p:grpSpPr>
            <a:xfrm>
              <a:off x="7114822" y="265281"/>
              <a:ext cx="2130641" cy="2472832"/>
              <a:chOff x="7114822" y="265281"/>
              <a:chExt cx="2130641" cy="2472832"/>
            </a:xfrm>
          </p:grpSpPr>
          <p:grpSp>
            <p:nvGrpSpPr>
              <p:cNvPr id="3064" name="Google Shape;3064;p45"/>
              <p:cNvGrpSpPr/>
              <p:nvPr/>
            </p:nvGrpSpPr>
            <p:grpSpPr>
              <a:xfrm rot="-1785778" flipH="1">
                <a:off x="7496811" y="622252"/>
                <a:ext cx="1366663" cy="1902111"/>
                <a:chOff x="2179100" y="3190400"/>
                <a:chExt cx="599425" cy="834225"/>
              </a:xfrm>
            </p:grpSpPr>
            <p:sp>
              <p:nvSpPr>
                <p:cNvPr id="3065" name="Google Shape;3065;p45"/>
                <p:cNvSpPr/>
                <p:nvPr/>
              </p:nvSpPr>
              <p:spPr>
                <a:xfrm>
                  <a:off x="2181350" y="3190425"/>
                  <a:ext cx="596850" cy="83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74" h="33368" extrusionOk="0">
                      <a:moveTo>
                        <a:pt x="12457" y="1"/>
                      </a:moveTo>
                      <a:cubicBezTo>
                        <a:pt x="10894" y="1"/>
                        <a:pt x="9134" y="561"/>
                        <a:pt x="7205" y="2073"/>
                      </a:cubicBezTo>
                      <a:cubicBezTo>
                        <a:pt x="6737" y="1938"/>
                        <a:pt x="6246" y="1879"/>
                        <a:pt x="5751" y="1879"/>
                      </a:cubicBezTo>
                      <a:cubicBezTo>
                        <a:pt x="3552" y="1879"/>
                        <a:pt x="1266" y="3042"/>
                        <a:pt x="553" y="3922"/>
                      </a:cubicBezTo>
                      <a:cubicBezTo>
                        <a:pt x="463" y="4025"/>
                        <a:pt x="399" y="4128"/>
                        <a:pt x="360" y="4243"/>
                      </a:cubicBezTo>
                      <a:cubicBezTo>
                        <a:pt x="1" y="5206"/>
                        <a:pt x="2325" y="4513"/>
                        <a:pt x="3995" y="5373"/>
                      </a:cubicBezTo>
                      <a:cubicBezTo>
                        <a:pt x="1478" y="8789"/>
                        <a:pt x="1503" y="12462"/>
                        <a:pt x="2646" y="15813"/>
                      </a:cubicBezTo>
                      <a:cubicBezTo>
                        <a:pt x="3930" y="19576"/>
                        <a:pt x="6589" y="22941"/>
                        <a:pt x="8630" y="25111"/>
                      </a:cubicBezTo>
                      <a:cubicBezTo>
                        <a:pt x="7616" y="26061"/>
                        <a:pt x="7166" y="27692"/>
                        <a:pt x="7295" y="29117"/>
                      </a:cubicBezTo>
                      <a:cubicBezTo>
                        <a:pt x="7308" y="29387"/>
                        <a:pt x="7346" y="29644"/>
                        <a:pt x="7410" y="29901"/>
                      </a:cubicBezTo>
                      <a:cubicBezTo>
                        <a:pt x="7770" y="31352"/>
                        <a:pt x="8772" y="32559"/>
                        <a:pt x="10056" y="33368"/>
                      </a:cubicBezTo>
                      <a:cubicBezTo>
                        <a:pt x="11622" y="32533"/>
                        <a:pt x="12573" y="30877"/>
                        <a:pt x="12509" y="29104"/>
                      </a:cubicBezTo>
                      <a:lnTo>
                        <a:pt x="12509" y="29104"/>
                      </a:lnTo>
                      <a:cubicBezTo>
                        <a:pt x="13435" y="29559"/>
                        <a:pt x="14453" y="29790"/>
                        <a:pt x="15479" y="29790"/>
                      </a:cubicBezTo>
                      <a:cubicBezTo>
                        <a:pt x="15989" y="29790"/>
                        <a:pt x="16500" y="29733"/>
                        <a:pt x="17003" y="29618"/>
                      </a:cubicBezTo>
                      <a:cubicBezTo>
                        <a:pt x="16862" y="28745"/>
                        <a:pt x="16579" y="27897"/>
                        <a:pt x="16156" y="27127"/>
                      </a:cubicBezTo>
                      <a:cubicBezTo>
                        <a:pt x="16014" y="26883"/>
                        <a:pt x="15860" y="26652"/>
                        <a:pt x="15693" y="26433"/>
                      </a:cubicBezTo>
                      <a:cubicBezTo>
                        <a:pt x="15000" y="25496"/>
                        <a:pt x="14037" y="24790"/>
                        <a:pt x="12932" y="24404"/>
                      </a:cubicBezTo>
                      <a:cubicBezTo>
                        <a:pt x="12428" y="24241"/>
                        <a:pt x="11904" y="24157"/>
                        <a:pt x="11378" y="24157"/>
                      </a:cubicBezTo>
                      <a:cubicBezTo>
                        <a:pt x="10873" y="24157"/>
                        <a:pt x="10367" y="24234"/>
                        <a:pt x="9876" y="24392"/>
                      </a:cubicBezTo>
                      <a:cubicBezTo>
                        <a:pt x="9863" y="24366"/>
                        <a:pt x="9850" y="24340"/>
                        <a:pt x="9850" y="24315"/>
                      </a:cubicBezTo>
                      <a:cubicBezTo>
                        <a:pt x="8374" y="20565"/>
                        <a:pt x="8438" y="16006"/>
                        <a:pt x="10942" y="13155"/>
                      </a:cubicBezTo>
                      <a:cubicBezTo>
                        <a:pt x="11186" y="13964"/>
                        <a:pt x="11430" y="14799"/>
                        <a:pt x="11905" y="15492"/>
                      </a:cubicBezTo>
                      <a:cubicBezTo>
                        <a:pt x="12685" y="16594"/>
                        <a:pt x="14122" y="17255"/>
                        <a:pt x="15490" y="17255"/>
                      </a:cubicBezTo>
                      <a:cubicBezTo>
                        <a:pt x="15654" y="17255"/>
                        <a:pt x="15816" y="17245"/>
                        <a:pt x="15976" y="17226"/>
                      </a:cubicBezTo>
                      <a:cubicBezTo>
                        <a:pt x="16168" y="16045"/>
                        <a:pt x="16130" y="14825"/>
                        <a:pt x="15886" y="13656"/>
                      </a:cubicBezTo>
                      <a:cubicBezTo>
                        <a:pt x="15757" y="13078"/>
                        <a:pt x="15565" y="12526"/>
                        <a:pt x="15308" y="12000"/>
                      </a:cubicBezTo>
                      <a:cubicBezTo>
                        <a:pt x="15064" y="11486"/>
                        <a:pt x="14743" y="11011"/>
                        <a:pt x="14371" y="10574"/>
                      </a:cubicBezTo>
                      <a:cubicBezTo>
                        <a:pt x="14589" y="10446"/>
                        <a:pt x="14807" y="10330"/>
                        <a:pt x="15025" y="10215"/>
                      </a:cubicBezTo>
                      <a:lnTo>
                        <a:pt x="15167" y="10138"/>
                      </a:lnTo>
                      <a:cubicBezTo>
                        <a:pt x="15321" y="10060"/>
                        <a:pt x="15462" y="9983"/>
                        <a:pt x="15616" y="9894"/>
                      </a:cubicBezTo>
                      <a:lnTo>
                        <a:pt x="15706" y="9855"/>
                      </a:lnTo>
                      <a:cubicBezTo>
                        <a:pt x="15847" y="9778"/>
                        <a:pt x="16001" y="9701"/>
                        <a:pt x="16143" y="9637"/>
                      </a:cubicBezTo>
                      <a:lnTo>
                        <a:pt x="16335" y="9547"/>
                      </a:lnTo>
                      <a:lnTo>
                        <a:pt x="16682" y="9367"/>
                      </a:lnTo>
                      <a:lnTo>
                        <a:pt x="16977" y="9226"/>
                      </a:lnTo>
                      <a:lnTo>
                        <a:pt x="17260" y="9097"/>
                      </a:lnTo>
                      <a:lnTo>
                        <a:pt x="17478" y="8995"/>
                      </a:lnTo>
                      <a:cubicBezTo>
                        <a:pt x="17825" y="8828"/>
                        <a:pt x="18159" y="8674"/>
                        <a:pt x="18493" y="8520"/>
                      </a:cubicBezTo>
                      <a:lnTo>
                        <a:pt x="18518" y="8507"/>
                      </a:lnTo>
                      <a:lnTo>
                        <a:pt x="19250" y="8173"/>
                      </a:lnTo>
                      <a:lnTo>
                        <a:pt x="19456" y="8083"/>
                      </a:lnTo>
                      <a:lnTo>
                        <a:pt x="19636" y="8006"/>
                      </a:lnTo>
                      <a:lnTo>
                        <a:pt x="20098" y="7788"/>
                      </a:lnTo>
                      <a:cubicBezTo>
                        <a:pt x="22281" y="6786"/>
                        <a:pt x="23873" y="5951"/>
                        <a:pt x="23655" y="5181"/>
                      </a:cubicBezTo>
                      <a:cubicBezTo>
                        <a:pt x="23497" y="4614"/>
                        <a:pt x="22935" y="4486"/>
                        <a:pt x="22287" y="4486"/>
                      </a:cubicBezTo>
                      <a:cubicBezTo>
                        <a:pt x="21754" y="4486"/>
                        <a:pt x="21164" y="4572"/>
                        <a:pt x="20694" y="4572"/>
                      </a:cubicBezTo>
                      <a:cubicBezTo>
                        <a:pt x="20572" y="4572"/>
                        <a:pt x="20458" y="4566"/>
                        <a:pt x="20355" y="4551"/>
                      </a:cubicBezTo>
                      <a:cubicBezTo>
                        <a:pt x="19710" y="4457"/>
                        <a:pt x="16867" y="1"/>
                        <a:pt x="12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21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6" name="Google Shape;3066;p45"/>
                <p:cNvSpPr/>
                <p:nvPr/>
              </p:nvSpPr>
              <p:spPr>
                <a:xfrm>
                  <a:off x="2179100" y="3237400"/>
                  <a:ext cx="215775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1" h="4638" extrusionOk="0">
                      <a:moveTo>
                        <a:pt x="5842" y="1"/>
                      </a:moveTo>
                      <a:cubicBezTo>
                        <a:pt x="3646" y="1"/>
                        <a:pt x="1357" y="1161"/>
                        <a:pt x="643" y="2043"/>
                      </a:cubicBezTo>
                      <a:cubicBezTo>
                        <a:pt x="566" y="2133"/>
                        <a:pt x="502" y="2249"/>
                        <a:pt x="450" y="2364"/>
                      </a:cubicBezTo>
                      <a:cubicBezTo>
                        <a:pt x="1" y="3610"/>
                        <a:pt x="3943" y="2120"/>
                        <a:pt x="5266" y="4637"/>
                      </a:cubicBezTo>
                      <a:lnTo>
                        <a:pt x="7937" y="1632"/>
                      </a:lnTo>
                      <a:lnTo>
                        <a:pt x="8630" y="862"/>
                      </a:lnTo>
                      <a:cubicBezTo>
                        <a:pt x="7826" y="242"/>
                        <a:pt x="6844" y="1"/>
                        <a:pt x="584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7" name="Google Shape;3067;p45"/>
                <p:cNvSpPr/>
                <p:nvPr/>
              </p:nvSpPr>
              <p:spPr>
                <a:xfrm>
                  <a:off x="2179100" y="3244475"/>
                  <a:ext cx="198450" cy="10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" h="4355" extrusionOk="0">
                      <a:moveTo>
                        <a:pt x="7295" y="1"/>
                      </a:moveTo>
                      <a:cubicBezTo>
                        <a:pt x="6229" y="476"/>
                        <a:pt x="5253" y="1131"/>
                        <a:pt x="4406" y="1940"/>
                      </a:cubicBezTo>
                      <a:cubicBezTo>
                        <a:pt x="4060" y="1854"/>
                        <a:pt x="3705" y="1811"/>
                        <a:pt x="3350" y="1811"/>
                      </a:cubicBezTo>
                      <a:cubicBezTo>
                        <a:pt x="3123" y="1811"/>
                        <a:pt x="2897" y="1828"/>
                        <a:pt x="2672" y="1863"/>
                      </a:cubicBezTo>
                      <a:cubicBezTo>
                        <a:pt x="2280" y="1936"/>
                        <a:pt x="1877" y="2056"/>
                        <a:pt x="1473" y="2056"/>
                      </a:cubicBezTo>
                      <a:cubicBezTo>
                        <a:pt x="1453" y="2056"/>
                        <a:pt x="1433" y="2056"/>
                        <a:pt x="1414" y="2056"/>
                      </a:cubicBezTo>
                      <a:cubicBezTo>
                        <a:pt x="1131" y="2043"/>
                        <a:pt x="861" y="1940"/>
                        <a:pt x="656" y="1760"/>
                      </a:cubicBezTo>
                      <a:cubicBezTo>
                        <a:pt x="566" y="1850"/>
                        <a:pt x="502" y="1966"/>
                        <a:pt x="450" y="2081"/>
                      </a:cubicBezTo>
                      <a:cubicBezTo>
                        <a:pt x="1" y="3327"/>
                        <a:pt x="3943" y="1837"/>
                        <a:pt x="5266" y="4354"/>
                      </a:cubicBezTo>
                      <a:lnTo>
                        <a:pt x="7937" y="1349"/>
                      </a:lnTo>
                      <a:cubicBezTo>
                        <a:pt x="7770" y="874"/>
                        <a:pt x="7552" y="438"/>
                        <a:pt x="729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7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8" name="Google Shape;3068;p45"/>
                <p:cNvSpPr/>
                <p:nvPr/>
              </p:nvSpPr>
              <p:spPr>
                <a:xfrm>
                  <a:off x="2217000" y="3190400"/>
                  <a:ext cx="561525" cy="69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1" h="27681" extrusionOk="0">
                      <a:moveTo>
                        <a:pt x="11041" y="1"/>
                      </a:moveTo>
                      <a:cubicBezTo>
                        <a:pt x="8803" y="1"/>
                        <a:pt x="6162" y="1147"/>
                        <a:pt x="3198" y="4591"/>
                      </a:cubicBezTo>
                      <a:cubicBezTo>
                        <a:pt x="64" y="8238"/>
                        <a:pt x="0" y="12206"/>
                        <a:pt x="1233" y="15814"/>
                      </a:cubicBezTo>
                      <a:cubicBezTo>
                        <a:pt x="2902" y="20733"/>
                        <a:pt x="6960" y="24970"/>
                        <a:pt x="8861" y="26768"/>
                      </a:cubicBezTo>
                      <a:cubicBezTo>
                        <a:pt x="9490" y="27359"/>
                        <a:pt x="9875" y="27680"/>
                        <a:pt x="9875" y="27680"/>
                      </a:cubicBezTo>
                      <a:lnTo>
                        <a:pt x="10261" y="27539"/>
                      </a:lnTo>
                      <a:cubicBezTo>
                        <a:pt x="10004" y="27205"/>
                        <a:pt x="9760" y="26858"/>
                        <a:pt x="9529" y="26499"/>
                      </a:cubicBezTo>
                      <a:cubicBezTo>
                        <a:pt x="9092" y="25805"/>
                        <a:pt x="8720" y="25073"/>
                        <a:pt x="8424" y="24316"/>
                      </a:cubicBezTo>
                      <a:cubicBezTo>
                        <a:pt x="6832" y="20283"/>
                        <a:pt x="7037" y="15288"/>
                        <a:pt x="10145" y="12514"/>
                      </a:cubicBezTo>
                      <a:cubicBezTo>
                        <a:pt x="11635" y="11204"/>
                        <a:pt x="13728" y="10087"/>
                        <a:pt x="15770" y="9137"/>
                      </a:cubicBezTo>
                      <a:cubicBezTo>
                        <a:pt x="16784" y="8649"/>
                        <a:pt x="17786" y="8212"/>
                        <a:pt x="18685" y="7789"/>
                      </a:cubicBezTo>
                      <a:cubicBezTo>
                        <a:pt x="20868" y="6787"/>
                        <a:pt x="22460" y="5952"/>
                        <a:pt x="22242" y="5182"/>
                      </a:cubicBezTo>
                      <a:cubicBezTo>
                        <a:pt x="22085" y="4618"/>
                        <a:pt x="21529" y="4491"/>
                        <a:pt x="20886" y="4491"/>
                      </a:cubicBezTo>
                      <a:cubicBezTo>
                        <a:pt x="20360" y="4491"/>
                        <a:pt x="19775" y="4577"/>
                        <a:pt x="19306" y="4577"/>
                      </a:cubicBezTo>
                      <a:cubicBezTo>
                        <a:pt x="19174" y="4577"/>
                        <a:pt x="19051" y="4570"/>
                        <a:pt x="18942" y="4552"/>
                      </a:cubicBezTo>
                      <a:cubicBezTo>
                        <a:pt x="18294" y="4459"/>
                        <a:pt x="15453" y="1"/>
                        <a:pt x="1104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9" name="Google Shape;3069;p45"/>
                <p:cNvSpPr/>
                <p:nvPr/>
              </p:nvSpPr>
              <p:spPr>
                <a:xfrm>
                  <a:off x="2250700" y="3385100"/>
                  <a:ext cx="433100" cy="41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4" h="16528" extrusionOk="0">
                      <a:moveTo>
                        <a:pt x="17324" y="1"/>
                      </a:moveTo>
                      <a:lnTo>
                        <a:pt x="17324" y="1"/>
                      </a:lnTo>
                      <a:cubicBezTo>
                        <a:pt x="11892" y="1798"/>
                        <a:pt x="1" y="2633"/>
                        <a:pt x="7076" y="16528"/>
                      </a:cubicBezTo>
                      <a:cubicBezTo>
                        <a:pt x="5484" y="12495"/>
                        <a:pt x="5689" y="7487"/>
                        <a:pt x="8797" y="4726"/>
                      </a:cubicBezTo>
                      <a:cubicBezTo>
                        <a:pt x="11032" y="2749"/>
                        <a:pt x="14627" y="1246"/>
                        <a:pt x="17324" y="1"/>
                      </a:cubicBezTo>
                      <a:close/>
                    </a:path>
                  </a:pathLst>
                </a:custGeom>
                <a:solidFill>
                  <a:srgbClr val="FEFEFE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0" name="Google Shape;3070;p45"/>
                <p:cNvSpPr/>
                <p:nvPr/>
              </p:nvSpPr>
              <p:spPr>
                <a:xfrm>
                  <a:off x="2417325" y="3407250"/>
                  <a:ext cx="168250" cy="21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0" h="8582" extrusionOk="0">
                      <a:moveTo>
                        <a:pt x="1914" y="1"/>
                      </a:moveTo>
                      <a:lnTo>
                        <a:pt x="0" y="1760"/>
                      </a:lnTo>
                      <a:lnTo>
                        <a:pt x="52" y="1798"/>
                      </a:lnTo>
                      <a:cubicBezTo>
                        <a:pt x="771" y="2389"/>
                        <a:pt x="1143" y="3301"/>
                        <a:pt x="1413" y="4187"/>
                      </a:cubicBezTo>
                      <a:cubicBezTo>
                        <a:pt x="1695" y="5073"/>
                        <a:pt x="1927" y="6036"/>
                        <a:pt x="2479" y="6819"/>
                      </a:cubicBezTo>
                      <a:cubicBezTo>
                        <a:pt x="3259" y="7921"/>
                        <a:pt x="4685" y="8582"/>
                        <a:pt x="6061" y="8582"/>
                      </a:cubicBezTo>
                      <a:cubicBezTo>
                        <a:pt x="6225" y="8582"/>
                        <a:pt x="6388" y="8572"/>
                        <a:pt x="6550" y="8553"/>
                      </a:cubicBezTo>
                      <a:cubicBezTo>
                        <a:pt x="6729" y="7359"/>
                        <a:pt x="6704" y="6152"/>
                        <a:pt x="6447" y="4983"/>
                      </a:cubicBezTo>
                      <a:cubicBezTo>
                        <a:pt x="6318" y="4405"/>
                        <a:pt x="6139" y="3853"/>
                        <a:pt x="5882" y="3327"/>
                      </a:cubicBezTo>
                      <a:cubicBezTo>
                        <a:pt x="5098" y="1721"/>
                        <a:pt x="3660" y="412"/>
                        <a:pt x="191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1" name="Google Shape;3071;p45"/>
                <p:cNvSpPr/>
                <p:nvPr/>
              </p:nvSpPr>
              <p:spPr>
                <a:xfrm>
                  <a:off x="2418925" y="3452200"/>
                  <a:ext cx="166650" cy="16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6" h="678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707" y="591"/>
                        <a:pt x="1079" y="1503"/>
                        <a:pt x="1349" y="2389"/>
                      </a:cubicBezTo>
                      <a:cubicBezTo>
                        <a:pt x="1631" y="3288"/>
                        <a:pt x="1863" y="4238"/>
                        <a:pt x="2415" y="5021"/>
                      </a:cubicBezTo>
                      <a:cubicBezTo>
                        <a:pt x="3195" y="6123"/>
                        <a:pt x="4621" y="6784"/>
                        <a:pt x="5997" y="6784"/>
                      </a:cubicBezTo>
                      <a:cubicBezTo>
                        <a:pt x="6161" y="6784"/>
                        <a:pt x="6324" y="6774"/>
                        <a:pt x="6486" y="6755"/>
                      </a:cubicBezTo>
                      <a:cubicBezTo>
                        <a:pt x="6665" y="5561"/>
                        <a:pt x="6640" y="4354"/>
                        <a:pt x="6383" y="3185"/>
                      </a:cubicBezTo>
                      <a:cubicBezTo>
                        <a:pt x="6157" y="3254"/>
                        <a:pt x="5918" y="3289"/>
                        <a:pt x="5680" y="3289"/>
                      </a:cubicBezTo>
                      <a:cubicBezTo>
                        <a:pt x="5430" y="3289"/>
                        <a:pt x="5181" y="3251"/>
                        <a:pt x="4945" y="3172"/>
                      </a:cubicBezTo>
                      <a:cubicBezTo>
                        <a:pt x="4303" y="2967"/>
                        <a:pt x="3750" y="2569"/>
                        <a:pt x="3250" y="2119"/>
                      </a:cubicBezTo>
                      <a:cubicBezTo>
                        <a:pt x="2736" y="1683"/>
                        <a:pt x="2286" y="1195"/>
                        <a:pt x="1747" y="784"/>
                      </a:cubicBezTo>
                      <a:cubicBezTo>
                        <a:pt x="1246" y="373"/>
                        <a:pt x="643" y="103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7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2" name="Google Shape;3072;p45"/>
                <p:cNvSpPr/>
                <p:nvPr/>
              </p:nvSpPr>
              <p:spPr>
                <a:xfrm>
                  <a:off x="2360175" y="3794475"/>
                  <a:ext cx="246275" cy="23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1" h="9206" extrusionOk="0">
                      <a:moveTo>
                        <a:pt x="4224" y="1"/>
                      </a:moveTo>
                      <a:cubicBezTo>
                        <a:pt x="3597" y="1"/>
                        <a:pt x="2970" y="121"/>
                        <a:pt x="2376" y="358"/>
                      </a:cubicBezTo>
                      <a:cubicBezTo>
                        <a:pt x="720" y="1064"/>
                        <a:pt x="1" y="3170"/>
                        <a:pt x="129" y="4968"/>
                      </a:cubicBezTo>
                      <a:cubicBezTo>
                        <a:pt x="155" y="5225"/>
                        <a:pt x="193" y="5482"/>
                        <a:pt x="257" y="5739"/>
                      </a:cubicBezTo>
                      <a:cubicBezTo>
                        <a:pt x="617" y="7190"/>
                        <a:pt x="1619" y="8397"/>
                        <a:pt x="2916" y="9206"/>
                      </a:cubicBezTo>
                      <a:cubicBezTo>
                        <a:pt x="4469" y="8371"/>
                        <a:pt x="5420" y="6715"/>
                        <a:pt x="5356" y="4942"/>
                      </a:cubicBezTo>
                      <a:lnTo>
                        <a:pt x="5356" y="4942"/>
                      </a:lnTo>
                      <a:cubicBezTo>
                        <a:pt x="6291" y="5397"/>
                        <a:pt x="7306" y="5628"/>
                        <a:pt x="8329" y="5628"/>
                      </a:cubicBezTo>
                      <a:cubicBezTo>
                        <a:pt x="8837" y="5628"/>
                        <a:pt x="9347" y="5571"/>
                        <a:pt x="9850" y="5456"/>
                      </a:cubicBezTo>
                      <a:cubicBezTo>
                        <a:pt x="9722" y="4583"/>
                        <a:pt x="9426" y="3748"/>
                        <a:pt x="9003" y="2978"/>
                      </a:cubicBezTo>
                      <a:cubicBezTo>
                        <a:pt x="8861" y="2734"/>
                        <a:pt x="8707" y="2503"/>
                        <a:pt x="8540" y="2271"/>
                      </a:cubicBezTo>
                      <a:cubicBezTo>
                        <a:pt x="7847" y="1334"/>
                        <a:pt x="6884" y="628"/>
                        <a:pt x="5779" y="255"/>
                      </a:cubicBezTo>
                      <a:cubicBezTo>
                        <a:pt x="5275" y="85"/>
                        <a:pt x="4750" y="1"/>
                        <a:pt x="42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3" name="Google Shape;3073;p45"/>
                <p:cNvSpPr/>
                <p:nvPr/>
              </p:nvSpPr>
              <p:spPr>
                <a:xfrm>
                  <a:off x="2671275" y="3321025"/>
                  <a:ext cx="100825" cy="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3" h="300" extrusionOk="0">
                      <a:moveTo>
                        <a:pt x="3656" y="0"/>
                      </a:moveTo>
                      <a:cubicBezTo>
                        <a:pt x="3441" y="0"/>
                        <a:pt x="3229" y="9"/>
                        <a:pt x="3018" y="34"/>
                      </a:cubicBezTo>
                      <a:cubicBezTo>
                        <a:pt x="2684" y="47"/>
                        <a:pt x="2350" y="85"/>
                        <a:pt x="2016" y="111"/>
                      </a:cubicBezTo>
                      <a:cubicBezTo>
                        <a:pt x="1682" y="136"/>
                        <a:pt x="1336" y="162"/>
                        <a:pt x="1015" y="175"/>
                      </a:cubicBezTo>
                      <a:cubicBezTo>
                        <a:pt x="668" y="175"/>
                        <a:pt x="334" y="162"/>
                        <a:pt x="0" y="111"/>
                      </a:cubicBezTo>
                      <a:lnTo>
                        <a:pt x="0" y="111"/>
                      </a:lnTo>
                      <a:cubicBezTo>
                        <a:pt x="90" y="136"/>
                        <a:pt x="167" y="162"/>
                        <a:pt x="244" y="188"/>
                      </a:cubicBezTo>
                      <a:lnTo>
                        <a:pt x="501" y="239"/>
                      </a:lnTo>
                      <a:lnTo>
                        <a:pt x="758" y="278"/>
                      </a:lnTo>
                      <a:lnTo>
                        <a:pt x="1002" y="291"/>
                      </a:lnTo>
                      <a:cubicBezTo>
                        <a:pt x="1145" y="296"/>
                        <a:pt x="1287" y="299"/>
                        <a:pt x="1428" y="299"/>
                      </a:cubicBezTo>
                      <a:cubicBezTo>
                        <a:pt x="1627" y="299"/>
                        <a:pt x="1826" y="293"/>
                        <a:pt x="2029" y="278"/>
                      </a:cubicBezTo>
                      <a:cubicBezTo>
                        <a:pt x="2363" y="239"/>
                        <a:pt x="2697" y="201"/>
                        <a:pt x="3031" y="149"/>
                      </a:cubicBezTo>
                      <a:lnTo>
                        <a:pt x="3531" y="85"/>
                      </a:lnTo>
                      <a:cubicBezTo>
                        <a:pt x="3698" y="47"/>
                        <a:pt x="3865" y="34"/>
                        <a:pt x="4032" y="8"/>
                      </a:cubicBezTo>
                      <a:cubicBezTo>
                        <a:pt x="3905" y="3"/>
                        <a:pt x="3780" y="0"/>
                        <a:pt x="36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4" name="Google Shape;3074;p45"/>
                <p:cNvSpPr/>
                <p:nvPr/>
              </p:nvSpPr>
              <p:spPr>
                <a:xfrm>
                  <a:off x="2587475" y="3334775"/>
                  <a:ext cx="45925" cy="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1577" extrusionOk="0">
                      <a:moveTo>
                        <a:pt x="793" y="1"/>
                      </a:moveTo>
                      <a:cubicBezTo>
                        <a:pt x="390" y="1"/>
                        <a:pt x="0" y="315"/>
                        <a:pt x="0" y="794"/>
                      </a:cubicBezTo>
                      <a:cubicBezTo>
                        <a:pt x="0" y="1217"/>
                        <a:pt x="347" y="1564"/>
                        <a:pt x="784" y="1577"/>
                      </a:cubicBezTo>
                      <a:cubicBezTo>
                        <a:pt x="1490" y="1577"/>
                        <a:pt x="1837" y="729"/>
                        <a:pt x="1336" y="229"/>
                      </a:cubicBezTo>
                      <a:cubicBezTo>
                        <a:pt x="1179" y="72"/>
                        <a:pt x="985" y="1"/>
                        <a:pt x="7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5" name="Google Shape;3075;p45"/>
                <p:cNvSpPr/>
                <p:nvPr/>
              </p:nvSpPr>
              <p:spPr>
                <a:xfrm>
                  <a:off x="2555700" y="3226500"/>
                  <a:ext cx="21850" cy="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27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0" y="155"/>
                        <a:pt x="257" y="258"/>
                        <a:pt x="437" y="270"/>
                      </a:cubicBezTo>
                      <a:cubicBezTo>
                        <a:pt x="616" y="270"/>
                        <a:pt x="783" y="168"/>
                        <a:pt x="873" y="1"/>
                      </a:cubicBezTo>
                      <a:lnTo>
                        <a:pt x="873" y="1"/>
                      </a:lnTo>
                      <a:cubicBezTo>
                        <a:pt x="732" y="65"/>
                        <a:pt x="591" y="104"/>
                        <a:pt x="437" y="104"/>
                      </a:cubicBezTo>
                      <a:cubicBezTo>
                        <a:pt x="283" y="91"/>
                        <a:pt x="141" y="52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76" name="Google Shape;3076;p45"/>
              <p:cNvGrpSpPr/>
              <p:nvPr/>
            </p:nvGrpSpPr>
            <p:grpSpPr>
              <a:xfrm flipH="1">
                <a:off x="7235827" y="265281"/>
                <a:ext cx="345453" cy="472309"/>
                <a:chOff x="3275482" y="4364356"/>
                <a:chExt cx="345453" cy="472309"/>
              </a:xfrm>
            </p:grpSpPr>
            <p:sp>
              <p:nvSpPr>
                <p:cNvPr id="3077" name="Google Shape;3077;p45"/>
                <p:cNvSpPr/>
                <p:nvPr/>
              </p:nvSpPr>
              <p:spPr>
                <a:xfrm>
                  <a:off x="3275482" y="4690604"/>
                  <a:ext cx="188502" cy="146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2736" extrusionOk="0">
                      <a:moveTo>
                        <a:pt x="1771" y="1"/>
                      </a:moveTo>
                      <a:cubicBezTo>
                        <a:pt x="0" y="1"/>
                        <a:pt x="0" y="2736"/>
                        <a:pt x="1771" y="2736"/>
                      </a:cubicBezTo>
                      <a:cubicBezTo>
                        <a:pt x="3530" y="2736"/>
                        <a:pt x="3530" y="1"/>
                        <a:pt x="17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8" name="Google Shape;3078;p45"/>
                <p:cNvSpPr/>
                <p:nvPr/>
              </p:nvSpPr>
              <p:spPr>
                <a:xfrm>
                  <a:off x="3505787" y="4581499"/>
                  <a:ext cx="115148" cy="10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0" h="2521" extrusionOk="0">
                      <a:moveTo>
                        <a:pt x="1386" y="1"/>
                      </a:moveTo>
                      <a:cubicBezTo>
                        <a:pt x="1279" y="1"/>
                        <a:pt x="1169" y="15"/>
                        <a:pt x="1061" y="46"/>
                      </a:cubicBezTo>
                      <a:cubicBezTo>
                        <a:pt x="374" y="238"/>
                        <a:pt x="0" y="973"/>
                        <a:pt x="253" y="1636"/>
                      </a:cubicBezTo>
                      <a:cubicBezTo>
                        <a:pt x="362" y="2046"/>
                        <a:pt x="675" y="2359"/>
                        <a:pt x="1085" y="2479"/>
                      </a:cubicBezTo>
                      <a:lnTo>
                        <a:pt x="1121" y="2479"/>
                      </a:lnTo>
                      <a:cubicBezTo>
                        <a:pt x="1216" y="2507"/>
                        <a:pt x="1314" y="2521"/>
                        <a:pt x="1414" y="2521"/>
                      </a:cubicBezTo>
                      <a:cubicBezTo>
                        <a:pt x="1617" y="2521"/>
                        <a:pt x="1822" y="2464"/>
                        <a:pt x="2000" y="2359"/>
                      </a:cubicBezTo>
                      <a:cubicBezTo>
                        <a:pt x="2470" y="2082"/>
                        <a:pt x="2699" y="1528"/>
                        <a:pt x="2567" y="997"/>
                      </a:cubicBezTo>
                      <a:cubicBezTo>
                        <a:pt x="2465" y="409"/>
                        <a:pt x="1954" y="1"/>
                        <a:pt x="13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9" name="Google Shape;3079;p45"/>
                <p:cNvSpPr/>
                <p:nvPr/>
              </p:nvSpPr>
              <p:spPr>
                <a:xfrm>
                  <a:off x="3312150" y="4364356"/>
                  <a:ext cx="115151" cy="11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" h="2137" extrusionOk="0">
                      <a:moveTo>
                        <a:pt x="1072" y="1"/>
                      </a:moveTo>
                      <a:cubicBezTo>
                        <a:pt x="795" y="1"/>
                        <a:pt x="530" y="109"/>
                        <a:pt x="325" y="314"/>
                      </a:cubicBezTo>
                      <a:cubicBezTo>
                        <a:pt x="217" y="410"/>
                        <a:pt x="145" y="519"/>
                        <a:pt x="108" y="651"/>
                      </a:cubicBezTo>
                      <a:cubicBezTo>
                        <a:pt x="36" y="784"/>
                        <a:pt x="0" y="928"/>
                        <a:pt x="12" y="1073"/>
                      </a:cubicBezTo>
                      <a:cubicBezTo>
                        <a:pt x="12" y="1350"/>
                        <a:pt x="121" y="1615"/>
                        <a:pt x="325" y="1820"/>
                      </a:cubicBezTo>
                      <a:cubicBezTo>
                        <a:pt x="536" y="2031"/>
                        <a:pt x="810" y="2136"/>
                        <a:pt x="1084" y="2136"/>
                      </a:cubicBezTo>
                      <a:cubicBezTo>
                        <a:pt x="1359" y="2136"/>
                        <a:pt x="1633" y="2031"/>
                        <a:pt x="1844" y="1820"/>
                      </a:cubicBezTo>
                      <a:cubicBezTo>
                        <a:pt x="2036" y="1615"/>
                        <a:pt x="2145" y="1350"/>
                        <a:pt x="2157" y="1073"/>
                      </a:cubicBezTo>
                      <a:cubicBezTo>
                        <a:pt x="2157" y="784"/>
                        <a:pt x="2036" y="507"/>
                        <a:pt x="1831" y="314"/>
                      </a:cubicBezTo>
                      <a:cubicBezTo>
                        <a:pt x="1627" y="109"/>
                        <a:pt x="1362" y="1"/>
                        <a:pt x="10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080" name="Google Shape;3080;p45"/>
            <p:cNvGrpSpPr/>
            <p:nvPr/>
          </p:nvGrpSpPr>
          <p:grpSpPr>
            <a:xfrm rot="505580" flipH="1">
              <a:off x="7516195" y="1030936"/>
              <a:ext cx="149787" cy="116583"/>
              <a:chOff x="983575" y="1250200"/>
              <a:chExt cx="50750" cy="39500"/>
            </a:xfrm>
          </p:grpSpPr>
          <p:sp>
            <p:nvSpPr>
              <p:cNvPr id="3081" name="Google Shape;3081;p45"/>
              <p:cNvSpPr/>
              <p:nvPr/>
            </p:nvSpPr>
            <p:spPr>
              <a:xfrm>
                <a:off x="983575" y="1250200"/>
                <a:ext cx="507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580" extrusionOk="0">
                    <a:moveTo>
                      <a:pt x="1015" y="0"/>
                    </a:moveTo>
                    <a:cubicBezTo>
                      <a:pt x="0" y="0"/>
                      <a:pt x="0" y="1580"/>
                      <a:pt x="1015" y="1580"/>
                    </a:cubicBezTo>
                    <a:cubicBezTo>
                      <a:pt x="2029" y="1580"/>
                      <a:pt x="2029" y="0"/>
                      <a:pt x="1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5"/>
              <p:cNvSpPr/>
              <p:nvPr/>
            </p:nvSpPr>
            <p:spPr>
              <a:xfrm>
                <a:off x="1005075" y="1260150"/>
                <a:ext cx="15750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76" extrusionOk="0">
                    <a:moveTo>
                      <a:pt x="309" y="1"/>
                    </a:moveTo>
                    <a:cubicBezTo>
                      <a:pt x="0" y="1"/>
                      <a:pt x="0" y="476"/>
                      <a:pt x="309" y="476"/>
                    </a:cubicBezTo>
                    <a:cubicBezTo>
                      <a:pt x="630" y="476"/>
                      <a:pt x="630" y="1"/>
                      <a:pt x="3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Google Shape;1660;p32">
            <a:extLst>
              <a:ext uri="{FF2B5EF4-FFF2-40B4-BE49-F238E27FC236}">
                <a16:creationId xmlns:a16="http://schemas.microsoft.com/office/drawing/2014/main" id="{3D6B79D1-69F0-08DF-749B-33746D4FB8F6}"/>
              </a:ext>
            </a:extLst>
          </p:cNvPr>
          <p:cNvSpPr txBox="1">
            <a:spLocks/>
          </p:cNvSpPr>
          <p:nvPr/>
        </p:nvSpPr>
        <p:spPr>
          <a:xfrm>
            <a:off x="1832356" y="2043776"/>
            <a:ext cx="6206943" cy="96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6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8000" dirty="0">
                <a:solidFill>
                  <a:schemeClr val="accent2">
                    <a:lumMod val="75000"/>
                  </a:schemeClr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158217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0" name="Google Shape;1410;p29"/>
          <p:cNvGrpSpPr/>
          <p:nvPr/>
        </p:nvGrpSpPr>
        <p:grpSpPr>
          <a:xfrm>
            <a:off x="596018" y="42727"/>
            <a:ext cx="2527507" cy="1956259"/>
            <a:chOff x="596018" y="42727"/>
            <a:chExt cx="2527507" cy="1956259"/>
          </a:xfrm>
        </p:grpSpPr>
        <p:grpSp>
          <p:nvGrpSpPr>
            <p:cNvPr id="1411" name="Google Shape;1411;p29"/>
            <p:cNvGrpSpPr/>
            <p:nvPr/>
          </p:nvGrpSpPr>
          <p:grpSpPr>
            <a:xfrm rot="505580" flipH="1">
              <a:off x="706191" y="190316"/>
              <a:ext cx="2136710" cy="1661082"/>
              <a:chOff x="841350" y="1059175"/>
              <a:chExt cx="723950" cy="562800"/>
            </a:xfrm>
          </p:grpSpPr>
          <p:sp>
            <p:nvSpPr>
              <p:cNvPr id="1412" name="Google Shape;1412;p29"/>
              <p:cNvSpPr/>
              <p:nvPr/>
            </p:nvSpPr>
            <p:spPr>
              <a:xfrm>
                <a:off x="841350" y="1061850"/>
                <a:ext cx="723650" cy="541050"/>
              </a:xfrm>
              <a:custGeom>
                <a:avLst/>
                <a:gdLst/>
                <a:ahLst/>
                <a:cxnLst/>
                <a:rect l="l" t="t" r="r" b="b"/>
                <a:pathLst>
                  <a:path w="28946" h="21642" extrusionOk="0">
                    <a:moveTo>
                      <a:pt x="13830" y="1"/>
                    </a:moveTo>
                    <a:cubicBezTo>
                      <a:pt x="12541" y="1"/>
                      <a:pt x="11381" y="1291"/>
                      <a:pt x="10607" y="2346"/>
                    </a:cubicBezTo>
                    <a:cubicBezTo>
                      <a:pt x="7834" y="2834"/>
                      <a:pt x="5304" y="4260"/>
                      <a:pt x="3442" y="6379"/>
                    </a:cubicBezTo>
                    <a:cubicBezTo>
                      <a:pt x="2813" y="7008"/>
                      <a:pt x="2479" y="7868"/>
                      <a:pt x="2504" y="8767"/>
                    </a:cubicBezTo>
                    <a:cubicBezTo>
                      <a:pt x="1991" y="9063"/>
                      <a:pt x="1490" y="9358"/>
                      <a:pt x="989" y="9679"/>
                    </a:cubicBezTo>
                    <a:cubicBezTo>
                      <a:pt x="0" y="10321"/>
                      <a:pt x="231" y="11502"/>
                      <a:pt x="1374" y="11502"/>
                    </a:cubicBezTo>
                    <a:cubicBezTo>
                      <a:pt x="2170" y="11502"/>
                      <a:pt x="2877" y="11207"/>
                      <a:pt x="3686" y="11092"/>
                    </a:cubicBezTo>
                    <a:lnTo>
                      <a:pt x="3917" y="11053"/>
                    </a:lnTo>
                    <a:cubicBezTo>
                      <a:pt x="4533" y="11451"/>
                      <a:pt x="5355" y="11708"/>
                      <a:pt x="6421" y="11772"/>
                    </a:cubicBezTo>
                    <a:cubicBezTo>
                      <a:pt x="6633" y="11783"/>
                      <a:pt x="6841" y="11788"/>
                      <a:pt x="7044" y="11788"/>
                    </a:cubicBezTo>
                    <a:cubicBezTo>
                      <a:pt x="8502" y="11788"/>
                      <a:pt x="9745" y="11529"/>
                      <a:pt x="10928" y="11348"/>
                    </a:cubicBezTo>
                    <a:lnTo>
                      <a:pt x="11172" y="11310"/>
                    </a:lnTo>
                    <a:lnTo>
                      <a:pt x="11314" y="11284"/>
                    </a:lnTo>
                    <a:lnTo>
                      <a:pt x="11583" y="11259"/>
                    </a:lnTo>
                    <a:lnTo>
                      <a:pt x="11699" y="11233"/>
                    </a:lnTo>
                    <a:cubicBezTo>
                      <a:pt x="11827" y="11220"/>
                      <a:pt x="11956" y="11207"/>
                      <a:pt x="12084" y="11194"/>
                    </a:cubicBezTo>
                    <a:cubicBezTo>
                      <a:pt x="12332" y="11183"/>
                      <a:pt x="12581" y="11176"/>
                      <a:pt x="12829" y="11176"/>
                    </a:cubicBezTo>
                    <a:cubicBezTo>
                      <a:pt x="13133" y="11176"/>
                      <a:pt x="13437" y="11186"/>
                      <a:pt x="13741" y="11207"/>
                    </a:cubicBezTo>
                    <a:cubicBezTo>
                      <a:pt x="15603" y="11361"/>
                      <a:pt x="17426" y="11862"/>
                      <a:pt x="19096" y="12697"/>
                    </a:cubicBezTo>
                    <a:cubicBezTo>
                      <a:pt x="19160" y="12748"/>
                      <a:pt x="19224" y="12799"/>
                      <a:pt x="19301" y="12851"/>
                    </a:cubicBezTo>
                    <a:lnTo>
                      <a:pt x="19340" y="12889"/>
                    </a:lnTo>
                    <a:lnTo>
                      <a:pt x="19545" y="13043"/>
                    </a:lnTo>
                    <a:lnTo>
                      <a:pt x="19661" y="13133"/>
                    </a:lnTo>
                    <a:lnTo>
                      <a:pt x="19789" y="13223"/>
                    </a:lnTo>
                    <a:lnTo>
                      <a:pt x="20020" y="13390"/>
                    </a:lnTo>
                    <a:lnTo>
                      <a:pt x="20059" y="13416"/>
                    </a:lnTo>
                    <a:cubicBezTo>
                      <a:pt x="20123" y="13467"/>
                      <a:pt x="20187" y="13519"/>
                      <a:pt x="20251" y="13570"/>
                    </a:cubicBezTo>
                    <a:lnTo>
                      <a:pt x="20303" y="13609"/>
                    </a:lnTo>
                    <a:cubicBezTo>
                      <a:pt x="20380" y="13660"/>
                      <a:pt x="20457" y="13724"/>
                      <a:pt x="20534" y="13788"/>
                    </a:cubicBezTo>
                    <a:lnTo>
                      <a:pt x="20572" y="13827"/>
                    </a:lnTo>
                    <a:cubicBezTo>
                      <a:pt x="20649" y="13878"/>
                      <a:pt x="20727" y="13942"/>
                      <a:pt x="20791" y="14007"/>
                    </a:cubicBezTo>
                    <a:lnTo>
                      <a:pt x="20829" y="14032"/>
                    </a:lnTo>
                    <a:lnTo>
                      <a:pt x="21060" y="14238"/>
                    </a:lnTo>
                    <a:lnTo>
                      <a:pt x="21112" y="14276"/>
                    </a:lnTo>
                    <a:cubicBezTo>
                      <a:pt x="21279" y="14430"/>
                      <a:pt x="21458" y="14584"/>
                      <a:pt x="21625" y="14764"/>
                    </a:cubicBezTo>
                    <a:lnTo>
                      <a:pt x="21677" y="14803"/>
                    </a:lnTo>
                    <a:cubicBezTo>
                      <a:pt x="22319" y="15458"/>
                      <a:pt x="22897" y="16177"/>
                      <a:pt x="23385" y="16960"/>
                    </a:cubicBezTo>
                    <a:cubicBezTo>
                      <a:pt x="22229" y="18296"/>
                      <a:pt x="21407" y="20492"/>
                      <a:pt x="22139" y="21275"/>
                    </a:cubicBezTo>
                    <a:cubicBezTo>
                      <a:pt x="22498" y="21530"/>
                      <a:pt x="22815" y="21642"/>
                      <a:pt x="23096" y="21642"/>
                    </a:cubicBezTo>
                    <a:cubicBezTo>
                      <a:pt x="24060" y="21642"/>
                      <a:pt x="24599" y="20326"/>
                      <a:pt x="24977" y="18963"/>
                    </a:cubicBezTo>
                    <a:cubicBezTo>
                      <a:pt x="25427" y="19111"/>
                      <a:pt x="26345" y="19284"/>
                      <a:pt x="27176" y="19284"/>
                    </a:cubicBezTo>
                    <a:cubicBezTo>
                      <a:pt x="28008" y="19284"/>
                      <a:pt x="28752" y="19111"/>
                      <a:pt x="28855" y="18565"/>
                    </a:cubicBezTo>
                    <a:cubicBezTo>
                      <a:pt x="28945" y="17474"/>
                      <a:pt x="27366" y="16588"/>
                      <a:pt x="26569" y="16485"/>
                    </a:cubicBezTo>
                    <a:cubicBezTo>
                      <a:pt x="26160" y="16413"/>
                      <a:pt x="25845" y="16404"/>
                      <a:pt x="25597" y="16404"/>
                    </a:cubicBezTo>
                    <a:cubicBezTo>
                      <a:pt x="25514" y="16404"/>
                      <a:pt x="25439" y="16405"/>
                      <a:pt x="25370" y="16405"/>
                    </a:cubicBezTo>
                    <a:cubicBezTo>
                      <a:pt x="25096" y="16405"/>
                      <a:pt x="24926" y="16389"/>
                      <a:pt x="24797" y="16228"/>
                    </a:cubicBezTo>
                    <a:cubicBezTo>
                      <a:pt x="25260" y="12787"/>
                      <a:pt x="24219" y="9846"/>
                      <a:pt x="23398" y="8074"/>
                    </a:cubicBezTo>
                    <a:cubicBezTo>
                      <a:pt x="21844" y="4709"/>
                      <a:pt x="18287" y="2616"/>
                      <a:pt x="14396" y="2205"/>
                    </a:cubicBezTo>
                    <a:cubicBezTo>
                      <a:pt x="14152" y="1037"/>
                      <a:pt x="14935" y="86"/>
                      <a:pt x="14010" y="9"/>
                    </a:cubicBezTo>
                    <a:cubicBezTo>
                      <a:pt x="13950" y="4"/>
                      <a:pt x="13890" y="1"/>
                      <a:pt x="138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9"/>
              <p:cNvSpPr/>
              <p:nvPr/>
            </p:nvSpPr>
            <p:spPr>
              <a:xfrm>
                <a:off x="841350" y="1059175"/>
                <a:ext cx="723950" cy="562800"/>
              </a:xfrm>
              <a:custGeom>
                <a:avLst/>
                <a:gdLst/>
                <a:ahLst/>
                <a:cxnLst/>
                <a:rect l="l" t="t" r="r" b="b"/>
                <a:pathLst>
                  <a:path w="28958" h="22512" extrusionOk="0">
                    <a:moveTo>
                      <a:pt x="26569" y="16605"/>
                    </a:moveTo>
                    <a:cubicBezTo>
                      <a:pt x="25491" y="16412"/>
                      <a:pt x="25054" y="16669"/>
                      <a:pt x="24810" y="16348"/>
                    </a:cubicBezTo>
                    <a:cubicBezTo>
                      <a:pt x="25272" y="12906"/>
                      <a:pt x="24219" y="9966"/>
                      <a:pt x="23410" y="8194"/>
                    </a:cubicBezTo>
                    <a:cubicBezTo>
                      <a:pt x="21844" y="4829"/>
                      <a:pt x="18299" y="2736"/>
                      <a:pt x="14408" y="2325"/>
                    </a:cubicBezTo>
                    <a:cubicBezTo>
                      <a:pt x="14152" y="1157"/>
                      <a:pt x="14935" y="206"/>
                      <a:pt x="14010" y="129"/>
                    </a:cubicBezTo>
                    <a:cubicBezTo>
                      <a:pt x="12662" y="1"/>
                      <a:pt x="11429" y="1362"/>
                      <a:pt x="10607" y="2466"/>
                    </a:cubicBezTo>
                    <a:cubicBezTo>
                      <a:pt x="7834" y="2954"/>
                      <a:pt x="5304" y="4380"/>
                      <a:pt x="3442" y="6499"/>
                    </a:cubicBezTo>
                    <a:cubicBezTo>
                      <a:pt x="2825" y="7128"/>
                      <a:pt x="2479" y="7988"/>
                      <a:pt x="2504" y="8874"/>
                    </a:cubicBezTo>
                    <a:cubicBezTo>
                      <a:pt x="2004" y="9170"/>
                      <a:pt x="1490" y="9465"/>
                      <a:pt x="989" y="9786"/>
                    </a:cubicBezTo>
                    <a:cubicBezTo>
                      <a:pt x="0" y="10441"/>
                      <a:pt x="244" y="11609"/>
                      <a:pt x="1374" y="11609"/>
                    </a:cubicBezTo>
                    <a:cubicBezTo>
                      <a:pt x="2170" y="11609"/>
                      <a:pt x="2877" y="11327"/>
                      <a:pt x="3686" y="11199"/>
                    </a:cubicBezTo>
                    <a:cubicBezTo>
                      <a:pt x="3763" y="11199"/>
                      <a:pt x="3840" y="11186"/>
                      <a:pt x="3917" y="11160"/>
                    </a:cubicBezTo>
                    <a:cubicBezTo>
                      <a:pt x="4533" y="11558"/>
                      <a:pt x="5368" y="11815"/>
                      <a:pt x="6421" y="11879"/>
                    </a:cubicBezTo>
                    <a:cubicBezTo>
                      <a:pt x="8655" y="11995"/>
                      <a:pt x="10389" y="11455"/>
                      <a:pt x="12084" y="11314"/>
                    </a:cubicBezTo>
                    <a:cubicBezTo>
                      <a:pt x="14203" y="11173"/>
                      <a:pt x="16707" y="11635"/>
                      <a:pt x="19096" y="12817"/>
                    </a:cubicBezTo>
                    <a:cubicBezTo>
                      <a:pt x="20251" y="13716"/>
                      <a:pt x="21844" y="14666"/>
                      <a:pt x="23385" y="17067"/>
                    </a:cubicBezTo>
                    <a:cubicBezTo>
                      <a:pt x="22242" y="18403"/>
                      <a:pt x="21407" y="20599"/>
                      <a:pt x="22152" y="21382"/>
                    </a:cubicBezTo>
                    <a:cubicBezTo>
                      <a:pt x="23731" y="22512"/>
                      <a:pt x="24489" y="20830"/>
                      <a:pt x="24990" y="19070"/>
                    </a:cubicBezTo>
                    <a:cubicBezTo>
                      <a:pt x="25876" y="19379"/>
                      <a:pt x="28650" y="19764"/>
                      <a:pt x="28855" y="18685"/>
                    </a:cubicBezTo>
                    <a:cubicBezTo>
                      <a:pt x="28958" y="17594"/>
                      <a:pt x="27366" y="16695"/>
                      <a:pt x="26569" y="166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9"/>
              <p:cNvSpPr/>
              <p:nvPr/>
            </p:nvSpPr>
            <p:spPr>
              <a:xfrm>
                <a:off x="1054825" y="1298025"/>
                <a:ext cx="330050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13202" h="5420" extrusionOk="0">
                    <a:moveTo>
                      <a:pt x="11879" y="2531"/>
                    </a:moveTo>
                    <a:cubicBezTo>
                      <a:pt x="10762" y="1272"/>
                      <a:pt x="9170" y="309"/>
                      <a:pt x="7513" y="193"/>
                    </a:cubicBezTo>
                    <a:cubicBezTo>
                      <a:pt x="5240" y="39"/>
                      <a:pt x="1362" y="1"/>
                      <a:pt x="1" y="2248"/>
                    </a:cubicBezTo>
                    <a:cubicBezTo>
                      <a:pt x="1285" y="2107"/>
                      <a:pt x="2428" y="1850"/>
                      <a:pt x="3545" y="1747"/>
                    </a:cubicBezTo>
                    <a:cubicBezTo>
                      <a:pt x="5664" y="1606"/>
                      <a:pt x="8168" y="2068"/>
                      <a:pt x="10557" y="3250"/>
                    </a:cubicBezTo>
                    <a:cubicBezTo>
                      <a:pt x="11301" y="3828"/>
                      <a:pt x="12226" y="4431"/>
                      <a:pt x="13202" y="5420"/>
                    </a:cubicBezTo>
                    <a:cubicBezTo>
                      <a:pt x="12997" y="4367"/>
                      <a:pt x="12598" y="3352"/>
                      <a:pt x="11879" y="2531"/>
                    </a:cubicBezTo>
                    <a:close/>
                  </a:path>
                </a:pathLst>
              </a:custGeom>
              <a:solidFill>
                <a:srgbClr val="FEFEFE">
                  <a:alpha val="6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9"/>
              <p:cNvSpPr/>
              <p:nvPr/>
            </p:nvSpPr>
            <p:spPr>
              <a:xfrm>
                <a:off x="1183250" y="1234150"/>
                <a:ext cx="14450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3365" extrusionOk="0">
                    <a:moveTo>
                      <a:pt x="1" y="424"/>
                    </a:moveTo>
                    <a:cubicBezTo>
                      <a:pt x="591" y="745"/>
                      <a:pt x="5779" y="3365"/>
                      <a:pt x="5137" y="1169"/>
                    </a:cubicBezTo>
                    <a:cubicBezTo>
                      <a:pt x="4816" y="0"/>
                      <a:pt x="912" y="103"/>
                      <a:pt x="1" y="424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9"/>
              <p:cNvSpPr/>
              <p:nvPr/>
            </p:nvSpPr>
            <p:spPr>
              <a:xfrm>
                <a:off x="983575" y="1250200"/>
                <a:ext cx="507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580" extrusionOk="0">
                    <a:moveTo>
                      <a:pt x="1015" y="0"/>
                    </a:moveTo>
                    <a:cubicBezTo>
                      <a:pt x="0" y="0"/>
                      <a:pt x="0" y="1580"/>
                      <a:pt x="1015" y="1580"/>
                    </a:cubicBezTo>
                    <a:cubicBezTo>
                      <a:pt x="2029" y="1580"/>
                      <a:pt x="2029" y="0"/>
                      <a:pt x="1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9"/>
              <p:cNvSpPr/>
              <p:nvPr/>
            </p:nvSpPr>
            <p:spPr>
              <a:xfrm>
                <a:off x="1005075" y="1260150"/>
                <a:ext cx="15750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76" extrusionOk="0">
                    <a:moveTo>
                      <a:pt x="309" y="1"/>
                    </a:moveTo>
                    <a:cubicBezTo>
                      <a:pt x="0" y="1"/>
                      <a:pt x="0" y="476"/>
                      <a:pt x="309" y="476"/>
                    </a:cubicBezTo>
                    <a:cubicBezTo>
                      <a:pt x="630" y="476"/>
                      <a:pt x="630" y="1"/>
                      <a:pt x="3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29"/>
              <p:cNvSpPr/>
              <p:nvPr/>
            </p:nvSpPr>
            <p:spPr>
              <a:xfrm>
                <a:off x="855800" y="1316000"/>
                <a:ext cx="133575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343" h="939" extrusionOk="0">
                    <a:moveTo>
                      <a:pt x="5342" y="1"/>
                    </a:moveTo>
                    <a:lnTo>
                      <a:pt x="5124" y="78"/>
                    </a:lnTo>
                    <a:lnTo>
                      <a:pt x="5008" y="129"/>
                    </a:lnTo>
                    <a:lnTo>
                      <a:pt x="4867" y="168"/>
                    </a:lnTo>
                    <a:cubicBezTo>
                      <a:pt x="4764" y="194"/>
                      <a:pt x="4649" y="219"/>
                      <a:pt x="4533" y="245"/>
                    </a:cubicBezTo>
                    <a:cubicBezTo>
                      <a:pt x="4392" y="271"/>
                      <a:pt x="4264" y="296"/>
                      <a:pt x="4122" y="309"/>
                    </a:cubicBezTo>
                    <a:cubicBezTo>
                      <a:pt x="3981" y="322"/>
                      <a:pt x="3827" y="322"/>
                      <a:pt x="3673" y="348"/>
                    </a:cubicBezTo>
                    <a:cubicBezTo>
                      <a:pt x="3506" y="361"/>
                      <a:pt x="3339" y="361"/>
                      <a:pt x="3172" y="361"/>
                    </a:cubicBezTo>
                    <a:lnTo>
                      <a:pt x="2671" y="361"/>
                    </a:lnTo>
                    <a:cubicBezTo>
                      <a:pt x="2324" y="361"/>
                      <a:pt x="1991" y="386"/>
                      <a:pt x="1657" y="425"/>
                    </a:cubicBezTo>
                    <a:cubicBezTo>
                      <a:pt x="1503" y="438"/>
                      <a:pt x="1348" y="463"/>
                      <a:pt x="1194" y="502"/>
                    </a:cubicBezTo>
                    <a:cubicBezTo>
                      <a:pt x="1053" y="527"/>
                      <a:pt x="912" y="579"/>
                      <a:pt x="796" y="617"/>
                    </a:cubicBezTo>
                    <a:cubicBezTo>
                      <a:pt x="668" y="643"/>
                      <a:pt x="565" y="694"/>
                      <a:pt x="462" y="733"/>
                    </a:cubicBezTo>
                    <a:cubicBezTo>
                      <a:pt x="360" y="771"/>
                      <a:pt x="283" y="810"/>
                      <a:pt x="206" y="836"/>
                    </a:cubicBezTo>
                    <a:lnTo>
                      <a:pt x="0" y="938"/>
                    </a:lnTo>
                    <a:lnTo>
                      <a:pt x="231" y="874"/>
                    </a:lnTo>
                    <a:cubicBezTo>
                      <a:pt x="308" y="836"/>
                      <a:pt x="398" y="810"/>
                      <a:pt x="488" y="797"/>
                    </a:cubicBezTo>
                    <a:cubicBezTo>
                      <a:pt x="591" y="759"/>
                      <a:pt x="694" y="733"/>
                      <a:pt x="822" y="707"/>
                    </a:cubicBezTo>
                    <a:cubicBezTo>
                      <a:pt x="950" y="682"/>
                      <a:pt x="1079" y="643"/>
                      <a:pt x="1220" y="617"/>
                    </a:cubicBezTo>
                    <a:cubicBezTo>
                      <a:pt x="1374" y="605"/>
                      <a:pt x="1528" y="592"/>
                      <a:pt x="1682" y="566"/>
                    </a:cubicBezTo>
                    <a:cubicBezTo>
                      <a:pt x="1824" y="553"/>
                      <a:pt x="1991" y="540"/>
                      <a:pt x="2158" y="527"/>
                    </a:cubicBezTo>
                    <a:cubicBezTo>
                      <a:pt x="2324" y="527"/>
                      <a:pt x="2491" y="515"/>
                      <a:pt x="2671" y="515"/>
                    </a:cubicBezTo>
                    <a:lnTo>
                      <a:pt x="3172" y="515"/>
                    </a:lnTo>
                    <a:cubicBezTo>
                      <a:pt x="3352" y="502"/>
                      <a:pt x="3519" y="502"/>
                      <a:pt x="3673" y="489"/>
                    </a:cubicBezTo>
                    <a:cubicBezTo>
                      <a:pt x="3840" y="463"/>
                      <a:pt x="3994" y="450"/>
                      <a:pt x="4135" y="425"/>
                    </a:cubicBezTo>
                    <a:cubicBezTo>
                      <a:pt x="4276" y="399"/>
                      <a:pt x="4418" y="373"/>
                      <a:pt x="4546" y="335"/>
                    </a:cubicBezTo>
                    <a:cubicBezTo>
                      <a:pt x="4610" y="309"/>
                      <a:pt x="4674" y="296"/>
                      <a:pt x="4726" y="283"/>
                    </a:cubicBezTo>
                    <a:lnTo>
                      <a:pt x="4880" y="219"/>
                    </a:lnTo>
                    <a:lnTo>
                      <a:pt x="5021" y="168"/>
                    </a:lnTo>
                    <a:lnTo>
                      <a:pt x="5137" y="117"/>
                    </a:lnTo>
                    <a:lnTo>
                      <a:pt x="53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9"/>
              <p:cNvSpPr/>
              <p:nvPr/>
            </p:nvSpPr>
            <p:spPr>
              <a:xfrm>
                <a:off x="1028200" y="1283275"/>
                <a:ext cx="50725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567" extrusionOk="0">
                    <a:moveTo>
                      <a:pt x="1015" y="0"/>
                    </a:moveTo>
                    <a:cubicBezTo>
                      <a:pt x="0" y="0"/>
                      <a:pt x="0" y="1567"/>
                      <a:pt x="1015" y="1567"/>
                    </a:cubicBezTo>
                    <a:cubicBezTo>
                      <a:pt x="2029" y="1567"/>
                      <a:pt x="2029" y="0"/>
                      <a:pt x="1015" y="0"/>
                    </a:cubicBezTo>
                    <a:close/>
                  </a:path>
                </a:pathLst>
              </a:custGeom>
              <a:solidFill>
                <a:srgbClr val="F28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9"/>
              <p:cNvSpPr/>
              <p:nvPr/>
            </p:nvSpPr>
            <p:spPr>
              <a:xfrm>
                <a:off x="990625" y="1175075"/>
                <a:ext cx="228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50" extrusionOk="0">
                    <a:moveTo>
                      <a:pt x="912" y="1"/>
                    </a:moveTo>
                    <a:lnTo>
                      <a:pt x="912" y="1"/>
                    </a:lnTo>
                    <a:cubicBezTo>
                      <a:pt x="861" y="39"/>
                      <a:pt x="822" y="90"/>
                      <a:pt x="784" y="129"/>
                    </a:cubicBezTo>
                    <a:cubicBezTo>
                      <a:pt x="771" y="155"/>
                      <a:pt x="745" y="167"/>
                      <a:pt x="733" y="193"/>
                    </a:cubicBezTo>
                    <a:cubicBezTo>
                      <a:pt x="707" y="219"/>
                      <a:pt x="681" y="232"/>
                      <a:pt x="668" y="257"/>
                    </a:cubicBezTo>
                    <a:cubicBezTo>
                      <a:pt x="643" y="283"/>
                      <a:pt x="617" y="296"/>
                      <a:pt x="591" y="322"/>
                    </a:cubicBezTo>
                    <a:cubicBezTo>
                      <a:pt x="566" y="334"/>
                      <a:pt x="540" y="347"/>
                      <a:pt x="514" y="360"/>
                    </a:cubicBezTo>
                    <a:cubicBezTo>
                      <a:pt x="489" y="373"/>
                      <a:pt x="463" y="386"/>
                      <a:pt x="437" y="386"/>
                    </a:cubicBezTo>
                    <a:cubicBezTo>
                      <a:pt x="399" y="399"/>
                      <a:pt x="373" y="399"/>
                      <a:pt x="347" y="399"/>
                    </a:cubicBezTo>
                    <a:lnTo>
                      <a:pt x="180" y="399"/>
                    </a:lnTo>
                    <a:cubicBezTo>
                      <a:pt x="155" y="399"/>
                      <a:pt x="129" y="399"/>
                      <a:pt x="103" y="386"/>
                    </a:cubicBezTo>
                    <a:lnTo>
                      <a:pt x="1" y="386"/>
                    </a:lnTo>
                    <a:cubicBezTo>
                      <a:pt x="1" y="386"/>
                      <a:pt x="26" y="399"/>
                      <a:pt x="39" y="399"/>
                    </a:cubicBezTo>
                    <a:cubicBezTo>
                      <a:pt x="52" y="411"/>
                      <a:pt x="65" y="424"/>
                      <a:pt x="78" y="437"/>
                    </a:cubicBezTo>
                    <a:cubicBezTo>
                      <a:pt x="103" y="450"/>
                      <a:pt x="129" y="476"/>
                      <a:pt x="142" y="476"/>
                    </a:cubicBezTo>
                    <a:cubicBezTo>
                      <a:pt x="168" y="489"/>
                      <a:pt x="206" y="501"/>
                      <a:pt x="232" y="514"/>
                    </a:cubicBezTo>
                    <a:cubicBezTo>
                      <a:pt x="270" y="527"/>
                      <a:pt x="309" y="540"/>
                      <a:pt x="347" y="540"/>
                    </a:cubicBezTo>
                    <a:cubicBezTo>
                      <a:pt x="367" y="546"/>
                      <a:pt x="386" y="550"/>
                      <a:pt x="405" y="550"/>
                    </a:cubicBezTo>
                    <a:cubicBezTo>
                      <a:pt x="424" y="550"/>
                      <a:pt x="444" y="546"/>
                      <a:pt x="463" y="540"/>
                    </a:cubicBezTo>
                    <a:cubicBezTo>
                      <a:pt x="501" y="540"/>
                      <a:pt x="540" y="527"/>
                      <a:pt x="578" y="501"/>
                    </a:cubicBezTo>
                    <a:cubicBezTo>
                      <a:pt x="617" y="489"/>
                      <a:pt x="655" y="463"/>
                      <a:pt x="694" y="437"/>
                    </a:cubicBezTo>
                    <a:cubicBezTo>
                      <a:pt x="720" y="411"/>
                      <a:pt x="745" y="386"/>
                      <a:pt x="771" y="347"/>
                    </a:cubicBezTo>
                    <a:cubicBezTo>
                      <a:pt x="784" y="322"/>
                      <a:pt x="810" y="296"/>
                      <a:pt x="822" y="257"/>
                    </a:cubicBezTo>
                    <a:cubicBezTo>
                      <a:pt x="835" y="232"/>
                      <a:pt x="848" y="206"/>
                      <a:pt x="861" y="180"/>
                    </a:cubicBezTo>
                    <a:cubicBezTo>
                      <a:pt x="887" y="116"/>
                      <a:pt x="899" y="65"/>
                      <a:pt x="9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1" name="Google Shape;1421;p29"/>
            <p:cNvGrpSpPr/>
            <p:nvPr/>
          </p:nvGrpSpPr>
          <p:grpSpPr>
            <a:xfrm>
              <a:off x="2439414" y="92685"/>
              <a:ext cx="684112" cy="455715"/>
              <a:chOff x="2439414" y="92685"/>
              <a:chExt cx="684112" cy="455715"/>
            </a:xfrm>
          </p:grpSpPr>
          <p:grpSp>
            <p:nvGrpSpPr>
              <p:cNvPr id="1422" name="Google Shape;1422;p29"/>
              <p:cNvGrpSpPr/>
              <p:nvPr/>
            </p:nvGrpSpPr>
            <p:grpSpPr>
              <a:xfrm rot="-5885373">
                <a:off x="2636051" y="33894"/>
                <a:ext cx="290837" cy="649649"/>
                <a:chOff x="2047425" y="3458955"/>
                <a:chExt cx="158202" cy="353379"/>
              </a:xfrm>
            </p:grpSpPr>
            <p:sp>
              <p:nvSpPr>
                <p:cNvPr id="1423" name="Google Shape;1423;p29"/>
                <p:cNvSpPr/>
                <p:nvPr/>
              </p:nvSpPr>
              <p:spPr>
                <a:xfrm rot="1322796">
                  <a:off x="2061562" y="3690993"/>
                  <a:ext cx="129928" cy="100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1412" extrusionOk="0">
                      <a:moveTo>
                        <a:pt x="916" y="0"/>
                      </a:moveTo>
                      <a:cubicBezTo>
                        <a:pt x="1" y="0"/>
                        <a:pt x="1" y="1412"/>
                        <a:pt x="916" y="1412"/>
                      </a:cubicBezTo>
                      <a:cubicBezTo>
                        <a:pt x="1823" y="1412"/>
                        <a:pt x="1823" y="0"/>
                        <a:pt x="9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29"/>
                <p:cNvSpPr/>
                <p:nvPr/>
              </p:nvSpPr>
              <p:spPr>
                <a:xfrm rot="1322796">
                  <a:off x="2091980" y="3470319"/>
                  <a:ext cx="74407" cy="71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998" extrusionOk="0">
                      <a:moveTo>
                        <a:pt x="505" y="0"/>
                      </a:moveTo>
                      <a:cubicBezTo>
                        <a:pt x="368" y="0"/>
                        <a:pt x="240" y="52"/>
                        <a:pt x="146" y="146"/>
                      </a:cubicBezTo>
                      <a:cubicBezTo>
                        <a:pt x="52" y="240"/>
                        <a:pt x="0" y="368"/>
                        <a:pt x="0" y="497"/>
                      </a:cubicBezTo>
                      <a:cubicBezTo>
                        <a:pt x="0" y="634"/>
                        <a:pt x="52" y="762"/>
                        <a:pt x="146" y="856"/>
                      </a:cubicBezTo>
                      <a:cubicBezTo>
                        <a:pt x="244" y="950"/>
                        <a:pt x="372" y="997"/>
                        <a:pt x="501" y="997"/>
                      </a:cubicBezTo>
                      <a:cubicBezTo>
                        <a:pt x="629" y="997"/>
                        <a:pt x="757" y="950"/>
                        <a:pt x="856" y="856"/>
                      </a:cubicBezTo>
                      <a:cubicBezTo>
                        <a:pt x="1044" y="659"/>
                        <a:pt x="1044" y="343"/>
                        <a:pt x="856" y="146"/>
                      </a:cubicBezTo>
                      <a:cubicBezTo>
                        <a:pt x="762" y="52"/>
                        <a:pt x="633" y="0"/>
                        <a:pt x="5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5" name="Google Shape;1425;p29"/>
              <p:cNvSpPr/>
              <p:nvPr/>
            </p:nvSpPr>
            <p:spPr>
              <a:xfrm rot="-4562534">
                <a:off x="2639178" y="109450"/>
                <a:ext cx="136794" cy="130767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998" extrusionOk="0">
                    <a:moveTo>
                      <a:pt x="505" y="0"/>
                    </a:moveTo>
                    <a:cubicBezTo>
                      <a:pt x="368" y="0"/>
                      <a:pt x="240" y="52"/>
                      <a:pt x="146" y="146"/>
                    </a:cubicBezTo>
                    <a:cubicBezTo>
                      <a:pt x="52" y="240"/>
                      <a:pt x="0" y="368"/>
                      <a:pt x="0" y="497"/>
                    </a:cubicBezTo>
                    <a:cubicBezTo>
                      <a:pt x="0" y="634"/>
                      <a:pt x="52" y="762"/>
                      <a:pt x="146" y="856"/>
                    </a:cubicBezTo>
                    <a:cubicBezTo>
                      <a:pt x="244" y="950"/>
                      <a:pt x="372" y="997"/>
                      <a:pt x="501" y="997"/>
                    </a:cubicBezTo>
                    <a:cubicBezTo>
                      <a:pt x="629" y="997"/>
                      <a:pt x="757" y="950"/>
                      <a:pt x="856" y="856"/>
                    </a:cubicBezTo>
                    <a:cubicBezTo>
                      <a:pt x="1044" y="659"/>
                      <a:pt x="1044" y="343"/>
                      <a:pt x="856" y="146"/>
                    </a:cubicBezTo>
                    <a:cubicBezTo>
                      <a:pt x="762" y="52"/>
                      <a:pt x="633" y="0"/>
                      <a:pt x="5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6" name="Google Shape;1426;p29"/>
          <p:cNvGrpSpPr/>
          <p:nvPr/>
        </p:nvGrpSpPr>
        <p:grpSpPr>
          <a:xfrm>
            <a:off x="7707600" y="774125"/>
            <a:ext cx="750600" cy="381100"/>
            <a:chOff x="4310825" y="1399800"/>
            <a:chExt cx="750600" cy="381100"/>
          </a:xfrm>
        </p:grpSpPr>
        <p:sp>
          <p:nvSpPr>
            <p:cNvPr id="1427" name="Google Shape;1427;p29"/>
            <p:cNvSpPr/>
            <p:nvPr/>
          </p:nvSpPr>
          <p:spPr>
            <a:xfrm>
              <a:off x="4311125" y="1403550"/>
              <a:ext cx="749975" cy="377350"/>
            </a:xfrm>
            <a:custGeom>
              <a:avLst/>
              <a:gdLst/>
              <a:ahLst/>
              <a:cxnLst/>
              <a:rect l="l" t="t" r="r" b="b"/>
              <a:pathLst>
                <a:path w="29999" h="15094" extrusionOk="0">
                  <a:moveTo>
                    <a:pt x="14156" y="1"/>
                  </a:moveTo>
                  <a:cubicBezTo>
                    <a:pt x="12190" y="1"/>
                    <a:pt x="10397" y="414"/>
                    <a:pt x="9259" y="1854"/>
                  </a:cubicBezTo>
                  <a:cubicBezTo>
                    <a:pt x="8360" y="2188"/>
                    <a:pt x="7513" y="2637"/>
                    <a:pt x="6730" y="3189"/>
                  </a:cubicBezTo>
                  <a:lnTo>
                    <a:pt x="6704" y="3202"/>
                  </a:lnTo>
                  <a:cubicBezTo>
                    <a:pt x="6563" y="3305"/>
                    <a:pt x="6421" y="3421"/>
                    <a:pt x="6293" y="3523"/>
                  </a:cubicBezTo>
                  <a:lnTo>
                    <a:pt x="6267" y="3549"/>
                  </a:lnTo>
                  <a:cubicBezTo>
                    <a:pt x="5677" y="4011"/>
                    <a:pt x="5137" y="4525"/>
                    <a:pt x="4649" y="5103"/>
                  </a:cubicBezTo>
                  <a:lnTo>
                    <a:pt x="4624" y="5116"/>
                  </a:lnTo>
                  <a:cubicBezTo>
                    <a:pt x="4508" y="5257"/>
                    <a:pt x="4405" y="5398"/>
                    <a:pt x="4290" y="5527"/>
                  </a:cubicBezTo>
                  <a:lnTo>
                    <a:pt x="4251" y="5578"/>
                  </a:lnTo>
                  <a:cubicBezTo>
                    <a:pt x="4148" y="5719"/>
                    <a:pt x="4046" y="5860"/>
                    <a:pt x="3930" y="6015"/>
                  </a:cubicBezTo>
                  <a:lnTo>
                    <a:pt x="3917" y="6040"/>
                  </a:lnTo>
                  <a:cubicBezTo>
                    <a:pt x="3571" y="6528"/>
                    <a:pt x="3262" y="7042"/>
                    <a:pt x="2980" y="7581"/>
                  </a:cubicBezTo>
                  <a:lnTo>
                    <a:pt x="2967" y="7607"/>
                  </a:lnTo>
                  <a:cubicBezTo>
                    <a:pt x="2877" y="7774"/>
                    <a:pt x="2800" y="7941"/>
                    <a:pt x="2710" y="8121"/>
                  </a:cubicBezTo>
                  <a:cubicBezTo>
                    <a:pt x="2697" y="8146"/>
                    <a:pt x="2685" y="8172"/>
                    <a:pt x="2672" y="8198"/>
                  </a:cubicBezTo>
                  <a:cubicBezTo>
                    <a:pt x="2595" y="8365"/>
                    <a:pt x="2530" y="8519"/>
                    <a:pt x="2453" y="8698"/>
                  </a:cubicBezTo>
                  <a:lnTo>
                    <a:pt x="2441" y="8750"/>
                  </a:lnTo>
                  <a:cubicBezTo>
                    <a:pt x="2129" y="8419"/>
                    <a:pt x="1640" y="7984"/>
                    <a:pt x="1203" y="7984"/>
                  </a:cubicBezTo>
                  <a:cubicBezTo>
                    <a:pt x="1064" y="7984"/>
                    <a:pt x="931" y="8028"/>
                    <a:pt x="810" y="8133"/>
                  </a:cubicBezTo>
                  <a:cubicBezTo>
                    <a:pt x="1" y="8814"/>
                    <a:pt x="1246" y="9456"/>
                    <a:pt x="1683" y="9623"/>
                  </a:cubicBezTo>
                  <a:cubicBezTo>
                    <a:pt x="540" y="9803"/>
                    <a:pt x="193" y="10753"/>
                    <a:pt x="1118" y="11215"/>
                  </a:cubicBezTo>
                  <a:cubicBezTo>
                    <a:pt x="1278" y="11295"/>
                    <a:pt x="1423" y="11330"/>
                    <a:pt x="1557" y="11330"/>
                  </a:cubicBezTo>
                  <a:cubicBezTo>
                    <a:pt x="2007" y="11330"/>
                    <a:pt x="2336" y="10940"/>
                    <a:pt x="2672" y="10535"/>
                  </a:cubicBezTo>
                  <a:lnTo>
                    <a:pt x="2697" y="10586"/>
                  </a:lnTo>
                  <a:cubicBezTo>
                    <a:pt x="2762" y="10676"/>
                    <a:pt x="2826" y="10766"/>
                    <a:pt x="2903" y="10869"/>
                  </a:cubicBezTo>
                  <a:lnTo>
                    <a:pt x="2954" y="10946"/>
                  </a:lnTo>
                  <a:cubicBezTo>
                    <a:pt x="3018" y="11023"/>
                    <a:pt x="3095" y="11113"/>
                    <a:pt x="3160" y="11203"/>
                  </a:cubicBezTo>
                  <a:lnTo>
                    <a:pt x="3224" y="11267"/>
                  </a:lnTo>
                  <a:cubicBezTo>
                    <a:pt x="3301" y="11357"/>
                    <a:pt x="3391" y="11446"/>
                    <a:pt x="3468" y="11524"/>
                  </a:cubicBezTo>
                  <a:lnTo>
                    <a:pt x="3519" y="11588"/>
                  </a:lnTo>
                  <a:cubicBezTo>
                    <a:pt x="3840" y="11896"/>
                    <a:pt x="4187" y="12191"/>
                    <a:pt x="4559" y="12461"/>
                  </a:cubicBezTo>
                  <a:lnTo>
                    <a:pt x="4624" y="12500"/>
                  </a:lnTo>
                  <a:cubicBezTo>
                    <a:pt x="4726" y="12577"/>
                    <a:pt x="4829" y="12641"/>
                    <a:pt x="4945" y="12718"/>
                  </a:cubicBezTo>
                  <a:lnTo>
                    <a:pt x="5035" y="12769"/>
                  </a:lnTo>
                  <a:cubicBezTo>
                    <a:pt x="5137" y="12833"/>
                    <a:pt x="5240" y="12898"/>
                    <a:pt x="5343" y="12962"/>
                  </a:cubicBezTo>
                  <a:lnTo>
                    <a:pt x="5445" y="13026"/>
                  </a:lnTo>
                  <a:cubicBezTo>
                    <a:pt x="5548" y="13090"/>
                    <a:pt x="5664" y="13142"/>
                    <a:pt x="5779" y="13206"/>
                  </a:cubicBezTo>
                  <a:lnTo>
                    <a:pt x="5856" y="13244"/>
                  </a:lnTo>
                  <a:cubicBezTo>
                    <a:pt x="6293" y="13475"/>
                    <a:pt x="6742" y="13681"/>
                    <a:pt x="7192" y="13861"/>
                  </a:cubicBezTo>
                  <a:lnTo>
                    <a:pt x="7295" y="13899"/>
                  </a:lnTo>
                  <a:lnTo>
                    <a:pt x="7654" y="14040"/>
                  </a:lnTo>
                  <a:lnTo>
                    <a:pt x="7770" y="14079"/>
                  </a:lnTo>
                  <a:cubicBezTo>
                    <a:pt x="7885" y="14130"/>
                    <a:pt x="8001" y="14169"/>
                    <a:pt x="8129" y="14207"/>
                  </a:cubicBezTo>
                  <a:lnTo>
                    <a:pt x="8245" y="14246"/>
                  </a:lnTo>
                  <a:lnTo>
                    <a:pt x="8617" y="14362"/>
                  </a:lnTo>
                  <a:lnTo>
                    <a:pt x="8720" y="14387"/>
                  </a:lnTo>
                  <a:cubicBezTo>
                    <a:pt x="8874" y="14439"/>
                    <a:pt x="9028" y="14477"/>
                    <a:pt x="9182" y="14516"/>
                  </a:cubicBezTo>
                  <a:cubicBezTo>
                    <a:pt x="10544" y="14888"/>
                    <a:pt x="11943" y="15081"/>
                    <a:pt x="13356" y="15093"/>
                  </a:cubicBezTo>
                  <a:cubicBezTo>
                    <a:pt x="20226" y="15093"/>
                    <a:pt x="24040" y="11678"/>
                    <a:pt x="25003" y="9931"/>
                  </a:cubicBezTo>
                  <a:cubicBezTo>
                    <a:pt x="25731" y="11208"/>
                    <a:pt x="26840" y="13119"/>
                    <a:pt x="28074" y="13119"/>
                  </a:cubicBezTo>
                  <a:cubicBezTo>
                    <a:pt x="28255" y="13119"/>
                    <a:pt x="28439" y="13078"/>
                    <a:pt x="28624" y="12987"/>
                  </a:cubicBezTo>
                  <a:cubicBezTo>
                    <a:pt x="29998" y="12230"/>
                    <a:pt x="28766" y="9700"/>
                    <a:pt x="27700" y="9032"/>
                  </a:cubicBezTo>
                  <a:cubicBezTo>
                    <a:pt x="28637" y="8133"/>
                    <a:pt x="29883" y="5899"/>
                    <a:pt x="28111" y="5000"/>
                  </a:cubicBezTo>
                  <a:cubicBezTo>
                    <a:pt x="27984" y="4936"/>
                    <a:pt x="27858" y="4906"/>
                    <a:pt x="27733" y="4906"/>
                  </a:cubicBezTo>
                  <a:cubicBezTo>
                    <a:pt x="26688" y="4906"/>
                    <a:pt x="25750" y="6999"/>
                    <a:pt x="25119" y="8365"/>
                  </a:cubicBezTo>
                  <a:cubicBezTo>
                    <a:pt x="24682" y="6990"/>
                    <a:pt x="23295" y="5167"/>
                    <a:pt x="21420" y="3677"/>
                  </a:cubicBezTo>
                  <a:cubicBezTo>
                    <a:pt x="20457" y="1443"/>
                    <a:pt x="18248" y="326"/>
                    <a:pt x="15809" y="82"/>
                  </a:cubicBezTo>
                  <a:cubicBezTo>
                    <a:pt x="15251" y="32"/>
                    <a:pt x="14697" y="1"/>
                    <a:pt x="14156" y="1"/>
                  </a:cubicBezTo>
                  <a:close/>
                </a:path>
              </a:pathLst>
            </a:custGeom>
            <a:solidFill>
              <a:schemeClr val="accent3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9"/>
            <p:cNvSpPr/>
            <p:nvPr/>
          </p:nvSpPr>
          <p:spPr>
            <a:xfrm>
              <a:off x="4538100" y="1399800"/>
              <a:ext cx="309200" cy="96350"/>
            </a:xfrm>
            <a:custGeom>
              <a:avLst/>
              <a:gdLst/>
              <a:ahLst/>
              <a:cxnLst/>
              <a:rect l="l" t="t" r="r" b="b"/>
              <a:pathLst>
                <a:path w="12368" h="3854" extrusionOk="0">
                  <a:moveTo>
                    <a:pt x="1" y="2248"/>
                  </a:moveTo>
                  <a:cubicBezTo>
                    <a:pt x="1426" y="193"/>
                    <a:pt x="4046" y="1"/>
                    <a:pt x="6742" y="245"/>
                  </a:cubicBezTo>
                  <a:cubicBezTo>
                    <a:pt x="9182" y="476"/>
                    <a:pt x="11404" y="1606"/>
                    <a:pt x="12367" y="385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9"/>
            <p:cNvSpPr/>
            <p:nvPr/>
          </p:nvSpPr>
          <p:spPr>
            <a:xfrm>
              <a:off x="4927525" y="1509600"/>
              <a:ext cx="133900" cy="239200"/>
            </a:xfrm>
            <a:custGeom>
              <a:avLst/>
              <a:gdLst/>
              <a:ahLst/>
              <a:cxnLst/>
              <a:rect l="l" t="t" r="r" b="b"/>
              <a:pathLst>
                <a:path w="5356" h="9568" extrusionOk="0">
                  <a:moveTo>
                    <a:pt x="0" y="5060"/>
                  </a:moveTo>
                  <a:cubicBezTo>
                    <a:pt x="630" y="4007"/>
                    <a:pt x="1965" y="0"/>
                    <a:pt x="3468" y="758"/>
                  </a:cubicBezTo>
                  <a:cubicBezTo>
                    <a:pt x="5227" y="1657"/>
                    <a:pt x="3981" y="3891"/>
                    <a:pt x="3044" y="4803"/>
                  </a:cubicBezTo>
                  <a:cubicBezTo>
                    <a:pt x="4123" y="5458"/>
                    <a:pt x="5355" y="8001"/>
                    <a:pt x="3994" y="8733"/>
                  </a:cubicBezTo>
                  <a:cubicBezTo>
                    <a:pt x="2312" y="9567"/>
                    <a:pt x="758" y="6318"/>
                    <a:pt x="0" y="506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9"/>
            <p:cNvSpPr/>
            <p:nvPr/>
          </p:nvSpPr>
          <p:spPr>
            <a:xfrm>
              <a:off x="4365075" y="1425475"/>
              <a:ext cx="577875" cy="355425"/>
            </a:xfrm>
            <a:custGeom>
              <a:avLst/>
              <a:gdLst/>
              <a:ahLst/>
              <a:cxnLst/>
              <a:rect l="l" t="t" r="r" b="b"/>
              <a:pathLst>
                <a:path w="23115" h="14217" extrusionOk="0">
                  <a:moveTo>
                    <a:pt x="0" y="8592"/>
                  </a:moveTo>
                  <a:cubicBezTo>
                    <a:pt x="2068" y="2903"/>
                    <a:pt x="6459" y="104"/>
                    <a:pt x="12277" y="52"/>
                  </a:cubicBezTo>
                  <a:cubicBezTo>
                    <a:pt x="17760" y="1"/>
                    <a:pt x="23115" y="5728"/>
                    <a:pt x="23115" y="8335"/>
                  </a:cubicBezTo>
                  <a:cubicBezTo>
                    <a:pt x="23115" y="9542"/>
                    <a:pt x="19237" y="14216"/>
                    <a:pt x="11211" y="14216"/>
                  </a:cubicBezTo>
                  <a:cubicBezTo>
                    <a:pt x="7166" y="14216"/>
                    <a:pt x="1259" y="12277"/>
                    <a:pt x="0" y="859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9"/>
            <p:cNvSpPr/>
            <p:nvPr/>
          </p:nvSpPr>
          <p:spPr>
            <a:xfrm>
              <a:off x="4604225" y="1441575"/>
              <a:ext cx="61350" cy="329700"/>
            </a:xfrm>
            <a:custGeom>
              <a:avLst/>
              <a:gdLst/>
              <a:ahLst/>
              <a:cxnLst/>
              <a:rect l="l" t="t" r="r" b="b"/>
              <a:pathLst>
                <a:path w="2454" h="13188" extrusionOk="0">
                  <a:moveTo>
                    <a:pt x="2120" y="9925"/>
                  </a:moveTo>
                  <a:cubicBezTo>
                    <a:pt x="2115" y="9935"/>
                    <a:pt x="2114" y="9937"/>
                    <a:pt x="2114" y="9937"/>
                  </a:cubicBezTo>
                  <a:cubicBezTo>
                    <a:pt x="2115" y="9937"/>
                    <a:pt x="2117" y="9934"/>
                    <a:pt x="2118" y="9934"/>
                  </a:cubicBezTo>
                  <a:cubicBezTo>
                    <a:pt x="2119" y="9934"/>
                    <a:pt x="2120" y="9935"/>
                    <a:pt x="2120" y="9938"/>
                  </a:cubicBezTo>
                  <a:lnTo>
                    <a:pt x="2120" y="9925"/>
                  </a:lnTo>
                  <a:close/>
                  <a:moveTo>
                    <a:pt x="428" y="0"/>
                  </a:moveTo>
                  <a:cubicBezTo>
                    <a:pt x="286" y="0"/>
                    <a:pt x="143" y="16"/>
                    <a:pt x="1" y="50"/>
                  </a:cubicBezTo>
                  <a:cubicBezTo>
                    <a:pt x="102" y="35"/>
                    <a:pt x="204" y="28"/>
                    <a:pt x="305" y="28"/>
                  </a:cubicBezTo>
                  <a:cubicBezTo>
                    <a:pt x="460" y="28"/>
                    <a:pt x="616" y="45"/>
                    <a:pt x="771" y="76"/>
                  </a:cubicBezTo>
                  <a:cubicBezTo>
                    <a:pt x="1028" y="140"/>
                    <a:pt x="1247" y="282"/>
                    <a:pt x="1414" y="487"/>
                  </a:cubicBezTo>
                  <a:cubicBezTo>
                    <a:pt x="1439" y="538"/>
                    <a:pt x="1465" y="603"/>
                    <a:pt x="1491" y="667"/>
                  </a:cubicBezTo>
                  <a:cubicBezTo>
                    <a:pt x="1503" y="718"/>
                    <a:pt x="1503" y="782"/>
                    <a:pt x="1491" y="834"/>
                  </a:cubicBezTo>
                  <a:cubicBezTo>
                    <a:pt x="1465" y="898"/>
                    <a:pt x="1439" y="949"/>
                    <a:pt x="1401" y="1001"/>
                  </a:cubicBezTo>
                  <a:cubicBezTo>
                    <a:pt x="1362" y="1052"/>
                    <a:pt x="1324" y="1091"/>
                    <a:pt x="1272" y="1129"/>
                  </a:cubicBezTo>
                  <a:cubicBezTo>
                    <a:pt x="1221" y="1168"/>
                    <a:pt x="1170" y="1193"/>
                    <a:pt x="1105" y="1219"/>
                  </a:cubicBezTo>
                  <a:cubicBezTo>
                    <a:pt x="1054" y="1257"/>
                    <a:pt x="990" y="1270"/>
                    <a:pt x="926" y="1296"/>
                  </a:cubicBezTo>
                  <a:cubicBezTo>
                    <a:pt x="874" y="1309"/>
                    <a:pt x="810" y="1322"/>
                    <a:pt x="746" y="1347"/>
                  </a:cubicBezTo>
                  <a:cubicBezTo>
                    <a:pt x="682" y="1360"/>
                    <a:pt x="617" y="1373"/>
                    <a:pt x="553" y="1373"/>
                  </a:cubicBezTo>
                  <a:cubicBezTo>
                    <a:pt x="476" y="1399"/>
                    <a:pt x="476" y="1501"/>
                    <a:pt x="553" y="1514"/>
                  </a:cubicBezTo>
                  <a:cubicBezTo>
                    <a:pt x="617" y="1540"/>
                    <a:pt x="682" y="1553"/>
                    <a:pt x="759" y="1579"/>
                  </a:cubicBezTo>
                  <a:cubicBezTo>
                    <a:pt x="823" y="1604"/>
                    <a:pt x="887" y="1630"/>
                    <a:pt x="951" y="1656"/>
                  </a:cubicBezTo>
                  <a:cubicBezTo>
                    <a:pt x="1015" y="1694"/>
                    <a:pt x="1080" y="1720"/>
                    <a:pt x="1144" y="1758"/>
                  </a:cubicBezTo>
                  <a:cubicBezTo>
                    <a:pt x="1324" y="1874"/>
                    <a:pt x="1465" y="2028"/>
                    <a:pt x="1580" y="2208"/>
                  </a:cubicBezTo>
                  <a:cubicBezTo>
                    <a:pt x="1606" y="2272"/>
                    <a:pt x="1632" y="2336"/>
                    <a:pt x="1645" y="2400"/>
                  </a:cubicBezTo>
                  <a:cubicBezTo>
                    <a:pt x="1670" y="2465"/>
                    <a:pt x="1670" y="2529"/>
                    <a:pt x="1670" y="2593"/>
                  </a:cubicBezTo>
                  <a:cubicBezTo>
                    <a:pt x="1670" y="2798"/>
                    <a:pt x="1593" y="2991"/>
                    <a:pt x="1439" y="3119"/>
                  </a:cubicBezTo>
                  <a:cubicBezTo>
                    <a:pt x="1388" y="3158"/>
                    <a:pt x="1337" y="3197"/>
                    <a:pt x="1285" y="3235"/>
                  </a:cubicBezTo>
                  <a:cubicBezTo>
                    <a:pt x="1221" y="3261"/>
                    <a:pt x="1157" y="3286"/>
                    <a:pt x="1093" y="3312"/>
                  </a:cubicBezTo>
                  <a:cubicBezTo>
                    <a:pt x="1028" y="3325"/>
                    <a:pt x="951" y="3351"/>
                    <a:pt x="887" y="3351"/>
                  </a:cubicBezTo>
                  <a:cubicBezTo>
                    <a:pt x="823" y="3363"/>
                    <a:pt x="746" y="3363"/>
                    <a:pt x="682" y="3376"/>
                  </a:cubicBezTo>
                  <a:lnTo>
                    <a:pt x="557" y="3376"/>
                  </a:lnTo>
                  <a:cubicBezTo>
                    <a:pt x="539" y="3372"/>
                    <a:pt x="520" y="3368"/>
                    <a:pt x="502" y="3363"/>
                  </a:cubicBezTo>
                  <a:lnTo>
                    <a:pt x="500" y="3376"/>
                  </a:lnTo>
                  <a:lnTo>
                    <a:pt x="463" y="3376"/>
                  </a:lnTo>
                  <a:cubicBezTo>
                    <a:pt x="412" y="3376"/>
                    <a:pt x="361" y="3402"/>
                    <a:pt x="348" y="3466"/>
                  </a:cubicBezTo>
                  <a:cubicBezTo>
                    <a:pt x="335" y="3530"/>
                    <a:pt x="373" y="3595"/>
                    <a:pt x="438" y="3607"/>
                  </a:cubicBezTo>
                  <a:cubicBezTo>
                    <a:pt x="694" y="3672"/>
                    <a:pt x="951" y="3787"/>
                    <a:pt x="1170" y="3941"/>
                  </a:cubicBezTo>
                  <a:cubicBezTo>
                    <a:pt x="1272" y="4018"/>
                    <a:pt x="1362" y="4108"/>
                    <a:pt x="1452" y="4211"/>
                  </a:cubicBezTo>
                  <a:cubicBezTo>
                    <a:pt x="1529" y="4301"/>
                    <a:pt x="1580" y="4416"/>
                    <a:pt x="1606" y="4532"/>
                  </a:cubicBezTo>
                  <a:cubicBezTo>
                    <a:pt x="1632" y="4635"/>
                    <a:pt x="1619" y="4750"/>
                    <a:pt x="1580" y="4853"/>
                  </a:cubicBezTo>
                  <a:cubicBezTo>
                    <a:pt x="1542" y="4904"/>
                    <a:pt x="1516" y="4943"/>
                    <a:pt x="1478" y="4982"/>
                  </a:cubicBezTo>
                  <a:cubicBezTo>
                    <a:pt x="1426" y="5020"/>
                    <a:pt x="1375" y="5059"/>
                    <a:pt x="1324" y="5084"/>
                  </a:cubicBezTo>
                  <a:cubicBezTo>
                    <a:pt x="1272" y="5123"/>
                    <a:pt x="1208" y="5148"/>
                    <a:pt x="1157" y="5161"/>
                  </a:cubicBezTo>
                  <a:cubicBezTo>
                    <a:pt x="1093" y="5187"/>
                    <a:pt x="1028" y="5200"/>
                    <a:pt x="964" y="5213"/>
                  </a:cubicBezTo>
                  <a:cubicBezTo>
                    <a:pt x="900" y="5226"/>
                    <a:pt x="823" y="5226"/>
                    <a:pt x="759" y="5238"/>
                  </a:cubicBezTo>
                  <a:cubicBezTo>
                    <a:pt x="694" y="5251"/>
                    <a:pt x="630" y="5251"/>
                    <a:pt x="566" y="5251"/>
                  </a:cubicBezTo>
                  <a:cubicBezTo>
                    <a:pt x="489" y="5264"/>
                    <a:pt x="438" y="5315"/>
                    <a:pt x="425" y="5380"/>
                  </a:cubicBezTo>
                  <a:cubicBezTo>
                    <a:pt x="412" y="5457"/>
                    <a:pt x="476" y="5534"/>
                    <a:pt x="553" y="5547"/>
                  </a:cubicBezTo>
                  <a:cubicBezTo>
                    <a:pt x="562" y="5547"/>
                    <a:pt x="571" y="5548"/>
                    <a:pt x="579" y="5549"/>
                  </a:cubicBezTo>
                  <a:lnTo>
                    <a:pt x="579" y="5549"/>
                  </a:lnTo>
                  <a:lnTo>
                    <a:pt x="579" y="5559"/>
                  </a:lnTo>
                  <a:cubicBezTo>
                    <a:pt x="592" y="5557"/>
                    <a:pt x="606" y="5555"/>
                    <a:pt x="619" y="5554"/>
                  </a:cubicBezTo>
                  <a:lnTo>
                    <a:pt x="619" y="5554"/>
                  </a:lnTo>
                  <a:cubicBezTo>
                    <a:pt x="865" y="5583"/>
                    <a:pt x="1100" y="5647"/>
                    <a:pt x="1324" y="5765"/>
                  </a:cubicBezTo>
                  <a:cubicBezTo>
                    <a:pt x="1375" y="5803"/>
                    <a:pt x="1426" y="5829"/>
                    <a:pt x="1478" y="5880"/>
                  </a:cubicBezTo>
                  <a:cubicBezTo>
                    <a:pt x="1529" y="5919"/>
                    <a:pt x="1568" y="5957"/>
                    <a:pt x="1606" y="6009"/>
                  </a:cubicBezTo>
                  <a:cubicBezTo>
                    <a:pt x="1632" y="6047"/>
                    <a:pt x="1670" y="6099"/>
                    <a:pt x="1683" y="6163"/>
                  </a:cubicBezTo>
                  <a:cubicBezTo>
                    <a:pt x="1709" y="6214"/>
                    <a:pt x="1709" y="6266"/>
                    <a:pt x="1722" y="6317"/>
                  </a:cubicBezTo>
                  <a:cubicBezTo>
                    <a:pt x="1709" y="6368"/>
                    <a:pt x="1709" y="6433"/>
                    <a:pt x="1683" y="6484"/>
                  </a:cubicBezTo>
                  <a:cubicBezTo>
                    <a:pt x="1670" y="6535"/>
                    <a:pt x="1645" y="6587"/>
                    <a:pt x="1606" y="6638"/>
                  </a:cubicBezTo>
                  <a:cubicBezTo>
                    <a:pt x="1580" y="6689"/>
                    <a:pt x="1542" y="6741"/>
                    <a:pt x="1491" y="6779"/>
                  </a:cubicBezTo>
                  <a:cubicBezTo>
                    <a:pt x="1452" y="6818"/>
                    <a:pt x="1401" y="6856"/>
                    <a:pt x="1349" y="6895"/>
                  </a:cubicBezTo>
                  <a:cubicBezTo>
                    <a:pt x="1118" y="7036"/>
                    <a:pt x="861" y="7126"/>
                    <a:pt x="605" y="7165"/>
                  </a:cubicBezTo>
                  <a:cubicBezTo>
                    <a:pt x="395" y="7189"/>
                    <a:pt x="422" y="7487"/>
                    <a:pt x="619" y="7487"/>
                  </a:cubicBezTo>
                  <a:cubicBezTo>
                    <a:pt x="627" y="7487"/>
                    <a:pt x="635" y="7487"/>
                    <a:pt x="643" y="7486"/>
                  </a:cubicBezTo>
                  <a:lnTo>
                    <a:pt x="887" y="7486"/>
                  </a:lnTo>
                  <a:cubicBezTo>
                    <a:pt x="964" y="7498"/>
                    <a:pt x="1054" y="7511"/>
                    <a:pt x="1131" y="7524"/>
                  </a:cubicBezTo>
                  <a:cubicBezTo>
                    <a:pt x="1208" y="7550"/>
                    <a:pt x="1298" y="7575"/>
                    <a:pt x="1375" y="7601"/>
                  </a:cubicBezTo>
                  <a:cubicBezTo>
                    <a:pt x="1452" y="7640"/>
                    <a:pt x="1529" y="7665"/>
                    <a:pt x="1593" y="7704"/>
                  </a:cubicBezTo>
                  <a:cubicBezTo>
                    <a:pt x="1632" y="7730"/>
                    <a:pt x="1658" y="7755"/>
                    <a:pt x="1696" y="7768"/>
                  </a:cubicBezTo>
                  <a:cubicBezTo>
                    <a:pt x="1722" y="7794"/>
                    <a:pt x="1747" y="7819"/>
                    <a:pt x="1773" y="7845"/>
                  </a:cubicBezTo>
                  <a:cubicBezTo>
                    <a:pt x="1812" y="7871"/>
                    <a:pt x="1837" y="7897"/>
                    <a:pt x="1850" y="7935"/>
                  </a:cubicBezTo>
                  <a:cubicBezTo>
                    <a:pt x="1863" y="7961"/>
                    <a:pt x="1876" y="7986"/>
                    <a:pt x="1889" y="8012"/>
                  </a:cubicBezTo>
                  <a:cubicBezTo>
                    <a:pt x="1902" y="8051"/>
                    <a:pt x="1902" y="8076"/>
                    <a:pt x="1914" y="8115"/>
                  </a:cubicBezTo>
                  <a:cubicBezTo>
                    <a:pt x="1914" y="8141"/>
                    <a:pt x="1927" y="8179"/>
                    <a:pt x="1914" y="8205"/>
                  </a:cubicBezTo>
                  <a:cubicBezTo>
                    <a:pt x="1902" y="8243"/>
                    <a:pt x="1902" y="8282"/>
                    <a:pt x="1876" y="8307"/>
                  </a:cubicBezTo>
                  <a:lnTo>
                    <a:pt x="1837" y="8410"/>
                  </a:lnTo>
                  <a:lnTo>
                    <a:pt x="1837" y="8423"/>
                  </a:lnTo>
                  <a:lnTo>
                    <a:pt x="1799" y="8474"/>
                  </a:lnTo>
                  <a:cubicBezTo>
                    <a:pt x="1786" y="8500"/>
                    <a:pt x="1773" y="8513"/>
                    <a:pt x="1747" y="8539"/>
                  </a:cubicBezTo>
                  <a:cubicBezTo>
                    <a:pt x="1735" y="8551"/>
                    <a:pt x="1709" y="8564"/>
                    <a:pt x="1683" y="8577"/>
                  </a:cubicBezTo>
                  <a:cubicBezTo>
                    <a:pt x="1670" y="8590"/>
                    <a:pt x="1645" y="8603"/>
                    <a:pt x="1619" y="8616"/>
                  </a:cubicBezTo>
                  <a:cubicBezTo>
                    <a:pt x="1530" y="8655"/>
                    <a:pt x="1441" y="8679"/>
                    <a:pt x="1352" y="8694"/>
                  </a:cubicBezTo>
                  <a:lnTo>
                    <a:pt x="1352" y="8694"/>
                  </a:lnTo>
                  <a:cubicBezTo>
                    <a:pt x="1250" y="8673"/>
                    <a:pt x="1146" y="8655"/>
                    <a:pt x="1041" y="8641"/>
                  </a:cubicBezTo>
                  <a:cubicBezTo>
                    <a:pt x="923" y="8634"/>
                    <a:pt x="808" y="8627"/>
                    <a:pt x="696" y="8627"/>
                  </a:cubicBezTo>
                  <a:cubicBezTo>
                    <a:pt x="613" y="8627"/>
                    <a:pt x="532" y="8630"/>
                    <a:pt x="450" y="8641"/>
                  </a:cubicBezTo>
                  <a:cubicBezTo>
                    <a:pt x="386" y="8641"/>
                    <a:pt x="335" y="8680"/>
                    <a:pt x="322" y="8744"/>
                  </a:cubicBezTo>
                  <a:cubicBezTo>
                    <a:pt x="296" y="8821"/>
                    <a:pt x="335" y="8898"/>
                    <a:pt x="412" y="8924"/>
                  </a:cubicBezTo>
                  <a:cubicBezTo>
                    <a:pt x="553" y="8962"/>
                    <a:pt x="707" y="8988"/>
                    <a:pt x="849" y="9001"/>
                  </a:cubicBezTo>
                  <a:cubicBezTo>
                    <a:pt x="919" y="9007"/>
                    <a:pt x="993" y="9011"/>
                    <a:pt x="1067" y="9011"/>
                  </a:cubicBezTo>
                  <a:cubicBezTo>
                    <a:pt x="1141" y="9011"/>
                    <a:pt x="1215" y="9007"/>
                    <a:pt x="1285" y="9001"/>
                  </a:cubicBezTo>
                  <a:cubicBezTo>
                    <a:pt x="1323" y="8998"/>
                    <a:pt x="1362" y="8993"/>
                    <a:pt x="1399" y="8987"/>
                  </a:cubicBezTo>
                  <a:lnTo>
                    <a:pt x="1399" y="8987"/>
                  </a:lnTo>
                  <a:cubicBezTo>
                    <a:pt x="1448" y="8999"/>
                    <a:pt x="1495" y="9012"/>
                    <a:pt x="1542" y="9027"/>
                  </a:cubicBezTo>
                  <a:cubicBezTo>
                    <a:pt x="1709" y="9065"/>
                    <a:pt x="1863" y="9142"/>
                    <a:pt x="1991" y="9245"/>
                  </a:cubicBezTo>
                  <a:cubicBezTo>
                    <a:pt x="2107" y="9335"/>
                    <a:pt x="2184" y="9463"/>
                    <a:pt x="2184" y="9617"/>
                  </a:cubicBezTo>
                  <a:cubicBezTo>
                    <a:pt x="2184" y="9694"/>
                    <a:pt x="2171" y="9771"/>
                    <a:pt x="2146" y="9848"/>
                  </a:cubicBezTo>
                  <a:lnTo>
                    <a:pt x="2133" y="9900"/>
                  </a:lnTo>
                  <a:lnTo>
                    <a:pt x="2120" y="9938"/>
                  </a:lnTo>
                  <a:lnTo>
                    <a:pt x="2107" y="9951"/>
                  </a:lnTo>
                  <a:lnTo>
                    <a:pt x="2081" y="10003"/>
                  </a:lnTo>
                  <a:cubicBezTo>
                    <a:pt x="2068" y="10028"/>
                    <a:pt x="2056" y="10041"/>
                    <a:pt x="2043" y="10054"/>
                  </a:cubicBezTo>
                  <a:cubicBezTo>
                    <a:pt x="2017" y="10092"/>
                    <a:pt x="2004" y="10118"/>
                    <a:pt x="1966" y="10144"/>
                  </a:cubicBezTo>
                  <a:lnTo>
                    <a:pt x="1927" y="10182"/>
                  </a:lnTo>
                  <a:lnTo>
                    <a:pt x="1889" y="10208"/>
                  </a:lnTo>
                  <a:cubicBezTo>
                    <a:pt x="1824" y="10259"/>
                    <a:pt x="1747" y="10285"/>
                    <a:pt x="1670" y="10311"/>
                  </a:cubicBezTo>
                  <a:cubicBezTo>
                    <a:pt x="1580" y="10324"/>
                    <a:pt x="1503" y="10336"/>
                    <a:pt x="1414" y="10349"/>
                  </a:cubicBezTo>
                  <a:lnTo>
                    <a:pt x="1144" y="10349"/>
                  </a:lnTo>
                  <a:cubicBezTo>
                    <a:pt x="951" y="10349"/>
                    <a:pt x="746" y="10362"/>
                    <a:pt x="553" y="10401"/>
                  </a:cubicBezTo>
                  <a:cubicBezTo>
                    <a:pt x="502" y="10413"/>
                    <a:pt x="463" y="10452"/>
                    <a:pt x="463" y="10516"/>
                  </a:cubicBezTo>
                  <a:cubicBezTo>
                    <a:pt x="463" y="10580"/>
                    <a:pt x="515" y="10632"/>
                    <a:pt x="579" y="10632"/>
                  </a:cubicBezTo>
                  <a:cubicBezTo>
                    <a:pt x="587" y="10631"/>
                    <a:pt x="596" y="10631"/>
                    <a:pt x="604" y="10631"/>
                  </a:cubicBezTo>
                  <a:lnTo>
                    <a:pt x="604" y="10631"/>
                  </a:lnTo>
                  <a:lnTo>
                    <a:pt x="605" y="10632"/>
                  </a:lnTo>
                  <a:cubicBezTo>
                    <a:pt x="608" y="10631"/>
                    <a:pt x="611" y="10631"/>
                    <a:pt x="614" y="10630"/>
                  </a:cubicBezTo>
                  <a:lnTo>
                    <a:pt x="614" y="10630"/>
                  </a:lnTo>
                  <a:cubicBezTo>
                    <a:pt x="637" y="10630"/>
                    <a:pt x="661" y="10629"/>
                    <a:pt x="684" y="10629"/>
                  </a:cubicBezTo>
                  <a:cubicBezTo>
                    <a:pt x="929" y="10629"/>
                    <a:pt x="1163" y="10669"/>
                    <a:pt x="1388" y="10747"/>
                  </a:cubicBezTo>
                  <a:cubicBezTo>
                    <a:pt x="1503" y="10786"/>
                    <a:pt x="1619" y="10850"/>
                    <a:pt x="1709" y="10927"/>
                  </a:cubicBezTo>
                  <a:cubicBezTo>
                    <a:pt x="1799" y="11004"/>
                    <a:pt x="1850" y="11120"/>
                    <a:pt x="1850" y="11235"/>
                  </a:cubicBezTo>
                  <a:cubicBezTo>
                    <a:pt x="1863" y="11351"/>
                    <a:pt x="1812" y="11466"/>
                    <a:pt x="1722" y="11544"/>
                  </a:cubicBezTo>
                  <a:cubicBezTo>
                    <a:pt x="1670" y="11595"/>
                    <a:pt x="1632" y="11633"/>
                    <a:pt x="1568" y="11659"/>
                  </a:cubicBezTo>
                  <a:cubicBezTo>
                    <a:pt x="1516" y="11698"/>
                    <a:pt x="1452" y="11723"/>
                    <a:pt x="1401" y="11749"/>
                  </a:cubicBezTo>
                  <a:cubicBezTo>
                    <a:pt x="1206" y="11817"/>
                    <a:pt x="997" y="11848"/>
                    <a:pt x="790" y="11848"/>
                  </a:cubicBezTo>
                  <a:cubicBezTo>
                    <a:pt x="723" y="11848"/>
                    <a:pt x="657" y="11845"/>
                    <a:pt x="592" y="11839"/>
                  </a:cubicBezTo>
                  <a:lnTo>
                    <a:pt x="592" y="11839"/>
                  </a:lnTo>
                  <a:cubicBezTo>
                    <a:pt x="592" y="11839"/>
                    <a:pt x="592" y="11839"/>
                    <a:pt x="592" y="11839"/>
                  </a:cubicBezTo>
                  <a:cubicBezTo>
                    <a:pt x="553" y="11839"/>
                    <a:pt x="515" y="11865"/>
                    <a:pt x="515" y="11903"/>
                  </a:cubicBezTo>
                  <a:cubicBezTo>
                    <a:pt x="515" y="11942"/>
                    <a:pt x="540" y="11980"/>
                    <a:pt x="579" y="11980"/>
                  </a:cubicBezTo>
                  <a:cubicBezTo>
                    <a:pt x="666" y="11992"/>
                    <a:pt x="756" y="11998"/>
                    <a:pt x="847" y="11998"/>
                  </a:cubicBezTo>
                  <a:cubicBezTo>
                    <a:pt x="869" y="11998"/>
                    <a:pt x="891" y="11998"/>
                    <a:pt x="913" y="11997"/>
                  </a:cubicBezTo>
                  <a:lnTo>
                    <a:pt x="913" y="11997"/>
                  </a:lnTo>
                  <a:cubicBezTo>
                    <a:pt x="930" y="11999"/>
                    <a:pt x="947" y="12002"/>
                    <a:pt x="964" y="12006"/>
                  </a:cubicBezTo>
                  <a:cubicBezTo>
                    <a:pt x="1093" y="12019"/>
                    <a:pt x="1221" y="12044"/>
                    <a:pt x="1337" y="12096"/>
                  </a:cubicBezTo>
                  <a:cubicBezTo>
                    <a:pt x="1452" y="12134"/>
                    <a:pt x="1555" y="12198"/>
                    <a:pt x="1645" y="12288"/>
                  </a:cubicBezTo>
                  <a:cubicBezTo>
                    <a:pt x="1683" y="12340"/>
                    <a:pt x="1722" y="12391"/>
                    <a:pt x="1735" y="12442"/>
                  </a:cubicBezTo>
                  <a:cubicBezTo>
                    <a:pt x="1760" y="12507"/>
                    <a:pt x="1760" y="12558"/>
                    <a:pt x="1760" y="12622"/>
                  </a:cubicBezTo>
                  <a:cubicBezTo>
                    <a:pt x="1747" y="12738"/>
                    <a:pt x="1683" y="12853"/>
                    <a:pt x="1593" y="12943"/>
                  </a:cubicBezTo>
                  <a:cubicBezTo>
                    <a:pt x="1555" y="12982"/>
                    <a:pt x="1503" y="13020"/>
                    <a:pt x="1452" y="13059"/>
                  </a:cubicBezTo>
                  <a:cubicBezTo>
                    <a:pt x="1388" y="13085"/>
                    <a:pt x="1337" y="13110"/>
                    <a:pt x="1272" y="13123"/>
                  </a:cubicBezTo>
                  <a:cubicBezTo>
                    <a:pt x="1208" y="13136"/>
                    <a:pt x="1144" y="13149"/>
                    <a:pt x="1080" y="13149"/>
                  </a:cubicBezTo>
                  <a:lnTo>
                    <a:pt x="977" y="13149"/>
                  </a:lnTo>
                  <a:cubicBezTo>
                    <a:pt x="951" y="13136"/>
                    <a:pt x="913" y="13136"/>
                    <a:pt x="887" y="13123"/>
                  </a:cubicBezTo>
                  <a:cubicBezTo>
                    <a:pt x="823" y="13110"/>
                    <a:pt x="759" y="13085"/>
                    <a:pt x="707" y="13059"/>
                  </a:cubicBezTo>
                  <a:cubicBezTo>
                    <a:pt x="644" y="13033"/>
                    <a:pt x="593" y="12995"/>
                    <a:pt x="542" y="12957"/>
                  </a:cubicBezTo>
                  <a:lnTo>
                    <a:pt x="542" y="12957"/>
                  </a:lnTo>
                  <a:cubicBezTo>
                    <a:pt x="593" y="12995"/>
                    <a:pt x="643" y="13033"/>
                    <a:pt x="694" y="13072"/>
                  </a:cubicBezTo>
                  <a:cubicBezTo>
                    <a:pt x="759" y="13097"/>
                    <a:pt x="810" y="13123"/>
                    <a:pt x="874" y="13149"/>
                  </a:cubicBezTo>
                  <a:cubicBezTo>
                    <a:pt x="913" y="13162"/>
                    <a:pt x="938" y="13162"/>
                    <a:pt x="977" y="13174"/>
                  </a:cubicBezTo>
                  <a:cubicBezTo>
                    <a:pt x="1003" y="13174"/>
                    <a:pt x="1041" y="13187"/>
                    <a:pt x="1080" y="13187"/>
                  </a:cubicBezTo>
                  <a:cubicBezTo>
                    <a:pt x="1144" y="13187"/>
                    <a:pt x="1208" y="13187"/>
                    <a:pt x="1272" y="13174"/>
                  </a:cubicBezTo>
                  <a:cubicBezTo>
                    <a:pt x="1414" y="13149"/>
                    <a:pt x="1542" y="13085"/>
                    <a:pt x="1632" y="12995"/>
                  </a:cubicBezTo>
                  <a:cubicBezTo>
                    <a:pt x="1747" y="12905"/>
                    <a:pt x="1812" y="12776"/>
                    <a:pt x="1837" y="12635"/>
                  </a:cubicBezTo>
                  <a:cubicBezTo>
                    <a:pt x="1850" y="12558"/>
                    <a:pt x="1837" y="12494"/>
                    <a:pt x="1824" y="12430"/>
                  </a:cubicBezTo>
                  <a:cubicBezTo>
                    <a:pt x="1799" y="12353"/>
                    <a:pt x="1760" y="12288"/>
                    <a:pt x="1709" y="12237"/>
                  </a:cubicBezTo>
                  <a:cubicBezTo>
                    <a:pt x="1619" y="12134"/>
                    <a:pt x="1503" y="12044"/>
                    <a:pt x="1375" y="11993"/>
                  </a:cubicBezTo>
                  <a:cubicBezTo>
                    <a:pt x="1342" y="11980"/>
                    <a:pt x="1310" y="11968"/>
                    <a:pt x="1277" y="11956"/>
                  </a:cubicBezTo>
                  <a:lnTo>
                    <a:pt x="1277" y="11956"/>
                  </a:lnTo>
                  <a:cubicBezTo>
                    <a:pt x="1336" y="11945"/>
                    <a:pt x="1395" y="11932"/>
                    <a:pt x="1452" y="11916"/>
                  </a:cubicBezTo>
                  <a:cubicBezTo>
                    <a:pt x="1516" y="11890"/>
                    <a:pt x="1593" y="11852"/>
                    <a:pt x="1658" y="11813"/>
                  </a:cubicBezTo>
                  <a:cubicBezTo>
                    <a:pt x="1722" y="11788"/>
                    <a:pt x="1786" y="11736"/>
                    <a:pt x="1850" y="11685"/>
                  </a:cubicBezTo>
                  <a:cubicBezTo>
                    <a:pt x="1966" y="11569"/>
                    <a:pt x="2043" y="11402"/>
                    <a:pt x="2043" y="11235"/>
                  </a:cubicBezTo>
                  <a:cubicBezTo>
                    <a:pt x="2043" y="11158"/>
                    <a:pt x="2017" y="11068"/>
                    <a:pt x="1991" y="10991"/>
                  </a:cubicBezTo>
                  <a:cubicBezTo>
                    <a:pt x="1953" y="10914"/>
                    <a:pt x="1902" y="10850"/>
                    <a:pt x="1850" y="10799"/>
                  </a:cubicBezTo>
                  <a:cubicBezTo>
                    <a:pt x="1766" y="10715"/>
                    <a:pt x="1669" y="10651"/>
                    <a:pt x="1567" y="10598"/>
                  </a:cubicBezTo>
                  <a:lnTo>
                    <a:pt x="1567" y="10598"/>
                  </a:lnTo>
                  <a:cubicBezTo>
                    <a:pt x="1621" y="10592"/>
                    <a:pt x="1673" y="10581"/>
                    <a:pt x="1722" y="10568"/>
                  </a:cubicBezTo>
                  <a:cubicBezTo>
                    <a:pt x="1837" y="10542"/>
                    <a:pt x="1940" y="10503"/>
                    <a:pt x="2030" y="10439"/>
                  </a:cubicBezTo>
                  <a:lnTo>
                    <a:pt x="2094" y="10401"/>
                  </a:lnTo>
                  <a:lnTo>
                    <a:pt x="2158" y="10349"/>
                  </a:lnTo>
                  <a:cubicBezTo>
                    <a:pt x="2197" y="10311"/>
                    <a:pt x="2235" y="10259"/>
                    <a:pt x="2274" y="10208"/>
                  </a:cubicBezTo>
                  <a:cubicBezTo>
                    <a:pt x="2300" y="10169"/>
                    <a:pt x="2325" y="10131"/>
                    <a:pt x="2351" y="10092"/>
                  </a:cubicBezTo>
                  <a:lnTo>
                    <a:pt x="2351" y="10067"/>
                  </a:lnTo>
                  <a:lnTo>
                    <a:pt x="2351" y="10054"/>
                  </a:lnTo>
                  <a:lnTo>
                    <a:pt x="2364" y="10015"/>
                  </a:lnTo>
                  <a:lnTo>
                    <a:pt x="2402" y="9951"/>
                  </a:lnTo>
                  <a:cubicBezTo>
                    <a:pt x="2428" y="9836"/>
                    <a:pt x="2454" y="9733"/>
                    <a:pt x="2454" y="9630"/>
                  </a:cubicBezTo>
                  <a:cubicBezTo>
                    <a:pt x="2454" y="9502"/>
                    <a:pt x="2428" y="9399"/>
                    <a:pt x="2364" y="9296"/>
                  </a:cubicBezTo>
                  <a:cubicBezTo>
                    <a:pt x="2312" y="9194"/>
                    <a:pt x="2248" y="9104"/>
                    <a:pt x="2158" y="9039"/>
                  </a:cubicBezTo>
                  <a:cubicBezTo>
                    <a:pt x="2059" y="8963"/>
                    <a:pt x="1955" y="8895"/>
                    <a:pt x="1843" y="8843"/>
                  </a:cubicBezTo>
                  <a:lnTo>
                    <a:pt x="1843" y="8843"/>
                  </a:lnTo>
                  <a:cubicBezTo>
                    <a:pt x="1879" y="8818"/>
                    <a:pt x="1904" y="8794"/>
                    <a:pt x="1940" y="8770"/>
                  </a:cubicBezTo>
                  <a:cubicBezTo>
                    <a:pt x="1966" y="8731"/>
                    <a:pt x="2004" y="8706"/>
                    <a:pt x="2030" y="8667"/>
                  </a:cubicBezTo>
                  <a:cubicBezTo>
                    <a:pt x="2056" y="8629"/>
                    <a:pt x="2081" y="8590"/>
                    <a:pt x="2107" y="8551"/>
                  </a:cubicBezTo>
                  <a:lnTo>
                    <a:pt x="2107" y="8564"/>
                  </a:lnTo>
                  <a:lnTo>
                    <a:pt x="2171" y="8423"/>
                  </a:lnTo>
                  <a:cubicBezTo>
                    <a:pt x="2197" y="8372"/>
                    <a:pt x="2210" y="8320"/>
                    <a:pt x="2223" y="8269"/>
                  </a:cubicBezTo>
                  <a:cubicBezTo>
                    <a:pt x="2223" y="8205"/>
                    <a:pt x="2235" y="8141"/>
                    <a:pt x="2223" y="8089"/>
                  </a:cubicBezTo>
                  <a:cubicBezTo>
                    <a:pt x="2223" y="8025"/>
                    <a:pt x="2210" y="7974"/>
                    <a:pt x="2197" y="7909"/>
                  </a:cubicBezTo>
                  <a:cubicBezTo>
                    <a:pt x="2171" y="7858"/>
                    <a:pt x="2146" y="7807"/>
                    <a:pt x="2120" y="7755"/>
                  </a:cubicBezTo>
                  <a:cubicBezTo>
                    <a:pt x="2081" y="7704"/>
                    <a:pt x="2043" y="7665"/>
                    <a:pt x="2004" y="7627"/>
                  </a:cubicBezTo>
                  <a:cubicBezTo>
                    <a:pt x="1979" y="7588"/>
                    <a:pt x="1927" y="7550"/>
                    <a:pt x="1889" y="7511"/>
                  </a:cubicBezTo>
                  <a:cubicBezTo>
                    <a:pt x="1850" y="7486"/>
                    <a:pt x="1812" y="7460"/>
                    <a:pt x="1760" y="7434"/>
                  </a:cubicBezTo>
                  <a:cubicBezTo>
                    <a:pt x="1670" y="7383"/>
                    <a:pt x="1580" y="7332"/>
                    <a:pt x="1491" y="7306"/>
                  </a:cubicBezTo>
                  <a:cubicBezTo>
                    <a:pt x="1446" y="7287"/>
                    <a:pt x="1401" y="7269"/>
                    <a:pt x="1355" y="7254"/>
                  </a:cubicBezTo>
                  <a:lnTo>
                    <a:pt x="1355" y="7254"/>
                  </a:lnTo>
                  <a:cubicBezTo>
                    <a:pt x="1410" y="7226"/>
                    <a:pt x="1464" y="7196"/>
                    <a:pt x="1516" y="7165"/>
                  </a:cubicBezTo>
                  <a:cubicBezTo>
                    <a:pt x="1580" y="7113"/>
                    <a:pt x="1645" y="7062"/>
                    <a:pt x="1709" y="7010"/>
                  </a:cubicBezTo>
                  <a:cubicBezTo>
                    <a:pt x="1773" y="6946"/>
                    <a:pt x="1824" y="6882"/>
                    <a:pt x="1863" y="6818"/>
                  </a:cubicBezTo>
                  <a:cubicBezTo>
                    <a:pt x="1914" y="6741"/>
                    <a:pt x="1953" y="6664"/>
                    <a:pt x="1979" y="6587"/>
                  </a:cubicBezTo>
                  <a:cubicBezTo>
                    <a:pt x="2004" y="6497"/>
                    <a:pt x="2017" y="6407"/>
                    <a:pt x="2017" y="6330"/>
                  </a:cubicBezTo>
                  <a:cubicBezTo>
                    <a:pt x="2017" y="6240"/>
                    <a:pt x="2004" y="6150"/>
                    <a:pt x="1966" y="6060"/>
                  </a:cubicBezTo>
                  <a:cubicBezTo>
                    <a:pt x="1940" y="5983"/>
                    <a:pt x="1902" y="5906"/>
                    <a:pt x="1837" y="5842"/>
                  </a:cubicBezTo>
                  <a:cubicBezTo>
                    <a:pt x="1799" y="5778"/>
                    <a:pt x="1735" y="5713"/>
                    <a:pt x="1670" y="5662"/>
                  </a:cubicBezTo>
                  <a:cubicBezTo>
                    <a:pt x="1606" y="5611"/>
                    <a:pt x="1542" y="5559"/>
                    <a:pt x="1465" y="5521"/>
                  </a:cubicBezTo>
                  <a:cubicBezTo>
                    <a:pt x="1406" y="5490"/>
                    <a:pt x="1345" y="5461"/>
                    <a:pt x="1283" y="5435"/>
                  </a:cubicBezTo>
                  <a:lnTo>
                    <a:pt x="1283" y="5435"/>
                  </a:lnTo>
                  <a:cubicBezTo>
                    <a:pt x="1350" y="5410"/>
                    <a:pt x="1409" y="5376"/>
                    <a:pt x="1478" y="5341"/>
                  </a:cubicBezTo>
                  <a:cubicBezTo>
                    <a:pt x="1555" y="5303"/>
                    <a:pt x="1619" y="5251"/>
                    <a:pt x="1683" y="5200"/>
                  </a:cubicBezTo>
                  <a:cubicBezTo>
                    <a:pt x="1747" y="5136"/>
                    <a:pt x="1799" y="5071"/>
                    <a:pt x="1837" y="4994"/>
                  </a:cubicBezTo>
                  <a:cubicBezTo>
                    <a:pt x="1914" y="4827"/>
                    <a:pt x="1940" y="4648"/>
                    <a:pt x="1889" y="4481"/>
                  </a:cubicBezTo>
                  <a:cubicBezTo>
                    <a:pt x="1850" y="4314"/>
                    <a:pt x="1773" y="4172"/>
                    <a:pt x="1670" y="4044"/>
                  </a:cubicBezTo>
                  <a:cubicBezTo>
                    <a:pt x="1568" y="3916"/>
                    <a:pt x="1465" y="3813"/>
                    <a:pt x="1337" y="3723"/>
                  </a:cubicBezTo>
                  <a:cubicBezTo>
                    <a:pt x="1243" y="3662"/>
                    <a:pt x="1146" y="3606"/>
                    <a:pt x="1046" y="3557"/>
                  </a:cubicBezTo>
                  <a:lnTo>
                    <a:pt x="1046" y="3557"/>
                  </a:lnTo>
                  <a:cubicBezTo>
                    <a:pt x="1087" y="3545"/>
                    <a:pt x="1128" y="3531"/>
                    <a:pt x="1170" y="3518"/>
                  </a:cubicBezTo>
                  <a:cubicBezTo>
                    <a:pt x="1247" y="3492"/>
                    <a:pt x="1324" y="3466"/>
                    <a:pt x="1401" y="3428"/>
                  </a:cubicBezTo>
                  <a:cubicBezTo>
                    <a:pt x="1465" y="3376"/>
                    <a:pt x="1542" y="3325"/>
                    <a:pt x="1606" y="3274"/>
                  </a:cubicBezTo>
                  <a:cubicBezTo>
                    <a:pt x="1658" y="3209"/>
                    <a:pt x="1709" y="3145"/>
                    <a:pt x="1760" y="3081"/>
                  </a:cubicBezTo>
                  <a:cubicBezTo>
                    <a:pt x="1850" y="2927"/>
                    <a:pt x="1889" y="2760"/>
                    <a:pt x="1889" y="2593"/>
                  </a:cubicBezTo>
                  <a:cubicBezTo>
                    <a:pt x="1889" y="2516"/>
                    <a:pt x="1876" y="2426"/>
                    <a:pt x="1850" y="2349"/>
                  </a:cubicBezTo>
                  <a:cubicBezTo>
                    <a:pt x="1824" y="2272"/>
                    <a:pt x="1799" y="2195"/>
                    <a:pt x="1760" y="2131"/>
                  </a:cubicBezTo>
                  <a:cubicBezTo>
                    <a:pt x="1670" y="1989"/>
                    <a:pt x="1568" y="1861"/>
                    <a:pt x="1452" y="1758"/>
                  </a:cubicBezTo>
                  <a:cubicBezTo>
                    <a:pt x="1388" y="1707"/>
                    <a:pt x="1324" y="1668"/>
                    <a:pt x="1247" y="1617"/>
                  </a:cubicBezTo>
                  <a:cubicBezTo>
                    <a:pt x="1182" y="1579"/>
                    <a:pt x="1118" y="1540"/>
                    <a:pt x="1041" y="1514"/>
                  </a:cubicBezTo>
                  <a:cubicBezTo>
                    <a:pt x="982" y="1495"/>
                    <a:pt x="930" y="1475"/>
                    <a:pt x="875" y="1455"/>
                  </a:cubicBezTo>
                  <a:lnTo>
                    <a:pt x="875" y="1455"/>
                  </a:lnTo>
                  <a:cubicBezTo>
                    <a:pt x="915" y="1442"/>
                    <a:pt x="956" y="1427"/>
                    <a:pt x="1003" y="1412"/>
                  </a:cubicBezTo>
                  <a:cubicBezTo>
                    <a:pt x="1067" y="1386"/>
                    <a:pt x="1131" y="1360"/>
                    <a:pt x="1195" y="1335"/>
                  </a:cubicBezTo>
                  <a:cubicBezTo>
                    <a:pt x="1247" y="1296"/>
                    <a:pt x="1311" y="1257"/>
                    <a:pt x="1362" y="1219"/>
                  </a:cubicBezTo>
                  <a:cubicBezTo>
                    <a:pt x="1426" y="1168"/>
                    <a:pt x="1478" y="1116"/>
                    <a:pt x="1516" y="1052"/>
                  </a:cubicBezTo>
                  <a:cubicBezTo>
                    <a:pt x="1568" y="1001"/>
                    <a:pt x="1593" y="924"/>
                    <a:pt x="1606" y="859"/>
                  </a:cubicBezTo>
                  <a:cubicBezTo>
                    <a:pt x="1619" y="782"/>
                    <a:pt x="1619" y="705"/>
                    <a:pt x="1606" y="641"/>
                  </a:cubicBezTo>
                  <a:cubicBezTo>
                    <a:pt x="1580" y="564"/>
                    <a:pt x="1555" y="500"/>
                    <a:pt x="1516" y="448"/>
                  </a:cubicBezTo>
                  <a:cubicBezTo>
                    <a:pt x="1426" y="333"/>
                    <a:pt x="1311" y="243"/>
                    <a:pt x="1195" y="179"/>
                  </a:cubicBezTo>
                  <a:cubicBezTo>
                    <a:pt x="1067" y="115"/>
                    <a:pt x="938" y="63"/>
                    <a:pt x="810" y="38"/>
                  </a:cubicBezTo>
                  <a:cubicBezTo>
                    <a:pt x="683" y="13"/>
                    <a:pt x="555" y="0"/>
                    <a:pt x="428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9"/>
            <p:cNvSpPr/>
            <p:nvPr/>
          </p:nvSpPr>
          <p:spPr>
            <a:xfrm>
              <a:off x="4652400" y="1442050"/>
              <a:ext cx="59400" cy="326325"/>
            </a:xfrm>
            <a:custGeom>
              <a:avLst/>
              <a:gdLst/>
              <a:ahLst/>
              <a:cxnLst/>
              <a:rect l="l" t="t" r="r" b="b"/>
              <a:pathLst>
                <a:path w="2376" h="13053" extrusionOk="0">
                  <a:moveTo>
                    <a:pt x="235" y="0"/>
                  </a:moveTo>
                  <a:cubicBezTo>
                    <a:pt x="157" y="0"/>
                    <a:pt x="78" y="6"/>
                    <a:pt x="0" y="19"/>
                  </a:cubicBezTo>
                  <a:cubicBezTo>
                    <a:pt x="51" y="13"/>
                    <a:pt x="103" y="11"/>
                    <a:pt x="154" y="11"/>
                  </a:cubicBezTo>
                  <a:cubicBezTo>
                    <a:pt x="350" y="11"/>
                    <a:pt x="549" y="47"/>
                    <a:pt x="732" y="108"/>
                  </a:cubicBezTo>
                  <a:cubicBezTo>
                    <a:pt x="963" y="185"/>
                    <a:pt x="1156" y="340"/>
                    <a:pt x="1272" y="545"/>
                  </a:cubicBezTo>
                  <a:cubicBezTo>
                    <a:pt x="1323" y="648"/>
                    <a:pt x="1336" y="750"/>
                    <a:pt x="1310" y="866"/>
                  </a:cubicBezTo>
                  <a:cubicBezTo>
                    <a:pt x="1284" y="969"/>
                    <a:pt x="1207" y="1059"/>
                    <a:pt x="1117" y="1110"/>
                  </a:cubicBezTo>
                  <a:cubicBezTo>
                    <a:pt x="1066" y="1149"/>
                    <a:pt x="1015" y="1174"/>
                    <a:pt x="963" y="1187"/>
                  </a:cubicBezTo>
                  <a:cubicBezTo>
                    <a:pt x="912" y="1213"/>
                    <a:pt x="861" y="1238"/>
                    <a:pt x="796" y="1251"/>
                  </a:cubicBezTo>
                  <a:cubicBezTo>
                    <a:pt x="745" y="1264"/>
                    <a:pt x="681" y="1264"/>
                    <a:pt x="629" y="1277"/>
                  </a:cubicBezTo>
                  <a:cubicBezTo>
                    <a:pt x="565" y="1290"/>
                    <a:pt x="514" y="1290"/>
                    <a:pt x="450" y="1290"/>
                  </a:cubicBezTo>
                  <a:cubicBezTo>
                    <a:pt x="448" y="1290"/>
                    <a:pt x="446" y="1291"/>
                    <a:pt x="444" y="1291"/>
                  </a:cubicBezTo>
                  <a:lnTo>
                    <a:pt x="444" y="1291"/>
                  </a:lnTo>
                  <a:cubicBezTo>
                    <a:pt x="442" y="1291"/>
                    <a:pt x="439" y="1290"/>
                    <a:pt x="437" y="1290"/>
                  </a:cubicBezTo>
                  <a:lnTo>
                    <a:pt x="437" y="1293"/>
                  </a:lnTo>
                  <a:lnTo>
                    <a:pt x="437" y="1293"/>
                  </a:lnTo>
                  <a:cubicBezTo>
                    <a:pt x="377" y="1315"/>
                    <a:pt x="377" y="1406"/>
                    <a:pt x="437" y="1428"/>
                  </a:cubicBezTo>
                  <a:lnTo>
                    <a:pt x="437" y="1428"/>
                  </a:lnTo>
                  <a:lnTo>
                    <a:pt x="437" y="1431"/>
                  </a:lnTo>
                  <a:cubicBezTo>
                    <a:pt x="441" y="1431"/>
                    <a:pt x="445" y="1431"/>
                    <a:pt x="449" y="1431"/>
                  </a:cubicBezTo>
                  <a:lnTo>
                    <a:pt x="449" y="1431"/>
                  </a:lnTo>
                  <a:cubicBezTo>
                    <a:pt x="449" y="1431"/>
                    <a:pt x="449" y="1431"/>
                    <a:pt x="450" y="1431"/>
                  </a:cubicBezTo>
                  <a:cubicBezTo>
                    <a:pt x="694" y="1482"/>
                    <a:pt x="938" y="1572"/>
                    <a:pt x="1156" y="1701"/>
                  </a:cubicBezTo>
                  <a:cubicBezTo>
                    <a:pt x="1207" y="1726"/>
                    <a:pt x="1246" y="1765"/>
                    <a:pt x="1297" y="1804"/>
                  </a:cubicBezTo>
                  <a:cubicBezTo>
                    <a:pt x="1336" y="1842"/>
                    <a:pt x="1374" y="1893"/>
                    <a:pt x="1413" y="1932"/>
                  </a:cubicBezTo>
                  <a:cubicBezTo>
                    <a:pt x="1451" y="1983"/>
                    <a:pt x="1477" y="2035"/>
                    <a:pt x="1503" y="2086"/>
                  </a:cubicBezTo>
                  <a:cubicBezTo>
                    <a:pt x="1516" y="2137"/>
                    <a:pt x="1528" y="2189"/>
                    <a:pt x="1528" y="2253"/>
                  </a:cubicBezTo>
                  <a:cubicBezTo>
                    <a:pt x="1516" y="2356"/>
                    <a:pt x="1477" y="2458"/>
                    <a:pt x="1400" y="2535"/>
                  </a:cubicBezTo>
                  <a:cubicBezTo>
                    <a:pt x="1361" y="2574"/>
                    <a:pt x="1323" y="2613"/>
                    <a:pt x="1272" y="2651"/>
                  </a:cubicBezTo>
                  <a:cubicBezTo>
                    <a:pt x="1220" y="2677"/>
                    <a:pt x="1169" y="2715"/>
                    <a:pt x="1117" y="2741"/>
                  </a:cubicBezTo>
                  <a:cubicBezTo>
                    <a:pt x="886" y="2831"/>
                    <a:pt x="642" y="2895"/>
                    <a:pt x="398" y="2908"/>
                  </a:cubicBezTo>
                  <a:lnTo>
                    <a:pt x="398" y="2908"/>
                  </a:lnTo>
                  <a:lnTo>
                    <a:pt x="398" y="2908"/>
                  </a:lnTo>
                  <a:cubicBezTo>
                    <a:pt x="347" y="2921"/>
                    <a:pt x="296" y="2946"/>
                    <a:pt x="283" y="2998"/>
                  </a:cubicBezTo>
                  <a:cubicBezTo>
                    <a:pt x="270" y="3062"/>
                    <a:pt x="321" y="3126"/>
                    <a:pt x="385" y="3139"/>
                  </a:cubicBezTo>
                  <a:cubicBezTo>
                    <a:pt x="668" y="3178"/>
                    <a:pt x="950" y="3229"/>
                    <a:pt x="1233" y="3306"/>
                  </a:cubicBezTo>
                  <a:cubicBezTo>
                    <a:pt x="1272" y="3306"/>
                    <a:pt x="1297" y="3319"/>
                    <a:pt x="1323" y="3332"/>
                  </a:cubicBezTo>
                  <a:cubicBezTo>
                    <a:pt x="1361" y="3344"/>
                    <a:pt x="1387" y="3357"/>
                    <a:pt x="1413" y="3370"/>
                  </a:cubicBezTo>
                  <a:cubicBezTo>
                    <a:pt x="1438" y="3383"/>
                    <a:pt x="1464" y="3396"/>
                    <a:pt x="1490" y="3422"/>
                  </a:cubicBezTo>
                  <a:cubicBezTo>
                    <a:pt x="1516" y="3434"/>
                    <a:pt x="1541" y="3460"/>
                    <a:pt x="1554" y="3473"/>
                  </a:cubicBezTo>
                  <a:cubicBezTo>
                    <a:pt x="1605" y="3511"/>
                    <a:pt x="1631" y="3563"/>
                    <a:pt x="1657" y="3614"/>
                  </a:cubicBezTo>
                  <a:cubicBezTo>
                    <a:pt x="1682" y="3678"/>
                    <a:pt x="1695" y="3730"/>
                    <a:pt x="1695" y="3794"/>
                  </a:cubicBezTo>
                  <a:lnTo>
                    <a:pt x="1695" y="3832"/>
                  </a:lnTo>
                  <a:lnTo>
                    <a:pt x="1695" y="3884"/>
                  </a:lnTo>
                  <a:lnTo>
                    <a:pt x="1695" y="3935"/>
                  </a:lnTo>
                  <a:lnTo>
                    <a:pt x="1695" y="3974"/>
                  </a:lnTo>
                  <a:cubicBezTo>
                    <a:pt x="1695" y="4025"/>
                    <a:pt x="1670" y="4076"/>
                    <a:pt x="1644" y="4128"/>
                  </a:cubicBezTo>
                  <a:cubicBezTo>
                    <a:pt x="1593" y="4243"/>
                    <a:pt x="1503" y="4346"/>
                    <a:pt x="1400" y="4423"/>
                  </a:cubicBezTo>
                  <a:cubicBezTo>
                    <a:pt x="1210" y="4566"/>
                    <a:pt x="976" y="4653"/>
                    <a:pt x="739" y="4655"/>
                  </a:cubicBezTo>
                  <a:lnTo>
                    <a:pt x="739" y="4655"/>
                  </a:lnTo>
                  <a:cubicBezTo>
                    <a:pt x="711" y="4650"/>
                    <a:pt x="683" y="4646"/>
                    <a:pt x="655" y="4641"/>
                  </a:cubicBezTo>
                  <a:lnTo>
                    <a:pt x="654" y="4652"/>
                  </a:lnTo>
                  <a:lnTo>
                    <a:pt x="654" y="4652"/>
                  </a:lnTo>
                  <a:cubicBezTo>
                    <a:pt x="589" y="4654"/>
                    <a:pt x="538" y="4704"/>
                    <a:pt x="527" y="4783"/>
                  </a:cubicBezTo>
                  <a:cubicBezTo>
                    <a:pt x="515" y="4851"/>
                    <a:pt x="555" y="4909"/>
                    <a:pt x="617" y="4931"/>
                  </a:cubicBezTo>
                  <a:lnTo>
                    <a:pt x="617" y="4931"/>
                  </a:lnTo>
                  <a:lnTo>
                    <a:pt x="617" y="4937"/>
                  </a:lnTo>
                  <a:cubicBezTo>
                    <a:pt x="625" y="4937"/>
                    <a:pt x="634" y="4937"/>
                    <a:pt x="642" y="4937"/>
                  </a:cubicBezTo>
                  <a:lnTo>
                    <a:pt x="642" y="4937"/>
                  </a:lnTo>
                  <a:cubicBezTo>
                    <a:pt x="642" y="4937"/>
                    <a:pt x="642" y="4937"/>
                    <a:pt x="642" y="4937"/>
                  </a:cubicBezTo>
                  <a:cubicBezTo>
                    <a:pt x="861" y="4963"/>
                    <a:pt x="1066" y="5040"/>
                    <a:pt x="1259" y="5142"/>
                  </a:cubicBezTo>
                  <a:cubicBezTo>
                    <a:pt x="1349" y="5207"/>
                    <a:pt x="1426" y="5271"/>
                    <a:pt x="1503" y="5348"/>
                  </a:cubicBezTo>
                  <a:cubicBezTo>
                    <a:pt x="1580" y="5412"/>
                    <a:pt x="1631" y="5489"/>
                    <a:pt x="1670" y="5579"/>
                  </a:cubicBezTo>
                  <a:cubicBezTo>
                    <a:pt x="1708" y="5656"/>
                    <a:pt x="1721" y="5746"/>
                    <a:pt x="1708" y="5823"/>
                  </a:cubicBezTo>
                  <a:cubicBezTo>
                    <a:pt x="1695" y="5849"/>
                    <a:pt x="1670" y="5887"/>
                    <a:pt x="1657" y="5913"/>
                  </a:cubicBezTo>
                  <a:cubicBezTo>
                    <a:pt x="1618" y="5938"/>
                    <a:pt x="1593" y="5964"/>
                    <a:pt x="1554" y="5990"/>
                  </a:cubicBezTo>
                  <a:cubicBezTo>
                    <a:pt x="1503" y="6003"/>
                    <a:pt x="1464" y="6028"/>
                    <a:pt x="1413" y="6041"/>
                  </a:cubicBezTo>
                  <a:cubicBezTo>
                    <a:pt x="1361" y="6054"/>
                    <a:pt x="1310" y="6067"/>
                    <a:pt x="1259" y="6067"/>
                  </a:cubicBezTo>
                  <a:cubicBezTo>
                    <a:pt x="1167" y="6077"/>
                    <a:pt x="1083" y="6079"/>
                    <a:pt x="1001" y="6080"/>
                  </a:cubicBezTo>
                  <a:lnTo>
                    <a:pt x="1001" y="6080"/>
                  </a:lnTo>
                  <a:lnTo>
                    <a:pt x="912" y="6067"/>
                  </a:lnTo>
                  <a:lnTo>
                    <a:pt x="911" y="6085"/>
                  </a:lnTo>
                  <a:lnTo>
                    <a:pt x="911" y="6085"/>
                  </a:lnTo>
                  <a:cubicBezTo>
                    <a:pt x="757" y="6130"/>
                    <a:pt x="754" y="6352"/>
                    <a:pt x="912" y="6401"/>
                  </a:cubicBezTo>
                  <a:lnTo>
                    <a:pt x="1053" y="6414"/>
                  </a:lnTo>
                  <a:cubicBezTo>
                    <a:pt x="1105" y="6426"/>
                    <a:pt x="1143" y="6439"/>
                    <a:pt x="1194" y="6452"/>
                  </a:cubicBezTo>
                  <a:lnTo>
                    <a:pt x="1259" y="6478"/>
                  </a:lnTo>
                  <a:lnTo>
                    <a:pt x="1310" y="6503"/>
                  </a:lnTo>
                  <a:lnTo>
                    <a:pt x="1374" y="6542"/>
                  </a:lnTo>
                  <a:cubicBezTo>
                    <a:pt x="1387" y="6555"/>
                    <a:pt x="1400" y="6568"/>
                    <a:pt x="1413" y="6581"/>
                  </a:cubicBezTo>
                  <a:cubicBezTo>
                    <a:pt x="1438" y="6593"/>
                    <a:pt x="1451" y="6606"/>
                    <a:pt x="1464" y="6619"/>
                  </a:cubicBezTo>
                  <a:lnTo>
                    <a:pt x="1490" y="6670"/>
                  </a:lnTo>
                  <a:cubicBezTo>
                    <a:pt x="1516" y="6709"/>
                    <a:pt x="1528" y="6735"/>
                    <a:pt x="1541" y="6773"/>
                  </a:cubicBezTo>
                  <a:cubicBezTo>
                    <a:pt x="1554" y="6812"/>
                    <a:pt x="1554" y="6850"/>
                    <a:pt x="1554" y="6902"/>
                  </a:cubicBezTo>
                  <a:cubicBezTo>
                    <a:pt x="1554" y="6940"/>
                    <a:pt x="1554" y="6979"/>
                    <a:pt x="1541" y="7030"/>
                  </a:cubicBezTo>
                  <a:cubicBezTo>
                    <a:pt x="1528" y="7069"/>
                    <a:pt x="1516" y="7107"/>
                    <a:pt x="1490" y="7158"/>
                  </a:cubicBezTo>
                  <a:cubicBezTo>
                    <a:pt x="1477" y="7197"/>
                    <a:pt x="1451" y="7235"/>
                    <a:pt x="1426" y="7274"/>
                  </a:cubicBezTo>
                  <a:cubicBezTo>
                    <a:pt x="1400" y="7313"/>
                    <a:pt x="1374" y="7351"/>
                    <a:pt x="1336" y="7390"/>
                  </a:cubicBezTo>
                  <a:cubicBezTo>
                    <a:pt x="1310" y="7428"/>
                    <a:pt x="1284" y="7454"/>
                    <a:pt x="1246" y="7492"/>
                  </a:cubicBezTo>
                  <a:cubicBezTo>
                    <a:pt x="1207" y="7518"/>
                    <a:pt x="1169" y="7556"/>
                    <a:pt x="1130" y="7582"/>
                  </a:cubicBezTo>
                  <a:cubicBezTo>
                    <a:pt x="1092" y="7608"/>
                    <a:pt x="1040" y="7634"/>
                    <a:pt x="1002" y="7646"/>
                  </a:cubicBezTo>
                  <a:cubicBezTo>
                    <a:pt x="963" y="7672"/>
                    <a:pt x="912" y="7685"/>
                    <a:pt x="873" y="7711"/>
                  </a:cubicBezTo>
                  <a:lnTo>
                    <a:pt x="800" y="7731"/>
                  </a:lnTo>
                  <a:lnTo>
                    <a:pt x="800" y="7731"/>
                  </a:lnTo>
                  <a:lnTo>
                    <a:pt x="771" y="7723"/>
                  </a:lnTo>
                  <a:lnTo>
                    <a:pt x="771" y="7738"/>
                  </a:lnTo>
                  <a:lnTo>
                    <a:pt x="771" y="7738"/>
                  </a:lnTo>
                  <a:lnTo>
                    <a:pt x="732" y="7749"/>
                  </a:lnTo>
                  <a:cubicBezTo>
                    <a:pt x="591" y="7813"/>
                    <a:pt x="604" y="8006"/>
                    <a:pt x="745" y="8044"/>
                  </a:cubicBezTo>
                  <a:lnTo>
                    <a:pt x="886" y="8070"/>
                  </a:lnTo>
                  <a:cubicBezTo>
                    <a:pt x="938" y="8083"/>
                    <a:pt x="976" y="8083"/>
                    <a:pt x="1015" y="8109"/>
                  </a:cubicBezTo>
                  <a:cubicBezTo>
                    <a:pt x="1066" y="8122"/>
                    <a:pt x="1105" y="8134"/>
                    <a:pt x="1143" y="8160"/>
                  </a:cubicBezTo>
                  <a:cubicBezTo>
                    <a:pt x="1194" y="8173"/>
                    <a:pt x="1233" y="8186"/>
                    <a:pt x="1272" y="8211"/>
                  </a:cubicBezTo>
                  <a:cubicBezTo>
                    <a:pt x="1310" y="8237"/>
                    <a:pt x="1349" y="8263"/>
                    <a:pt x="1387" y="8288"/>
                  </a:cubicBezTo>
                  <a:cubicBezTo>
                    <a:pt x="1426" y="8314"/>
                    <a:pt x="1451" y="8353"/>
                    <a:pt x="1477" y="8378"/>
                  </a:cubicBezTo>
                  <a:cubicBezTo>
                    <a:pt x="1516" y="8417"/>
                    <a:pt x="1541" y="8443"/>
                    <a:pt x="1567" y="8481"/>
                  </a:cubicBezTo>
                  <a:lnTo>
                    <a:pt x="1605" y="8532"/>
                  </a:lnTo>
                  <a:lnTo>
                    <a:pt x="1618" y="8597"/>
                  </a:lnTo>
                  <a:cubicBezTo>
                    <a:pt x="1644" y="8622"/>
                    <a:pt x="1644" y="8661"/>
                    <a:pt x="1657" y="8699"/>
                  </a:cubicBezTo>
                  <a:lnTo>
                    <a:pt x="1657" y="8764"/>
                  </a:lnTo>
                  <a:cubicBezTo>
                    <a:pt x="1657" y="8776"/>
                    <a:pt x="1657" y="8789"/>
                    <a:pt x="1657" y="8815"/>
                  </a:cubicBezTo>
                  <a:cubicBezTo>
                    <a:pt x="1644" y="8841"/>
                    <a:pt x="1631" y="8879"/>
                    <a:pt x="1605" y="8905"/>
                  </a:cubicBezTo>
                  <a:cubicBezTo>
                    <a:pt x="1605" y="8918"/>
                    <a:pt x="1593" y="8931"/>
                    <a:pt x="1580" y="8943"/>
                  </a:cubicBezTo>
                  <a:lnTo>
                    <a:pt x="1528" y="8982"/>
                  </a:lnTo>
                  <a:cubicBezTo>
                    <a:pt x="1503" y="9008"/>
                    <a:pt x="1464" y="9033"/>
                    <a:pt x="1426" y="9046"/>
                  </a:cubicBezTo>
                  <a:cubicBezTo>
                    <a:pt x="1387" y="9072"/>
                    <a:pt x="1349" y="9085"/>
                    <a:pt x="1297" y="9097"/>
                  </a:cubicBezTo>
                  <a:cubicBezTo>
                    <a:pt x="1259" y="9110"/>
                    <a:pt x="1207" y="9123"/>
                    <a:pt x="1169" y="9123"/>
                  </a:cubicBezTo>
                  <a:lnTo>
                    <a:pt x="1078" y="9140"/>
                  </a:lnTo>
                  <a:lnTo>
                    <a:pt x="1078" y="9140"/>
                  </a:lnTo>
                  <a:cubicBezTo>
                    <a:pt x="1066" y="9138"/>
                    <a:pt x="1053" y="9137"/>
                    <a:pt x="1040" y="9136"/>
                  </a:cubicBezTo>
                  <a:lnTo>
                    <a:pt x="1040" y="9147"/>
                  </a:lnTo>
                  <a:lnTo>
                    <a:pt x="1040" y="9147"/>
                  </a:lnTo>
                  <a:lnTo>
                    <a:pt x="1028" y="9149"/>
                  </a:lnTo>
                  <a:lnTo>
                    <a:pt x="1015" y="9149"/>
                  </a:lnTo>
                  <a:cubicBezTo>
                    <a:pt x="848" y="9162"/>
                    <a:pt x="848" y="9406"/>
                    <a:pt x="1015" y="9419"/>
                  </a:cubicBezTo>
                  <a:cubicBezTo>
                    <a:pt x="1272" y="9444"/>
                    <a:pt x="1516" y="9508"/>
                    <a:pt x="1747" y="9598"/>
                  </a:cubicBezTo>
                  <a:cubicBezTo>
                    <a:pt x="1811" y="9624"/>
                    <a:pt x="1862" y="9650"/>
                    <a:pt x="1914" y="9688"/>
                  </a:cubicBezTo>
                  <a:cubicBezTo>
                    <a:pt x="1965" y="9727"/>
                    <a:pt x="2003" y="9752"/>
                    <a:pt x="2029" y="9804"/>
                  </a:cubicBezTo>
                  <a:cubicBezTo>
                    <a:pt x="2068" y="9842"/>
                    <a:pt x="2093" y="9881"/>
                    <a:pt x="2093" y="9919"/>
                  </a:cubicBezTo>
                  <a:cubicBezTo>
                    <a:pt x="2106" y="9971"/>
                    <a:pt x="2106" y="10009"/>
                    <a:pt x="2093" y="10061"/>
                  </a:cubicBezTo>
                  <a:cubicBezTo>
                    <a:pt x="2081" y="10112"/>
                    <a:pt x="2055" y="10150"/>
                    <a:pt x="2029" y="10189"/>
                  </a:cubicBezTo>
                  <a:cubicBezTo>
                    <a:pt x="1991" y="10240"/>
                    <a:pt x="1952" y="10279"/>
                    <a:pt x="1901" y="10317"/>
                  </a:cubicBezTo>
                  <a:cubicBezTo>
                    <a:pt x="1811" y="10382"/>
                    <a:pt x="1695" y="10446"/>
                    <a:pt x="1580" y="10484"/>
                  </a:cubicBezTo>
                  <a:cubicBezTo>
                    <a:pt x="1386" y="10545"/>
                    <a:pt x="1185" y="10590"/>
                    <a:pt x="982" y="10613"/>
                  </a:cubicBezTo>
                  <a:lnTo>
                    <a:pt x="809" y="10613"/>
                  </a:lnTo>
                  <a:cubicBezTo>
                    <a:pt x="758" y="10613"/>
                    <a:pt x="706" y="10664"/>
                    <a:pt x="706" y="10728"/>
                  </a:cubicBezTo>
                  <a:cubicBezTo>
                    <a:pt x="706" y="10780"/>
                    <a:pt x="758" y="10831"/>
                    <a:pt x="822" y="10831"/>
                  </a:cubicBezTo>
                  <a:cubicBezTo>
                    <a:pt x="826" y="10831"/>
                    <a:pt x="830" y="10831"/>
                    <a:pt x="834" y="10831"/>
                  </a:cubicBezTo>
                  <a:lnTo>
                    <a:pt x="834" y="10831"/>
                  </a:lnTo>
                  <a:lnTo>
                    <a:pt x="835" y="10844"/>
                  </a:lnTo>
                  <a:cubicBezTo>
                    <a:pt x="867" y="10838"/>
                    <a:pt x="899" y="10834"/>
                    <a:pt x="931" y="10834"/>
                  </a:cubicBezTo>
                  <a:cubicBezTo>
                    <a:pt x="963" y="10834"/>
                    <a:pt x="995" y="10838"/>
                    <a:pt x="1028" y="10844"/>
                  </a:cubicBezTo>
                  <a:cubicBezTo>
                    <a:pt x="1092" y="10844"/>
                    <a:pt x="1156" y="10844"/>
                    <a:pt x="1207" y="10857"/>
                  </a:cubicBezTo>
                  <a:cubicBezTo>
                    <a:pt x="1272" y="10870"/>
                    <a:pt x="1336" y="10882"/>
                    <a:pt x="1387" y="10908"/>
                  </a:cubicBezTo>
                  <a:cubicBezTo>
                    <a:pt x="1451" y="10934"/>
                    <a:pt x="1503" y="10960"/>
                    <a:pt x="1554" y="10985"/>
                  </a:cubicBezTo>
                  <a:cubicBezTo>
                    <a:pt x="1605" y="11024"/>
                    <a:pt x="1657" y="11049"/>
                    <a:pt x="1695" y="11101"/>
                  </a:cubicBezTo>
                  <a:cubicBezTo>
                    <a:pt x="1747" y="11139"/>
                    <a:pt x="1785" y="11191"/>
                    <a:pt x="1811" y="11242"/>
                  </a:cubicBezTo>
                  <a:cubicBezTo>
                    <a:pt x="1849" y="11293"/>
                    <a:pt x="1875" y="11345"/>
                    <a:pt x="1888" y="11396"/>
                  </a:cubicBezTo>
                  <a:cubicBezTo>
                    <a:pt x="1914" y="11460"/>
                    <a:pt x="1914" y="11512"/>
                    <a:pt x="1926" y="11576"/>
                  </a:cubicBezTo>
                  <a:cubicBezTo>
                    <a:pt x="1926" y="11820"/>
                    <a:pt x="1798" y="12051"/>
                    <a:pt x="1580" y="12179"/>
                  </a:cubicBezTo>
                  <a:cubicBezTo>
                    <a:pt x="1528" y="12205"/>
                    <a:pt x="1464" y="12244"/>
                    <a:pt x="1400" y="12256"/>
                  </a:cubicBezTo>
                  <a:cubicBezTo>
                    <a:pt x="1349" y="12282"/>
                    <a:pt x="1284" y="12295"/>
                    <a:pt x="1220" y="12308"/>
                  </a:cubicBezTo>
                  <a:cubicBezTo>
                    <a:pt x="1174" y="12317"/>
                    <a:pt x="1127" y="12326"/>
                    <a:pt x="1081" y="12331"/>
                  </a:cubicBezTo>
                  <a:lnTo>
                    <a:pt x="1081" y="12331"/>
                  </a:lnTo>
                  <a:cubicBezTo>
                    <a:pt x="1040" y="12326"/>
                    <a:pt x="998" y="12324"/>
                    <a:pt x="956" y="12324"/>
                  </a:cubicBezTo>
                  <a:cubicBezTo>
                    <a:pt x="908" y="12324"/>
                    <a:pt x="859" y="12327"/>
                    <a:pt x="809" y="12334"/>
                  </a:cubicBezTo>
                  <a:cubicBezTo>
                    <a:pt x="784" y="12334"/>
                    <a:pt x="771" y="12359"/>
                    <a:pt x="771" y="12385"/>
                  </a:cubicBezTo>
                  <a:cubicBezTo>
                    <a:pt x="771" y="12411"/>
                    <a:pt x="784" y="12436"/>
                    <a:pt x="822" y="12436"/>
                  </a:cubicBezTo>
                  <a:lnTo>
                    <a:pt x="1028" y="12436"/>
                  </a:lnTo>
                  <a:cubicBezTo>
                    <a:pt x="1064" y="12436"/>
                    <a:pt x="1105" y="12436"/>
                    <a:pt x="1145" y="12434"/>
                  </a:cubicBezTo>
                  <a:lnTo>
                    <a:pt x="1145" y="12434"/>
                  </a:lnTo>
                  <a:cubicBezTo>
                    <a:pt x="1207" y="12442"/>
                    <a:pt x="1267" y="12456"/>
                    <a:pt x="1323" y="12475"/>
                  </a:cubicBezTo>
                  <a:cubicBezTo>
                    <a:pt x="1413" y="12500"/>
                    <a:pt x="1477" y="12539"/>
                    <a:pt x="1554" y="12590"/>
                  </a:cubicBezTo>
                  <a:cubicBezTo>
                    <a:pt x="1618" y="12642"/>
                    <a:pt x="1657" y="12706"/>
                    <a:pt x="1670" y="12796"/>
                  </a:cubicBezTo>
                  <a:cubicBezTo>
                    <a:pt x="1670" y="12834"/>
                    <a:pt x="1657" y="12860"/>
                    <a:pt x="1631" y="12899"/>
                  </a:cubicBezTo>
                  <a:cubicBezTo>
                    <a:pt x="1605" y="12924"/>
                    <a:pt x="1580" y="12950"/>
                    <a:pt x="1541" y="12963"/>
                  </a:cubicBezTo>
                  <a:cubicBezTo>
                    <a:pt x="1464" y="13001"/>
                    <a:pt x="1374" y="13014"/>
                    <a:pt x="1284" y="13027"/>
                  </a:cubicBezTo>
                  <a:cubicBezTo>
                    <a:pt x="1117" y="13027"/>
                    <a:pt x="938" y="13014"/>
                    <a:pt x="771" y="12976"/>
                  </a:cubicBezTo>
                  <a:lnTo>
                    <a:pt x="771" y="12976"/>
                  </a:lnTo>
                  <a:cubicBezTo>
                    <a:pt x="938" y="13027"/>
                    <a:pt x="1117" y="13053"/>
                    <a:pt x="1297" y="13053"/>
                  </a:cubicBezTo>
                  <a:cubicBezTo>
                    <a:pt x="1387" y="13053"/>
                    <a:pt x="1477" y="13040"/>
                    <a:pt x="1554" y="13014"/>
                  </a:cubicBezTo>
                  <a:cubicBezTo>
                    <a:pt x="1605" y="12988"/>
                    <a:pt x="1644" y="12963"/>
                    <a:pt x="1682" y="12924"/>
                  </a:cubicBezTo>
                  <a:cubicBezTo>
                    <a:pt x="1708" y="12886"/>
                    <a:pt x="1734" y="12834"/>
                    <a:pt x="1734" y="12796"/>
                  </a:cubicBezTo>
                  <a:cubicBezTo>
                    <a:pt x="1721" y="12693"/>
                    <a:pt x="1670" y="12603"/>
                    <a:pt x="1593" y="12539"/>
                  </a:cubicBezTo>
                  <a:cubicBezTo>
                    <a:pt x="1528" y="12475"/>
                    <a:pt x="1452" y="12436"/>
                    <a:pt x="1362" y="12398"/>
                  </a:cubicBezTo>
                  <a:lnTo>
                    <a:pt x="1362" y="12398"/>
                  </a:lnTo>
                  <a:cubicBezTo>
                    <a:pt x="1391" y="12391"/>
                    <a:pt x="1420" y="12383"/>
                    <a:pt x="1451" y="12372"/>
                  </a:cubicBezTo>
                  <a:cubicBezTo>
                    <a:pt x="1516" y="12359"/>
                    <a:pt x="1580" y="12321"/>
                    <a:pt x="1644" y="12295"/>
                  </a:cubicBezTo>
                  <a:cubicBezTo>
                    <a:pt x="1708" y="12256"/>
                    <a:pt x="1772" y="12218"/>
                    <a:pt x="1824" y="12167"/>
                  </a:cubicBezTo>
                  <a:cubicBezTo>
                    <a:pt x="1888" y="12115"/>
                    <a:pt x="1926" y="12051"/>
                    <a:pt x="1978" y="12000"/>
                  </a:cubicBezTo>
                  <a:cubicBezTo>
                    <a:pt x="2016" y="11923"/>
                    <a:pt x="2042" y="11858"/>
                    <a:pt x="2068" y="11781"/>
                  </a:cubicBezTo>
                  <a:cubicBezTo>
                    <a:pt x="2081" y="11717"/>
                    <a:pt x="2093" y="11640"/>
                    <a:pt x="2093" y="11563"/>
                  </a:cubicBezTo>
                  <a:cubicBezTo>
                    <a:pt x="2093" y="11486"/>
                    <a:pt x="2081" y="11409"/>
                    <a:pt x="2055" y="11332"/>
                  </a:cubicBezTo>
                  <a:cubicBezTo>
                    <a:pt x="2042" y="11268"/>
                    <a:pt x="2003" y="11191"/>
                    <a:pt x="1965" y="11126"/>
                  </a:cubicBezTo>
                  <a:cubicBezTo>
                    <a:pt x="1926" y="11062"/>
                    <a:pt x="1888" y="10998"/>
                    <a:pt x="1824" y="10947"/>
                  </a:cubicBezTo>
                  <a:cubicBezTo>
                    <a:pt x="1772" y="10895"/>
                    <a:pt x="1721" y="10844"/>
                    <a:pt x="1657" y="10805"/>
                  </a:cubicBezTo>
                  <a:cubicBezTo>
                    <a:pt x="1615" y="10780"/>
                    <a:pt x="1574" y="10756"/>
                    <a:pt x="1532" y="10734"/>
                  </a:cubicBezTo>
                  <a:lnTo>
                    <a:pt x="1532" y="10734"/>
                  </a:lnTo>
                  <a:cubicBezTo>
                    <a:pt x="1570" y="10724"/>
                    <a:pt x="1607" y="10714"/>
                    <a:pt x="1644" y="10703"/>
                  </a:cubicBezTo>
                  <a:cubicBezTo>
                    <a:pt x="1785" y="10651"/>
                    <a:pt x="1926" y="10587"/>
                    <a:pt x="2042" y="10497"/>
                  </a:cubicBezTo>
                  <a:cubicBezTo>
                    <a:pt x="2106" y="10459"/>
                    <a:pt x="2170" y="10407"/>
                    <a:pt x="2209" y="10343"/>
                  </a:cubicBezTo>
                  <a:cubicBezTo>
                    <a:pt x="2273" y="10279"/>
                    <a:pt x="2312" y="10202"/>
                    <a:pt x="2337" y="10125"/>
                  </a:cubicBezTo>
                  <a:cubicBezTo>
                    <a:pt x="2363" y="10035"/>
                    <a:pt x="2376" y="9945"/>
                    <a:pt x="2350" y="9855"/>
                  </a:cubicBezTo>
                  <a:cubicBezTo>
                    <a:pt x="2337" y="9765"/>
                    <a:pt x="2299" y="9688"/>
                    <a:pt x="2235" y="9624"/>
                  </a:cubicBezTo>
                  <a:cubicBezTo>
                    <a:pt x="2196" y="9560"/>
                    <a:pt x="2132" y="9508"/>
                    <a:pt x="2068" y="9457"/>
                  </a:cubicBezTo>
                  <a:cubicBezTo>
                    <a:pt x="2003" y="9419"/>
                    <a:pt x="1939" y="9380"/>
                    <a:pt x="1875" y="9341"/>
                  </a:cubicBezTo>
                  <a:cubicBezTo>
                    <a:pt x="1786" y="9303"/>
                    <a:pt x="1696" y="9271"/>
                    <a:pt x="1605" y="9244"/>
                  </a:cubicBezTo>
                  <a:lnTo>
                    <a:pt x="1605" y="9244"/>
                  </a:lnTo>
                  <a:cubicBezTo>
                    <a:pt x="1631" y="9226"/>
                    <a:pt x="1657" y="9207"/>
                    <a:pt x="1682" y="9187"/>
                  </a:cubicBezTo>
                  <a:lnTo>
                    <a:pt x="1760" y="9136"/>
                  </a:lnTo>
                  <a:cubicBezTo>
                    <a:pt x="1785" y="9110"/>
                    <a:pt x="1798" y="9072"/>
                    <a:pt x="1824" y="9046"/>
                  </a:cubicBezTo>
                  <a:cubicBezTo>
                    <a:pt x="1862" y="8995"/>
                    <a:pt x="1888" y="8931"/>
                    <a:pt x="1914" y="8866"/>
                  </a:cubicBezTo>
                  <a:cubicBezTo>
                    <a:pt x="1926" y="8802"/>
                    <a:pt x="1926" y="8725"/>
                    <a:pt x="1926" y="8661"/>
                  </a:cubicBezTo>
                  <a:cubicBezTo>
                    <a:pt x="1914" y="8597"/>
                    <a:pt x="1901" y="8532"/>
                    <a:pt x="1875" y="8468"/>
                  </a:cubicBezTo>
                  <a:cubicBezTo>
                    <a:pt x="1862" y="8443"/>
                    <a:pt x="1849" y="8417"/>
                    <a:pt x="1837" y="8378"/>
                  </a:cubicBezTo>
                  <a:lnTo>
                    <a:pt x="1785" y="8301"/>
                  </a:lnTo>
                  <a:cubicBezTo>
                    <a:pt x="1760" y="8250"/>
                    <a:pt x="1721" y="8211"/>
                    <a:pt x="1682" y="8160"/>
                  </a:cubicBezTo>
                  <a:cubicBezTo>
                    <a:pt x="1644" y="8122"/>
                    <a:pt x="1593" y="8083"/>
                    <a:pt x="1554" y="8044"/>
                  </a:cubicBezTo>
                  <a:cubicBezTo>
                    <a:pt x="1503" y="8006"/>
                    <a:pt x="1464" y="7980"/>
                    <a:pt x="1413" y="7942"/>
                  </a:cubicBezTo>
                  <a:cubicBezTo>
                    <a:pt x="1361" y="7916"/>
                    <a:pt x="1310" y="7890"/>
                    <a:pt x="1246" y="7865"/>
                  </a:cubicBezTo>
                  <a:cubicBezTo>
                    <a:pt x="1238" y="7861"/>
                    <a:pt x="1230" y="7857"/>
                    <a:pt x="1221" y="7853"/>
                  </a:cubicBezTo>
                  <a:lnTo>
                    <a:pt x="1221" y="7853"/>
                  </a:lnTo>
                  <a:cubicBezTo>
                    <a:pt x="1243" y="7841"/>
                    <a:pt x="1265" y="7828"/>
                    <a:pt x="1284" y="7813"/>
                  </a:cubicBezTo>
                  <a:cubicBezTo>
                    <a:pt x="1336" y="7788"/>
                    <a:pt x="1387" y="7749"/>
                    <a:pt x="1426" y="7711"/>
                  </a:cubicBezTo>
                  <a:cubicBezTo>
                    <a:pt x="1477" y="7672"/>
                    <a:pt x="1516" y="7621"/>
                    <a:pt x="1554" y="7582"/>
                  </a:cubicBezTo>
                  <a:cubicBezTo>
                    <a:pt x="1605" y="7531"/>
                    <a:pt x="1644" y="7479"/>
                    <a:pt x="1670" y="7428"/>
                  </a:cubicBezTo>
                  <a:cubicBezTo>
                    <a:pt x="1708" y="7377"/>
                    <a:pt x="1734" y="7325"/>
                    <a:pt x="1760" y="7274"/>
                  </a:cubicBezTo>
                  <a:cubicBezTo>
                    <a:pt x="1798" y="7210"/>
                    <a:pt x="1811" y="7146"/>
                    <a:pt x="1824" y="7094"/>
                  </a:cubicBezTo>
                  <a:cubicBezTo>
                    <a:pt x="1849" y="7017"/>
                    <a:pt x="1849" y="6953"/>
                    <a:pt x="1849" y="6889"/>
                  </a:cubicBezTo>
                  <a:cubicBezTo>
                    <a:pt x="1849" y="6825"/>
                    <a:pt x="1849" y="6747"/>
                    <a:pt x="1837" y="6683"/>
                  </a:cubicBezTo>
                  <a:cubicBezTo>
                    <a:pt x="1811" y="6619"/>
                    <a:pt x="1785" y="6555"/>
                    <a:pt x="1747" y="6491"/>
                  </a:cubicBezTo>
                  <a:lnTo>
                    <a:pt x="1695" y="6401"/>
                  </a:lnTo>
                  <a:cubicBezTo>
                    <a:pt x="1670" y="6375"/>
                    <a:pt x="1644" y="6349"/>
                    <a:pt x="1618" y="6337"/>
                  </a:cubicBezTo>
                  <a:cubicBezTo>
                    <a:pt x="1603" y="6322"/>
                    <a:pt x="1588" y="6307"/>
                    <a:pt x="1573" y="6294"/>
                  </a:cubicBezTo>
                  <a:lnTo>
                    <a:pt x="1573" y="6294"/>
                  </a:lnTo>
                  <a:cubicBezTo>
                    <a:pt x="1606" y="6281"/>
                    <a:pt x="1638" y="6266"/>
                    <a:pt x="1670" y="6247"/>
                  </a:cubicBezTo>
                  <a:cubicBezTo>
                    <a:pt x="1734" y="6221"/>
                    <a:pt x="1798" y="6170"/>
                    <a:pt x="1849" y="6118"/>
                  </a:cubicBezTo>
                  <a:cubicBezTo>
                    <a:pt x="1901" y="6054"/>
                    <a:pt x="1939" y="5977"/>
                    <a:pt x="1965" y="5900"/>
                  </a:cubicBezTo>
                  <a:cubicBezTo>
                    <a:pt x="2003" y="5746"/>
                    <a:pt x="1991" y="5592"/>
                    <a:pt x="1926" y="5450"/>
                  </a:cubicBezTo>
                  <a:cubicBezTo>
                    <a:pt x="1862" y="5335"/>
                    <a:pt x="1785" y="5219"/>
                    <a:pt x="1682" y="5129"/>
                  </a:cubicBezTo>
                  <a:cubicBezTo>
                    <a:pt x="1593" y="5027"/>
                    <a:pt x="1490" y="4950"/>
                    <a:pt x="1374" y="4885"/>
                  </a:cubicBezTo>
                  <a:cubicBezTo>
                    <a:pt x="1330" y="4859"/>
                    <a:pt x="1284" y="4835"/>
                    <a:pt x="1238" y="4813"/>
                  </a:cubicBezTo>
                  <a:lnTo>
                    <a:pt x="1238" y="4813"/>
                  </a:lnTo>
                  <a:cubicBezTo>
                    <a:pt x="1346" y="4766"/>
                    <a:pt x="1447" y="4704"/>
                    <a:pt x="1541" y="4629"/>
                  </a:cubicBezTo>
                  <a:cubicBezTo>
                    <a:pt x="1670" y="4526"/>
                    <a:pt x="1785" y="4397"/>
                    <a:pt x="1862" y="4256"/>
                  </a:cubicBezTo>
                  <a:cubicBezTo>
                    <a:pt x="1901" y="4166"/>
                    <a:pt x="1926" y="4089"/>
                    <a:pt x="1939" y="3999"/>
                  </a:cubicBezTo>
                  <a:lnTo>
                    <a:pt x="1952" y="3922"/>
                  </a:lnTo>
                  <a:lnTo>
                    <a:pt x="1952" y="3871"/>
                  </a:lnTo>
                  <a:cubicBezTo>
                    <a:pt x="1952" y="3845"/>
                    <a:pt x="1952" y="3820"/>
                    <a:pt x="1952" y="3807"/>
                  </a:cubicBezTo>
                  <a:lnTo>
                    <a:pt x="1952" y="3743"/>
                  </a:lnTo>
                  <a:cubicBezTo>
                    <a:pt x="1939" y="3653"/>
                    <a:pt x="1914" y="3576"/>
                    <a:pt x="1875" y="3499"/>
                  </a:cubicBezTo>
                  <a:cubicBezTo>
                    <a:pt x="1849" y="3409"/>
                    <a:pt x="1785" y="3332"/>
                    <a:pt x="1721" y="3280"/>
                  </a:cubicBezTo>
                  <a:cubicBezTo>
                    <a:pt x="1695" y="3242"/>
                    <a:pt x="1657" y="3216"/>
                    <a:pt x="1618" y="3190"/>
                  </a:cubicBezTo>
                  <a:cubicBezTo>
                    <a:pt x="1580" y="3165"/>
                    <a:pt x="1541" y="3152"/>
                    <a:pt x="1503" y="3126"/>
                  </a:cubicBezTo>
                  <a:cubicBezTo>
                    <a:pt x="1477" y="3113"/>
                    <a:pt x="1438" y="3088"/>
                    <a:pt x="1387" y="3075"/>
                  </a:cubicBezTo>
                  <a:cubicBezTo>
                    <a:pt x="1361" y="3062"/>
                    <a:pt x="1323" y="3049"/>
                    <a:pt x="1284" y="3036"/>
                  </a:cubicBezTo>
                  <a:cubicBezTo>
                    <a:pt x="1194" y="3021"/>
                    <a:pt x="1104" y="3005"/>
                    <a:pt x="1014" y="2990"/>
                  </a:cubicBezTo>
                  <a:lnTo>
                    <a:pt x="1014" y="2990"/>
                  </a:lnTo>
                  <a:cubicBezTo>
                    <a:pt x="1070" y="2969"/>
                    <a:pt x="1126" y="2946"/>
                    <a:pt x="1182" y="2921"/>
                  </a:cubicBezTo>
                  <a:cubicBezTo>
                    <a:pt x="1246" y="2895"/>
                    <a:pt x="1297" y="2857"/>
                    <a:pt x="1361" y="2818"/>
                  </a:cubicBezTo>
                  <a:cubicBezTo>
                    <a:pt x="1413" y="2767"/>
                    <a:pt x="1477" y="2715"/>
                    <a:pt x="1516" y="2664"/>
                  </a:cubicBezTo>
                  <a:cubicBezTo>
                    <a:pt x="1618" y="2548"/>
                    <a:pt x="1682" y="2394"/>
                    <a:pt x="1682" y="2240"/>
                  </a:cubicBezTo>
                  <a:cubicBezTo>
                    <a:pt x="1682" y="2163"/>
                    <a:pt x="1670" y="2086"/>
                    <a:pt x="1631" y="2022"/>
                  </a:cubicBezTo>
                  <a:cubicBezTo>
                    <a:pt x="1605" y="1945"/>
                    <a:pt x="1567" y="1881"/>
                    <a:pt x="1528" y="1829"/>
                  </a:cubicBezTo>
                  <a:cubicBezTo>
                    <a:pt x="1477" y="1765"/>
                    <a:pt x="1426" y="1726"/>
                    <a:pt x="1374" y="1675"/>
                  </a:cubicBezTo>
                  <a:cubicBezTo>
                    <a:pt x="1323" y="1624"/>
                    <a:pt x="1259" y="1585"/>
                    <a:pt x="1207" y="1560"/>
                  </a:cubicBezTo>
                  <a:cubicBezTo>
                    <a:pt x="1071" y="1481"/>
                    <a:pt x="932" y="1418"/>
                    <a:pt x="788" y="1371"/>
                  </a:cubicBezTo>
                  <a:lnTo>
                    <a:pt x="788" y="1371"/>
                  </a:lnTo>
                  <a:cubicBezTo>
                    <a:pt x="795" y="1370"/>
                    <a:pt x="802" y="1368"/>
                    <a:pt x="809" y="1367"/>
                  </a:cubicBezTo>
                  <a:cubicBezTo>
                    <a:pt x="873" y="1354"/>
                    <a:pt x="938" y="1328"/>
                    <a:pt x="989" y="1303"/>
                  </a:cubicBezTo>
                  <a:cubicBezTo>
                    <a:pt x="1053" y="1277"/>
                    <a:pt x="1105" y="1238"/>
                    <a:pt x="1156" y="1213"/>
                  </a:cubicBezTo>
                  <a:cubicBezTo>
                    <a:pt x="1259" y="1136"/>
                    <a:pt x="1349" y="1020"/>
                    <a:pt x="1374" y="892"/>
                  </a:cubicBezTo>
                  <a:cubicBezTo>
                    <a:pt x="1413" y="750"/>
                    <a:pt x="1387" y="622"/>
                    <a:pt x="1323" y="507"/>
                  </a:cubicBezTo>
                  <a:cubicBezTo>
                    <a:pt x="1259" y="391"/>
                    <a:pt x="1169" y="301"/>
                    <a:pt x="1066" y="224"/>
                  </a:cubicBezTo>
                  <a:cubicBezTo>
                    <a:pt x="963" y="160"/>
                    <a:pt x="848" y="108"/>
                    <a:pt x="732" y="70"/>
                  </a:cubicBezTo>
                  <a:cubicBezTo>
                    <a:pt x="566" y="26"/>
                    <a:pt x="401" y="0"/>
                    <a:pt x="235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9"/>
            <p:cNvSpPr/>
            <p:nvPr/>
          </p:nvSpPr>
          <p:spPr>
            <a:xfrm>
              <a:off x="4706000" y="1449425"/>
              <a:ext cx="51725" cy="308800"/>
            </a:xfrm>
            <a:custGeom>
              <a:avLst/>
              <a:gdLst/>
              <a:ahLst/>
              <a:cxnLst/>
              <a:rect l="l" t="t" r="r" b="b"/>
              <a:pathLst>
                <a:path w="2069" h="12352" extrusionOk="0">
                  <a:moveTo>
                    <a:pt x="723" y="1"/>
                  </a:moveTo>
                  <a:cubicBezTo>
                    <a:pt x="691" y="1"/>
                    <a:pt x="660" y="2"/>
                    <a:pt x="630" y="6"/>
                  </a:cubicBezTo>
                  <a:cubicBezTo>
                    <a:pt x="425" y="6"/>
                    <a:pt x="206" y="32"/>
                    <a:pt x="1" y="45"/>
                  </a:cubicBezTo>
                  <a:cubicBezTo>
                    <a:pt x="146" y="45"/>
                    <a:pt x="286" y="39"/>
                    <a:pt x="424" y="39"/>
                  </a:cubicBezTo>
                  <a:cubicBezTo>
                    <a:pt x="493" y="39"/>
                    <a:pt x="561" y="40"/>
                    <a:pt x="630" y="45"/>
                  </a:cubicBezTo>
                  <a:cubicBezTo>
                    <a:pt x="733" y="45"/>
                    <a:pt x="835" y="57"/>
                    <a:pt x="938" y="70"/>
                  </a:cubicBezTo>
                  <a:cubicBezTo>
                    <a:pt x="1041" y="83"/>
                    <a:pt x="1131" y="122"/>
                    <a:pt x="1208" y="186"/>
                  </a:cubicBezTo>
                  <a:cubicBezTo>
                    <a:pt x="1285" y="276"/>
                    <a:pt x="1323" y="391"/>
                    <a:pt x="1298" y="507"/>
                  </a:cubicBezTo>
                  <a:cubicBezTo>
                    <a:pt x="1246" y="622"/>
                    <a:pt x="1169" y="712"/>
                    <a:pt x="1067" y="764"/>
                  </a:cubicBezTo>
                  <a:cubicBezTo>
                    <a:pt x="861" y="885"/>
                    <a:pt x="644" y="960"/>
                    <a:pt x="416" y="1001"/>
                  </a:cubicBezTo>
                  <a:lnTo>
                    <a:pt x="416" y="1001"/>
                  </a:lnTo>
                  <a:cubicBezTo>
                    <a:pt x="410" y="999"/>
                    <a:pt x="404" y="997"/>
                    <a:pt x="399" y="995"/>
                  </a:cubicBezTo>
                  <a:lnTo>
                    <a:pt x="398" y="1004"/>
                  </a:lnTo>
                  <a:lnTo>
                    <a:pt x="398" y="1004"/>
                  </a:lnTo>
                  <a:cubicBezTo>
                    <a:pt x="390" y="1005"/>
                    <a:pt x="381" y="1006"/>
                    <a:pt x="373" y="1008"/>
                  </a:cubicBezTo>
                  <a:cubicBezTo>
                    <a:pt x="347" y="1008"/>
                    <a:pt x="322" y="1021"/>
                    <a:pt x="322" y="1046"/>
                  </a:cubicBezTo>
                  <a:cubicBezTo>
                    <a:pt x="296" y="1085"/>
                    <a:pt x="322" y="1123"/>
                    <a:pt x="360" y="1136"/>
                  </a:cubicBezTo>
                  <a:cubicBezTo>
                    <a:pt x="540" y="1200"/>
                    <a:pt x="720" y="1290"/>
                    <a:pt x="887" y="1380"/>
                  </a:cubicBezTo>
                  <a:cubicBezTo>
                    <a:pt x="977" y="1431"/>
                    <a:pt x="1054" y="1483"/>
                    <a:pt x="1131" y="1547"/>
                  </a:cubicBezTo>
                  <a:cubicBezTo>
                    <a:pt x="1195" y="1598"/>
                    <a:pt x="1246" y="1663"/>
                    <a:pt x="1285" y="1740"/>
                  </a:cubicBezTo>
                  <a:cubicBezTo>
                    <a:pt x="1323" y="1804"/>
                    <a:pt x="1311" y="1881"/>
                    <a:pt x="1272" y="1932"/>
                  </a:cubicBezTo>
                  <a:cubicBezTo>
                    <a:pt x="1208" y="1996"/>
                    <a:pt x="1144" y="2048"/>
                    <a:pt x="1067" y="2086"/>
                  </a:cubicBezTo>
                  <a:cubicBezTo>
                    <a:pt x="953" y="2135"/>
                    <a:pt x="834" y="2173"/>
                    <a:pt x="717" y="2205"/>
                  </a:cubicBezTo>
                  <a:lnTo>
                    <a:pt x="717" y="2205"/>
                  </a:lnTo>
                  <a:cubicBezTo>
                    <a:pt x="701" y="2208"/>
                    <a:pt x="685" y="2211"/>
                    <a:pt x="669" y="2215"/>
                  </a:cubicBezTo>
                  <a:cubicBezTo>
                    <a:pt x="617" y="2215"/>
                    <a:pt x="566" y="2228"/>
                    <a:pt x="514" y="2240"/>
                  </a:cubicBezTo>
                  <a:cubicBezTo>
                    <a:pt x="450" y="2253"/>
                    <a:pt x="412" y="2318"/>
                    <a:pt x="437" y="2369"/>
                  </a:cubicBezTo>
                  <a:cubicBezTo>
                    <a:pt x="449" y="2425"/>
                    <a:pt x="489" y="2461"/>
                    <a:pt x="533" y="2461"/>
                  </a:cubicBezTo>
                  <a:cubicBezTo>
                    <a:pt x="540" y="2461"/>
                    <a:pt x="546" y="2460"/>
                    <a:pt x="553" y="2459"/>
                  </a:cubicBezTo>
                  <a:cubicBezTo>
                    <a:pt x="557" y="2458"/>
                    <a:pt x="561" y="2457"/>
                    <a:pt x="565" y="2456"/>
                  </a:cubicBezTo>
                  <a:lnTo>
                    <a:pt x="565" y="2456"/>
                  </a:lnTo>
                  <a:lnTo>
                    <a:pt x="566" y="2459"/>
                  </a:lnTo>
                  <a:cubicBezTo>
                    <a:pt x="604" y="2446"/>
                    <a:pt x="656" y="2433"/>
                    <a:pt x="707" y="2433"/>
                  </a:cubicBezTo>
                  <a:cubicBezTo>
                    <a:pt x="758" y="2420"/>
                    <a:pt x="797" y="2420"/>
                    <a:pt x="848" y="2420"/>
                  </a:cubicBezTo>
                  <a:cubicBezTo>
                    <a:pt x="900" y="2420"/>
                    <a:pt x="938" y="2420"/>
                    <a:pt x="990" y="2433"/>
                  </a:cubicBezTo>
                  <a:cubicBezTo>
                    <a:pt x="1028" y="2446"/>
                    <a:pt x="1067" y="2459"/>
                    <a:pt x="1105" y="2484"/>
                  </a:cubicBezTo>
                  <a:cubicBezTo>
                    <a:pt x="1144" y="2497"/>
                    <a:pt x="1169" y="2523"/>
                    <a:pt x="1195" y="2549"/>
                  </a:cubicBezTo>
                  <a:cubicBezTo>
                    <a:pt x="1221" y="2587"/>
                    <a:pt x="1246" y="2613"/>
                    <a:pt x="1259" y="2651"/>
                  </a:cubicBezTo>
                  <a:cubicBezTo>
                    <a:pt x="1285" y="2728"/>
                    <a:pt x="1298" y="2818"/>
                    <a:pt x="1272" y="2895"/>
                  </a:cubicBezTo>
                  <a:cubicBezTo>
                    <a:pt x="1234" y="3075"/>
                    <a:pt x="1131" y="3242"/>
                    <a:pt x="977" y="3345"/>
                  </a:cubicBezTo>
                  <a:cubicBezTo>
                    <a:pt x="913" y="3409"/>
                    <a:pt x="823" y="3448"/>
                    <a:pt x="733" y="3486"/>
                  </a:cubicBezTo>
                  <a:cubicBezTo>
                    <a:pt x="643" y="3512"/>
                    <a:pt x="553" y="3537"/>
                    <a:pt x="463" y="3550"/>
                  </a:cubicBezTo>
                  <a:cubicBezTo>
                    <a:pt x="399" y="3563"/>
                    <a:pt x="347" y="3615"/>
                    <a:pt x="347" y="3679"/>
                  </a:cubicBezTo>
                  <a:cubicBezTo>
                    <a:pt x="335" y="3756"/>
                    <a:pt x="386" y="3820"/>
                    <a:pt x="463" y="3833"/>
                  </a:cubicBezTo>
                  <a:cubicBezTo>
                    <a:pt x="758" y="3858"/>
                    <a:pt x="1028" y="3846"/>
                    <a:pt x="1272" y="3897"/>
                  </a:cubicBezTo>
                  <a:cubicBezTo>
                    <a:pt x="1388" y="3910"/>
                    <a:pt x="1490" y="3961"/>
                    <a:pt x="1593" y="4025"/>
                  </a:cubicBezTo>
                  <a:cubicBezTo>
                    <a:pt x="1670" y="4077"/>
                    <a:pt x="1709" y="4180"/>
                    <a:pt x="1709" y="4269"/>
                  </a:cubicBezTo>
                  <a:cubicBezTo>
                    <a:pt x="1709" y="4321"/>
                    <a:pt x="1696" y="4372"/>
                    <a:pt x="1683" y="4424"/>
                  </a:cubicBezTo>
                  <a:cubicBezTo>
                    <a:pt x="1683" y="4449"/>
                    <a:pt x="1670" y="4488"/>
                    <a:pt x="1657" y="4526"/>
                  </a:cubicBezTo>
                  <a:cubicBezTo>
                    <a:pt x="1644" y="4565"/>
                    <a:pt x="1632" y="4565"/>
                    <a:pt x="1632" y="4590"/>
                  </a:cubicBezTo>
                  <a:cubicBezTo>
                    <a:pt x="1606" y="4642"/>
                    <a:pt x="1580" y="4680"/>
                    <a:pt x="1542" y="4719"/>
                  </a:cubicBezTo>
                  <a:cubicBezTo>
                    <a:pt x="1503" y="4757"/>
                    <a:pt x="1465" y="4796"/>
                    <a:pt x="1413" y="4822"/>
                  </a:cubicBezTo>
                  <a:cubicBezTo>
                    <a:pt x="1241" y="4913"/>
                    <a:pt x="1052" y="4972"/>
                    <a:pt x="854" y="4987"/>
                  </a:cubicBezTo>
                  <a:lnTo>
                    <a:pt x="854" y="4987"/>
                  </a:lnTo>
                  <a:cubicBezTo>
                    <a:pt x="809" y="4982"/>
                    <a:pt x="765" y="4978"/>
                    <a:pt x="720" y="4976"/>
                  </a:cubicBezTo>
                  <a:lnTo>
                    <a:pt x="719" y="4990"/>
                  </a:lnTo>
                  <a:lnTo>
                    <a:pt x="719" y="4990"/>
                  </a:lnTo>
                  <a:cubicBezTo>
                    <a:pt x="711" y="4989"/>
                    <a:pt x="703" y="4989"/>
                    <a:pt x="694" y="4989"/>
                  </a:cubicBezTo>
                  <a:cubicBezTo>
                    <a:pt x="553" y="5027"/>
                    <a:pt x="540" y="5233"/>
                    <a:pt x="681" y="5284"/>
                  </a:cubicBezTo>
                  <a:cubicBezTo>
                    <a:pt x="900" y="5297"/>
                    <a:pt x="1118" y="5348"/>
                    <a:pt x="1323" y="5425"/>
                  </a:cubicBezTo>
                  <a:cubicBezTo>
                    <a:pt x="1375" y="5451"/>
                    <a:pt x="1426" y="5464"/>
                    <a:pt x="1465" y="5489"/>
                  </a:cubicBezTo>
                  <a:cubicBezTo>
                    <a:pt x="1503" y="5515"/>
                    <a:pt x="1542" y="5541"/>
                    <a:pt x="1567" y="5579"/>
                  </a:cubicBezTo>
                  <a:cubicBezTo>
                    <a:pt x="1619" y="5618"/>
                    <a:pt x="1644" y="5695"/>
                    <a:pt x="1632" y="5759"/>
                  </a:cubicBezTo>
                  <a:cubicBezTo>
                    <a:pt x="1606" y="5836"/>
                    <a:pt x="1555" y="5900"/>
                    <a:pt x="1478" y="5952"/>
                  </a:cubicBezTo>
                  <a:cubicBezTo>
                    <a:pt x="1400" y="6016"/>
                    <a:pt x="1311" y="6067"/>
                    <a:pt x="1208" y="6106"/>
                  </a:cubicBezTo>
                  <a:cubicBezTo>
                    <a:pt x="1026" y="6174"/>
                    <a:pt x="835" y="6232"/>
                    <a:pt x="642" y="6262"/>
                  </a:cubicBezTo>
                  <a:lnTo>
                    <a:pt x="642" y="6262"/>
                  </a:lnTo>
                  <a:lnTo>
                    <a:pt x="604" y="6260"/>
                  </a:lnTo>
                  <a:lnTo>
                    <a:pt x="604" y="6268"/>
                  </a:lnTo>
                  <a:lnTo>
                    <a:pt x="604" y="6268"/>
                  </a:lnTo>
                  <a:cubicBezTo>
                    <a:pt x="591" y="6270"/>
                    <a:pt x="579" y="6271"/>
                    <a:pt x="566" y="6273"/>
                  </a:cubicBezTo>
                  <a:cubicBezTo>
                    <a:pt x="399" y="6311"/>
                    <a:pt x="412" y="6555"/>
                    <a:pt x="591" y="6581"/>
                  </a:cubicBezTo>
                  <a:lnTo>
                    <a:pt x="990" y="6619"/>
                  </a:lnTo>
                  <a:cubicBezTo>
                    <a:pt x="1118" y="6632"/>
                    <a:pt x="1246" y="6645"/>
                    <a:pt x="1375" y="6684"/>
                  </a:cubicBezTo>
                  <a:cubicBezTo>
                    <a:pt x="1478" y="6709"/>
                    <a:pt x="1567" y="6774"/>
                    <a:pt x="1619" y="6863"/>
                  </a:cubicBezTo>
                  <a:cubicBezTo>
                    <a:pt x="1670" y="6966"/>
                    <a:pt x="1696" y="7082"/>
                    <a:pt x="1683" y="7184"/>
                  </a:cubicBezTo>
                  <a:cubicBezTo>
                    <a:pt x="1683" y="7223"/>
                    <a:pt x="1683" y="7249"/>
                    <a:pt x="1683" y="7287"/>
                  </a:cubicBezTo>
                  <a:lnTo>
                    <a:pt x="1670" y="7364"/>
                  </a:lnTo>
                  <a:cubicBezTo>
                    <a:pt x="1670" y="7403"/>
                    <a:pt x="1657" y="7428"/>
                    <a:pt x="1644" y="7467"/>
                  </a:cubicBezTo>
                  <a:cubicBezTo>
                    <a:pt x="1644" y="7493"/>
                    <a:pt x="1632" y="7518"/>
                    <a:pt x="1619" y="7544"/>
                  </a:cubicBezTo>
                  <a:cubicBezTo>
                    <a:pt x="1593" y="7595"/>
                    <a:pt x="1567" y="7647"/>
                    <a:pt x="1529" y="7698"/>
                  </a:cubicBezTo>
                  <a:cubicBezTo>
                    <a:pt x="1490" y="7737"/>
                    <a:pt x="1452" y="7788"/>
                    <a:pt x="1400" y="7814"/>
                  </a:cubicBezTo>
                  <a:cubicBezTo>
                    <a:pt x="1235" y="7946"/>
                    <a:pt x="1033" y="8012"/>
                    <a:pt x="816" y="8012"/>
                  </a:cubicBezTo>
                  <a:cubicBezTo>
                    <a:pt x="803" y="8012"/>
                    <a:pt x="789" y="8012"/>
                    <a:pt x="775" y="8011"/>
                  </a:cubicBezTo>
                  <a:lnTo>
                    <a:pt x="775" y="8011"/>
                  </a:lnTo>
                  <a:cubicBezTo>
                    <a:pt x="769" y="8009"/>
                    <a:pt x="764" y="8008"/>
                    <a:pt x="758" y="8006"/>
                  </a:cubicBezTo>
                  <a:lnTo>
                    <a:pt x="757" y="8010"/>
                  </a:lnTo>
                  <a:lnTo>
                    <a:pt x="757" y="8010"/>
                  </a:lnTo>
                  <a:cubicBezTo>
                    <a:pt x="741" y="8009"/>
                    <a:pt x="724" y="8008"/>
                    <a:pt x="707" y="8006"/>
                  </a:cubicBezTo>
                  <a:cubicBezTo>
                    <a:pt x="703" y="8006"/>
                    <a:pt x="699" y="8006"/>
                    <a:pt x="695" y="8006"/>
                  </a:cubicBezTo>
                  <a:cubicBezTo>
                    <a:pt x="550" y="8006"/>
                    <a:pt x="506" y="8226"/>
                    <a:pt x="656" y="8276"/>
                  </a:cubicBezTo>
                  <a:cubicBezTo>
                    <a:pt x="771" y="8315"/>
                    <a:pt x="874" y="8327"/>
                    <a:pt x="977" y="8353"/>
                  </a:cubicBezTo>
                  <a:cubicBezTo>
                    <a:pt x="1079" y="8379"/>
                    <a:pt x="1182" y="8404"/>
                    <a:pt x="1285" y="8430"/>
                  </a:cubicBezTo>
                  <a:cubicBezTo>
                    <a:pt x="1375" y="8456"/>
                    <a:pt x="1465" y="8494"/>
                    <a:pt x="1542" y="8546"/>
                  </a:cubicBezTo>
                  <a:cubicBezTo>
                    <a:pt x="1606" y="8584"/>
                    <a:pt x="1657" y="8636"/>
                    <a:pt x="1696" y="8713"/>
                  </a:cubicBezTo>
                  <a:lnTo>
                    <a:pt x="1696" y="8700"/>
                  </a:lnTo>
                  <a:lnTo>
                    <a:pt x="1696" y="8700"/>
                  </a:lnTo>
                  <a:cubicBezTo>
                    <a:pt x="1709" y="8790"/>
                    <a:pt x="1696" y="8880"/>
                    <a:pt x="1670" y="8957"/>
                  </a:cubicBezTo>
                  <a:cubicBezTo>
                    <a:pt x="1619" y="9046"/>
                    <a:pt x="1555" y="9111"/>
                    <a:pt x="1478" y="9175"/>
                  </a:cubicBezTo>
                  <a:cubicBezTo>
                    <a:pt x="1311" y="9303"/>
                    <a:pt x="1105" y="9380"/>
                    <a:pt x="900" y="9419"/>
                  </a:cubicBezTo>
                  <a:cubicBezTo>
                    <a:pt x="835" y="9419"/>
                    <a:pt x="797" y="9483"/>
                    <a:pt x="797" y="9547"/>
                  </a:cubicBezTo>
                  <a:cubicBezTo>
                    <a:pt x="808" y="9603"/>
                    <a:pt x="858" y="9640"/>
                    <a:pt x="913" y="9640"/>
                  </a:cubicBezTo>
                  <a:cubicBezTo>
                    <a:pt x="922" y="9640"/>
                    <a:pt x="930" y="9639"/>
                    <a:pt x="938" y="9637"/>
                  </a:cubicBezTo>
                  <a:cubicBezTo>
                    <a:pt x="965" y="9634"/>
                    <a:pt x="992" y="9631"/>
                    <a:pt x="1018" y="9626"/>
                  </a:cubicBezTo>
                  <a:lnTo>
                    <a:pt x="1018" y="9626"/>
                  </a:lnTo>
                  <a:cubicBezTo>
                    <a:pt x="1039" y="9625"/>
                    <a:pt x="1061" y="9624"/>
                    <a:pt x="1082" y="9624"/>
                  </a:cubicBezTo>
                  <a:cubicBezTo>
                    <a:pt x="1188" y="9624"/>
                    <a:pt x="1293" y="9641"/>
                    <a:pt x="1388" y="9676"/>
                  </a:cubicBezTo>
                  <a:cubicBezTo>
                    <a:pt x="1516" y="9727"/>
                    <a:pt x="1606" y="9855"/>
                    <a:pt x="1593" y="9997"/>
                  </a:cubicBezTo>
                  <a:cubicBezTo>
                    <a:pt x="1580" y="10151"/>
                    <a:pt x="1490" y="10279"/>
                    <a:pt x="1362" y="10369"/>
                  </a:cubicBezTo>
                  <a:cubicBezTo>
                    <a:pt x="1234" y="10446"/>
                    <a:pt x="1067" y="10498"/>
                    <a:pt x="913" y="10510"/>
                  </a:cubicBezTo>
                  <a:cubicBezTo>
                    <a:pt x="797" y="10510"/>
                    <a:pt x="797" y="10677"/>
                    <a:pt x="913" y="10677"/>
                  </a:cubicBezTo>
                  <a:cubicBezTo>
                    <a:pt x="917" y="10678"/>
                    <a:pt x="921" y="10678"/>
                    <a:pt x="925" y="10678"/>
                  </a:cubicBezTo>
                  <a:lnTo>
                    <a:pt x="925" y="10678"/>
                  </a:lnTo>
                  <a:lnTo>
                    <a:pt x="925" y="10690"/>
                  </a:lnTo>
                  <a:cubicBezTo>
                    <a:pt x="949" y="10689"/>
                    <a:pt x="972" y="10686"/>
                    <a:pt x="996" y="10684"/>
                  </a:cubicBezTo>
                  <a:lnTo>
                    <a:pt x="996" y="10684"/>
                  </a:lnTo>
                  <a:cubicBezTo>
                    <a:pt x="1250" y="10711"/>
                    <a:pt x="1500" y="10809"/>
                    <a:pt x="1709" y="10960"/>
                  </a:cubicBezTo>
                  <a:cubicBezTo>
                    <a:pt x="1824" y="11050"/>
                    <a:pt x="1888" y="11165"/>
                    <a:pt x="1927" y="11307"/>
                  </a:cubicBezTo>
                  <a:cubicBezTo>
                    <a:pt x="1953" y="11448"/>
                    <a:pt x="1927" y="11589"/>
                    <a:pt x="1876" y="11718"/>
                  </a:cubicBezTo>
                  <a:cubicBezTo>
                    <a:pt x="1747" y="11987"/>
                    <a:pt x="1503" y="12193"/>
                    <a:pt x="1208" y="12270"/>
                  </a:cubicBezTo>
                  <a:cubicBezTo>
                    <a:pt x="1090" y="12302"/>
                    <a:pt x="966" y="12318"/>
                    <a:pt x="841" y="12318"/>
                  </a:cubicBezTo>
                  <a:cubicBezTo>
                    <a:pt x="665" y="12318"/>
                    <a:pt x="487" y="12286"/>
                    <a:pt x="322" y="12218"/>
                  </a:cubicBezTo>
                  <a:lnTo>
                    <a:pt x="322" y="12218"/>
                  </a:lnTo>
                  <a:cubicBezTo>
                    <a:pt x="514" y="12306"/>
                    <a:pt x="725" y="12352"/>
                    <a:pt x="932" y="12352"/>
                  </a:cubicBezTo>
                  <a:cubicBezTo>
                    <a:pt x="1030" y="12352"/>
                    <a:pt x="1127" y="12342"/>
                    <a:pt x="1221" y="12321"/>
                  </a:cubicBezTo>
                  <a:cubicBezTo>
                    <a:pt x="1542" y="12257"/>
                    <a:pt x="1811" y="12051"/>
                    <a:pt x="1953" y="11769"/>
                  </a:cubicBezTo>
                  <a:cubicBezTo>
                    <a:pt x="2043" y="11628"/>
                    <a:pt x="2068" y="11461"/>
                    <a:pt x="2043" y="11294"/>
                  </a:cubicBezTo>
                  <a:cubicBezTo>
                    <a:pt x="2017" y="11127"/>
                    <a:pt x="1927" y="10973"/>
                    <a:pt x="1799" y="10857"/>
                  </a:cubicBezTo>
                  <a:cubicBezTo>
                    <a:pt x="1660" y="10748"/>
                    <a:pt x="1501" y="10659"/>
                    <a:pt x="1331" y="10598"/>
                  </a:cubicBezTo>
                  <a:lnTo>
                    <a:pt x="1331" y="10598"/>
                  </a:lnTo>
                  <a:cubicBezTo>
                    <a:pt x="1381" y="10577"/>
                    <a:pt x="1430" y="10552"/>
                    <a:pt x="1478" y="10523"/>
                  </a:cubicBezTo>
                  <a:cubicBezTo>
                    <a:pt x="1657" y="10421"/>
                    <a:pt x="1773" y="10228"/>
                    <a:pt x="1799" y="10022"/>
                  </a:cubicBezTo>
                  <a:cubicBezTo>
                    <a:pt x="1811" y="9907"/>
                    <a:pt x="1786" y="9791"/>
                    <a:pt x="1722" y="9701"/>
                  </a:cubicBezTo>
                  <a:cubicBezTo>
                    <a:pt x="1670" y="9611"/>
                    <a:pt x="1593" y="9534"/>
                    <a:pt x="1490" y="9483"/>
                  </a:cubicBezTo>
                  <a:cubicBezTo>
                    <a:pt x="1483" y="9480"/>
                    <a:pt x="1475" y="9476"/>
                    <a:pt x="1467" y="9473"/>
                  </a:cubicBezTo>
                  <a:lnTo>
                    <a:pt x="1467" y="9473"/>
                  </a:lnTo>
                  <a:cubicBezTo>
                    <a:pt x="1524" y="9442"/>
                    <a:pt x="1579" y="9407"/>
                    <a:pt x="1632" y="9368"/>
                  </a:cubicBezTo>
                  <a:cubicBezTo>
                    <a:pt x="1747" y="9290"/>
                    <a:pt x="1837" y="9188"/>
                    <a:pt x="1901" y="9072"/>
                  </a:cubicBezTo>
                  <a:cubicBezTo>
                    <a:pt x="1966" y="8931"/>
                    <a:pt x="1991" y="8790"/>
                    <a:pt x="1953" y="8648"/>
                  </a:cubicBezTo>
                  <a:lnTo>
                    <a:pt x="1953" y="8636"/>
                  </a:lnTo>
                  <a:cubicBezTo>
                    <a:pt x="1914" y="8494"/>
                    <a:pt x="1824" y="8392"/>
                    <a:pt x="1696" y="8315"/>
                  </a:cubicBezTo>
                  <a:cubicBezTo>
                    <a:pt x="1607" y="8251"/>
                    <a:pt x="1494" y="8201"/>
                    <a:pt x="1381" y="8175"/>
                  </a:cubicBezTo>
                  <a:lnTo>
                    <a:pt x="1381" y="8175"/>
                  </a:lnTo>
                  <a:cubicBezTo>
                    <a:pt x="1461" y="8138"/>
                    <a:pt x="1537" y="8093"/>
                    <a:pt x="1606" y="8045"/>
                  </a:cubicBezTo>
                  <a:cubicBezTo>
                    <a:pt x="1670" y="7993"/>
                    <a:pt x="1722" y="7929"/>
                    <a:pt x="1773" y="7865"/>
                  </a:cubicBezTo>
                  <a:cubicBezTo>
                    <a:pt x="1824" y="7801"/>
                    <a:pt x="1876" y="7737"/>
                    <a:pt x="1901" y="7660"/>
                  </a:cubicBezTo>
                  <a:cubicBezTo>
                    <a:pt x="1927" y="7621"/>
                    <a:pt x="1940" y="7583"/>
                    <a:pt x="1953" y="7531"/>
                  </a:cubicBezTo>
                  <a:cubicBezTo>
                    <a:pt x="1966" y="7505"/>
                    <a:pt x="1966" y="7467"/>
                    <a:pt x="1978" y="7428"/>
                  </a:cubicBezTo>
                  <a:lnTo>
                    <a:pt x="1978" y="7403"/>
                  </a:lnTo>
                  <a:lnTo>
                    <a:pt x="1978" y="7390"/>
                  </a:lnTo>
                  <a:lnTo>
                    <a:pt x="1978" y="7364"/>
                  </a:lnTo>
                  <a:lnTo>
                    <a:pt x="1978" y="7313"/>
                  </a:lnTo>
                  <a:cubicBezTo>
                    <a:pt x="1991" y="7274"/>
                    <a:pt x="1991" y="7236"/>
                    <a:pt x="1991" y="7197"/>
                  </a:cubicBezTo>
                  <a:cubicBezTo>
                    <a:pt x="2004" y="7018"/>
                    <a:pt x="1966" y="6851"/>
                    <a:pt x="1888" y="6696"/>
                  </a:cubicBezTo>
                  <a:cubicBezTo>
                    <a:pt x="1786" y="6542"/>
                    <a:pt x="1644" y="6440"/>
                    <a:pt x="1478" y="6375"/>
                  </a:cubicBezTo>
                  <a:cubicBezTo>
                    <a:pt x="1453" y="6369"/>
                    <a:pt x="1428" y="6363"/>
                    <a:pt x="1404" y="6357"/>
                  </a:cubicBezTo>
                  <a:lnTo>
                    <a:pt x="1404" y="6357"/>
                  </a:lnTo>
                  <a:cubicBezTo>
                    <a:pt x="1496" y="6311"/>
                    <a:pt x="1587" y="6258"/>
                    <a:pt x="1670" y="6196"/>
                  </a:cubicBezTo>
                  <a:cubicBezTo>
                    <a:pt x="1799" y="6106"/>
                    <a:pt x="1888" y="5977"/>
                    <a:pt x="1927" y="5823"/>
                  </a:cubicBezTo>
                  <a:cubicBezTo>
                    <a:pt x="1953" y="5733"/>
                    <a:pt x="1953" y="5643"/>
                    <a:pt x="1914" y="5566"/>
                  </a:cubicBezTo>
                  <a:cubicBezTo>
                    <a:pt x="1888" y="5489"/>
                    <a:pt x="1850" y="5412"/>
                    <a:pt x="1786" y="5361"/>
                  </a:cubicBezTo>
                  <a:cubicBezTo>
                    <a:pt x="1747" y="5310"/>
                    <a:pt x="1683" y="5258"/>
                    <a:pt x="1632" y="5220"/>
                  </a:cubicBezTo>
                  <a:cubicBezTo>
                    <a:pt x="1570" y="5183"/>
                    <a:pt x="1520" y="5157"/>
                    <a:pt x="1459" y="5133"/>
                  </a:cubicBezTo>
                  <a:lnTo>
                    <a:pt x="1459" y="5133"/>
                  </a:lnTo>
                  <a:cubicBezTo>
                    <a:pt x="1496" y="5116"/>
                    <a:pt x="1532" y="5098"/>
                    <a:pt x="1567" y="5078"/>
                  </a:cubicBezTo>
                  <a:cubicBezTo>
                    <a:pt x="1644" y="5040"/>
                    <a:pt x="1709" y="4989"/>
                    <a:pt x="1760" y="4924"/>
                  </a:cubicBezTo>
                  <a:cubicBezTo>
                    <a:pt x="1824" y="4873"/>
                    <a:pt x="1863" y="4796"/>
                    <a:pt x="1901" y="4719"/>
                  </a:cubicBezTo>
                  <a:cubicBezTo>
                    <a:pt x="1927" y="4680"/>
                    <a:pt x="1940" y="4642"/>
                    <a:pt x="1953" y="4603"/>
                  </a:cubicBezTo>
                  <a:cubicBezTo>
                    <a:pt x="1978" y="4488"/>
                    <a:pt x="1991" y="4372"/>
                    <a:pt x="2004" y="4257"/>
                  </a:cubicBezTo>
                  <a:cubicBezTo>
                    <a:pt x="2004" y="4167"/>
                    <a:pt x="1978" y="4077"/>
                    <a:pt x="1940" y="4000"/>
                  </a:cubicBezTo>
                  <a:cubicBezTo>
                    <a:pt x="1901" y="3923"/>
                    <a:pt x="1850" y="3846"/>
                    <a:pt x="1773" y="3794"/>
                  </a:cubicBezTo>
                  <a:cubicBezTo>
                    <a:pt x="1644" y="3704"/>
                    <a:pt x="1490" y="3640"/>
                    <a:pt x="1336" y="3615"/>
                  </a:cubicBezTo>
                  <a:cubicBezTo>
                    <a:pt x="1256" y="3604"/>
                    <a:pt x="1177" y="3595"/>
                    <a:pt x="1098" y="3587"/>
                  </a:cubicBezTo>
                  <a:lnTo>
                    <a:pt x="1098" y="3587"/>
                  </a:lnTo>
                  <a:cubicBezTo>
                    <a:pt x="1113" y="3575"/>
                    <a:pt x="1129" y="3563"/>
                    <a:pt x="1144" y="3550"/>
                  </a:cubicBezTo>
                  <a:cubicBezTo>
                    <a:pt x="1336" y="3396"/>
                    <a:pt x="1478" y="3178"/>
                    <a:pt x="1516" y="2934"/>
                  </a:cubicBezTo>
                  <a:cubicBezTo>
                    <a:pt x="1542" y="2805"/>
                    <a:pt x="1529" y="2677"/>
                    <a:pt x="1478" y="2562"/>
                  </a:cubicBezTo>
                  <a:cubicBezTo>
                    <a:pt x="1452" y="2497"/>
                    <a:pt x="1413" y="2433"/>
                    <a:pt x="1375" y="2382"/>
                  </a:cubicBezTo>
                  <a:cubicBezTo>
                    <a:pt x="1323" y="2343"/>
                    <a:pt x="1272" y="2305"/>
                    <a:pt x="1208" y="2266"/>
                  </a:cubicBezTo>
                  <a:cubicBezTo>
                    <a:pt x="1195" y="2260"/>
                    <a:pt x="1182" y="2254"/>
                    <a:pt x="1168" y="2247"/>
                  </a:cubicBezTo>
                  <a:lnTo>
                    <a:pt x="1168" y="2247"/>
                  </a:lnTo>
                  <a:cubicBezTo>
                    <a:pt x="1214" y="2224"/>
                    <a:pt x="1250" y="2199"/>
                    <a:pt x="1298" y="2163"/>
                  </a:cubicBezTo>
                  <a:cubicBezTo>
                    <a:pt x="1349" y="2125"/>
                    <a:pt x="1388" y="2086"/>
                    <a:pt x="1426" y="2035"/>
                  </a:cubicBezTo>
                  <a:cubicBezTo>
                    <a:pt x="1465" y="1984"/>
                    <a:pt x="1490" y="1919"/>
                    <a:pt x="1503" y="1855"/>
                  </a:cubicBezTo>
                  <a:cubicBezTo>
                    <a:pt x="1503" y="1791"/>
                    <a:pt x="1490" y="1727"/>
                    <a:pt x="1465" y="1663"/>
                  </a:cubicBezTo>
                  <a:cubicBezTo>
                    <a:pt x="1400" y="1560"/>
                    <a:pt x="1323" y="1470"/>
                    <a:pt x="1234" y="1406"/>
                  </a:cubicBezTo>
                  <a:cubicBezTo>
                    <a:pt x="1156" y="1342"/>
                    <a:pt x="1067" y="1277"/>
                    <a:pt x="964" y="1226"/>
                  </a:cubicBezTo>
                  <a:cubicBezTo>
                    <a:pt x="853" y="1171"/>
                    <a:pt x="738" y="1120"/>
                    <a:pt x="621" y="1075"/>
                  </a:cubicBezTo>
                  <a:lnTo>
                    <a:pt x="621" y="1075"/>
                  </a:lnTo>
                  <a:cubicBezTo>
                    <a:pt x="671" y="1059"/>
                    <a:pt x="721" y="1041"/>
                    <a:pt x="771" y="1021"/>
                  </a:cubicBezTo>
                  <a:cubicBezTo>
                    <a:pt x="900" y="982"/>
                    <a:pt x="1015" y="918"/>
                    <a:pt x="1118" y="841"/>
                  </a:cubicBezTo>
                  <a:cubicBezTo>
                    <a:pt x="1246" y="764"/>
                    <a:pt x="1336" y="661"/>
                    <a:pt x="1375" y="520"/>
                  </a:cubicBezTo>
                  <a:cubicBezTo>
                    <a:pt x="1388" y="455"/>
                    <a:pt x="1388" y="378"/>
                    <a:pt x="1362" y="314"/>
                  </a:cubicBezTo>
                  <a:cubicBezTo>
                    <a:pt x="1336" y="237"/>
                    <a:pt x="1311" y="186"/>
                    <a:pt x="1259" y="134"/>
                  </a:cubicBezTo>
                  <a:cubicBezTo>
                    <a:pt x="1169" y="57"/>
                    <a:pt x="1067" y="19"/>
                    <a:pt x="951" y="19"/>
                  </a:cubicBezTo>
                  <a:cubicBezTo>
                    <a:pt x="878" y="10"/>
                    <a:pt x="799" y="1"/>
                    <a:pt x="723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9"/>
            <p:cNvSpPr/>
            <p:nvPr/>
          </p:nvSpPr>
          <p:spPr>
            <a:xfrm>
              <a:off x="4764750" y="1466575"/>
              <a:ext cx="42400" cy="283100"/>
            </a:xfrm>
            <a:custGeom>
              <a:avLst/>
              <a:gdLst/>
              <a:ahLst/>
              <a:cxnLst/>
              <a:rect l="l" t="t" r="r" b="b"/>
              <a:pathLst>
                <a:path w="1696" h="11324" extrusionOk="0">
                  <a:moveTo>
                    <a:pt x="1" y="1"/>
                  </a:moveTo>
                  <a:lnTo>
                    <a:pt x="142" y="78"/>
                  </a:lnTo>
                  <a:cubicBezTo>
                    <a:pt x="193" y="78"/>
                    <a:pt x="245" y="91"/>
                    <a:pt x="283" y="116"/>
                  </a:cubicBezTo>
                  <a:cubicBezTo>
                    <a:pt x="335" y="129"/>
                    <a:pt x="373" y="142"/>
                    <a:pt x="412" y="168"/>
                  </a:cubicBezTo>
                  <a:cubicBezTo>
                    <a:pt x="463" y="193"/>
                    <a:pt x="502" y="219"/>
                    <a:pt x="540" y="245"/>
                  </a:cubicBezTo>
                  <a:cubicBezTo>
                    <a:pt x="579" y="270"/>
                    <a:pt x="630" y="296"/>
                    <a:pt x="656" y="322"/>
                  </a:cubicBezTo>
                  <a:cubicBezTo>
                    <a:pt x="694" y="347"/>
                    <a:pt x="733" y="386"/>
                    <a:pt x="758" y="424"/>
                  </a:cubicBezTo>
                  <a:cubicBezTo>
                    <a:pt x="797" y="450"/>
                    <a:pt x="823" y="489"/>
                    <a:pt x="848" y="540"/>
                  </a:cubicBezTo>
                  <a:lnTo>
                    <a:pt x="887" y="591"/>
                  </a:lnTo>
                  <a:lnTo>
                    <a:pt x="900" y="656"/>
                  </a:lnTo>
                  <a:cubicBezTo>
                    <a:pt x="913" y="707"/>
                    <a:pt x="925" y="745"/>
                    <a:pt x="925" y="797"/>
                  </a:cubicBezTo>
                  <a:lnTo>
                    <a:pt x="913" y="861"/>
                  </a:lnTo>
                  <a:cubicBezTo>
                    <a:pt x="913" y="874"/>
                    <a:pt x="900" y="900"/>
                    <a:pt x="887" y="912"/>
                  </a:cubicBezTo>
                  <a:lnTo>
                    <a:pt x="861" y="977"/>
                  </a:lnTo>
                  <a:lnTo>
                    <a:pt x="823" y="1028"/>
                  </a:lnTo>
                  <a:cubicBezTo>
                    <a:pt x="797" y="1066"/>
                    <a:pt x="758" y="1092"/>
                    <a:pt x="720" y="1118"/>
                  </a:cubicBezTo>
                  <a:cubicBezTo>
                    <a:pt x="643" y="1169"/>
                    <a:pt x="566" y="1208"/>
                    <a:pt x="476" y="1233"/>
                  </a:cubicBezTo>
                  <a:cubicBezTo>
                    <a:pt x="437" y="1259"/>
                    <a:pt x="386" y="1272"/>
                    <a:pt x="335" y="1272"/>
                  </a:cubicBezTo>
                  <a:lnTo>
                    <a:pt x="219" y="1272"/>
                  </a:lnTo>
                  <a:lnTo>
                    <a:pt x="222" y="1306"/>
                  </a:lnTo>
                  <a:lnTo>
                    <a:pt x="222" y="1306"/>
                  </a:lnTo>
                  <a:lnTo>
                    <a:pt x="206" y="1310"/>
                  </a:lnTo>
                  <a:cubicBezTo>
                    <a:pt x="168" y="1310"/>
                    <a:pt x="155" y="1336"/>
                    <a:pt x="155" y="1375"/>
                  </a:cubicBezTo>
                  <a:cubicBezTo>
                    <a:pt x="155" y="1413"/>
                    <a:pt x="181" y="1439"/>
                    <a:pt x="219" y="1439"/>
                  </a:cubicBezTo>
                  <a:lnTo>
                    <a:pt x="373" y="1439"/>
                  </a:lnTo>
                  <a:cubicBezTo>
                    <a:pt x="412" y="1439"/>
                    <a:pt x="463" y="1452"/>
                    <a:pt x="514" y="1465"/>
                  </a:cubicBezTo>
                  <a:lnTo>
                    <a:pt x="591" y="1477"/>
                  </a:lnTo>
                  <a:lnTo>
                    <a:pt x="656" y="1503"/>
                  </a:lnTo>
                  <a:lnTo>
                    <a:pt x="720" y="1529"/>
                  </a:lnTo>
                  <a:lnTo>
                    <a:pt x="771" y="1567"/>
                  </a:lnTo>
                  <a:cubicBezTo>
                    <a:pt x="810" y="1593"/>
                    <a:pt x="835" y="1632"/>
                    <a:pt x="861" y="1670"/>
                  </a:cubicBezTo>
                  <a:cubicBezTo>
                    <a:pt x="900" y="1696"/>
                    <a:pt x="900" y="1747"/>
                    <a:pt x="925" y="1786"/>
                  </a:cubicBezTo>
                  <a:cubicBezTo>
                    <a:pt x="938" y="1824"/>
                    <a:pt x="951" y="1863"/>
                    <a:pt x="951" y="1914"/>
                  </a:cubicBezTo>
                  <a:cubicBezTo>
                    <a:pt x="951" y="1953"/>
                    <a:pt x="951" y="2004"/>
                    <a:pt x="938" y="2055"/>
                  </a:cubicBezTo>
                  <a:cubicBezTo>
                    <a:pt x="938" y="2094"/>
                    <a:pt x="925" y="2145"/>
                    <a:pt x="900" y="2184"/>
                  </a:cubicBezTo>
                  <a:lnTo>
                    <a:pt x="874" y="2248"/>
                  </a:lnTo>
                  <a:lnTo>
                    <a:pt x="848" y="2312"/>
                  </a:lnTo>
                  <a:lnTo>
                    <a:pt x="810" y="2376"/>
                  </a:lnTo>
                  <a:lnTo>
                    <a:pt x="758" y="2428"/>
                  </a:lnTo>
                  <a:lnTo>
                    <a:pt x="707" y="2479"/>
                  </a:lnTo>
                  <a:lnTo>
                    <a:pt x="656" y="2530"/>
                  </a:lnTo>
                  <a:lnTo>
                    <a:pt x="604" y="2569"/>
                  </a:lnTo>
                  <a:cubicBezTo>
                    <a:pt x="579" y="2582"/>
                    <a:pt x="566" y="2595"/>
                    <a:pt x="540" y="2607"/>
                  </a:cubicBezTo>
                  <a:cubicBezTo>
                    <a:pt x="502" y="2633"/>
                    <a:pt x="463" y="2659"/>
                    <a:pt x="412" y="2672"/>
                  </a:cubicBezTo>
                  <a:cubicBezTo>
                    <a:pt x="373" y="2697"/>
                    <a:pt x="322" y="2710"/>
                    <a:pt x="283" y="2723"/>
                  </a:cubicBezTo>
                  <a:lnTo>
                    <a:pt x="264" y="2726"/>
                  </a:lnTo>
                  <a:lnTo>
                    <a:pt x="264" y="2726"/>
                  </a:lnTo>
                  <a:lnTo>
                    <a:pt x="142" y="2736"/>
                  </a:lnTo>
                  <a:lnTo>
                    <a:pt x="129" y="2736"/>
                  </a:lnTo>
                  <a:cubicBezTo>
                    <a:pt x="65" y="2749"/>
                    <a:pt x="26" y="2826"/>
                    <a:pt x="39" y="2890"/>
                  </a:cubicBezTo>
                  <a:cubicBezTo>
                    <a:pt x="62" y="2935"/>
                    <a:pt x="113" y="2970"/>
                    <a:pt x="160" y="2970"/>
                  </a:cubicBezTo>
                  <a:cubicBezTo>
                    <a:pt x="166" y="2970"/>
                    <a:pt x="172" y="2969"/>
                    <a:pt x="178" y="2968"/>
                  </a:cubicBezTo>
                  <a:lnTo>
                    <a:pt x="178" y="2968"/>
                  </a:lnTo>
                  <a:lnTo>
                    <a:pt x="181" y="2980"/>
                  </a:lnTo>
                  <a:lnTo>
                    <a:pt x="322" y="2967"/>
                  </a:lnTo>
                  <a:lnTo>
                    <a:pt x="540" y="2967"/>
                  </a:lnTo>
                  <a:lnTo>
                    <a:pt x="604" y="2993"/>
                  </a:lnTo>
                  <a:cubicBezTo>
                    <a:pt x="643" y="2993"/>
                    <a:pt x="694" y="3018"/>
                    <a:pt x="733" y="3031"/>
                  </a:cubicBezTo>
                  <a:lnTo>
                    <a:pt x="784" y="3070"/>
                  </a:lnTo>
                  <a:lnTo>
                    <a:pt x="835" y="3108"/>
                  </a:lnTo>
                  <a:cubicBezTo>
                    <a:pt x="861" y="3134"/>
                    <a:pt x="900" y="3160"/>
                    <a:pt x="913" y="3198"/>
                  </a:cubicBezTo>
                  <a:cubicBezTo>
                    <a:pt x="938" y="3237"/>
                    <a:pt x="951" y="3275"/>
                    <a:pt x="964" y="3314"/>
                  </a:cubicBezTo>
                  <a:cubicBezTo>
                    <a:pt x="977" y="3352"/>
                    <a:pt x="977" y="3391"/>
                    <a:pt x="977" y="3429"/>
                  </a:cubicBezTo>
                  <a:cubicBezTo>
                    <a:pt x="977" y="3468"/>
                    <a:pt x="977" y="3519"/>
                    <a:pt x="964" y="3558"/>
                  </a:cubicBezTo>
                  <a:lnTo>
                    <a:pt x="938" y="3622"/>
                  </a:lnTo>
                  <a:lnTo>
                    <a:pt x="913" y="3673"/>
                  </a:lnTo>
                  <a:cubicBezTo>
                    <a:pt x="900" y="3712"/>
                    <a:pt x="874" y="3750"/>
                    <a:pt x="835" y="3789"/>
                  </a:cubicBezTo>
                  <a:cubicBezTo>
                    <a:pt x="810" y="3827"/>
                    <a:pt x="784" y="3853"/>
                    <a:pt x="746" y="3879"/>
                  </a:cubicBezTo>
                  <a:cubicBezTo>
                    <a:pt x="707" y="3917"/>
                    <a:pt x="669" y="3943"/>
                    <a:pt x="630" y="3969"/>
                  </a:cubicBezTo>
                  <a:cubicBezTo>
                    <a:pt x="617" y="3969"/>
                    <a:pt x="591" y="3994"/>
                    <a:pt x="579" y="3994"/>
                  </a:cubicBezTo>
                  <a:lnTo>
                    <a:pt x="514" y="4020"/>
                  </a:lnTo>
                  <a:cubicBezTo>
                    <a:pt x="463" y="4046"/>
                    <a:pt x="425" y="4059"/>
                    <a:pt x="373" y="4071"/>
                  </a:cubicBezTo>
                  <a:lnTo>
                    <a:pt x="288" y="4097"/>
                  </a:lnTo>
                  <a:lnTo>
                    <a:pt x="258" y="4097"/>
                  </a:lnTo>
                  <a:lnTo>
                    <a:pt x="259" y="4106"/>
                  </a:lnTo>
                  <a:lnTo>
                    <a:pt x="259" y="4106"/>
                  </a:lnTo>
                  <a:lnTo>
                    <a:pt x="245" y="4110"/>
                  </a:lnTo>
                  <a:cubicBezTo>
                    <a:pt x="168" y="4123"/>
                    <a:pt x="129" y="4187"/>
                    <a:pt x="129" y="4251"/>
                  </a:cubicBezTo>
                  <a:cubicBezTo>
                    <a:pt x="129" y="4323"/>
                    <a:pt x="184" y="4394"/>
                    <a:pt x="254" y="4394"/>
                  </a:cubicBezTo>
                  <a:cubicBezTo>
                    <a:pt x="259" y="4394"/>
                    <a:pt x="265" y="4393"/>
                    <a:pt x="270" y="4392"/>
                  </a:cubicBezTo>
                  <a:lnTo>
                    <a:pt x="399" y="4392"/>
                  </a:lnTo>
                  <a:cubicBezTo>
                    <a:pt x="437" y="4392"/>
                    <a:pt x="489" y="4405"/>
                    <a:pt x="527" y="4418"/>
                  </a:cubicBezTo>
                  <a:lnTo>
                    <a:pt x="579" y="4418"/>
                  </a:lnTo>
                  <a:lnTo>
                    <a:pt x="630" y="4431"/>
                  </a:lnTo>
                  <a:lnTo>
                    <a:pt x="681" y="4457"/>
                  </a:lnTo>
                  <a:cubicBezTo>
                    <a:pt x="707" y="4457"/>
                    <a:pt x="720" y="4469"/>
                    <a:pt x="733" y="4482"/>
                  </a:cubicBezTo>
                  <a:lnTo>
                    <a:pt x="784" y="4508"/>
                  </a:lnTo>
                  <a:lnTo>
                    <a:pt x="823" y="4547"/>
                  </a:lnTo>
                  <a:cubicBezTo>
                    <a:pt x="848" y="4572"/>
                    <a:pt x="861" y="4598"/>
                    <a:pt x="887" y="4636"/>
                  </a:cubicBezTo>
                  <a:cubicBezTo>
                    <a:pt x="900" y="4662"/>
                    <a:pt x="913" y="4688"/>
                    <a:pt x="925" y="4726"/>
                  </a:cubicBezTo>
                  <a:cubicBezTo>
                    <a:pt x="938" y="4765"/>
                    <a:pt x="938" y="4803"/>
                    <a:pt x="951" y="4829"/>
                  </a:cubicBezTo>
                  <a:lnTo>
                    <a:pt x="951" y="4945"/>
                  </a:lnTo>
                  <a:cubicBezTo>
                    <a:pt x="938" y="4970"/>
                    <a:pt x="925" y="5009"/>
                    <a:pt x="913" y="5047"/>
                  </a:cubicBezTo>
                  <a:cubicBezTo>
                    <a:pt x="900" y="5073"/>
                    <a:pt x="887" y="5112"/>
                    <a:pt x="861" y="5137"/>
                  </a:cubicBezTo>
                  <a:cubicBezTo>
                    <a:pt x="848" y="5163"/>
                    <a:pt x="823" y="5189"/>
                    <a:pt x="797" y="5214"/>
                  </a:cubicBezTo>
                  <a:cubicBezTo>
                    <a:pt x="733" y="5266"/>
                    <a:pt x="669" y="5304"/>
                    <a:pt x="604" y="5330"/>
                  </a:cubicBezTo>
                  <a:cubicBezTo>
                    <a:pt x="566" y="5343"/>
                    <a:pt x="527" y="5356"/>
                    <a:pt x="489" y="5356"/>
                  </a:cubicBezTo>
                  <a:lnTo>
                    <a:pt x="373" y="5368"/>
                  </a:lnTo>
                  <a:lnTo>
                    <a:pt x="375" y="5380"/>
                  </a:lnTo>
                  <a:lnTo>
                    <a:pt x="375" y="5380"/>
                  </a:lnTo>
                  <a:cubicBezTo>
                    <a:pt x="366" y="5381"/>
                    <a:pt x="357" y="5381"/>
                    <a:pt x="347" y="5381"/>
                  </a:cubicBezTo>
                  <a:cubicBezTo>
                    <a:pt x="181" y="5445"/>
                    <a:pt x="219" y="5689"/>
                    <a:pt x="386" y="5702"/>
                  </a:cubicBezTo>
                  <a:lnTo>
                    <a:pt x="553" y="5677"/>
                  </a:lnTo>
                  <a:cubicBezTo>
                    <a:pt x="569" y="5672"/>
                    <a:pt x="586" y="5668"/>
                    <a:pt x="603" y="5664"/>
                  </a:cubicBezTo>
                  <a:lnTo>
                    <a:pt x="707" y="5664"/>
                  </a:lnTo>
                  <a:cubicBezTo>
                    <a:pt x="746" y="5664"/>
                    <a:pt x="797" y="5664"/>
                    <a:pt x="848" y="5677"/>
                  </a:cubicBezTo>
                  <a:cubicBezTo>
                    <a:pt x="887" y="5677"/>
                    <a:pt x="925" y="5689"/>
                    <a:pt x="977" y="5715"/>
                  </a:cubicBezTo>
                  <a:cubicBezTo>
                    <a:pt x="1118" y="5754"/>
                    <a:pt x="1221" y="5895"/>
                    <a:pt x="1195" y="6062"/>
                  </a:cubicBezTo>
                  <a:cubicBezTo>
                    <a:pt x="1169" y="6229"/>
                    <a:pt x="1067" y="6383"/>
                    <a:pt x="925" y="6473"/>
                  </a:cubicBezTo>
                  <a:cubicBezTo>
                    <a:pt x="835" y="6511"/>
                    <a:pt x="758" y="6550"/>
                    <a:pt x="669" y="6575"/>
                  </a:cubicBezTo>
                  <a:cubicBezTo>
                    <a:pt x="566" y="6601"/>
                    <a:pt x="476" y="6614"/>
                    <a:pt x="373" y="6614"/>
                  </a:cubicBezTo>
                  <a:cubicBezTo>
                    <a:pt x="283" y="6614"/>
                    <a:pt x="219" y="6691"/>
                    <a:pt x="219" y="6781"/>
                  </a:cubicBezTo>
                  <a:cubicBezTo>
                    <a:pt x="219" y="6871"/>
                    <a:pt x="283" y="6935"/>
                    <a:pt x="373" y="6935"/>
                  </a:cubicBezTo>
                  <a:cubicBezTo>
                    <a:pt x="435" y="6935"/>
                    <a:pt x="494" y="6932"/>
                    <a:pt x="553" y="6926"/>
                  </a:cubicBezTo>
                  <a:lnTo>
                    <a:pt x="553" y="6926"/>
                  </a:lnTo>
                  <a:cubicBezTo>
                    <a:pt x="583" y="6928"/>
                    <a:pt x="613" y="6931"/>
                    <a:pt x="643" y="6935"/>
                  </a:cubicBezTo>
                  <a:cubicBezTo>
                    <a:pt x="681" y="6935"/>
                    <a:pt x="720" y="6948"/>
                    <a:pt x="758" y="6961"/>
                  </a:cubicBezTo>
                  <a:cubicBezTo>
                    <a:pt x="797" y="6961"/>
                    <a:pt x="823" y="6974"/>
                    <a:pt x="861" y="6999"/>
                  </a:cubicBezTo>
                  <a:cubicBezTo>
                    <a:pt x="874" y="7012"/>
                    <a:pt x="900" y="7025"/>
                    <a:pt x="913" y="7051"/>
                  </a:cubicBezTo>
                  <a:cubicBezTo>
                    <a:pt x="925" y="7063"/>
                    <a:pt x="938" y="7089"/>
                    <a:pt x="938" y="7115"/>
                  </a:cubicBezTo>
                  <a:cubicBezTo>
                    <a:pt x="938" y="7179"/>
                    <a:pt x="925" y="7256"/>
                    <a:pt x="900" y="7320"/>
                  </a:cubicBezTo>
                  <a:cubicBezTo>
                    <a:pt x="835" y="7474"/>
                    <a:pt x="733" y="7616"/>
                    <a:pt x="604" y="7744"/>
                  </a:cubicBezTo>
                  <a:cubicBezTo>
                    <a:pt x="489" y="7872"/>
                    <a:pt x="347" y="7988"/>
                    <a:pt x="193" y="8091"/>
                  </a:cubicBezTo>
                  <a:cubicBezTo>
                    <a:pt x="69" y="8165"/>
                    <a:pt x="113" y="8348"/>
                    <a:pt x="256" y="8348"/>
                  </a:cubicBezTo>
                  <a:cubicBezTo>
                    <a:pt x="261" y="8348"/>
                    <a:pt x="265" y="8348"/>
                    <a:pt x="270" y="8348"/>
                  </a:cubicBezTo>
                  <a:cubicBezTo>
                    <a:pt x="300" y="8346"/>
                    <a:pt x="330" y="8345"/>
                    <a:pt x="359" y="8344"/>
                  </a:cubicBezTo>
                  <a:lnTo>
                    <a:pt x="359" y="8344"/>
                  </a:lnTo>
                  <a:lnTo>
                    <a:pt x="360" y="8348"/>
                  </a:lnTo>
                  <a:cubicBezTo>
                    <a:pt x="363" y="8346"/>
                    <a:pt x="365" y="8345"/>
                    <a:pt x="367" y="8343"/>
                  </a:cubicBezTo>
                  <a:lnTo>
                    <a:pt x="367" y="8343"/>
                  </a:lnTo>
                  <a:cubicBezTo>
                    <a:pt x="457" y="8340"/>
                    <a:pt x="547" y="8338"/>
                    <a:pt x="636" y="8338"/>
                  </a:cubicBezTo>
                  <a:cubicBezTo>
                    <a:pt x="758" y="8338"/>
                    <a:pt x="880" y="8341"/>
                    <a:pt x="1002" y="8348"/>
                  </a:cubicBezTo>
                  <a:cubicBezTo>
                    <a:pt x="1054" y="8360"/>
                    <a:pt x="1105" y="8373"/>
                    <a:pt x="1169" y="8386"/>
                  </a:cubicBezTo>
                  <a:lnTo>
                    <a:pt x="1234" y="8412"/>
                  </a:lnTo>
                  <a:cubicBezTo>
                    <a:pt x="1259" y="8425"/>
                    <a:pt x="1272" y="8438"/>
                    <a:pt x="1298" y="8450"/>
                  </a:cubicBezTo>
                  <a:cubicBezTo>
                    <a:pt x="1336" y="8476"/>
                    <a:pt x="1362" y="8502"/>
                    <a:pt x="1375" y="8540"/>
                  </a:cubicBezTo>
                  <a:cubicBezTo>
                    <a:pt x="1400" y="8579"/>
                    <a:pt x="1413" y="8630"/>
                    <a:pt x="1426" y="8682"/>
                  </a:cubicBezTo>
                  <a:lnTo>
                    <a:pt x="1426" y="8746"/>
                  </a:lnTo>
                  <a:cubicBezTo>
                    <a:pt x="1426" y="8771"/>
                    <a:pt x="1413" y="8810"/>
                    <a:pt x="1413" y="8836"/>
                  </a:cubicBezTo>
                  <a:cubicBezTo>
                    <a:pt x="1400" y="8874"/>
                    <a:pt x="1388" y="8913"/>
                    <a:pt x="1362" y="8951"/>
                  </a:cubicBezTo>
                  <a:cubicBezTo>
                    <a:pt x="1336" y="8990"/>
                    <a:pt x="1298" y="9028"/>
                    <a:pt x="1259" y="9054"/>
                  </a:cubicBezTo>
                  <a:cubicBezTo>
                    <a:pt x="1221" y="9080"/>
                    <a:pt x="1169" y="9105"/>
                    <a:pt x="1118" y="9131"/>
                  </a:cubicBezTo>
                  <a:cubicBezTo>
                    <a:pt x="887" y="9208"/>
                    <a:pt x="656" y="9259"/>
                    <a:pt x="412" y="9285"/>
                  </a:cubicBezTo>
                  <a:lnTo>
                    <a:pt x="415" y="9300"/>
                  </a:lnTo>
                  <a:lnTo>
                    <a:pt x="415" y="9300"/>
                  </a:lnTo>
                  <a:cubicBezTo>
                    <a:pt x="298" y="9333"/>
                    <a:pt x="325" y="9503"/>
                    <a:pt x="450" y="9503"/>
                  </a:cubicBezTo>
                  <a:lnTo>
                    <a:pt x="463" y="9503"/>
                  </a:lnTo>
                  <a:cubicBezTo>
                    <a:pt x="555" y="9499"/>
                    <a:pt x="648" y="9489"/>
                    <a:pt x="741" y="9475"/>
                  </a:cubicBezTo>
                  <a:lnTo>
                    <a:pt x="741" y="9475"/>
                  </a:lnTo>
                  <a:cubicBezTo>
                    <a:pt x="754" y="9480"/>
                    <a:pt x="768" y="9485"/>
                    <a:pt x="784" y="9491"/>
                  </a:cubicBezTo>
                  <a:cubicBezTo>
                    <a:pt x="823" y="9503"/>
                    <a:pt x="861" y="9516"/>
                    <a:pt x="887" y="9542"/>
                  </a:cubicBezTo>
                  <a:cubicBezTo>
                    <a:pt x="913" y="9555"/>
                    <a:pt x="938" y="9580"/>
                    <a:pt x="964" y="9606"/>
                  </a:cubicBezTo>
                  <a:cubicBezTo>
                    <a:pt x="990" y="9632"/>
                    <a:pt x="1015" y="9670"/>
                    <a:pt x="1028" y="9709"/>
                  </a:cubicBezTo>
                  <a:cubicBezTo>
                    <a:pt x="1054" y="9735"/>
                    <a:pt x="1067" y="9773"/>
                    <a:pt x="1079" y="9812"/>
                  </a:cubicBezTo>
                  <a:cubicBezTo>
                    <a:pt x="1079" y="9850"/>
                    <a:pt x="1092" y="9889"/>
                    <a:pt x="1092" y="9927"/>
                  </a:cubicBezTo>
                  <a:cubicBezTo>
                    <a:pt x="1092" y="9966"/>
                    <a:pt x="1092" y="10004"/>
                    <a:pt x="1092" y="10043"/>
                  </a:cubicBezTo>
                  <a:cubicBezTo>
                    <a:pt x="1079" y="10081"/>
                    <a:pt x="1067" y="10120"/>
                    <a:pt x="1067" y="10158"/>
                  </a:cubicBezTo>
                  <a:cubicBezTo>
                    <a:pt x="1041" y="10197"/>
                    <a:pt x="1028" y="10222"/>
                    <a:pt x="1002" y="10261"/>
                  </a:cubicBezTo>
                  <a:cubicBezTo>
                    <a:pt x="990" y="10300"/>
                    <a:pt x="964" y="10325"/>
                    <a:pt x="938" y="10351"/>
                  </a:cubicBezTo>
                  <a:cubicBezTo>
                    <a:pt x="874" y="10402"/>
                    <a:pt x="810" y="10441"/>
                    <a:pt x="733" y="10466"/>
                  </a:cubicBezTo>
                  <a:cubicBezTo>
                    <a:pt x="719" y="10471"/>
                    <a:pt x="706" y="10476"/>
                    <a:pt x="692" y="10479"/>
                  </a:cubicBezTo>
                  <a:lnTo>
                    <a:pt x="692" y="10479"/>
                  </a:lnTo>
                  <a:cubicBezTo>
                    <a:pt x="640" y="10481"/>
                    <a:pt x="589" y="10488"/>
                    <a:pt x="537" y="10500"/>
                  </a:cubicBezTo>
                  <a:lnTo>
                    <a:pt x="537" y="10500"/>
                  </a:lnTo>
                  <a:lnTo>
                    <a:pt x="489" y="10505"/>
                  </a:lnTo>
                  <a:lnTo>
                    <a:pt x="490" y="10513"/>
                  </a:lnTo>
                  <a:lnTo>
                    <a:pt x="490" y="10513"/>
                  </a:lnTo>
                  <a:cubicBezTo>
                    <a:pt x="485" y="10515"/>
                    <a:pt x="480" y="10516"/>
                    <a:pt x="476" y="10518"/>
                  </a:cubicBezTo>
                  <a:cubicBezTo>
                    <a:pt x="450" y="10518"/>
                    <a:pt x="425" y="10544"/>
                    <a:pt x="425" y="10569"/>
                  </a:cubicBezTo>
                  <a:cubicBezTo>
                    <a:pt x="425" y="10595"/>
                    <a:pt x="450" y="10621"/>
                    <a:pt x="489" y="10621"/>
                  </a:cubicBezTo>
                  <a:lnTo>
                    <a:pt x="656" y="10621"/>
                  </a:lnTo>
                  <a:cubicBezTo>
                    <a:pt x="707" y="10621"/>
                    <a:pt x="746" y="10608"/>
                    <a:pt x="797" y="10595"/>
                  </a:cubicBezTo>
                  <a:cubicBezTo>
                    <a:pt x="824" y="10588"/>
                    <a:pt x="847" y="10581"/>
                    <a:pt x="871" y="10573"/>
                  </a:cubicBezTo>
                  <a:lnTo>
                    <a:pt x="871" y="10573"/>
                  </a:lnTo>
                  <a:cubicBezTo>
                    <a:pt x="888" y="10576"/>
                    <a:pt x="906" y="10579"/>
                    <a:pt x="925" y="10582"/>
                  </a:cubicBezTo>
                  <a:cubicBezTo>
                    <a:pt x="990" y="10595"/>
                    <a:pt x="1041" y="10633"/>
                    <a:pt x="1067" y="10698"/>
                  </a:cubicBezTo>
                  <a:cubicBezTo>
                    <a:pt x="1092" y="10762"/>
                    <a:pt x="1092" y="10839"/>
                    <a:pt x="1054" y="10903"/>
                  </a:cubicBezTo>
                  <a:cubicBezTo>
                    <a:pt x="1002" y="11032"/>
                    <a:pt x="900" y="11147"/>
                    <a:pt x="758" y="11224"/>
                  </a:cubicBezTo>
                  <a:cubicBezTo>
                    <a:pt x="647" y="11280"/>
                    <a:pt x="515" y="11316"/>
                    <a:pt x="381" y="11316"/>
                  </a:cubicBezTo>
                  <a:cubicBezTo>
                    <a:pt x="362" y="11316"/>
                    <a:pt x="342" y="11316"/>
                    <a:pt x="322" y="11314"/>
                  </a:cubicBezTo>
                  <a:lnTo>
                    <a:pt x="322" y="11314"/>
                  </a:lnTo>
                  <a:cubicBezTo>
                    <a:pt x="362" y="11321"/>
                    <a:pt x="401" y="11324"/>
                    <a:pt x="441" y="11324"/>
                  </a:cubicBezTo>
                  <a:cubicBezTo>
                    <a:pt x="555" y="11324"/>
                    <a:pt x="666" y="11297"/>
                    <a:pt x="771" y="11250"/>
                  </a:cubicBezTo>
                  <a:cubicBezTo>
                    <a:pt x="925" y="11186"/>
                    <a:pt x="1041" y="11070"/>
                    <a:pt x="1118" y="10929"/>
                  </a:cubicBezTo>
                  <a:cubicBezTo>
                    <a:pt x="1156" y="10852"/>
                    <a:pt x="1156" y="10762"/>
                    <a:pt x="1131" y="10685"/>
                  </a:cubicBezTo>
                  <a:cubicBezTo>
                    <a:pt x="1108" y="10605"/>
                    <a:pt x="1055" y="10546"/>
                    <a:pt x="981" y="10515"/>
                  </a:cubicBezTo>
                  <a:lnTo>
                    <a:pt x="981" y="10515"/>
                  </a:lnTo>
                  <a:cubicBezTo>
                    <a:pt x="1005" y="10499"/>
                    <a:pt x="1029" y="10483"/>
                    <a:pt x="1054" y="10466"/>
                  </a:cubicBezTo>
                  <a:cubicBezTo>
                    <a:pt x="1092" y="10428"/>
                    <a:pt x="1131" y="10389"/>
                    <a:pt x="1156" y="10351"/>
                  </a:cubicBezTo>
                  <a:cubicBezTo>
                    <a:pt x="1195" y="10312"/>
                    <a:pt x="1208" y="10261"/>
                    <a:pt x="1234" y="10222"/>
                  </a:cubicBezTo>
                  <a:cubicBezTo>
                    <a:pt x="1246" y="10171"/>
                    <a:pt x="1272" y="10120"/>
                    <a:pt x="1272" y="10081"/>
                  </a:cubicBezTo>
                  <a:cubicBezTo>
                    <a:pt x="1285" y="10030"/>
                    <a:pt x="1285" y="9979"/>
                    <a:pt x="1285" y="9927"/>
                  </a:cubicBezTo>
                  <a:cubicBezTo>
                    <a:pt x="1285" y="9876"/>
                    <a:pt x="1272" y="9824"/>
                    <a:pt x="1272" y="9773"/>
                  </a:cubicBezTo>
                  <a:cubicBezTo>
                    <a:pt x="1259" y="9735"/>
                    <a:pt x="1246" y="9683"/>
                    <a:pt x="1221" y="9632"/>
                  </a:cubicBezTo>
                  <a:cubicBezTo>
                    <a:pt x="1208" y="9580"/>
                    <a:pt x="1182" y="9542"/>
                    <a:pt x="1144" y="9503"/>
                  </a:cubicBezTo>
                  <a:cubicBezTo>
                    <a:pt x="1112" y="9471"/>
                    <a:pt x="1080" y="9439"/>
                    <a:pt x="1047" y="9415"/>
                  </a:cubicBezTo>
                  <a:lnTo>
                    <a:pt x="1047" y="9415"/>
                  </a:lnTo>
                  <a:cubicBezTo>
                    <a:pt x="1111" y="9399"/>
                    <a:pt x="1173" y="9381"/>
                    <a:pt x="1234" y="9362"/>
                  </a:cubicBezTo>
                  <a:cubicBezTo>
                    <a:pt x="1298" y="9336"/>
                    <a:pt x="1362" y="9298"/>
                    <a:pt x="1426" y="9259"/>
                  </a:cubicBezTo>
                  <a:cubicBezTo>
                    <a:pt x="1490" y="9221"/>
                    <a:pt x="1542" y="9169"/>
                    <a:pt x="1580" y="9105"/>
                  </a:cubicBezTo>
                  <a:cubicBezTo>
                    <a:pt x="1632" y="9041"/>
                    <a:pt x="1670" y="8964"/>
                    <a:pt x="1683" y="8874"/>
                  </a:cubicBezTo>
                  <a:cubicBezTo>
                    <a:pt x="1696" y="8836"/>
                    <a:pt x="1696" y="8810"/>
                    <a:pt x="1696" y="8784"/>
                  </a:cubicBezTo>
                  <a:cubicBezTo>
                    <a:pt x="1696" y="8746"/>
                    <a:pt x="1696" y="8694"/>
                    <a:pt x="1696" y="8656"/>
                  </a:cubicBezTo>
                  <a:cubicBezTo>
                    <a:pt x="1683" y="8579"/>
                    <a:pt x="1670" y="8502"/>
                    <a:pt x="1632" y="8438"/>
                  </a:cubicBezTo>
                  <a:cubicBezTo>
                    <a:pt x="1593" y="8360"/>
                    <a:pt x="1542" y="8296"/>
                    <a:pt x="1465" y="8245"/>
                  </a:cubicBezTo>
                  <a:cubicBezTo>
                    <a:pt x="1439" y="8232"/>
                    <a:pt x="1400" y="8206"/>
                    <a:pt x="1362" y="8194"/>
                  </a:cubicBezTo>
                  <a:cubicBezTo>
                    <a:pt x="1336" y="8168"/>
                    <a:pt x="1298" y="8155"/>
                    <a:pt x="1259" y="8142"/>
                  </a:cubicBezTo>
                  <a:cubicBezTo>
                    <a:pt x="1195" y="8116"/>
                    <a:pt x="1131" y="8104"/>
                    <a:pt x="1054" y="8091"/>
                  </a:cubicBezTo>
                  <a:cubicBezTo>
                    <a:pt x="941" y="8085"/>
                    <a:pt x="828" y="8080"/>
                    <a:pt x="716" y="8076"/>
                  </a:cubicBezTo>
                  <a:lnTo>
                    <a:pt x="716" y="8076"/>
                  </a:lnTo>
                  <a:cubicBezTo>
                    <a:pt x="757" y="8039"/>
                    <a:pt x="797" y="8001"/>
                    <a:pt x="835" y="7962"/>
                  </a:cubicBezTo>
                  <a:cubicBezTo>
                    <a:pt x="990" y="7808"/>
                    <a:pt x="1118" y="7629"/>
                    <a:pt x="1195" y="7436"/>
                  </a:cubicBezTo>
                  <a:cubicBezTo>
                    <a:pt x="1259" y="7333"/>
                    <a:pt x="1272" y="7205"/>
                    <a:pt x="1259" y="7076"/>
                  </a:cubicBezTo>
                  <a:cubicBezTo>
                    <a:pt x="1259" y="7012"/>
                    <a:pt x="1234" y="6935"/>
                    <a:pt x="1182" y="6884"/>
                  </a:cubicBezTo>
                  <a:cubicBezTo>
                    <a:pt x="1153" y="6835"/>
                    <a:pt x="1117" y="6794"/>
                    <a:pt x="1073" y="6766"/>
                  </a:cubicBezTo>
                  <a:lnTo>
                    <a:pt x="1073" y="6766"/>
                  </a:lnTo>
                  <a:cubicBezTo>
                    <a:pt x="1079" y="6762"/>
                    <a:pt x="1086" y="6759"/>
                    <a:pt x="1092" y="6755"/>
                  </a:cubicBezTo>
                  <a:cubicBezTo>
                    <a:pt x="1195" y="6678"/>
                    <a:pt x="1298" y="6588"/>
                    <a:pt x="1375" y="6486"/>
                  </a:cubicBezTo>
                  <a:cubicBezTo>
                    <a:pt x="1413" y="6421"/>
                    <a:pt x="1439" y="6370"/>
                    <a:pt x="1465" y="6306"/>
                  </a:cubicBezTo>
                  <a:cubicBezTo>
                    <a:pt x="1490" y="6242"/>
                    <a:pt x="1516" y="6177"/>
                    <a:pt x="1516" y="6100"/>
                  </a:cubicBezTo>
                  <a:cubicBezTo>
                    <a:pt x="1529" y="6036"/>
                    <a:pt x="1516" y="5959"/>
                    <a:pt x="1503" y="5895"/>
                  </a:cubicBezTo>
                  <a:cubicBezTo>
                    <a:pt x="1490" y="5818"/>
                    <a:pt x="1465" y="5741"/>
                    <a:pt x="1413" y="5689"/>
                  </a:cubicBezTo>
                  <a:cubicBezTo>
                    <a:pt x="1375" y="5625"/>
                    <a:pt x="1323" y="5574"/>
                    <a:pt x="1272" y="5522"/>
                  </a:cubicBezTo>
                  <a:cubicBezTo>
                    <a:pt x="1208" y="5484"/>
                    <a:pt x="1144" y="5445"/>
                    <a:pt x="1079" y="5420"/>
                  </a:cubicBezTo>
                  <a:cubicBezTo>
                    <a:pt x="1072" y="5418"/>
                    <a:pt x="1064" y="5416"/>
                    <a:pt x="1056" y="5413"/>
                  </a:cubicBezTo>
                  <a:lnTo>
                    <a:pt x="1056" y="5413"/>
                  </a:lnTo>
                  <a:cubicBezTo>
                    <a:pt x="1081" y="5384"/>
                    <a:pt x="1106" y="5350"/>
                    <a:pt x="1131" y="5317"/>
                  </a:cubicBezTo>
                  <a:cubicBezTo>
                    <a:pt x="1169" y="5266"/>
                    <a:pt x="1195" y="5214"/>
                    <a:pt x="1208" y="5163"/>
                  </a:cubicBezTo>
                  <a:cubicBezTo>
                    <a:pt x="1234" y="5099"/>
                    <a:pt x="1246" y="5047"/>
                    <a:pt x="1259" y="4996"/>
                  </a:cubicBezTo>
                  <a:cubicBezTo>
                    <a:pt x="1272" y="4932"/>
                    <a:pt x="1272" y="4868"/>
                    <a:pt x="1259" y="4816"/>
                  </a:cubicBezTo>
                  <a:cubicBezTo>
                    <a:pt x="1259" y="4752"/>
                    <a:pt x="1246" y="4701"/>
                    <a:pt x="1221" y="4636"/>
                  </a:cubicBezTo>
                  <a:cubicBezTo>
                    <a:pt x="1208" y="4585"/>
                    <a:pt x="1182" y="4521"/>
                    <a:pt x="1156" y="4482"/>
                  </a:cubicBezTo>
                  <a:cubicBezTo>
                    <a:pt x="1118" y="4431"/>
                    <a:pt x="1079" y="4380"/>
                    <a:pt x="1041" y="4341"/>
                  </a:cubicBezTo>
                  <a:cubicBezTo>
                    <a:pt x="1015" y="4315"/>
                    <a:pt x="1002" y="4303"/>
                    <a:pt x="977" y="4277"/>
                  </a:cubicBezTo>
                  <a:lnTo>
                    <a:pt x="900" y="4226"/>
                  </a:lnTo>
                  <a:cubicBezTo>
                    <a:pt x="874" y="4213"/>
                    <a:pt x="848" y="4200"/>
                    <a:pt x="823" y="4187"/>
                  </a:cubicBezTo>
                  <a:lnTo>
                    <a:pt x="817" y="4185"/>
                  </a:lnTo>
                  <a:lnTo>
                    <a:pt x="817" y="4185"/>
                  </a:lnTo>
                  <a:cubicBezTo>
                    <a:pt x="861" y="4151"/>
                    <a:pt x="905" y="4118"/>
                    <a:pt x="938" y="4084"/>
                  </a:cubicBezTo>
                  <a:cubicBezTo>
                    <a:pt x="990" y="4046"/>
                    <a:pt x="1028" y="4007"/>
                    <a:pt x="1067" y="3956"/>
                  </a:cubicBezTo>
                  <a:cubicBezTo>
                    <a:pt x="1105" y="3904"/>
                    <a:pt x="1144" y="3853"/>
                    <a:pt x="1169" y="3789"/>
                  </a:cubicBezTo>
                  <a:lnTo>
                    <a:pt x="1208" y="3712"/>
                  </a:lnTo>
                  <a:cubicBezTo>
                    <a:pt x="1221" y="3673"/>
                    <a:pt x="1234" y="3648"/>
                    <a:pt x="1234" y="3609"/>
                  </a:cubicBezTo>
                  <a:cubicBezTo>
                    <a:pt x="1246" y="3545"/>
                    <a:pt x="1259" y="3481"/>
                    <a:pt x="1259" y="3416"/>
                  </a:cubicBezTo>
                  <a:cubicBezTo>
                    <a:pt x="1259" y="3288"/>
                    <a:pt x="1221" y="3160"/>
                    <a:pt x="1144" y="3044"/>
                  </a:cubicBezTo>
                  <a:cubicBezTo>
                    <a:pt x="1105" y="2993"/>
                    <a:pt x="1067" y="2941"/>
                    <a:pt x="1002" y="2903"/>
                  </a:cubicBezTo>
                  <a:cubicBezTo>
                    <a:pt x="977" y="2877"/>
                    <a:pt x="964" y="2864"/>
                    <a:pt x="925" y="2839"/>
                  </a:cubicBezTo>
                  <a:lnTo>
                    <a:pt x="848" y="2800"/>
                  </a:lnTo>
                  <a:cubicBezTo>
                    <a:pt x="811" y="2782"/>
                    <a:pt x="768" y="2763"/>
                    <a:pt x="723" y="2750"/>
                  </a:cubicBezTo>
                  <a:lnTo>
                    <a:pt x="723" y="2750"/>
                  </a:lnTo>
                  <a:lnTo>
                    <a:pt x="746" y="2736"/>
                  </a:lnTo>
                  <a:lnTo>
                    <a:pt x="823" y="2672"/>
                  </a:lnTo>
                  <a:lnTo>
                    <a:pt x="887" y="2607"/>
                  </a:lnTo>
                  <a:lnTo>
                    <a:pt x="938" y="2543"/>
                  </a:lnTo>
                  <a:lnTo>
                    <a:pt x="990" y="2479"/>
                  </a:lnTo>
                  <a:lnTo>
                    <a:pt x="1041" y="2402"/>
                  </a:lnTo>
                  <a:cubicBezTo>
                    <a:pt x="1054" y="2376"/>
                    <a:pt x="1067" y="2351"/>
                    <a:pt x="1079" y="2325"/>
                  </a:cubicBezTo>
                  <a:lnTo>
                    <a:pt x="1105" y="2235"/>
                  </a:lnTo>
                  <a:cubicBezTo>
                    <a:pt x="1131" y="2184"/>
                    <a:pt x="1144" y="2119"/>
                    <a:pt x="1144" y="2068"/>
                  </a:cubicBezTo>
                  <a:cubicBezTo>
                    <a:pt x="1156" y="2004"/>
                    <a:pt x="1156" y="1940"/>
                    <a:pt x="1144" y="1888"/>
                  </a:cubicBezTo>
                  <a:cubicBezTo>
                    <a:pt x="1144" y="1824"/>
                    <a:pt x="1131" y="1760"/>
                    <a:pt x="1105" y="1709"/>
                  </a:cubicBezTo>
                  <a:cubicBezTo>
                    <a:pt x="1092" y="1644"/>
                    <a:pt x="1054" y="1593"/>
                    <a:pt x="1015" y="1542"/>
                  </a:cubicBezTo>
                  <a:cubicBezTo>
                    <a:pt x="977" y="1490"/>
                    <a:pt x="938" y="1452"/>
                    <a:pt x="887" y="1413"/>
                  </a:cubicBezTo>
                  <a:lnTo>
                    <a:pt x="810" y="1362"/>
                  </a:lnTo>
                  <a:lnTo>
                    <a:pt x="720" y="1336"/>
                  </a:lnTo>
                  <a:lnTo>
                    <a:pt x="643" y="1310"/>
                  </a:lnTo>
                  <a:lnTo>
                    <a:pt x="585" y="1302"/>
                  </a:lnTo>
                  <a:lnTo>
                    <a:pt x="585" y="1302"/>
                  </a:lnTo>
                  <a:cubicBezTo>
                    <a:pt x="612" y="1290"/>
                    <a:pt x="638" y="1274"/>
                    <a:pt x="669" y="1259"/>
                  </a:cubicBezTo>
                  <a:cubicBezTo>
                    <a:pt x="707" y="1233"/>
                    <a:pt x="758" y="1208"/>
                    <a:pt x="797" y="1169"/>
                  </a:cubicBezTo>
                  <a:cubicBezTo>
                    <a:pt x="835" y="1144"/>
                    <a:pt x="874" y="1105"/>
                    <a:pt x="900" y="1066"/>
                  </a:cubicBezTo>
                  <a:lnTo>
                    <a:pt x="951" y="1002"/>
                  </a:lnTo>
                  <a:lnTo>
                    <a:pt x="977" y="925"/>
                  </a:lnTo>
                  <a:cubicBezTo>
                    <a:pt x="990" y="900"/>
                    <a:pt x="1002" y="874"/>
                    <a:pt x="1002" y="848"/>
                  </a:cubicBezTo>
                  <a:lnTo>
                    <a:pt x="1002" y="758"/>
                  </a:lnTo>
                  <a:cubicBezTo>
                    <a:pt x="1002" y="707"/>
                    <a:pt x="990" y="656"/>
                    <a:pt x="977" y="604"/>
                  </a:cubicBezTo>
                  <a:lnTo>
                    <a:pt x="938" y="527"/>
                  </a:lnTo>
                  <a:lnTo>
                    <a:pt x="900" y="463"/>
                  </a:lnTo>
                  <a:cubicBezTo>
                    <a:pt x="874" y="424"/>
                    <a:pt x="835" y="386"/>
                    <a:pt x="810" y="347"/>
                  </a:cubicBezTo>
                  <a:cubicBezTo>
                    <a:pt x="771" y="309"/>
                    <a:pt x="733" y="283"/>
                    <a:pt x="694" y="245"/>
                  </a:cubicBezTo>
                  <a:cubicBezTo>
                    <a:pt x="656" y="219"/>
                    <a:pt x="604" y="193"/>
                    <a:pt x="566" y="168"/>
                  </a:cubicBezTo>
                  <a:cubicBezTo>
                    <a:pt x="514" y="142"/>
                    <a:pt x="476" y="129"/>
                    <a:pt x="425" y="116"/>
                  </a:cubicBezTo>
                  <a:cubicBezTo>
                    <a:pt x="386" y="91"/>
                    <a:pt x="335" y="78"/>
                    <a:pt x="283" y="65"/>
                  </a:cubicBezTo>
                  <a:cubicBezTo>
                    <a:pt x="245" y="52"/>
                    <a:pt x="193" y="39"/>
                    <a:pt x="142" y="2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9"/>
            <p:cNvSpPr/>
            <p:nvPr/>
          </p:nvSpPr>
          <p:spPr>
            <a:xfrm>
              <a:off x="4804875" y="1494200"/>
              <a:ext cx="41450" cy="234700"/>
            </a:xfrm>
            <a:custGeom>
              <a:avLst/>
              <a:gdLst/>
              <a:ahLst/>
              <a:cxnLst/>
              <a:rect l="l" t="t" r="r" b="b"/>
              <a:pathLst>
                <a:path w="1658" h="9388" extrusionOk="0">
                  <a:moveTo>
                    <a:pt x="399" y="0"/>
                  </a:moveTo>
                  <a:cubicBezTo>
                    <a:pt x="348" y="0"/>
                    <a:pt x="309" y="0"/>
                    <a:pt x="258" y="13"/>
                  </a:cubicBezTo>
                  <a:cubicBezTo>
                    <a:pt x="219" y="13"/>
                    <a:pt x="168" y="26"/>
                    <a:pt x="129" y="39"/>
                  </a:cubicBezTo>
                  <a:lnTo>
                    <a:pt x="1" y="77"/>
                  </a:lnTo>
                  <a:lnTo>
                    <a:pt x="129" y="77"/>
                  </a:lnTo>
                  <a:cubicBezTo>
                    <a:pt x="168" y="64"/>
                    <a:pt x="219" y="51"/>
                    <a:pt x="258" y="51"/>
                  </a:cubicBezTo>
                  <a:lnTo>
                    <a:pt x="399" y="51"/>
                  </a:lnTo>
                  <a:cubicBezTo>
                    <a:pt x="438" y="51"/>
                    <a:pt x="476" y="64"/>
                    <a:pt x="527" y="77"/>
                  </a:cubicBezTo>
                  <a:cubicBezTo>
                    <a:pt x="566" y="90"/>
                    <a:pt x="604" y="103"/>
                    <a:pt x="643" y="116"/>
                  </a:cubicBezTo>
                  <a:cubicBezTo>
                    <a:pt x="656" y="128"/>
                    <a:pt x="682" y="141"/>
                    <a:pt x="694" y="154"/>
                  </a:cubicBezTo>
                  <a:lnTo>
                    <a:pt x="746" y="193"/>
                  </a:lnTo>
                  <a:cubicBezTo>
                    <a:pt x="771" y="218"/>
                    <a:pt x="784" y="257"/>
                    <a:pt x="810" y="283"/>
                  </a:cubicBezTo>
                  <a:cubicBezTo>
                    <a:pt x="836" y="321"/>
                    <a:pt x="836" y="360"/>
                    <a:pt x="848" y="398"/>
                  </a:cubicBezTo>
                  <a:lnTo>
                    <a:pt x="848" y="462"/>
                  </a:lnTo>
                  <a:lnTo>
                    <a:pt x="848" y="527"/>
                  </a:lnTo>
                  <a:cubicBezTo>
                    <a:pt x="836" y="565"/>
                    <a:pt x="836" y="604"/>
                    <a:pt x="823" y="642"/>
                  </a:cubicBezTo>
                  <a:cubicBezTo>
                    <a:pt x="797" y="681"/>
                    <a:pt x="784" y="719"/>
                    <a:pt x="759" y="758"/>
                  </a:cubicBezTo>
                  <a:cubicBezTo>
                    <a:pt x="746" y="783"/>
                    <a:pt x="720" y="822"/>
                    <a:pt x="694" y="848"/>
                  </a:cubicBezTo>
                  <a:cubicBezTo>
                    <a:pt x="656" y="886"/>
                    <a:pt x="630" y="912"/>
                    <a:pt x="604" y="937"/>
                  </a:cubicBezTo>
                  <a:cubicBezTo>
                    <a:pt x="566" y="976"/>
                    <a:pt x="540" y="1002"/>
                    <a:pt x="502" y="1027"/>
                  </a:cubicBezTo>
                  <a:cubicBezTo>
                    <a:pt x="476" y="1053"/>
                    <a:pt x="438" y="1066"/>
                    <a:pt x="399" y="1092"/>
                  </a:cubicBezTo>
                  <a:lnTo>
                    <a:pt x="350" y="1119"/>
                  </a:lnTo>
                  <a:lnTo>
                    <a:pt x="350" y="1119"/>
                  </a:lnTo>
                  <a:cubicBezTo>
                    <a:pt x="345" y="1118"/>
                    <a:pt x="340" y="1118"/>
                    <a:pt x="335" y="1117"/>
                  </a:cubicBezTo>
                  <a:lnTo>
                    <a:pt x="335" y="1117"/>
                  </a:lnTo>
                  <a:lnTo>
                    <a:pt x="336" y="1126"/>
                  </a:lnTo>
                  <a:lnTo>
                    <a:pt x="336" y="1126"/>
                  </a:lnTo>
                  <a:lnTo>
                    <a:pt x="283" y="1156"/>
                  </a:lnTo>
                  <a:cubicBezTo>
                    <a:pt x="271" y="1169"/>
                    <a:pt x="258" y="1181"/>
                    <a:pt x="245" y="1207"/>
                  </a:cubicBezTo>
                  <a:cubicBezTo>
                    <a:pt x="245" y="1246"/>
                    <a:pt x="271" y="1284"/>
                    <a:pt x="309" y="1297"/>
                  </a:cubicBezTo>
                  <a:cubicBezTo>
                    <a:pt x="412" y="1310"/>
                    <a:pt x="502" y="1336"/>
                    <a:pt x="604" y="1361"/>
                  </a:cubicBezTo>
                  <a:cubicBezTo>
                    <a:pt x="643" y="1374"/>
                    <a:pt x="694" y="1387"/>
                    <a:pt x="746" y="1413"/>
                  </a:cubicBezTo>
                  <a:cubicBezTo>
                    <a:pt x="784" y="1425"/>
                    <a:pt x="836" y="1438"/>
                    <a:pt x="874" y="1464"/>
                  </a:cubicBezTo>
                  <a:cubicBezTo>
                    <a:pt x="913" y="1490"/>
                    <a:pt x="951" y="1515"/>
                    <a:pt x="990" y="1541"/>
                  </a:cubicBezTo>
                  <a:cubicBezTo>
                    <a:pt x="1015" y="1567"/>
                    <a:pt x="1067" y="1592"/>
                    <a:pt x="1080" y="1631"/>
                  </a:cubicBezTo>
                  <a:lnTo>
                    <a:pt x="1118" y="1669"/>
                  </a:lnTo>
                  <a:lnTo>
                    <a:pt x="1144" y="1734"/>
                  </a:lnTo>
                  <a:cubicBezTo>
                    <a:pt x="1157" y="1746"/>
                    <a:pt x="1157" y="1759"/>
                    <a:pt x="1157" y="1785"/>
                  </a:cubicBezTo>
                  <a:cubicBezTo>
                    <a:pt x="1157" y="1798"/>
                    <a:pt x="1157" y="1811"/>
                    <a:pt x="1157" y="1836"/>
                  </a:cubicBezTo>
                  <a:lnTo>
                    <a:pt x="1144" y="1888"/>
                  </a:lnTo>
                  <a:lnTo>
                    <a:pt x="1118" y="1939"/>
                  </a:lnTo>
                  <a:cubicBezTo>
                    <a:pt x="1105" y="1978"/>
                    <a:pt x="1080" y="2016"/>
                    <a:pt x="1054" y="2055"/>
                  </a:cubicBezTo>
                  <a:cubicBezTo>
                    <a:pt x="1028" y="2080"/>
                    <a:pt x="990" y="2119"/>
                    <a:pt x="964" y="2145"/>
                  </a:cubicBezTo>
                  <a:lnTo>
                    <a:pt x="848" y="2234"/>
                  </a:lnTo>
                  <a:lnTo>
                    <a:pt x="733" y="2311"/>
                  </a:lnTo>
                  <a:cubicBezTo>
                    <a:pt x="682" y="2337"/>
                    <a:pt x="643" y="2350"/>
                    <a:pt x="592" y="2376"/>
                  </a:cubicBezTo>
                  <a:cubicBezTo>
                    <a:pt x="502" y="2414"/>
                    <a:pt x="412" y="2453"/>
                    <a:pt x="322" y="2491"/>
                  </a:cubicBezTo>
                  <a:cubicBezTo>
                    <a:pt x="283" y="2504"/>
                    <a:pt x="258" y="2530"/>
                    <a:pt x="245" y="2568"/>
                  </a:cubicBezTo>
                  <a:cubicBezTo>
                    <a:pt x="232" y="2645"/>
                    <a:pt x="271" y="2710"/>
                    <a:pt x="335" y="2735"/>
                  </a:cubicBezTo>
                  <a:cubicBezTo>
                    <a:pt x="463" y="2761"/>
                    <a:pt x="592" y="2787"/>
                    <a:pt x="720" y="2799"/>
                  </a:cubicBezTo>
                  <a:cubicBezTo>
                    <a:pt x="823" y="2812"/>
                    <a:pt x="938" y="2838"/>
                    <a:pt x="1054" y="2864"/>
                  </a:cubicBezTo>
                  <a:cubicBezTo>
                    <a:pt x="1144" y="2889"/>
                    <a:pt x="1221" y="2941"/>
                    <a:pt x="1285" y="3005"/>
                  </a:cubicBezTo>
                  <a:cubicBezTo>
                    <a:pt x="1311" y="3043"/>
                    <a:pt x="1324" y="3082"/>
                    <a:pt x="1336" y="3121"/>
                  </a:cubicBezTo>
                  <a:cubicBezTo>
                    <a:pt x="1336" y="3133"/>
                    <a:pt x="1349" y="3159"/>
                    <a:pt x="1349" y="3185"/>
                  </a:cubicBezTo>
                  <a:lnTo>
                    <a:pt x="1349" y="3223"/>
                  </a:lnTo>
                  <a:lnTo>
                    <a:pt x="1349" y="3236"/>
                  </a:lnTo>
                  <a:cubicBezTo>
                    <a:pt x="1349" y="3262"/>
                    <a:pt x="1336" y="3287"/>
                    <a:pt x="1336" y="3313"/>
                  </a:cubicBezTo>
                  <a:cubicBezTo>
                    <a:pt x="1324" y="3326"/>
                    <a:pt x="1324" y="3339"/>
                    <a:pt x="1311" y="3364"/>
                  </a:cubicBezTo>
                  <a:cubicBezTo>
                    <a:pt x="1298" y="3403"/>
                    <a:pt x="1272" y="3442"/>
                    <a:pt x="1234" y="3467"/>
                  </a:cubicBezTo>
                  <a:cubicBezTo>
                    <a:pt x="1195" y="3506"/>
                    <a:pt x="1157" y="3544"/>
                    <a:pt x="1118" y="3570"/>
                  </a:cubicBezTo>
                  <a:cubicBezTo>
                    <a:pt x="1080" y="3596"/>
                    <a:pt x="1028" y="3634"/>
                    <a:pt x="977" y="3660"/>
                  </a:cubicBezTo>
                  <a:cubicBezTo>
                    <a:pt x="887" y="3711"/>
                    <a:pt x="784" y="3750"/>
                    <a:pt x="682" y="3788"/>
                  </a:cubicBezTo>
                  <a:cubicBezTo>
                    <a:pt x="604" y="3808"/>
                    <a:pt x="525" y="3827"/>
                    <a:pt x="447" y="3836"/>
                  </a:cubicBezTo>
                  <a:lnTo>
                    <a:pt x="447" y="3836"/>
                  </a:lnTo>
                  <a:lnTo>
                    <a:pt x="386" y="3827"/>
                  </a:lnTo>
                  <a:lnTo>
                    <a:pt x="386" y="3840"/>
                  </a:lnTo>
                  <a:lnTo>
                    <a:pt x="386" y="3840"/>
                  </a:lnTo>
                  <a:cubicBezTo>
                    <a:pt x="382" y="3840"/>
                    <a:pt x="377" y="3840"/>
                    <a:pt x="373" y="3840"/>
                  </a:cubicBezTo>
                  <a:cubicBezTo>
                    <a:pt x="296" y="3840"/>
                    <a:pt x="232" y="3904"/>
                    <a:pt x="219" y="3981"/>
                  </a:cubicBezTo>
                  <a:cubicBezTo>
                    <a:pt x="206" y="4058"/>
                    <a:pt x="271" y="4135"/>
                    <a:pt x="348" y="4148"/>
                  </a:cubicBezTo>
                  <a:lnTo>
                    <a:pt x="361" y="4148"/>
                  </a:lnTo>
                  <a:lnTo>
                    <a:pt x="502" y="4174"/>
                  </a:lnTo>
                  <a:cubicBezTo>
                    <a:pt x="553" y="4174"/>
                    <a:pt x="592" y="4186"/>
                    <a:pt x="643" y="4212"/>
                  </a:cubicBezTo>
                  <a:cubicBezTo>
                    <a:pt x="682" y="4225"/>
                    <a:pt x="720" y="4238"/>
                    <a:pt x="759" y="4263"/>
                  </a:cubicBezTo>
                  <a:cubicBezTo>
                    <a:pt x="797" y="4289"/>
                    <a:pt x="836" y="4315"/>
                    <a:pt x="874" y="4340"/>
                  </a:cubicBezTo>
                  <a:cubicBezTo>
                    <a:pt x="900" y="4366"/>
                    <a:pt x="938" y="4405"/>
                    <a:pt x="964" y="4443"/>
                  </a:cubicBezTo>
                  <a:cubicBezTo>
                    <a:pt x="990" y="4469"/>
                    <a:pt x="1015" y="4507"/>
                    <a:pt x="1028" y="4546"/>
                  </a:cubicBezTo>
                  <a:cubicBezTo>
                    <a:pt x="1054" y="4584"/>
                    <a:pt x="1067" y="4636"/>
                    <a:pt x="1080" y="4674"/>
                  </a:cubicBezTo>
                  <a:cubicBezTo>
                    <a:pt x="1092" y="4713"/>
                    <a:pt x="1105" y="4764"/>
                    <a:pt x="1105" y="4803"/>
                  </a:cubicBezTo>
                  <a:cubicBezTo>
                    <a:pt x="1105" y="4841"/>
                    <a:pt x="1118" y="4893"/>
                    <a:pt x="1105" y="4931"/>
                  </a:cubicBezTo>
                  <a:cubicBezTo>
                    <a:pt x="1092" y="4983"/>
                    <a:pt x="1092" y="5021"/>
                    <a:pt x="1080" y="5060"/>
                  </a:cubicBezTo>
                  <a:cubicBezTo>
                    <a:pt x="1067" y="5098"/>
                    <a:pt x="1041" y="5137"/>
                    <a:pt x="1028" y="5175"/>
                  </a:cubicBezTo>
                  <a:cubicBezTo>
                    <a:pt x="1003" y="5214"/>
                    <a:pt x="977" y="5252"/>
                    <a:pt x="951" y="5278"/>
                  </a:cubicBezTo>
                  <a:cubicBezTo>
                    <a:pt x="913" y="5316"/>
                    <a:pt x="887" y="5342"/>
                    <a:pt x="848" y="5368"/>
                  </a:cubicBezTo>
                  <a:cubicBezTo>
                    <a:pt x="810" y="5393"/>
                    <a:pt x="771" y="5419"/>
                    <a:pt x="733" y="5432"/>
                  </a:cubicBezTo>
                  <a:cubicBezTo>
                    <a:pt x="694" y="5445"/>
                    <a:pt x="643" y="5458"/>
                    <a:pt x="604" y="5470"/>
                  </a:cubicBezTo>
                  <a:lnTo>
                    <a:pt x="463" y="5496"/>
                  </a:lnTo>
                  <a:lnTo>
                    <a:pt x="450" y="5496"/>
                  </a:lnTo>
                  <a:cubicBezTo>
                    <a:pt x="373" y="5509"/>
                    <a:pt x="309" y="5586"/>
                    <a:pt x="322" y="5676"/>
                  </a:cubicBezTo>
                  <a:cubicBezTo>
                    <a:pt x="345" y="5746"/>
                    <a:pt x="412" y="5806"/>
                    <a:pt x="482" y="5806"/>
                  </a:cubicBezTo>
                  <a:cubicBezTo>
                    <a:pt x="488" y="5806"/>
                    <a:pt x="495" y="5805"/>
                    <a:pt x="502" y="5804"/>
                  </a:cubicBezTo>
                  <a:lnTo>
                    <a:pt x="617" y="5804"/>
                  </a:lnTo>
                  <a:cubicBezTo>
                    <a:pt x="637" y="5798"/>
                    <a:pt x="659" y="5795"/>
                    <a:pt x="682" y="5795"/>
                  </a:cubicBezTo>
                  <a:cubicBezTo>
                    <a:pt x="704" y="5795"/>
                    <a:pt x="726" y="5798"/>
                    <a:pt x="746" y="5804"/>
                  </a:cubicBezTo>
                  <a:cubicBezTo>
                    <a:pt x="823" y="5804"/>
                    <a:pt x="887" y="5817"/>
                    <a:pt x="964" y="5856"/>
                  </a:cubicBezTo>
                  <a:cubicBezTo>
                    <a:pt x="990" y="5869"/>
                    <a:pt x="1028" y="5881"/>
                    <a:pt x="1054" y="5907"/>
                  </a:cubicBezTo>
                  <a:lnTo>
                    <a:pt x="1092" y="5933"/>
                  </a:lnTo>
                  <a:lnTo>
                    <a:pt x="1131" y="5984"/>
                  </a:lnTo>
                  <a:cubicBezTo>
                    <a:pt x="1157" y="5997"/>
                    <a:pt x="1170" y="6036"/>
                    <a:pt x="1182" y="6061"/>
                  </a:cubicBezTo>
                  <a:cubicBezTo>
                    <a:pt x="1208" y="6087"/>
                    <a:pt x="1208" y="6125"/>
                    <a:pt x="1221" y="6164"/>
                  </a:cubicBezTo>
                  <a:cubicBezTo>
                    <a:pt x="1221" y="6190"/>
                    <a:pt x="1221" y="6228"/>
                    <a:pt x="1221" y="6267"/>
                  </a:cubicBezTo>
                  <a:cubicBezTo>
                    <a:pt x="1221" y="6292"/>
                    <a:pt x="1208" y="6331"/>
                    <a:pt x="1195" y="6369"/>
                  </a:cubicBezTo>
                  <a:cubicBezTo>
                    <a:pt x="1182" y="6395"/>
                    <a:pt x="1170" y="6434"/>
                    <a:pt x="1157" y="6459"/>
                  </a:cubicBezTo>
                  <a:lnTo>
                    <a:pt x="1118" y="6511"/>
                  </a:lnTo>
                  <a:cubicBezTo>
                    <a:pt x="1118" y="6524"/>
                    <a:pt x="1092" y="6536"/>
                    <a:pt x="1080" y="6549"/>
                  </a:cubicBezTo>
                  <a:lnTo>
                    <a:pt x="1041" y="6588"/>
                  </a:lnTo>
                  <a:lnTo>
                    <a:pt x="1003" y="6613"/>
                  </a:lnTo>
                  <a:cubicBezTo>
                    <a:pt x="964" y="6639"/>
                    <a:pt x="938" y="6665"/>
                    <a:pt x="900" y="6678"/>
                  </a:cubicBezTo>
                  <a:cubicBezTo>
                    <a:pt x="861" y="6690"/>
                    <a:pt x="823" y="6703"/>
                    <a:pt x="784" y="6716"/>
                  </a:cubicBezTo>
                  <a:lnTo>
                    <a:pt x="707" y="6742"/>
                  </a:lnTo>
                  <a:lnTo>
                    <a:pt x="682" y="6742"/>
                  </a:lnTo>
                  <a:lnTo>
                    <a:pt x="683" y="6750"/>
                  </a:lnTo>
                  <a:lnTo>
                    <a:pt x="669" y="6755"/>
                  </a:lnTo>
                  <a:cubicBezTo>
                    <a:pt x="604" y="6767"/>
                    <a:pt x="553" y="6819"/>
                    <a:pt x="566" y="6883"/>
                  </a:cubicBezTo>
                  <a:cubicBezTo>
                    <a:pt x="566" y="6960"/>
                    <a:pt x="630" y="7011"/>
                    <a:pt x="707" y="7011"/>
                  </a:cubicBezTo>
                  <a:lnTo>
                    <a:pt x="977" y="7011"/>
                  </a:lnTo>
                  <a:lnTo>
                    <a:pt x="1015" y="7037"/>
                  </a:lnTo>
                  <a:cubicBezTo>
                    <a:pt x="1028" y="7037"/>
                    <a:pt x="1041" y="7037"/>
                    <a:pt x="1067" y="7050"/>
                  </a:cubicBezTo>
                  <a:lnTo>
                    <a:pt x="1105" y="7076"/>
                  </a:lnTo>
                  <a:cubicBezTo>
                    <a:pt x="1131" y="7089"/>
                    <a:pt x="1144" y="7114"/>
                    <a:pt x="1157" y="7127"/>
                  </a:cubicBezTo>
                  <a:cubicBezTo>
                    <a:pt x="1182" y="7153"/>
                    <a:pt x="1195" y="7178"/>
                    <a:pt x="1208" y="7204"/>
                  </a:cubicBezTo>
                  <a:cubicBezTo>
                    <a:pt x="1208" y="7243"/>
                    <a:pt x="1221" y="7268"/>
                    <a:pt x="1221" y="7307"/>
                  </a:cubicBezTo>
                  <a:cubicBezTo>
                    <a:pt x="1221" y="7333"/>
                    <a:pt x="1221" y="7371"/>
                    <a:pt x="1221" y="7397"/>
                  </a:cubicBezTo>
                  <a:lnTo>
                    <a:pt x="1208" y="7448"/>
                  </a:lnTo>
                  <a:lnTo>
                    <a:pt x="1195" y="7499"/>
                  </a:lnTo>
                  <a:cubicBezTo>
                    <a:pt x="1182" y="7525"/>
                    <a:pt x="1157" y="7564"/>
                    <a:pt x="1144" y="7589"/>
                  </a:cubicBezTo>
                  <a:cubicBezTo>
                    <a:pt x="1118" y="7615"/>
                    <a:pt x="1105" y="7654"/>
                    <a:pt x="1080" y="7679"/>
                  </a:cubicBezTo>
                  <a:cubicBezTo>
                    <a:pt x="1054" y="7705"/>
                    <a:pt x="1028" y="7731"/>
                    <a:pt x="1003" y="7743"/>
                  </a:cubicBezTo>
                  <a:cubicBezTo>
                    <a:pt x="938" y="7795"/>
                    <a:pt x="874" y="7820"/>
                    <a:pt x="810" y="7846"/>
                  </a:cubicBezTo>
                  <a:cubicBezTo>
                    <a:pt x="771" y="7859"/>
                    <a:pt x="733" y="7872"/>
                    <a:pt x="694" y="7885"/>
                  </a:cubicBezTo>
                  <a:lnTo>
                    <a:pt x="579" y="7898"/>
                  </a:lnTo>
                  <a:cubicBezTo>
                    <a:pt x="476" y="7923"/>
                    <a:pt x="489" y="8077"/>
                    <a:pt x="592" y="8090"/>
                  </a:cubicBezTo>
                  <a:lnTo>
                    <a:pt x="669" y="8090"/>
                  </a:lnTo>
                  <a:lnTo>
                    <a:pt x="746" y="8103"/>
                  </a:lnTo>
                  <a:cubicBezTo>
                    <a:pt x="848" y="8129"/>
                    <a:pt x="951" y="8167"/>
                    <a:pt x="1028" y="8231"/>
                  </a:cubicBezTo>
                  <a:cubicBezTo>
                    <a:pt x="1080" y="8257"/>
                    <a:pt x="1118" y="8296"/>
                    <a:pt x="1157" y="8334"/>
                  </a:cubicBezTo>
                  <a:cubicBezTo>
                    <a:pt x="1234" y="8398"/>
                    <a:pt x="1298" y="8488"/>
                    <a:pt x="1324" y="8591"/>
                  </a:cubicBezTo>
                  <a:cubicBezTo>
                    <a:pt x="1349" y="8642"/>
                    <a:pt x="1349" y="8694"/>
                    <a:pt x="1362" y="8758"/>
                  </a:cubicBezTo>
                  <a:cubicBezTo>
                    <a:pt x="1362" y="8784"/>
                    <a:pt x="1362" y="8809"/>
                    <a:pt x="1362" y="8835"/>
                  </a:cubicBezTo>
                  <a:lnTo>
                    <a:pt x="1336" y="8912"/>
                  </a:lnTo>
                  <a:cubicBezTo>
                    <a:pt x="1324" y="8963"/>
                    <a:pt x="1298" y="9015"/>
                    <a:pt x="1272" y="9053"/>
                  </a:cubicBezTo>
                  <a:cubicBezTo>
                    <a:pt x="1259" y="9079"/>
                    <a:pt x="1247" y="9105"/>
                    <a:pt x="1221" y="9117"/>
                  </a:cubicBezTo>
                  <a:cubicBezTo>
                    <a:pt x="1208" y="9143"/>
                    <a:pt x="1182" y="9156"/>
                    <a:pt x="1170" y="9182"/>
                  </a:cubicBezTo>
                  <a:cubicBezTo>
                    <a:pt x="1118" y="9207"/>
                    <a:pt x="1080" y="9233"/>
                    <a:pt x="1028" y="9259"/>
                  </a:cubicBezTo>
                  <a:cubicBezTo>
                    <a:pt x="977" y="9284"/>
                    <a:pt x="926" y="9297"/>
                    <a:pt x="861" y="9310"/>
                  </a:cubicBezTo>
                  <a:cubicBezTo>
                    <a:pt x="643" y="9361"/>
                    <a:pt x="399" y="9349"/>
                    <a:pt x="168" y="9387"/>
                  </a:cubicBezTo>
                  <a:cubicBezTo>
                    <a:pt x="240" y="9380"/>
                    <a:pt x="312" y="9378"/>
                    <a:pt x="382" y="9378"/>
                  </a:cubicBezTo>
                  <a:cubicBezTo>
                    <a:pt x="457" y="9378"/>
                    <a:pt x="531" y="9380"/>
                    <a:pt x="604" y="9380"/>
                  </a:cubicBezTo>
                  <a:cubicBezTo>
                    <a:pt x="695" y="9380"/>
                    <a:pt x="784" y="9376"/>
                    <a:pt x="874" y="9361"/>
                  </a:cubicBezTo>
                  <a:cubicBezTo>
                    <a:pt x="938" y="9361"/>
                    <a:pt x="990" y="9349"/>
                    <a:pt x="1054" y="9323"/>
                  </a:cubicBezTo>
                  <a:cubicBezTo>
                    <a:pt x="1105" y="9310"/>
                    <a:pt x="1157" y="9272"/>
                    <a:pt x="1208" y="9246"/>
                  </a:cubicBezTo>
                  <a:cubicBezTo>
                    <a:pt x="1234" y="9220"/>
                    <a:pt x="1259" y="9207"/>
                    <a:pt x="1285" y="9182"/>
                  </a:cubicBezTo>
                  <a:cubicBezTo>
                    <a:pt x="1311" y="9156"/>
                    <a:pt x="1324" y="9130"/>
                    <a:pt x="1349" y="9105"/>
                  </a:cubicBezTo>
                  <a:cubicBezTo>
                    <a:pt x="1375" y="9053"/>
                    <a:pt x="1414" y="9002"/>
                    <a:pt x="1439" y="8951"/>
                  </a:cubicBezTo>
                  <a:lnTo>
                    <a:pt x="1465" y="8861"/>
                  </a:lnTo>
                  <a:cubicBezTo>
                    <a:pt x="1478" y="8822"/>
                    <a:pt x="1478" y="8796"/>
                    <a:pt x="1478" y="8758"/>
                  </a:cubicBezTo>
                  <a:cubicBezTo>
                    <a:pt x="1478" y="8694"/>
                    <a:pt x="1465" y="8630"/>
                    <a:pt x="1452" y="8565"/>
                  </a:cubicBezTo>
                  <a:cubicBezTo>
                    <a:pt x="1414" y="8437"/>
                    <a:pt x="1349" y="8334"/>
                    <a:pt x="1272" y="8231"/>
                  </a:cubicBezTo>
                  <a:cubicBezTo>
                    <a:pt x="1234" y="8193"/>
                    <a:pt x="1182" y="8142"/>
                    <a:pt x="1131" y="8103"/>
                  </a:cubicBezTo>
                  <a:cubicBezTo>
                    <a:pt x="1082" y="8067"/>
                    <a:pt x="1034" y="8042"/>
                    <a:pt x="985" y="8007"/>
                  </a:cubicBezTo>
                  <a:lnTo>
                    <a:pt x="985" y="8007"/>
                  </a:lnTo>
                  <a:cubicBezTo>
                    <a:pt x="991" y="8004"/>
                    <a:pt x="997" y="8002"/>
                    <a:pt x="1003" y="8000"/>
                  </a:cubicBezTo>
                  <a:cubicBezTo>
                    <a:pt x="1041" y="7975"/>
                    <a:pt x="1080" y="7949"/>
                    <a:pt x="1118" y="7923"/>
                  </a:cubicBezTo>
                  <a:cubicBezTo>
                    <a:pt x="1170" y="7898"/>
                    <a:pt x="1195" y="7872"/>
                    <a:pt x="1234" y="7833"/>
                  </a:cubicBezTo>
                  <a:cubicBezTo>
                    <a:pt x="1272" y="7795"/>
                    <a:pt x="1298" y="7756"/>
                    <a:pt x="1324" y="7718"/>
                  </a:cubicBezTo>
                  <a:cubicBezTo>
                    <a:pt x="1362" y="7679"/>
                    <a:pt x="1388" y="7641"/>
                    <a:pt x="1401" y="7589"/>
                  </a:cubicBezTo>
                  <a:lnTo>
                    <a:pt x="1426" y="7525"/>
                  </a:lnTo>
                  <a:lnTo>
                    <a:pt x="1452" y="7448"/>
                  </a:lnTo>
                  <a:cubicBezTo>
                    <a:pt x="1465" y="7397"/>
                    <a:pt x="1465" y="7345"/>
                    <a:pt x="1465" y="7294"/>
                  </a:cubicBezTo>
                  <a:cubicBezTo>
                    <a:pt x="1465" y="7243"/>
                    <a:pt x="1452" y="7191"/>
                    <a:pt x="1439" y="7140"/>
                  </a:cubicBezTo>
                  <a:cubicBezTo>
                    <a:pt x="1426" y="7089"/>
                    <a:pt x="1401" y="7037"/>
                    <a:pt x="1375" y="6986"/>
                  </a:cubicBezTo>
                  <a:cubicBezTo>
                    <a:pt x="1336" y="6947"/>
                    <a:pt x="1298" y="6909"/>
                    <a:pt x="1259" y="6870"/>
                  </a:cubicBezTo>
                  <a:lnTo>
                    <a:pt x="1184" y="6833"/>
                  </a:lnTo>
                  <a:lnTo>
                    <a:pt x="1234" y="6793"/>
                  </a:lnTo>
                  <a:lnTo>
                    <a:pt x="1298" y="6729"/>
                  </a:lnTo>
                  <a:cubicBezTo>
                    <a:pt x="1324" y="6716"/>
                    <a:pt x="1336" y="6690"/>
                    <a:pt x="1362" y="6678"/>
                  </a:cubicBezTo>
                  <a:lnTo>
                    <a:pt x="1414" y="6601"/>
                  </a:lnTo>
                  <a:cubicBezTo>
                    <a:pt x="1439" y="6549"/>
                    <a:pt x="1465" y="6498"/>
                    <a:pt x="1491" y="6446"/>
                  </a:cubicBezTo>
                  <a:cubicBezTo>
                    <a:pt x="1503" y="6382"/>
                    <a:pt x="1516" y="6331"/>
                    <a:pt x="1529" y="6267"/>
                  </a:cubicBezTo>
                  <a:cubicBezTo>
                    <a:pt x="1529" y="6215"/>
                    <a:pt x="1529" y="6151"/>
                    <a:pt x="1529" y="6100"/>
                  </a:cubicBezTo>
                  <a:cubicBezTo>
                    <a:pt x="1516" y="6036"/>
                    <a:pt x="1503" y="5984"/>
                    <a:pt x="1478" y="5933"/>
                  </a:cubicBezTo>
                  <a:cubicBezTo>
                    <a:pt x="1452" y="5881"/>
                    <a:pt x="1426" y="5830"/>
                    <a:pt x="1375" y="5779"/>
                  </a:cubicBezTo>
                  <a:cubicBezTo>
                    <a:pt x="1362" y="5753"/>
                    <a:pt x="1349" y="5740"/>
                    <a:pt x="1324" y="5714"/>
                  </a:cubicBezTo>
                  <a:lnTo>
                    <a:pt x="1259" y="5663"/>
                  </a:lnTo>
                  <a:cubicBezTo>
                    <a:pt x="1208" y="5625"/>
                    <a:pt x="1157" y="5586"/>
                    <a:pt x="1105" y="5573"/>
                  </a:cubicBezTo>
                  <a:cubicBezTo>
                    <a:pt x="1104" y="5572"/>
                    <a:pt x="1103" y="5571"/>
                    <a:pt x="1102" y="5571"/>
                  </a:cubicBezTo>
                  <a:lnTo>
                    <a:pt x="1102" y="5571"/>
                  </a:lnTo>
                  <a:cubicBezTo>
                    <a:pt x="1131" y="5545"/>
                    <a:pt x="1159" y="5514"/>
                    <a:pt x="1182" y="5483"/>
                  </a:cubicBezTo>
                  <a:cubicBezTo>
                    <a:pt x="1234" y="5445"/>
                    <a:pt x="1272" y="5381"/>
                    <a:pt x="1311" y="5329"/>
                  </a:cubicBezTo>
                  <a:cubicBezTo>
                    <a:pt x="1336" y="5265"/>
                    <a:pt x="1375" y="5214"/>
                    <a:pt x="1388" y="5149"/>
                  </a:cubicBezTo>
                  <a:cubicBezTo>
                    <a:pt x="1414" y="5085"/>
                    <a:pt x="1426" y="5021"/>
                    <a:pt x="1439" y="4957"/>
                  </a:cubicBezTo>
                  <a:lnTo>
                    <a:pt x="1439" y="4764"/>
                  </a:lnTo>
                  <a:cubicBezTo>
                    <a:pt x="1426" y="4700"/>
                    <a:pt x="1414" y="4636"/>
                    <a:pt x="1401" y="4572"/>
                  </a:cubicBezTo>
                  <a:cubicBezTo>
                    <a:pt x="1388" y="4507"/>
                    <a:pt x="1362" y="4443"/>
                    <a:pt x="1324" y="4392"/>
                  </a:cubicBezTo>
                  <a:cubicBezTo>
                    <a:pt x="1298" y="4328"/>
                    <a:pt x="1259" y="4276"/>
                    <a:pt x="1221" y="4225"/>
                  </a:cubicBezTo>
                  <a:cubicBezTo>
                    <a:pt x="1182" y="4174"/>
                    <a:pt x="1144" y="4135"/>
                    <a:pt x="1092" y="4096"/>
                  </a:cubicBezTo>
                  <a:cubicBezTo>
                    <a:pt x="1054" y="4058"/>
                    <a:pt x="1015" y="4026"/>
                    <a:pt x="971" y="4002"/>
                  </a:cubicBezTo>
                  <a:lnTo>
                    <a:pt x="971" y="4002"/>
                  </a:lnTo>
                  <a:cubicBezTo>
                    <a:pt x="1030" y="3977"/>
                    <a:pt x="1087" y="3948"/>
                    <a:pt x="1144" y="3917"/>
                  </a:cubicBezTo>
                  <a:cubicBezTo>
                    <a:pt x="1195" y="3878"/>
                    <a:pt x="1259" y="3840"/>
                    <a:pt x="1311" y="3801"/>
                  </a:cubicBezTo>
                  <a:cubicBezTo>
                    <a:pt x="1375" y="3763"/>
                    <a:pt x="1426" y="3711"/>
                    <a:pt x="1465" y="3660"/>
                  </a:cubicBezTo>
                  <a:cubicBezTo>
                    <a:pt x="1529" y="3608"/>
                    <a:pt x="1568" y="3544"/>
                    <a:pt x="1593" y="3480"/>
                  </a:cubicBezTo>
                  <a:cubicBezTo>
                    <a:pt x="1619" y="3442"/>
                    <a:pt x="1632" y="3403"/>
                    <a:pt x="1645" y="3352"/>
                  </a:cubicBezTo>
                  <a:cubicBezTo>
                    <a:pt x="1645" y="3326"/>
                    <a:pt x="1658" y="3287"/>
                    <a:pt x="1658" y="3262"/>
                  </a:cubicBezTo>
                  <a:lnTo>
                    <a:pt x="1658" y="3210"/>
                  </a:lnTo>
                  <a:lnTo>
                    <a:pt x="1658" y="3185"/>
                  </a:lnTo>
                  <a:lnTo>
                    <a:pt x="1658" y="3133"/>
                  </a:lnTo>
                  <a:cubicBezTo>
                    <a:pt x="1645" y="3095"/>
                    <a:pt x="1645" y="3056"/>
                    <a:pt x="1632" y="3018"/>
                  </a:cubicBezTo>
                  <a:cubicBezTo>
                    <a:pt x="1606" y="2941"/>
                    <a:pt x="1568" y="2877"/>
                    <a:pt x="1516" y="2812"/>
                  </a:cubicBezTo>
                  <a:cubicBezTo>
                    <a:pt x="1478" y="2748"/>
                    <a:pt x="1414" y="2697"/>
                    <a:pt x="1336" y="2671"/>
                  </a:cubicBezTo>
                  <a:cubicBezTo>
                    <a:pt x="1285" y="2633"/>
                    <a:pt x="1208" y="2607"/>
                    <a:pt x="1144" y="2581"/>
                  </a:cubicBezTo>
                  <a:cubicBezTo>
                    <a:pt x="1037" y="2560"/>
                    <a:pt x="939" y="2538"/>
                    <a:pt x="836" y="2525"/>
                  </a:cubicBezTo>
                  <a:lnTo>
                    <a:pt x="836" y="2525"/>
                  </a:lnTo>
                  <a:cubicBezTo>
                    <a:pt x="848" y="2518"/>
                    <a:pt x="861" y="2511"/>
                    <a:pt x="874" y="2504"/>
                  </a:cubicBezTo>
                  <a:cubicBezTo>
                    <a:pt x="926" y="2466"/>
                    <a:pt x="964" y="2440"/>
                    <a:pt x="1015" y="2414"/>
                  </a:cubicBezTo>
                  <a:lnTo>
                    <a:pt x="1144" y="2299"/>
                  </a:lnTo>
                  <a:cubicBezTo>
                    <a:pt x="1182" y="2260"/>
                    <a:pt x="1221" y="2222"/>
                    <a:pt x="1259" y="2170"/>
                  </a:cubicBezTo>
                  <a:cubicBezTo>
                    <a:pt x="1298" y="2119"/>
                    <a:pt x="1324" y="2067"/>
                    <a:pt x="1349" y="2016"/>
                  </a:cubicBezTo>
                  <a:cubicBezTo>
                    <a:pt x="1362" y="1978"/>
                    <a:pt x="1375" y="1952"/>
                    <a:pt x="1375" y="1926"/>
                  </a:cubicBezTo>
                  <a:lnTo>
                    <a:pt x="1388" y="1824"/>
                  </a:lnTo>
                  <a:cubicBezTo>
                    <a:pt x="1401" y="1798"/>
                    <a:pt x="1401" y="1759"/>
                    <a:pt x="1388" y="1734"/>
                  </a:cubicBezTo>
                  <a:cubicBezTo>
                    <a:pt x="1388" y="1695"/>
                    <a:pt x="1388" y="1657"/>
                    <a:pt x="1362" y="1631"/>
                  </a:cubicBezTo>
                  <a:lnTo>
                    <a:pt x="1324" y="1541"/>
                  </a:lnTo>
                  <a:lnTo>
                    <a:pt x="1272" y="1477"/>
                  </a:lnTo>
                  <a:cubicBezTo>
                    <a:pt x="1234" y="1425"/>
                    <a:pt x="1182" y="1387"/>
                    <a:pt x="1131" y="1361"/>
                  </a:cubicBezTo>
                  <a:cubicBezTo>
                    <a:pt x="1080" y="1323"/>
                    <a:pt x="1041" y="1297"/>
                    <a:pt x="977" y="1271"/>
                  </a:cubicBezTo>
                  <a:cubicBezTo>
                    <a:pt x="926" y="1246"/>
                    <a:pt x="874" y="1233"/>
                    <a:pt x="823" y="1220"/>
                  </a:cubicBezTo>
                  <a:cubicBezTo>
                    <a:pt x="771" y="1194"/>
                    <a:pt x="720" y="1181"/>
                    <a:pt x="656" y="1169"/>
                  </a:cubicBezTo>
                  <a:cubicBezTo>
                    <a:pt x="620" y="1164"/>
                    <a:pt x="584" y="1158"/>
                    <a:pt x="548" y="1152"/>
                  </a:cubicBezTo>
                  <a:lnTo>
                    <a:pt x="548" y="1152"/>
                  </a:lnTo>
                  <a:cubicBezTo>
                    <a:pt x="565" y="1138"/>
                    <a:pt x="580" y="1123"/>
                    <a:pt x="592" y="1104"/>
                  </a:cubicBezTo>
                  <a:cubicBezTo>
                    <a:pt x="630" y="1079"/>
                    <a:pt x="669" y="1040"/>
                    <a:pt x="694" y="1014"/>
                  </a:cubicBezTo>
                  <a:cubicBezTo>
                    <a:pt x="759" y="937"/>
                    <a:pt x="823" y="860"/>
                    <a:pt x="861" y="783"/>
                  </a:cubicBezTo>
                  <a:cubicBezTo>
                    <a:pt x="887" y="745"/>
                    <a:pt x="900" y="693"/>
                    <a:pt x="913" y="655"/>
                  </a:cubicBezTo>
                  <a:cubicBezTo>
                    <a:pt x="926" y="604"/>
                    <a:pt x="938" y="552"/>
                    <a:pt x="938" y="514"/>
                  </a:cubicBezTo>
                  <a:lnTo>
                    <a:pt x="938" y="437"/>
                  </a:lnTo>
                  <a:lnTo>
                    <a:pt x="926" y="360"/>
                  </a:lnTo>
                  <a:cubicBezTo>
                    <a:pt x="913" y="270"/>
                    <a:pt x="861" y="180"/>
                    <a:pt x="784" y="116"/>
                  </a:cubicBezTo>
                  <a:lnTo>
                    <a:pt x="733" y="77"/>
                  </a:lnTo>
                  <a:cubicBezTo>
                    <a:pt x="707" y="64"/>
                    <a:pt x="682" y="51"/>
                    <a:pt x="669" y="39"/>
                  </a:cubicBezTo>
                  <a:cubicBezTo>
                    <a:pt x="617" y="26"/>
                    <a:pt x="579" y="13"/>
                    <a:pt x="527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9"/>
            <p:cNvSpPr/>
            <p:nvPr/>
          </p:nvSpPr>
          <p:spPr>
            <a:xfrm>
              <a:off x="4852725" y="1528225"/>
              <a:ext cx="30525" cy="179800"/>
            </a:xfrm>
            <a:custGeom>
              <a:avLst/>
              <a:gdLst/>
              <a:ahLst/>
              <a:cxnLst/>
              <a:rect l="l" t="t" r="r" b="b"/>
              <a:pathLst>
                <a:path w="1221" h="7192" extrusionOk="0">
                  <a:moveTo>
                    <a:pt x="129" y="0"/>
                  </a:moveTo>
                  <a:cubicBezTo>
                    <a:pt x="180" y="13"/>
                    <a:pt x="244" y="39"/>
                    <a:pt x="296" y="64"/>
                  </a:cubicBezTo>
                  <a:cubicBezTo>
                    <a:pt x="334" y="64"/>
                    <a:pt x="360" y="77"/>
                    <a:pt x="386" y="90"/>
                  </a:cubicBezTo>
                  <a:cubicBezTo>
                    <a:pt x="411" y="103"/>
                    <a:pt x="450" y="103"/>
                    <a:pt x="475" y="129"/>
                  </a:cubicBezTo>
                  <a:cubicBezTo>
                    <a:pt x="488" y="154"/>
                    <a:pt x="527" y="167"/>
                    <a:pt x="540" y="193"/>
                  </a:cubicBezTo>
                  <a:cubicBezTo>
                    <a:pt x="565" y="206"/>
                    <a:pt x="578" y="231"/>
                    <a:pt x="591" y="257"/>
                  </a:cubicBezTo>
                  <a:cubicBezTo>
                    <a:pt x="591" y="283"/>
                    <a:pt x="604" y="321"/>
                    <a:pt x="604" y="347"/>
                  </a:cubicBezTo>
                  <a:cubicBezTo>
                    <a:pt x="604" y="373"/>
                    <a:pt x="604" y="398"/>
                    <a:pt x="604" y="437"/>
                  </a:cubicBezTo>
                  <a:cubicBezTo>
                    <a:pt x="604" y="463"/>
                    <a:pt x="591" y="488"/>
                    <a:pt x="591" y="527"/>
                  </a:cubicBezTo>
                  <a:cubicBezTo>
                    <a:pt x="578" y="552"/>
                    <a:pt x="565" y="578"/>
                    <a:pt x="553" y="604"/>
                  </a:cubicBezTo>
                  <a:cubicBezTo>
                    <a:pt x="527" y="668"/>
                    <a:pt x="501" y="719"/>
                    <a:pt x="463" y="771"/>
                  </a:cubicBezTo>
                  <a:cubicBezTo>
                    <a:pt x="437" y="822"/>
                    <a:pt x="398" y="861"/>
                    <a:pt x="347" y="912"/>
                  </a:cubicBezTo>
                  <a:cubicBezTo>
                    <a:pt x="309" y="950"/>
                    <a:pt x="270" y="1002"/>
                    <a:pt x="219" y="1040"/>
                  </a:cubicBezTo>
                  <a:cubicBezTo>
                    <a:pt x="206" y="1040"/>
                    <a:pt x="193" y="1053"/>
                    <a:pt x="193" y="1066"/>
                  </a:cubicBezTo>
                  <a:cubicBezTo>
                    <a:pt x="180" y="1117"/>
                    <a:pt x="206" y="1156"/>
                    <a:pt x="244" y="1169"/>
                  </a:cubicBezTo>
                  <a:lnTo>
                    <a:pt x="257" y="1169"/>
                  </a:lnTo>
                  <a:lnTo>
                    <a:pt x="373" y="1207"/>
                  </a:lnTo>
                  <a:cubicBezTo>
                    <a:pt x="398" y="1220"/>
                    <a:pt x="437" y="1246"/>
                    <a:pt x="475" y="1272"/>
                  </a:cubicBezTo>
                  <a:cubicBezTo>
                    <a:pt x="501" y="1284"/>
                    <a:pt x="540" y="1310"/>
                    <a:pt x="565" y="1336"/>
                  </a:cubicBezTo>
                  <a:cubicBezTo>
                    <a:pt x="604" y="1361"/>
                    <a:pt x="630" y="1387"/>
                    <a:pt x="655" y="1413"/>
                  </a:cubicBezTo>
                  <a:cubicBezTo>
                    <a:pt x="681" y="1438"/>
                    <a:pt x="707" y="1477"/>
                    <a:pt x="719" y="1503"/>
                  </a:cubicBezTo>
                  <a:cubicBezTo>
                    <a:pt x="745" y="1541"/>
                    <a:pt x="758" y="1567"/>
                    <a:pt x="771" y="1605"/>
                  </a:cubicBezTo>
                  <a:cubicBezTo>
                    <a:pt x="797" y="1644"/>
                    <a:pt x="809" y="1682"/>
                    <a:pt x="809" y="1721"/>
                  </a:cubicBezTo>
                  <a:cubicBezTo>
                    <a:pt x="822" y="1747"/>
                    <a:pt x="835" y="1785"/>
                    <a:pt x="835" y="1824"/>
                  </a:cubicBezTo>
                  <a:lnTo>
                    <a:pt x="835" y="1926"/>
                  </a:lnTo>
                  <a:cubicBezTo>
                    <a:pt x="822" y="1965"/>
                    <a:pt x="822" y="1991"/>
                    <a:pt x="809" y="2029"/>
                  </a:cubicBezTo>
                  <a:cubicBezTo>
                    <a:pt x="797" y="2055"/>
                    <a:pt x="784" y="2093"/>
                    <a:pt x="758" y="2119"/>
                  </a:cubicBezTo>
                  <a:lnTo>
                    <a:pt x="719" y="2158"/>
                  </a:lnTo>
                  <a:cubicBezTo>
                    <a:pt x="719" y="2158"/>
                    <a:pt x="694" y="2170"/>
                    <a:pt x="681" y="2183"/>
                  </a:cubicBezTo>
                  <a:lnTo>
                    <a:pt x="642" y="2209"/>
                  </a:lnTo>
                  <a:lnTo>
                    <a:pt x="604" y="2235"/>
                  </a:lnTo>
                  <a:lnTo>
                    <a:pt x="553" y="2260"/>
                  </a:lnTo>
                  <a:lnTo>
                    <a:pt x="501" y="2260"/>
                  </a:lnTo>
                  <a:cubicBezTo>
                    <a:pt x="463" y="2273"/>
                    <a:pt x="424" y="2286"/>
                    <a:pt x="386" y="2286"/>
                  </a:cubicBezTo>
                  <a:lnTo>
                    <a:pt x="270" y="2286"/>
                  </a:lnTo>
                  <a:cubicBezTo>
                    <a:pt x="219" y="2286"/>
                    <a:pt x="167" y="2325"/>
                    <a:pt x="154" y="2376"/>
                  </a:cubicBezTo>
                  <a:cubicBezTo>
                    <a:pt x="116" y="2453"/>
                    <a:pt x="154" y="2530"/>
                    <a:pt x="231" y="2556"/>
                  </a:cubicBezTo>
                  <a:lnTo>
                    <a:pt x="334" y="2607"/>
                  </a:lnTo>
                  <a:cubicBezTo>
                    <a:pt x="373" y="2620"/>
                    <a:pt x="411" y="2633"/>
                    <a:pt x="437" y="2658"/>
                  </a:cubicBezTo>
                  <a:cubicBezTo>
                    <a:pt x="475" y="2671"/>
                    <a:pt x="514" y="2697"/>
                    <a:pt x="540" y="2723"/>
                  </a:cubicBezTo>
                  <a:cubicBezTo>
                    <a:pt x="565" y="2735"/>
                    <a:pt x="604" y="2761"/>
                    <a:pt x="630" y="2787"/>
                  </a:cubicBezTo>
                  <a:cubicBezTo>
                    <a:pt x="655" y="2813"/>
                    <a:pt x="681" y="2838"/>
                    <a:pt x="694" y="2877"/>
                  </a:cubicBezTo>
                  <a:cubicBezTo>
                    <a:pt x="719" y="2902"/>
                    <a:pt x="745" y="2928"/>
                    <a:pt x="758" y="2967"/>
                  </a:cubicBezTo>
                  <a:cubicBezTo>
                    <a:pt x="771" y="2992"/>
                    <a:pt x="784" y="3018"/>
                    <a:pt x="797" y="3056"/>
                  </a:cubicBezTo>
                  <a:cubicBezTo>
                    <a:pt x="809" y="3082"/>
                    <a:pt x="809" y="3121"/>
                    <a:pt x="809" y="3146"/>
                  </a:cubicBezTo>
                  <a:cubicBezTo>
                    <a:pt x="809" y="3172"/>
                    <a:pt x="809" y="3211"/>
                    <a:pt x="809" y="3236"/>
                  </a:cubicBezTo>
                  <a:cubicBezTo>
                    <a:pt x="809" y="3262"/>
                    <a:pt x="797" y="3288"/>
                    <a:pt x="784" y="3313"/>
                  </a:cubicBezTo>
                  <a:cubicBezTo>
                    <a:pt x="771" y="3326"/>
                    <a:pt x="771" y="3339"/>
                    <a:pt x="758" y="3352"/>
                  </a:cubicBezTo>
                  <a:lnTo>
                    <a:pt x="719" y="3378"/>
                  </a:lnTo>
                  <a:cubicBezTo>
                    <a:pt x="707" y="3403"/>
                    <a:pt x="668" y="3416"/>
                    <a:pt x="642" y="3442"/>
                  </a:cubicBezTo>
                  <a:cubicBezTo>
                    <a:pt x="617" y="3455"/>
                    <a:pt x="591" y="3467"/>
                    <a:pt x="553" y="3480"/>
                  </a:cubicBezTo>
                  <a:cubicBezTo>
                    <a:pt x="488" y="3506"/>
                    <a:pt x="411" y="3532"/>
                    <a:pt x="334" y="3532"/>
                  </a:cubicBezTo>
                  <a:lnTo>
                    <a:pt x="292" y="3536"/>
                  </a:lnTo>
                  <a:lnTo>
                    <a:pt x="292" y="3536"/>
                  </a:lnTo>
                  <a:lnTo>
                    <a:pt x="231" y="3532"/>
                  </a:lnTo>
                  <a:lnTo>
                    <a:pt x="231" y="3543"/>
                  </a:lnTo>
                  <a:lnTo>
                    <a:pt x="219" y="3544"/>
                  </a:lnTo>
                  <a:cubicBezTo>
                    <a:pt x="0" y="3544"/>
                    <a:pt x="0" y="3866"/>
                    <a:pt x="219" y="3866"/>
                  </a:cubicBezTo>
                  <a:lnTo>
                    <a:pt x="347" y="3891"/>
                  </a:lnTo>
                  <a:cubicBezTo>
                    <a:pt x="398" y="3891"/>
                    <a:pt x="437" y="3904"/>
                    <a:pt x="475" y="3917"/>
                  </a:cubicBezTo>
                  <a:lnTo>
                    <a:pt x="540" y="3930"/>
                  </a:lnTo>
                  <a:lnTo>
                    <a:pt x="591" y="3955"/>
                  </a:lnTo>
                  <a:cubicBezTo>
                    <a:pt x="630" y="3968"/>
                    <a:pt x="668" y="3981"/>
                    <a:pt x="694" y="4007"/>
                  </a:cubicBezTo>
                  <a:lnTo>
                    <a:pt x="745" y="4045"/>
                  </a:lnTo>
                  <a:cubicBezTo>
                    <a:pt x="758" y="4058"/>
                    <a:pt x="771" y="4071"/>
                    <a:pt x="784" y="4084"/>
                  </a:cubicBezTo>
                  <a:cubicBezTo>
                    <a:pt x="797" y="4097"/>
                    <a:pt x="809" y="4109"/>
                    <a:pt x="822" y="4122"/>
                  </a:cubicBezTo>
                  <a:lnTo>
                    <a:pt x="848" y="4174"/>
                  </a:lnTo>
                  <a:cubicBezTo>
                    <a:pt x="861" y="4199"/>
                    <a:pt x="886" y="4238"/>
                    <a:pt x="886" y="4276"/>
                  </a:cubicBezTo>
                  <a:cubicBezTo>
                    <a:pt x="899" y="4302"/>
                    <a:pt x="899" y="4341"/>
                    <a:pt x="912" y="4379"/>
                  </a:cubicBezTo>
                  <a:cubicBezTo>
                    <a:pt x="912" y="4418"/>
                    <a:pt x="899" y="4456"/>
                    <a:pt x="899" y="4495"/>
                  </a:cubicBezTo>
                  <a:cubicBezTo>
                    <a:pt x="886" y="4533"/>
                    <a:pt x="874" y="4572"/>
                    <a:pt x="861" y="4610"/>
                  </a:cubicBezTo>
                  <a:cubicBezTo>
                    <a:pt x="835" y="4687"/>
                    <a:pt x="784" y="4752"/>
                    <a:pt x="732" y="4816"/>
                  </a:cubicBezTo>
                  <a:cubicBezTo>
                    <a:pt x="707" y="4841"/>
                    <a:pt x="668" y="4867"/>
                    <a:pt x="642" y="4893"/>
                  </a:cubicBezTo>
                  <a:cubicBezTo>
                    <a:pt x="604" y="4919"/>
                    <a:pt x="578" y="4944"/>
                    <a:pt x="540" y="4970"/>
                  </a:cubicBezTo>
                  <a:cubicBezTo>
                    <a:pt x="501" y="4996"/>
                    <a:pt x="463" y="5008"/>
                    <a:pt x="424" y="5021"/>
                  </a:cubicBezTo>
                  <a:lnTo>
                    <a:pt x="296" y="5073"/>
                  </a:lnTo>
                  <a:cubicBezTo>
                    <a:pt x="257" y="5085"/>
                    <a:pt x="219" y="5137"/>
                    <a:pt x="206" y="5175"/>
                  </a:cubicBezTo>
                  <a:cubicBezTo>
                    <a:pt x="193" y="5252"/>
                    <a:pt x="244" y="5329"/>
                    <a:pt x="321" y="5342"/>
                  </a:cubicBezTo>
                  <a:lnTo>
                    <a:pt x="411" y="5355"/>
                  </a:lnTo>
                  <a:cubicBezTo>
                    <a:pt x="437" y="5368"/>
                    <a:pt x="475" y="5368"/>
                    <a:pt x="501" y="5381"/>
                  </a:cubicBezTo>
                  <a:cubicBezTo>
                    <a:pt x="527" y="5394"/>
                    <a:pt x="553" y="5406"/>
                    <a:pt x="578" y="5419"/>
                  </a:cubicBezTo>
                  <a:cubicBezTo>
                    <a:pt x="604" y="5432"/>
                    <a:pt x="630" y="5445"/>
                    <a:pt x="642" y="5458"/>
                  </a:cubicBezTo>
                  <a:lnTo>
                    <a:pt x="681" y="5484"/>
                  </a:lnTo>
                  <a:lnTo>
                    <a:pt x="707" y="5522"/>
                  </a:lnTo>
                  <a:cubicBezTo>
                    <a:pt x="719" y="5535"/>
                    <a:pt x="732" y="5561"/>
                    <a:pt x="745" y="5586"/>
                  </a:cubicBezTo>
                  <a:cubicBezTo>
                    <a:pt x="758" y="5599"/>
                    <a:pt x="758" y="5625"/>
                    <a:pt x="771" y="5650"/>
                  </a:cubicBezTo>
                  <a:cubicBezTo>
                    <a:pt x="771" y="5676"/>
                    <a:pt x="771" y="5702"/>
                    <a:pt x="771" y="5728"/>
                  </a:cubicBezTo>
                  <a:cubicBezTo>
                    <a:pt x="771" y="5753"/>
                    <a:pt x="758" y="5779"/>
                    <a:pt x="745" y="5805"/>
                  </a:cubicBezTo>
                  <a:lnTo>
                    <a:pt x="732" y="5843"/>
                  </a:lnTo>
                  <a:lnTo>
                    <a:pt x="707" y="5882"/>
                  </a:lnTo>
                  <a:cubicBezTo>
                    <a:pt x="681" y="5920"/>
                    <a:pt x="630" y="5972"/>
                    <a:pt x="591" y="5997"/>
                  </a:cubicBezTo>
                  <a:cubicBezTo>
                    <a:pt x="565" y="6023"/>
                    <a:pt x="540" y="6036"/>
                    <a:pt x="501" y="6049"/>
                  </a:cubicBezTo>
                  <a:cubicBezTo>
                    <a:pt x="475" y="6061"/>
                    <a:pt x="450" y="6074"/>
                    <a:pt x="424" y="6087"/>
                  </a:cubicBezTo>
                  <a:cubicBezTo>
                    <a:pt x="386" y="6100"/>
                    <a:pt x="360" y="6100"/>
                    <a:pt x="321" y="6113"/>
                  </a:cubicBezTo>
                  <a:lnTo>
                    <a:pt x="288" y="6118"/>
                  </a:lnTo>
                  <a:lnTo>
                    <a:pt x="288" y="6118"/>
                  </a:lnTo>
                  <a:lnTo>
                    <a:pt x="244" y="6113"/>
                  </a:lnTo>
                  <a:lnTo>
                    <a:pt x="244" y="6124"/>
                  </a:lnTo>
                  <a:lnTo>
                    <a:pt x="244" y="6124"/>
                  </a:lnTo>
                  <a:lnTo>
                    <a:pt x="231" y="6126"/>
                  </a:lnTo>
                  <a:cubicBezTo>
                    <a:pt x="180" y="6138"/>
                    <a:pt x="154" y="6164"/>
                    <a:pt x="154" y="6216"/>
                  </a:cubicBezTo>
                  <a:cubicBezTo>
                    <a:pt x="154" y="6267"/>
                    <a:pt x="193" y="6305"/>
                    <a:pt x="244" y="6305"/>
                  </a:cubicBezTo>
                  <a:lnTo>
                    <a:pt x="347" y="6305"/>
                  </a:lnTo>
                  <a:cubicBezTo>
                    <a:pt x="386" y="6305"/>
                    <a:pt x="411" y="6318"/>
                    <a:pt x="450" y="6318"/>
                  </a:cubicBezTo>
                  <a:cubicBezTo>
                    <a:pt x="488" y="6331"/>
                    <a:pt x="514" y="6331"/>
                    <a:pt x="553" y="6344"/>
                  </a:cubicBezTo>
                  <a:cubicBezTo>
                    <a:pt x="578" y="6357"/>
                    <a:pt x="604" y="6370"/>
                    <a:pt x="630" y="6395"/>
                  </a:cubicBezTo>
                  <a:cubicBezTo>
                    <a:pt x="668" y="6408"/>
                    <a:pt x="681" y="6434"/>
                    <a:pt x="707" y="6459"/>
                  </a:cubicBezTo>
                  <a:cubicBezTo>
                    <a:pt x="732" y="6472"/>
                    <a:pt x="745" y="6511"/>
                    <a:pt x="758" y="6537"/>
                  </a:cubicBezTo>
                  <a:cubicBezTo>
                    <a:pt x="771" y="6562"/>
                    <a:pt x="771" y="6601"/>
                    <a:pt x="771" y="6626"/>
                  </a:cubicBezTo>
                  <a:cubicBezTo>
                    <a:pt x="771" y="6665"/>
                    <a:pt x="771" y="6703"/>
                    <a:pt x="771" y="6729"/>
                  </a:cubicBezTo>
                  <a:cubicBezTo>
                    <a:pt x="758" y="6768"/>
                    <a:pt x="745" y="6806"/>
                    <a:pt x="732" y="6832"/>
                  </a:cubicBezTo>
                  <a:cubicBezTo>
                    <a:pt x="719" y="6870"/>
                    <a:pt x="707" y="6896"/>
                    <a:pt x="681" y="6922"/>
                  </a:cubicBezTo>
                  <a:cubicBezTo>
                    <a:pt x="655" y="6947"/>
                    <a:pt x="630" y="6986"/>
                    <a:pt x="604" y="6999"/>
                  </a:cubicBezTo>
                  <a:cubicBezTo>
                    <a:pt x="578" y="7025"/>
                    <a:pt x="553" y="7050"/>
                    <a:pt x="514" y="7076"/>
                  </a:cubicBezTo>
                  <a:cubicBezTo>
                    <a:pt x="488" y="7089"/>
                    <a:pt x="450" y="7102"/>
                    <a:pt x="411" y="7114"/>
                  </a:cubicBezTo>
                  <a:cubicBezTo>
                    <a:pt x="386" y="7140"/>
                    <a:pt x="347" y="7153"/>
                    <a:pt x="309" y="7153"/>
                  </a:cubicBezTo>
                  <a:cubicBezTo>
                    <a:pt x="270" y="7166"/>
                    <a:pt x="231" y="7166"/>
                    <a:pt x="193" y="7179"/>
                  </a:cubicBezTo>
                  <a:lnTo>
                    <a:pt x="77" y="7179"/>
                  </a:lnTo>
                  <a:lnTo>
                    <a:pt x="193" y="7191"/>
                  </a:lnTo>
                  <a:lnTo>
                    <a:pt x="309" y="7191"/>
                  </a:lnTo>
                  <a:cubicBezTo>
                    <a:pt x="360" y="7179"/>
                    <a:pt x="398" y="7179"/>
                    <a:pt x="437" y="7166"/>
                  </a:cubicBezTo>
                  <a:cubicBezTo>
                    <a:pt x="475" y="7153"/>
                    <a:pt x="514" y="7140"/>
                    <a:pt x="540" y="7127"/>
                  </a:cubicBezTo>
                  <a:cubicBezTo>
                    <a:pt x="578" y="7102"/>
                    <a:pt x="617" y="7089"/>
                    <a:pt x="642" y="7063"/>
                  </a:cubicBezTo>
                  <a:cubicBezTo>
                    <a:pt x="681" y="7037"/>
                    <a:pt x="719" y="7012"/>
                    <a:pt x="745" y="6973"/>
                  </a:cubicBezTo>
                  <a:cubicBezTo>
                    <a:pt x="771" y="6947"/>
                    <a:pt x="797" y="6909"/>
                    <a:pt x="809" y="6870"/>
                  </a:cubicBezTo>
                  <a:cubicBezTo>
                    <a:pt x="835" y="6845"/>
                    <a:pt x="861" y="6806"/>
                    <a:pt x="874" y="6755"/>
                  </a:cubicBezTo>
                  <a:cubicBezTo>
                    <a:pt x="886" y="6716"/>
                    <a:pt x="886" y="6678"/>
                    <a:pt x="886" y="6626"/>
                  </a:cubicBezTo>
                  <a:cubicBezTo>
                    <a:pt x="899" y="6588"/>
                    <a:pt x="886" y="6537"/>
                    <a:pt x="874" y="6498"/>
                  </a:cubicBezTo>
                  <a:cubicBezTo>
                    <a:pt x="861" y="6459"/>
                    <a:pt x="848" y="6408"/>
                    <a:pt x="822" y="6370"/>
                  </a:cubicBezTo>
                  <a:cubicBezTo>
                    <a:pt x="797" y="6331"/>
                    <a:pt x="771" y="6305"/>
                    <a:pt x="732" y="6280"/>
                  </a:cubicBezTo>
                  <a:cubicBezTo>
                    <a:pt x="701" y="6249"/>
                    <a:pt x="670" y="6226"/>
                    <a:pt x="639" y="6211"/>
                  </a:cubicBezTo>
                  <a:lnTo>
                    <a:pt x="639" y="6211"/>
                  </a:lnTo>
                  <a:cubicBezTo>
                    <a:pt x="661" y="6203"/>
                    <a:pt x="684" y="6192"/>
                    <a:pt x="707" y="6177"/>
                  </a:cubicBezTo>
                  <a:cubicBezTo>
                    <a:pt x="745" y="6151"/>
                    <a:pt x="771" y="6126"/>
                    <a:pt x="809" y="6100"/>
                  </a:cubicBezTo>
                  <a:cubicBezTo>
                    <a:pt x="835" y="6074"/>
                    <a:pt x="874" y="6036"/>
                    <a:pt x="899" y="6010"/>
                  </a:cubicBezTo>
                  <a:lnTo>
                    <a:pt x="938" y="5959"/>
                  </a:lnTo>
                  <a:lnTo>
                    <a:pt x="963" y="5894"/>
                  </a:lnTo>
                  <a:cubicBezTo>
                    <a:pt x="976" y="5843"/>
                    <a:pt x="1002" y="5805"/>
                    <a:pt x="1002" y="5766"/>
                  </a:cubicBezTo>
                  <a:cubicBezTo>
                    <a:pt x="1015" y="5715"/>
                    <a:pt x="1015" y="5663"/>
                    <a:pt x="1002" y="5625"/>
                  </a:cubicBezTo>
                  <a:cubicBezTo>
                    <a:pt x="1002" y="5573"/>
                    <a:pt x="989" y="5522"/>
                    <a:pt x="976" y="5484"/>
                  </a:cubicBezTo>
                  <a:cubicBezTo>
                    <a:pt x="951" y="5445"/>
                    <a:pt x="938" y="5394"/>
                    <a:pt x="899" y="5355"/>
                  </a:cubicBezTo>
                  <a:lnTo>
                    <a:pt x="861" y="5304"/>
                  </a:lnTo>
                  <a:lnTo>
                    <a:pt x="809" y="5252"/>
                  </a:lnTo>
                  <a:cubicBezTo>
                    <a:pt x="786" y="5229"/>
                    <a:pt x="752" y="5206"/>
                    <a:pt x="717" y="5183"/>
                  </a:cubicBezTo>
                  <a:lnTo>
                    <a:pt x="717" y="5183"/>
                  </a:lnTo>
                  <a:cubicBezTo>
                    <a:pt x="756" y="5162"/>
                    <a:pt x="793" y="5141"/>
                    <a:pt x="822" y="5111"/>
                  </a:cubicBezTo>
                  <a:cubicBezTo>
                    <a:pt x="874" y="5085"/>
                    <a:pt x="912" y="5047"/>
                    <a:pt x="951" y="4996"/>
                  </a:cubicBezTo>
                  <a:cubicBezTo>
                    <a:pt x="989" y="4957"/>
                    <a:pt x="1028" y="4919"/>
                    <a:pt x="1066" y="4867"/>
                  </a:cubicBezTo>
                  <a:cubicBezTo>
                    <a:pt x="1092" y="4816"/>
                    <a:pt x="1130" y="4764"/>
                    <a:pt x="1143" y="4713"/>
                  </a:cubicBezTo>
                  <a:cubicBezTo>
                    <a:pt x="1169" y="4649"/>
                    <a:pt x="1195" y="4597"/>
                    <a:pt x="1207" y="4533"/>
                  </a:cubicBezTo>
                  <a:cubicBezTo>
                    <a:pt x="1220" y="4482"/>
                    <a:pt x="1220" y="4418"/>
                    <a:pt x="1220" y="4353"/>
                  </a:cubicBezTo>
                  <a:cubicBezTo>
                    <a:pt x="1220" y="4289"/>
                    <a:pt x="1207" y="4238"/>
                    <a:pt x="1195" y="4174"/>
                  </a:cubicBezTo>
                  <a:cubicBezTo>
                    <a:pt x="1182" y="4109"/>
                    <a:pt x="1156" y="4058"/>
                    <a:pt x="1130" y="4007"/>
                  </a:cubicBezTo>
                  <a:lnTo>
                    <a:pt x="1079" y="3917"/>
                  </a:lnTo>
                  <a:cubicBezTo>
                    <a:pt x="1053" y="3891"/>
                    <a:pt x="1041" y="3878"/>
                    <a:pt x="1015" y="3853"/>
                  </a:cubicBezTo>
                  <a:cubicBezTo>
                    <a:pt x="1002" y="3827"/>
                    <a:pt x="976" y="3801"/>
                    <a:pt x="951" y="3788"/>
                  </a:cubicBezTo>
                  <a:lnTo>
                    <a:pt x="886" y="3737"/>
                  </a:lnTo>
                  <a:cubicBezTo>
                    <a:pt x="862" y="3719"/>
                    <a:pt x="837" y="3700"/>
                    <a:pt x="811" y="3685"/>
                  </a:cubicBezTo>
                  <a:lnTo>
                    <a:pt x="811" y="3685"/>
                  </a:lnTo>
                  <a:cubicBezTo>
                    <a:pt x="862" y="3659"/>
                    <a:pt x="913" y="3634"/>
                    <a:pt x="951" y="3596"/>
                  </a:cubicBezTo>
                  <a:lnTo>
                    <a:pt x="1002" y="3532"/>
                  </a:lnTo>
                  <a:cubicBezTo>
                    <a:pt x="1028" y="3506"/>
                    <a:pt x="1041" y="3480"/>
                    <a:pt x="1053" y="3455"/>
                  </a:cubicBezTo>
                  <a:cubicBezTo>
                    <a:pt x="1079" y="3403"/>
                    <a:pt x="1105" y="3352"/>
                    <a:pt x="1118" y="3288"/>
                  </a:cubicBezTo>
                  <a:cubicBezTo>
                    <a:pt x="1130" y="3236"/>
                    <a:pt x="1130" y="3172"/>
                    <a:pt x="1130" y="3121"/>
                  </a:cubicBezTo>
                  <a:cubicBezTo>
                    <a:pt x="1130" y="3056"/>
                    <a:pt x="1118" y="3005"/>
                    <a:pt x="1092" y="2954"/>
                  </a:cubicBezTo>
                  <a:cubicBezTo>
                    <a:pt x="1079" y="2902"/>
                    <a:pt x="1066" y="2851"/>
                    <a:pt x="1028" y="2813"/>
                  </a:cubicBezTo>
                  <a:cubicBezTo>
                    <a:pt x="1015" y="2761"/>
                    <a:pt x="976" y="2723"/>
                    <a:pt x="938" y="2684"/>
                  </a:cubicBezTo>
                  <a:cubicBezTo>
                    <a:pt x="912" y="2633"/>
                    <a:pt x="874" y="2607"/>
                    <a:pt x="835" y="2569"/>
                  </a:cubicBezTo>
                  <a:cubicBezTo>
                    <a:pt x="797" y="2530"/>
                    <a:pt x="758" y="2504"/>
                    <a:pt x="719" y="2479"/>
                  </a:cubicBezTo>
                  <a:cubicBezTo>
                    <a:pt x="714" y="2473"/>
                    <a:pt x="708" y="2468"/>
                    <a:pt x="703" y="2463"/>
                  </a:cubicBezTo>
                  <a:lnTo>
                    <a:pt x="703" y="2463"/>
                  </a:lnTo>
                  <a:lnTo>
                    <a:pt x="719" y="2453"/>
                  </a:lnTo>
                  <a:lnTo>
                    <a:pt x="797" y="2427"/>
                  </a:lnTo>
                  <a:cubicBezTo>
                    <a:pt x="822" y="2402"/>
                    <a:pt x="835" y="2389"/>
                    <a:pt x="861" y="2363"/>
                  </a:cubicBezTo>
                  <a:cubicBezTo>
                    <a:pt x="886" y="2350"/>
                    <a:pt x="899" y="2337"/>
                    <a:pt x="925" y="2312"/>
                  </a:cubicBezTo>
                  <a:lnTo>
                    <a:pt x="976" y="2247"/>
                  </a:lnTo>
                  <a:cubicBezTo>
                    <a:pt x="1002" y="2196"/>
                    <a:pt x="1028" y="2158"/>
                    <a:pt x="1053" y="2106"/>
                  </a:cubicBezTo>
                  <a:cubicBezTo>
                    <a:pt x="1066" y="2042"/>
                    <a:pt x="1079" y="1991"/>
                    <a:pt x="1079" y="1939"/>
                  </a:cubicBezTo>
                  <a:lnTo>
                    <a:pt x="1079" y="1785"/>
                  </a:lnTo>
                  <a:cubicBezTo>
                    <a:pt x="1079" y="1734"/>
                    <a:pt x="1066" y="1682"/>
                    <a:pt x="1053" y="1631"/>
                  </a:cubicBezTo>
                  <a:cubicBezTo>
                    <a:pt x="1041" y="1580"/>
                    <a:pt x="1015" y="1541"/>
                    <a:pt x="989" y="1490"/>
                  </a:cubicBezTo>
                  <a:cubicBezTo>
                    <a:pt x="963" y="1451"/>
                    <a:pt x="938" y="1400"/>
                    <a:pt x="912" y="1361"/>
                  </a:cubicBezTo>
                  <a:cubicBezTo>
                    <a:pt x="886" y="1323"/>
                    <a:pt x="848" y="1284"/>
                    <a:pt x="809" y="1259"/>
                  </a:cubicBezTo>
                  <a:cubicBezTo>
                    <a:pt x="784" y="1220"/>
                    <a:pt x="745" y="1182"/>
                    <a:pt x="707" y="1156"/>
                  </a:cubicBezTo>
                  <a:cubicBezTo>
                    <a:pt x="668" y="1130"/>
                    <a:pt x="617" y="1105"/>
                    <a:pt x="578" y="1079"/>
                  </a:cubicBezTo>
                  <a:cubicBezTo>
                    <a:pt x="527" y="1066"/>
                    <a:pt x="488" y="1040"/>
                    <a:pt x="450" y="1028"/>
                  </a:cubicBezTo>
                  <a:lnTo>
                    <a:pt x="437" y="1024"/>
                  </a:lnTo>
                  <a:lnTo>
                    <a:pt x="437" y="1024"/>
                  </a:lnTo>
                  <a:cubicBezTo>
                    <a:pt x="450" y="1008"/>
                    <a:pt x="464" y="992"/>
                    <a:pt x="475" y="976"/>
                  </a:cubicBezTo>
                  <a:cubicBezTo>
                    <a:pt x="514" y="912"/>
                    <a:pt x="553" y="861"/>
                    <a:pt x="591" y="796"/>
                  </a:cubicBezTo>
                  <a:cubicBezTo>
                    <a:pt x="630" y="745"/>
                    <a:pt x="655" y="681"/>
                    <a:pt x="668" y="617"/>
                  </a:cubicBezTo>
                  <a:cubicBezTo>
                    <a:pt x="694" y="540"/>
                    <a:pt x="707" y="475"/>
                    <a:pt x="707" y="411"/>
                  </a:cubicBezTo>
                  <a:cubicBezTo>
                    <a:pt x="707" y="373"/>
                    <a:pt x="707" y="334"/>
                    <a:pt x="707" y="296"/>
                  </a:cubicBezTo>
                  <a:cubicBezTo>
                    <a:pt x="694" y="270"/>
                    <a:pt x="681" y="231"/>
                    <a:pt x="668" y="206"/>
                  </a:cubicBezTo>
                  <a:cubicBezTo>
                    <a:pt x="655" y="167"/>
                    <a:pt x="630" y="141"/>
                    <a:pt x="604" y="116"/>
                  </a:cubicBezTo>
                  <a:cubicBezTo>
                    <a:pt x="578" y="90"/>
                    <a:pt x="553" y="64"/>
                    <a:pt x="514" y="52"/>
                  </a:cubicBezTo>
                  <a:cubicBezTo>
                    <a:pt x="488" y="39"/>
                    <a:pt x="450" y="26"/>
                    <a:pt x="424" y="13"/>
                  </a:cubicBezTo>
                  <a:cubicBezTo>
                    <a:pt x="386" y="13"/>
                    <a:pt x="360" y="0"/>
                    <a:pt x="321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9"/>
            <p:cNvSpPr/>
            <p:nvPr/>
          </p:nvSpPr>
          <p:spPr>
            <a:xfrm>
              <a:off x="4888675" y="1570600"/>
              <a:ext cx="28600" cy="107900"/>
            </a:xfrm>
            <a:custGeom>
              <a:avLst/>
              <a:gdLst/>
              <a:ahLst/>
              <a:cxnLst/>
              <a:rect l="l" t="t" r="r" b="b"/>
              <a:pathLst>
                <a:path w="1144" h="4316" extrusionOk="0">
                  <a:moveTo>
                    <a:pt x="578" y="0"/>
                  </a:moveTo>
                  <a:cubicBezTo>
                    <a:pt x="540" y="0"/>
                    <a:pt x="501" y="13"/>
                    <a:pt x="463" y="26"/>
                  </a:cubicBezTo>
                  <a:cubicBezTo>
                    <a:pt x="424" y="39"/>
                    <a:pt x="386" y="52"/>
                    <a:pt x="347" y="77"/>
                  </a:cubicBezTo>
                  <a:lnTo>
                    <a:pt x="245" y="129"/>
                  </a:lnTo>
                  <a:lnTo>
                    <a:pt x="360" y="90"/>
                  </a:lnTo>
                  <a:cubicBezTo>
                    <a:pt x="399" y="77"/>
                    <a:pt x="437" y="65"/>
                    <a:pt x="476" y="65"/>
                  </a:cubicBezTo>
                  <a:lnTo>
                    <a:pt x="591" y="65"/>
                  </a:lnTo>
                  <a:cubicBezTo>
                    <a:pt x="617" y="65"/>
                    <a:pt x="656" y="77"/>
                    <a:pt x="694" y="103"/>
                  </a:cubicBezTo>
                  <a:cubicBezTo>
                    <a:pt x="720" y="103"/>
                    <a:pt x="745" y="142"/>
                    <a:pt x="771" y="154"/>
                  </a:cubicBezTo>
                  <a:cubicBezTo>
                    <a:pt x="797" y="180"/>
                    <a:pt x="810" y="206"/>
                    <a:pt x="835" y="231"/>
                  </a:cubicBezTo>
                  <a:cubicBezTo>
                    <a:pt x="848" y="270"/>
                    <a:pt x="861" y="296"/>
                    <a:pt x="861" y="334"/>
                  </a:cubicBezTo>
                  <a:cubicBezTo>
                    <a:pt x="861" y="360"/>
                    <a:pt x="861" y="398"/>
                    <a:pt x="861" y="437"/>
                  </a:cubicBezTo>
                  <a:cubicBezTo>
                    <a:pt x="861" y="463"/>
                    <a:pt x="848" y="501"/>
                    <a:pt x="848" y="540"/>
                  </a:cubicBezTo>
                  <a:cubicBezTo>
                    <a:pt x="835" y="565"/>
                    <a:pt x="822" y="591"/>
                    <a:pt x="810" y="630"/>
                  </a:cubicBezTo>
                  <a:cubicBezTo>
                    <a:pt x="797" y="655"/>
                    <a:pt x="771" y="681"/>
                    <a:pt x="758" y="719"/>
                  </a:cubicBezTo>
                  <a:cubicBezTo>
                    <a:pt x="733" y="745"/>
                    <a:pt x="707" y="771"/>
                    <a:pt x="681" y="784"/>
                  </a:cubicBezTo>
                  <a:cubicBezTo>
                    <a:pt x="656" y="809"/>
                    <a:pt x="630" y="835"/>
                    <a:pt x="604" y="848"/>
                  </a:cubicBezTo>
                  <a:cubicBezTo>
                    <a:pt x="578" y="874"/>
                    <a:pt x="553" y="886"/>
                    <a:pt x="514" y="899"/>
                  </a:cubicBezTo>
                  <a:cubicBezTo>
                    <a:pt x="489" y="912"/>
                    <a:pt x="450" y="925"/>
                    <a:pt x="424" y="938"/>
                  </a:cubicBezTo>
                  <a:lnTo>
                    <a:pt x="322" y="963"/>
                  </a:lnTo>
                  <a:cubicBezTo>
                    <a:pt x="270" y="976"/>
                    <a:pt x="245" y="1015"/>
                    <a:pt x="232" y="1053"/>
                  </a:cubicBezTo>
                  <a:cubicBezTo>
                    <a:pt x="219" y="1118"/>
                    <a:pt x="257" y="1195"/>
                    <a:pt x="322" y="1207"/>
                  </a:cubicBezTo>
                  <a:lnTo>
                    <a:pt x="334" y="1207"/>
                  </a:lnTo>
                  <a:lnTo>
                    <a:pt x="450" y="1233"/>
                  </a:lnTo>
                  <a:cubicBezTo>
                    <a:pt x="476" y="1246"/>
                    <a:pt x="514" y="1246"/>
                    <a:pt x="553" y="1272"/>
                  </a:cubicBezTo>
                  <a:lnTo>
                    <a:pt x="591" y="1284"/>
                  </a:lnTo>
                  <a:lnTo>
                    <a:pt x="643" y="1310"/>
                  </a:lnTo>
                  <a:cubicBezTo>
                    <a:pt x="668" y="1323"/>
                    <a:pt x="694" y="1349"/>
                    <a:pt x="720" y="1374"/>
                  </a:cubicBezTo>
                  <a:lnTo>
                    <a:pt x="758" y="1400"/>
                  </a:lnTo>
                  <a:lnTo>
                    <a:pt x="771" y="1439"/>
                  </a:lnTo>
                  <a:cubicBezTo>
                    <a:pt x="797" y="1464"/>
                    <a:pt x="810" y="1490"/>
                    <a:pt x="810" y="1516"/>
                  </a:cubicBezTo>
                  <a:cubicBezTo>
                    <a:pt x="822" y="1541"/>
                    <a:pt x="822" y="1580"/>
                    <a:pt x="835" y="1605"/>
                  </a:cubicBezTo>
                  <a:cubicBezTo>
                    <a:pt x="822" y="1631"/>
                    <a:pt x="822" y="1657"/>
                    <a:pt x="822" y="1695"/>
                  </a:cubicBezTo>
                  <a:cubicBezTo>
                    <a:pt x="810" y="1721"/>
                    <a:pt x="810" y="1747"/>
                    <a:pt x="797" y="1785"/>
                  </a:cubicBezTo>
                  <a:cubicBezTo>
                    <a:pt x="784" y="1811"/>
                    <a:pt x="771" y="1837"/>
                    <a:pt x="745" y="1862"/>
                  </a:cubicBezTo>
                  <a:cubicBezTo>
                    <a:pt x="733" y="1888"/>
                    <a:pt x="707" y="1914"/>
                    <a:pt x="681" y="1939"/>
                  </a:cubicBezTo>
                  <a:lnTo>
                    <a:pt x="656" y="1978"/>
                  </a:lnTo>
                  <a:lnTo>
                    <a:pt x="604" y="2004"/>
                  </a:lnTo>
                  <a:cubicBezTo>
                    <a:pt x="578" y="2029"/>
                    <a:pt x="553" y="2042"/>
                    <a:pt x="527" y="2055"/>
                  </a:cubicBezTo>
                  <a:cubicBezTo>
                    <a:pt x="489" y="2081"/>
                    <a:pt x="463" y="2093"/>
                    <a:pt x="424" y="2106"/>
                  </a:cubicBezTo>
                  <a:cubicBezTo>
                    <a:pt x="399" y="2119"/>
                    <a:pt x="360" y="2132"/>
                    <a:pt x="322" y="2132"/>
                  </a:cubicBezTo>
                  <a:cubicBezTo>
                    <a:pt x="296" y="2145"/>
                    <a:pt x="257" y="2145"/>
                    <a:pt x="219" y="2158"/>
                  </a:cubicBezTo>
                  <a:cubicBezTo>
                    <a:pt x="1" y="2158"/>
                    <a:pt x="13" y="2479"/>
                    <a:pt x="232" y="2479"/>
                  </a:cubicBezTo>
                  <a:lnTo>
                    <a:pt x="322" y="2492"/>
                  </a:lnTo>
                  <a:cubicBezTo>
                    <a:pt x="373" y="2504"/>
                    <a:pt x="424" y="2517"/>
                    <a:pt x="476" y="2543"/>
                  </a:cubicBezTo>
                  <a:cubicBezTo>
                    <a:pt x="501" y="2556"/>
                    <a:pt x="527" y="2569"/>
                    <a:pt x="540" y="2594"/>
                  </a:cubicBezTo>
                  <a:cubicBezTo>
                    <a:pt x="566" y="2607"/>
                    <a:pt x="591" y="2620"/>
                    <a:pt x="604" y="2646"/>
                  </a:cubicBezTo>
                  <a:cubicBezTo>
                    <a:pt x="630" y="2658"/>
                    <a:pt x="643" y="2671"/>
                    <a:pt x="656" y="2697"/>
                  </a:cubicBezTo>
                  <a:cubicBezTo>
                    <a:pt x="694" y="2736"/>
                    <a:pt x="720" y="2787"/>
                    <a:pt x="733" y="2838"/>
                  </a:cubicBezTo>
                  <a:cubicBezTo>
                    <a:pt x="733" y="2851"/>
                    <a:pt x="733" y="2877"/>
                    <a:pt x="745" y="2902"/>
                  </a:cubicBezTo>
                  <a:cubicBezTo>
                    <a:pt x="745" y="2915"/>
                    <a:pt x="745" y="2941"/>
                    <a:pt x="745" y="2967"/>
                  </a:cubicBezTo>
                  <a:cubicBezTo>
                    <a:pt x="733" y="2980"/>
                    <a:pt x="733" y="2992"/>
                    <a:pt x="720" y="3018"/>
                  </a:cubicBezTo>
                  <a:lnTo>
                    <a:pt x="707" y="3044"/>
                  </a:lnTo>
                  <a:lnTo>
                    <a:pt x="681" y="3057"/>
                  </a:lnTo>
                  <a:cubicBezTo>
                    <a:pt x="656" y="3069"/>
                    <a:pt x="643" y="3082"/>
                    <a:pt x="617" y="3095"/>
                  </a:cubicBezTo>
                  <a:cubicBezTo>
                    <a:pt x="591" y="3108"/>
                    <a:pt x="566" y="3121"/>
                    <a:pt x="540" y="3121"/>
                  </a:cubicBezTo>
                  <a:cubicBezTo>
                    <a:pt x="514" y="3134"/>
                    <a:pt x="489" y="3134"/>
                    <a:pt x="450" y="3134"/>
                  </a:cubicBezTo>
                  <a:lnTo>
                    <a:pt x="360" y="3146"/>
                  </a:lnTo>
                  <a:cubicBezTo>
                    <a:pt x="283" y="3146"/>
                    <a:pt x="232" y="3211"/>
                    <a:pt x="232" y="3288"/>
                  </a:cubicBezTo>
                  <a:cubicBezTo>
                    <a:pt x="232" y="3346"/>
                    <a:pt x="285" y="3405"/>
                    <a:pt x="353" y="3405"/>
                  </a:cubicBezTo>
                  <a:cubicBezTo>
                    <a:pt x="359" y="3405"/>
                    <a:pt x="366" y="3404"/>
                    <a:pt x="372" y="3403"/>
                  </a:cubicBezTo>
                  <a:lnTo>
                    <a:pt x="372" y="3403"/>
                  </a:lnTo>
                  <a:lnTo>
                    <a:pt x="373" y="3416"/>
                  </a:lnTo>
                  <a:cubicBezTo>
                    <a:pt x="412" y="3403"/>
                    <a:pt x="450" y="3403"/>
                    <a:pt x="489" y="3403"/>
                  </a:cubicBezTo>
                  <a:lnTo>
                    <a:pt x="604" y="3403"/>
                  </a:lnTo>
                  <a:cubicBezTo>
                    <a:pt x="643" y="3403"/>
                    <a:pt x="668" y="3416"/>
                    <a:pt x="707" y="3429"/>
                  </a:cubicBezTo>
                  <a:cubicBezTo>
                    <a:pt x="733" y="3429"/>
                    <a:pt x="758" y="3442"/>
                    <a:pt x="784" y="3468"/>
                  </a:cubicBezTo>
                  <a:cubicBezTo>
                    <a:pt x="835" y="3506"/>
                    <a:pt x="861" y="3557"/>
                    <a:pt x="861" y="3622"/>
                  </a:cubicBezTo>
                  <a:cubicBezTo>
                    <a:pt x="861" y="3686"/>
                    <a:pt x="835" y="3763"/>
                    <a:pt x="810" y="3827"/>
                  </a:cubicBezTo>
                  <a:cubicBezTo>
                    <a:pt x="733" y="3968"/>
                    <a:pt x="617" y="4084"/>
                    <a:pt x="489" y="4174"/>
                  </a:cubicBezTo>
                  <a:cubicBezTo>
                    <a:pt x="412" y="4212"/>
                    <a:pt x="334" y="4238"/>
                    <a:pt x="257" y="4264"/>
                  </a:cubicBezTo>
                  <a:cubicBezTo>
                    <a:pt x="168" y="4289"/>
                    <a:pt x="78" y="4302"/>
                    <a:pt x="1" y="4302"/>
                  </a:cubicBezTo>
                  <a:cubicBezTo>
                    <a:pt x="78" y="4315"/>
                    <a:pt x="168" y="4315"/>
                    <a:pt x="257" y="4315"/>
                  </a:cubicBezTo>
                  <a:cubicBezTo>
                    <a:pt x="450" y="4302"/>
                    <a:pt x="617" y="4238"/>
                    <a:pt x="771" y="4122"/>
                  </a:cubicBezTo>
                  <a:cubicBezTo>
                    <a:pt x="848" y="4058"/>
                    <a:pt x="912" y="3994"/>
                    <a:pt x="964" y="3904"/>
                  </a:cubicBezTo>
                  <a:cubicBezTo>
                    <a:pt x="1015" y="3827"/>
                    <a:pt x="1054" y="3724"/>
                    <a:pt x="1066" y="3622"/>
                  </a:cubicBezTo>
                  <a:cubicBezTo>
                    <a:pt x="1066" y="3506"/>
                    <a:pt x="1028" y="3390"/>
                    <a:pt x="938" y="3301"/>
                  </a:cubicBezTo>
                  <a:cubicBezTo>
                    <a:pt x="923" y="3285"/>
                    <a:pt x="906" y="3270"/>
                    <a:pt x="887" y="3257"/>
                  </a:cubicBezTo>
                  <a:lnTo>
                    <a:pt x="887" y="3257"/>
                  </a:lnTo>
                  <a:lnTo>
                    <a:pt x="912" y="3236"/>
                  </a:lnTo>
                  <a:cubicBezTo>
                    <a:pt x="925" y="3224"/>
                    <a:pt x="938" y="3198"/>
                    <a:pt x="951" y="3185"/>
                  </a:cubicBezTo>
                  <a:cubicBezTo>
                    <a:pt x="989" y="3146"/>
                    <a:pt x="1015" y="3095"/>
                    <a:pt x="1028" y="3044"/>
                  </a:cubicBezTo>
                  <a:cubicBezTo>
                    <a:pt x="1041" y="3005"/>
                    <a:pt x="1054" y="2954"/>
                    <a:pt x="1054" y="2902"/>
                  </a:cubicBezTo>
                  <a:cubicBezTo>
                    <a:pt x="1054" y="2851"/>
                    <a:pt x="1041" y="2800"/>
                    <a:pt x="1041" y="2761"/>
                  </a:cubicBezTo>
                  <a:cubicBezTo>
                    <a:pt x="1015" y="2671"/>
                    <a:pt x="977" y="2594"/>
                    <a:pt x="925" y="2517"/>
                  </a:cubicBezTo>
                  <a:cubicBezTo>
                    <a:pt x="899" y="2479"/>
                    <a:pt x="874" y="2453"/>
                    <a:pt x="835" y="2414"/>
                  </a:cubicBezTo>
                  <a:cubicBezTo>
                    <a:pt x="810" y="2389"/>
                    <a:pt x="784" y="2363"/>
                    <a:pt x="745" y="2337"/>
                  </a:cubicBezTo>
                  <a:cubicBezTo>
                    <a:pt x="738" y="2333"/>
                    <a:pt x="731" y="2328"/>
                    <a:pt x="724" y="2323"/>
                  </a:cubicBezTo>
                  <a:lnTo>
                    <a:pt x="724" y="2323"/>
                  </a:lnTo>
                  <a:cubicBezTo>
                    <a:pt x="752" y="2306"/>
                    <a:pt x="781" y="2279"/>
                    <a:pt x="810" y="2260"/>
                  </a:cubicBezTo>
                  <a:lnTo>
                    <a:pt x="874" y="2209"/>
                  </a:lnTo>
                  <a:lnTo>
                    <a:pt x="925" y="2158"/>
                  </a:lnTo>
                  <a:cubicBezTo>
                    <a:pt x="964" y="2119"/>
                    <a:pt x="989" y="2081"/>
                    <a:pt x="1015" y="2042"/>
                  </a:cubicBezTo>
                  <a:cubicBezTo>
                    <a:pt x="1054" y="1991"/>
                    <a:pt x="1066" y="1952"/>
                    <a:pt x="1092" y="1901"/>
                  </a:cubicBezTo>
                  <a:cubicBezTo>
                    <a:pt x="1105" y="1849"/>
                    <a:pt x="1131" y="1798"/>
                    <a:pt x="1131" y="1747"/>
                  </a:cubicBezTo>
                  <a:cubicBezTo>
                    <a:pt x="1143" y="1695"/>
                    <a:pt x="1143" y="1644"/>
                    <a:pt x="1131" y="1593"/>
                  </a:cubicBezTo>
                  <a:cubicBezTo>
                    <a:pt x="1131" y="1528"/>
                    <a:pt x="1118" y="1477"/>
                    <a:pt x="1092" y="1426"/>
                  </a:cubicBezTo>
                  <a:cubicBezTo>
                    <a:pt x="1079" y="1374"/>
                    <a:pt x="1054" y="1323"/>
                    <a:pt x="1015" y="1284"/>
                  </a:cubicBezTo>
                  <a:lnTo>
                    <a:pt x="964" y="1220"/>
                  </a:lnTo>
                  <a:lnTo>
                    <a:pt x="912" y="1169"/>
                  </a:lnTo>
                  <a:cubicBezTo>
                    <a:pt x="874" y="1130"/>
                    <a:pt x="822" y="1105"/>
                    <a:pt x="784" y="1079"/>
                  </a:cubicBezTo>
                  <a:lnTo>
                    <a:pt x="727" y="1045"/>
                  </a:lnTo>
                  <a:lnTo>
                    <a:pt x="727" y="1045"/>
                  </a:lnTo>
                  <a:cubicBezTo>
                    <a:pt x="733" y="1039"/>
                    <a:pt x="739" y="1034"/>
                    <a:pt x="745" y="1028"/>
                  </a:cubicBezTo>
                  <a:cubicBezTo>
                    <a:pt x="784" y="1002"/>
                    <a:pt x="810" y="976"/>
                    <a:pt x="835" y="938"/>
                  </a:cubicBezTo>
                  <a:cubicBezTo>
                    <a:pt x="874" y="899"/>
                    <a:pt x="899" y="874"/>
                    <a:pt x="925" y="835"/>
                  </a:cubicBezTo>
                  <a:cubicBezTo>
                    <a:pt x="951" y="784"/>
                    <a:pt x="964" y="745"/>
                    <a:pt x="977" y="707"/>
                  </a:cubicBezTo>
                  <a:cubicBezTo>
                    <a:pt x="1002" y="668"/>
                    <a:pt x="1015" y="617"/>
                    <a:pt x="1015" y="578"/>
                  </a:cubicBezTo>
                  <a:cubicBezTo>
                    <a:pt x="1028" y="527"/>
                    <a:pt x="1028" y="488"/>
                    <a:pt x="1015" y="437"/>
                  </a:cubicBezTo>
                  <a:cubicBezTo>
                    <a:pt x="1015" y="386"/>
                    <a:pt x="1002" y="347"/>
                    <a:pt x="989" y="308"/>
                  </a:cubicBezTo>
                  <a:cubicBezTo>
                    <a:pt x="977" y="257"/>
                    <a:pt x="951" y="219"/>
                    <a:pt x="925" y="180"/>
                  </a:cubicBezTo>
                  <a:cubicBezTo>
                    <a:pt x="899" y="142"/>
                    <a:pt x="874" y="103"/>
                    <a:pt x="835" y="77"/>
                  </a:cubicBezTo>
                  <a:cubicBezTo>
                    <a:pt x="797" y="52"/>
                    <a:pt x="758" y="39"/>
                    <a:pt x="720" y="26"/>
                  </a:cubicBezTo>
                  <a:cubicBezTo>
                    <a:pt x="668" y="13"/>
                    <a:pt x="630" y="0"/>
                    <a:pt x="578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9"/>
            <p:cNvSpPr/>
            <p:nvPr/>
          </p:nvSpPr>
          <p:spPr>
            <a:xfrm>
              <a:off x="4566675" y="1453500"/>
              <a:ext cx="43050" cy="312425"/>
            </a:xfrm>
            <a:custGeom>
              <a:avLst/>
              <a:gdLst/>
              <a:ahLst/>
              <a:cxnLst/>
              <a:rect l="l" t="t" r="r" b="b"/>
              <a:pathLst>
                <a:path w="1722" h="12497" extrusionOk="0">
                  <a:moveTo>
                    <a:pt x="382" y="0"/>
                  </a:moveTo>
                  <a:cubicBezTo>
                    <a:pt x="254" y="0"/>
                    <a:pt x="125" y="17"/>
                    <a:pt x="1" y="49"/>
                  </a:cubicBezTo>
                  <a:cubicBezTo>
                    <a:pt x="82" y="34"/>
                    <a:pt x="162" y="27"/>
                    <a:pt x="242" y="27"/>
                  </a:cubicBezTo>
                  <a:cubicBezTo>
                    <a:pt x="375" y="27"/>
                    <a:pt x="506" y="47"/>
                    <a:pt x="643" y="87"/>
                  </a:cubicBezTo>
                  <a:cubicBezTo>
                    <a:pt x="732" y="113"/>
                    <a:pt x="835" y="151"/>
                    <a:pt x="912" y="215"/>
                  </a:cubicBezTo>
                  <a:cubicBezTo>
                    <a:pt x="989" y="267"/>
                    <a:pt x="1054" y="344"/>
                    <a:pt x="1092" y="434"/>
                  </a:cubicBezTo>
                  <a:cubicBezTo>
                    <a:pt x="1118" y="524"/>
                    <a:pt x="1118" y="626"/>
                    <a:pt x="1066" y="716"/>
                  </a:cubicBezTo>
                  <a:cubicBezTo>
                    <a:pt x="1015" y="793"/>
                    <a:pt x="938" y="858"/>
                    <a:pt x="848" y="896"/>
                  </a:cubicBezTo>
                  <a:cubicBezTo>
                    <a:pt x="726" y="957"/>
                    <a:pt x="593" y="994"/>
                    <a:pt x="460" y="1012"/>
                  </a:cubicBezTo>
                  <a:lnTo>
                    <a:pt x="460" y="1012"/>
                  </a:lnTo>
                  <a:cubicBezTo>
                    <a:pt x="448" y="1012"/>
                    <a:pt x="436" y="1012"/>
                    <a:pt x="424" y="1012"/>
                  </a:cubicBezTo>
                  <a:lnTo>
                    <a:pt x="257" y="999"/>
                  </a:lnTo>
                  <a:lnTo>
                    <a:pt x="257" y="1025"/>
                  </a:lnTo>
                  <a:lnTo>
                    <a:pt x="257" y="1025"/>
                  </a:lnTo>
                  <a:cubicBezTo>
                    <a:pt x="226" y="1030"/>
                    <a:pt x="206" y="1053"/>
                    <a:pt x="206" y="1076"/>
                  </a:cubicBezTo>
                  <a:cubicBezTo>
                    <a:pt x="193" y="1114"/>
                    <a:pt x="219" y="1140"/>
                    <a:pt x="257" y="1153"/>
                  </a:cubicBezTo>
                  <a:lnTo>
                    <a:pt x="411" y="1166"/>
                  </a:lnTo>
                  <a:cubicBezTo>
                    <a:pt x="463" y="1179"/>
                    <a:pt x="514" y="1179"/>
                    <a:pt x="553" y="1204"/>
                  </a:cubicBezTo>
                  <a:cubicBezTo>
                    <a:pt x="604" y="1204"/>
                    <a:pt x="655" y="1217"/>
                    <a:pt x="694" y="1243"/>
                  </a:cubicBezTo>
                  <a:cubicBezTo>
                    <a:pt x="745" y="1256"/>
                    <a:pt x="784" y="1281"/>
                    <a:pt x="822" y="1307"/>
                  </a:cubicBezTo>
                  <a:cubicBezTo>
                    <a:pt x="861" y="1333"/>
                    <a:pt x="899" y="1358"/>
                    <a:pt x="938" y="1384"/>
                  </a:cubicBezTo>
                  <a:cubicBezTo>
                    <a:pt x="976" y="1423"/>
                    <a:pt x="1002" y="1448"/>
                    <a:pt x="1015" y="1487"/>
                  </a:cubicBezTo>
                  <a:cubicBezTo>
                    <a:pt x="1028" y="1512"/>
                    <a:pt x="1041" y="1525"/>
                    <a:pt x="1054" y="1551"/>
                  </a:cubicBezTo>
                  <a:lnTo>
                    <a:pt x="1066" y="1615"/>
                  </a:lnTo>
                  <a:cubicBezTo>
                    <a:pt x="1079" y="1654"/>
                    <a:pt x="1079" y="1705"/>
                    <a:pt x="1079" y="1744"/>
                  </a:cubicBezTo>
                  <a:cubicBezTo>
                    <a:pt x="1066" y="1782"/>
                    <a:pt x="1066" y="1833"/>
                    <a:pt x="1054" y="1872"/>
                  </a:cubicBezTo>
                  <a:cubicBezTo>
                    <a:pt x="1041" y="1923"/>
                    <a:pt x="1015" y="1962"/>
                    <a:pt x="989" y="2000"/>
                  </a:cubicBezTo>
                  <a:cubicBezTo>
                    <a:pt x="964" y="2039"/>
                    <a:pt x="938" y="2077"/>
                    <a:pt x="912" y="2116"/>
                  </a:cubicBezTo>
                  <a:cubicBezTo>
                    <a:pt x="874" y="2155"/>
                    <a:pt x="848" y="2180"/>
                    <a:pt x="810" y="2219"/>
                  </a:cubicBezTo>
                  <a:cubicBezTo>
                    <a:pt x="771" y="2244"/>
                    <a:pt x="732" y="2283"/>
                    <a:pt x="694" y="2309"/>
                  </a:cubicBezTo>
                  <a:cubicBezTo>
                    <a:pt x="655" y="2334"/>
                    <a:pt x="617" y="2360"/>
                    <a:pt x="566" y="2373"/>
                  </a:cubicBezTo>
                  <a:cubicBezTo>
                    <a:pt x="527" y="2399"/>
                    <a:pt x="476" y="2411"/>
                    <a:pt x="437" y="2437"/>
                  </a:cubicBezTo>
                  <a:lnTo>
                    <a:pt x="376" y="2454"/>
                  </a:lnTo>
                  <a:lnTo>
                    <a:pt x="376" y="2454"/>
                  </a:lnTo>
                  <a:lnTo>
                    <a:pt x="309" y="2450"/>
                  </a:lnTo>
                  <a:lnTo>
                    <a:pt x="311" y="2471"/>
                  </a:lnTo>
                  <a:lnTo>
                    <a:pt x="311" y="2471"/>
                  </a:lnTo>
                  <a:lnTo>
                    <a:pt x="296" y="2476"/>
                  </a:lnTo>
                  <a:cubicBezTo>
                    <a:pt x="257" y="2488"/>
                    <a:pt x="219" y="2527"/>
                    <a:pt x="219" y="2578"/>
                  </a:cubicBezTo>
                  <a:cubicBezTo>
                    <a:pt x="219" y="2630"/>
                    <a:pt x="257" y="2681"/>
                    <a:pt x="322" y="2694"/>
                  </a:cubicBezTo>
                  <a:lnTo>
                    <a:pt x="527" y="2707"/>
                  </a:lnTo>
                  <a:cubicBezTo>
                    <a:pt x="591" y="2720"/>
                    <a:pt x="655" y="2732"/>
                    <a:pt x="720" y="2745"/>
                  </a:cubicBezTo>
                  <a:lnTo>
                    <a:pt x="810" y="2771"/>
                  </a:lnTo>
                  <a:cubicBezTo>
                    <a:pt x="835" y="2784"/>
                    <a:pt x="874" y="2797"/>
                    <a:pt x="899" y="2809"/>
                  </a:cubicBezTo>
                  <a:cubicBezTo>
                    <a:pt x="951" y="2822"/>
                    <a:pt x="1015" y="2861"/>
                    <a:pt x="1066" y="2899"/>
                  </a:cubicBezTo>
                  <a:cubicBezTo>
                    <a:pt x="1118" y="2925"/>
                    <a:pt x="1156" y="2964"/>
                    <a:pt x="1208" y="3015"/>
                  </a:cubicBezTo>
                  <a:lnTo>
                    <a:pt x="1272" y="3079"/>
                  </a:lnTo>
                  <a:cubicBezTo>
                    <a:pt x="1285" y="3105"/>
                    <a:pt x="1298" y="3130"/>
                    <a:pt x="1310" y="3156"/>
                  </a:cubicBezTo>
                  <a:cubicBezTo>
                    <a:pt x="1349" y="3195"/>
                    <a:pt x="1375" y="3259"/>
                    <a:pt x="1387" y="3310"/>
                  </a:cubicBezTo>
                  <a:cubicBezTo>
                    <a:pt x="1387" y="3336"/>
                    <a:pt x="1400" y="3362"/>
                    <a:pt x="1400" y="3400"/>
                  </a:cubicBezTo>
                  <a:lnTo>
                    <a:pt x="1400" y="3477"/>
                  </a:lnTo>
                  <a:lnTo>
                    <a:pt x="1387" y="3567"/>
                  </a:lnTo>
                  <a:lnTo>
                    <a:pt x="1387" y="3606"/>
                  </a:lnTo>
                  <a:lnTo>
                    <a:pt x="1362" y="3644"/>
                  </a:lnTo>
                  <a:lnTo>
                    <a:pt x="1336" y="3734"/>
                  </a:lnTo>
                  <a:cubicBezTo>
                    <a:pt x="1323" y="3760"/>
                    <a:pt x="1298" y="3773"/>
                    <a:pt x="1285" y="3798"/>
                  </a:cubicBezTo>
                  <a:cubicBezTo>
                    <a:pt x="1246" y="3850"/>
                    <a:pt x="1208" y="3888"/>
                    <a:pt x="1169" y="3927"/>
                  </a:cubicBezTo>
                  <a:cubicBezTo>
                    <a:pt x="1118" y="3965"/>
                    <a:pt x="1066" y="4004"/>
                    <a:pt x="1002" y="4029"/>
                  </a:cubicBezTo>
                  <a:lnTo>
                    <a:pt x="964" y="4055"/>
                  </a:lnTo>
                  <a:lnTo>
                    <a:pt x="912" y="4068"/>
                  </a:lnTo>
                  <a:lnTo>
                    <a:pt x="822" y="4094"/>
                  </a:lnTo>
                  <a:cubicBezTo>
                    <a:pt x="780" y="4115"/>
                    <a:pt x="730" y="4127"/>
                    <a:pt x="678" y="4131"/>
                  </a:cubicBezTo>
                  <a:lnTo>
                    <a:pt x="678" y="4131"/>
                  </a:lnTo>
                  <a:cubicBezTo>
                    <a:pt x="608" y="4120"/>
                    <a:pt x="536" y="4115"/>
                    <a:pt x="464" y="4115"/>
                  </a:cubicBezTo>
                  <a:cubicBezTo>
                    <a:pt x="388" y="4115"/>
                    <a:pt x="310" y="4121"/>
                    <a:pt x="232" y="4132"/>
                  </a:cubicBezTo>
                  <a:cubicBezTo>
                    <a:pt x="52" y="4158"/>
                    <a:pt x="65" y="4402"/>
                    <a:pt x="245" y="4415"/>
                  </a:cubicBezTo>
                  <a:lnTo>
                    <a:pt x="256" y="4415"/>
                  </a:lnTo>
                  <a:lnTo>
                    <a:pt x="257" y="4440"/>
                  </a:lnTo>
                  <a:cubicBezTo>
                    <a:pt x="312" y="4430"/>
                    <a:pt x="367" y="4425"/>
                    <a:pt x="422" y="4425"/>
                  </a:cubicBezTo>
                  <a:cubicBezTo>
                    <a:pt x="572" y="4425"/>
                    <a:pt x="720" y="4461"/>
                    <a:pt x="861" y="4517"/>
                  </a:cubicBezTo>
                  <a:cubicBezTo>
                    <a:pt x="1041" y="4594"/>
                    <a:pt x="1195" y="4736"/>
                    <a:pt x="1259" y="4915"/>
                  </a:cubicBezTo>
                  <a:cubicBezTo>
                    <a:pt x="1285" y="4992"/>
                    <a:pt x="1285" y="5082"/>
                    <a:pt x="1259" y="5159"/>
                  </a:cubicBezTo>
                  <a:cubicBezTo>
                    <a:pt x="1246" y="5198"/>
                    <a:pt x="1220" y="5236"/>
                    <a:pt x="1195" y="5262"/>
                  </a:cubicBezTo>
                  <a:cubicBezTo>
                    <a:pt x="1156" y="5301"/>
                    <a:pt x="1131" y="5326"/>
                    <a:pt x="1092" y="5352"/>
                  </a:cubicBezTo>
                  <a:cubicBezTo>
                    <a:pt x="1054" y="5378"/>
                    <a:pt x="1002" y="5391"/>
                    <a:pt x="964" y="5403"/>
                  </a:cubicBezTo>
                  <a:cubicBezTo>
                    <a:pt x="942" y="5414"/>
                    <a:pt x="920" y="5423"/>
                    <a:pt x="899" y="5429"/>
                  </a:cubicBezTo>
                  <a:lnTo>
                    <a:pt x="707" y="5429"/>
                  </a:lnTo>
                  <a:lnTo>
                    <a:pt x="501" y="5455"/>
                  </a:lnTo>
                  <a:cubicBezTo>
                    <a:pt x="411" y="5468"/>
                    <a:pt x="360" y="5532"/>
                    <a:pt x="360" y="5622"/>
                  </a:cubicBezTo>
                  <a:cubicBezTo>
                    <a:pt x="360" y="5699"/>
                    <a:pt x="437" y="5763"/>
                    <a:pt x="514" y="5763"/>
                  </a:cubicBezTo>
                  <a:cubicBezTo>
                    <a:pt x="517" y="5762"/>
                    <a:pt x="520" y="5762"/>
                    <a:pt x="524" y="5761"/>
                  </a:cubicBezTo>
                  <a:lnTo>
                    <a:pt x="524" y="5761"/>
                  </a:lnTo>
                  <a:lnTo>
                    <a:pt x="527" y="5789"/>
                  </a:lnTo>
                  <a:lnTo>
                    <a:pt x="681" y="5763"/>
                  </a:lnTo>
                  <a:lnTo>
                    <a:pt x="848" y="5763"/>
                  </a:lnTo>
                  <a:cubicBezTo>
                    <a:pt x="899" y="5763"/>
                    <a:pt x="951" y="5776"/>
                    <a:pt x="1002" y="5802"/>
                  </a:cubicBezTo>
                  <a:cubicBezTo>
                    <a:pt x="1041" y="5814"/>
                    <a:pt x="1092" y="5827"/>
                    <a:pt x="1131" y="5866"/>
                  </a:cubicBezTo>
                  <a:lnTo>
                    <a:pt x="1156" y="5879"/>
                  </a:lnTo>
                  <a:lnTo>
                    <a:pt x="1182" y="5904"/>
                  </a:lnTo>
                  <a:lnTo>
                    <a:pt x="1233" y="5956"/>
                  </a:lnTo>
                  <a:cubicBezTo>
                    <a:pt x="1272" y="5981"/>
                    <a:pt x="1298" y="6020"/>
                    <a:pt x="1323" y="6071"/>
                  </a:cubicBezTo>
                  <a:lnTo>
                    <a:pt x="1349" y="6135"/>
                  </a:lnTo>
                  <a:lnTo>
                    <a:pt x="1362" y="6161"/>
                  </a:lnTo>
                  <a:lnTo>
                    <a:pt x="1362" y="6200"/>
                  </a:lnTo>
                  <a:lnTo>
                    <a:pt x="1375" y="6277"/>
                  </a:lnTo>
                  <a:cubicBezTo>
                    <a:pt x="1375" y="6302"/>
                    <a:pt x="1375" y="6328"/>
                    <a:pt x="1375" y="6354"/>
                  </a:cubicBezTo>
                  <a:cubicBezTo>
                    <a:pt x="1375" y="6367"/>
                    <a:pt x="1375" y="6392"/>
                    <a:pt x="1375" y="6418"/>
                  </a:cubicBezTo>
                  <a:lnTo>
                    <a:pt x="1349" y="6495"/>
                  </a:lnTo>
                  <a:cubicBezTo>
                    <a:pt x="1336" y="6533"/>
                    <a:pt x="1310" y="6585"/>
                    <a:pt x="1285" y="6623"/>
                  </a:cubicBezTo>
                  <a:cubicBezTo>
                    <a:pt x="1259" y="6675"/>
                    <a:pt x="1220" y="6713"/>
                    <a:pt x="1195" y="6752"/>
                  </a:cubicBezTo>
                  <a:cubicBezTo>
                    <a:pt x="1156" y="6777"/>
                    <a:pt x="1105" y="6816"/>
                    <a:pt x="1066" y="6842"/>
                  </a:cubicBezTo>
                  <a:cubicBezTo>
                    <a:pt x="1028" y="6867"/>
                    <a:pt x="976" y="6893"/>
                    <a:pt x="925" y="6919"/>
                  </a:cubicBezTo>
                  <a:cubicBezTo>
                    <a:pt x="874" y="6944"/>
                    <a:pt x="822" y="6957"/>
                    <a:pt x="771" y="6970"/>
                  </a:cubicBezTo>
                  <a:cubicBezTo>
                    <a:pt x="720" y="6996"/>
                    <a:pt x="655" y="7009"/>
                    <a:pt x="604" y="7009"/>
                  </a:cubicBezTo>
                  <a:lnTo>
                    <a:pt x="519" y="7023"/>
                  </a:lnTo>
                  <a:lnTo>
                    <a:pt x="519" y="7023"/>
                  </a:lnTo>
                  <a:lnTo>
                    <a:pt x="514" y="7021"/>
                  </a:lnTo>
                  <a:lnTo>
                    <a:pt x="514" y="7024"/>
                  </a:lnTo>
                  <a:lnTo>
                    <a:pt x="450" y="7034"/>
                  </a:lnTo>
                  <a:cubicBezTo>
                    <a:pt x="283" y="7047"/>
                    <a:pt x="257" y="7265"/>
                    <a:pt x="411" y="7317"/>
                  </a:cubicBezTo>
                  <a:lnTo>
                    <a:pt x="553" y="7368"/>
                  </a:lnTo>
                  <a:cubicBezTo>
                    <a:pt x="591" y="7394"/>
                    <a:pt x="643" y="7407"/>
                    <a:pt x="681" y="7432"/>
                  </a:cubicBezTo>
                  <a:cubicBezTo>
                    <a:pt x="732" y="7458"/>
                    <a:pt x="771" y="7484"/>
                    <a:pt x="810" y="7509"/>
                  </a:cubicBezTo>
                  <a:cubicBezTo>
                    <a:pt x="848" y="7535"/>
                    <a:pt x="887" y="7561"/>
                    <a:pt x="925" y="7599"/>
                  </a:cubicBezTo>
                  <a:cubicBezTo>
                    <a:pt x="964" y="7625"/>
                    <a:pt x="989" y="7651"/>
                    <a:pt x="1028" y="7689"/>
                  </a:cubicBezTo>
                  <a:cubicBezTo>
                    <a:pt x="1054" y="7728"/>
                    <a:pt x="1079" y="7753"/>
                    <a:pt x="1105" y="7792"/>
                  </a:cubicBezTo>
                  <a:cubicBezTo>
                    <a:pt x="1131" y="7830"/>
                    <a:pt x="1156" y="7869"/>
                    <a:pt x="1169" y="7920"/>
                  </a:cubicBezTo>
                  <a:cubicBezTo>
                    <a:pt x="1182" y="7946"/>
                    <a:pt x="1195" y="7997"/>
                    <a:pt x="1195" y="8036"/>
                  </a:cubicBezTo>
                  <a:cubicBezTo>
                    <a:pt x="1195" y="8074"/>
                    <a:pt x="1195" y="8113"/>
                    <a:pt x="1195" y="8152"/>
                  </a:cubicBezTo>
                  <a:cubicBezTo>
                    <a:pt x="1182" y="8190"/>
                    <a:pt x="1169" y="8229"/>
                    <a:pt x="1143" y="8254"/>
                  </a:cubicBezTo>
                  <a:lnTo>
                    <a:pt x="1118" y="8306"/>
                  </a:lnTo>
                  <a:lnTo>
                    <a:pt x="1079" y="8357"/>
                  </a:lnTo>
                  <a:cubicBezTo>
                    <a:pt x="1041" y="8383"/>
                    <a:pt x="1002" y="8408"/>
                    <a:pt x="964" y="8434"/>
                  </a:cubicBezTo>
                  <a:cubicBezTo>
                    <a:pt x="938" y="8460"/>
                    <a:pt x="887" y="8473"/>
                    <a:pt x="848" y="8498"/>
                  </a:cubicBezTo>
                  <a:cubicBezTo>
                    <a:pt x="810" y="8511"/>
                    <a:pt x="758" y="8524"/>
                    <a:pt x="707" y="8537"/>
                  </a:cubicBezTo>
                  <a:cubicBezTo>
                    <a:pt x="668" y="8550"/>
                    <a:pt x="617" y="8562"/>
                    <a:pt x="566" y="8575"/>
                  </a:cubicBezTo>
                  <a:lnTo>
                    <a:pt x="497" y="8581"/>
                  </a:lnTo>
                  <a:lnTo>
                    <a:pt x="497" y="8581"/>
                  </a:lnTo>
                  <a:lnTo>
                    <a:pt x="476" y="8575"/>
                  </a:lnTo>
                  <a:lnTo>
                    <a:pt x="475" y="8583"/>
                  </a:lnTo>
                  <a:lnTo>
                    <a:pt x="475" y="8583"/>
                  </a:lnTo>
                  <a:lnTo>
                    <a:pt x="424" y="8588"/>
                  </a:lnTo>
                  <a:cubicBezTo>
                    <a:pt x="360" y="8601"/>
                    <a:pt x="322" y="8639"/>
                    <a:pt x="309" y="8691"/>
                  </a:cubicBezTo>
                  <a:cubicBezTo>
                    <a:pt x="283" y="8768"/>
                    <a:pt x="334" y="8845"/>
                    <a:pt x="399" y="8858"/>
                  </a:cubicBezTo>
                  <a:lnTo>
                    <a:pt x="566" y="8909"/>
                  </a:lnTo>
                  <a:cubicBezTo>
                    <a:pt x="617" y="8922"/>
                    <a:pt x="668" y="8935"/>
                    <a:pt x="720" y="8961"/>
                  </a:cubicBezTo>
                  <a:cubicBezTo>
                    <a:pt x="771" y="8973"/>
                    <a:pt x="822" y="8999"/>
                    <a:pt x="874" y="9025"/>
                  </a:cubicBezTo>
                  <a:cubicBezTo>
                    <a:pt x="925" y="9050"/>
                    <a:pt x="976" y="9063"/>
                    <a:pt x="1015" y="9102"/>
                  </a:cubicBezTo>
                  <a:cubicBezTo>
                    <a:pt x="1054" y="9127"/>
                    <a:pt x="1105" y="9153"/>
                    <a:pt x="1143" y="9192"/>
                  </a:cubicBezTo>
                  <a:cubicBezTo>
                    <a:pt x="1182" y="9217"/>
                    <a:pt x="1208" y="9256"/>
                    <a:pt x="1246" y="9294"/>
                  </a:cubicBezTo>
                  <a:cubicBezTo>
                    <a:pt x="1272" y="9333"/>
                    <a:pt x="1298" y="9371"/>
                    <a:pt x="1310" y="9423"/>
                  </a:cubicBezTo>
                  <a:cubicBezTo>
                    <a:pt x="1323" y="9461"/>
                    <a:pt x="1336" y="9500"/>
                    <a:pt x="1336" y="9551"/>
                  </a:cubicBezTo>
                  <a:cubicBezTo>
                    <a:pt x="1349" y="9577"/>
                    <a:pt x="1349" y="9603"/>
                    <a:pt x="1336" y="9615"/>
                  </a:cubicBezTo>
                  <a:cubicBezTo>
                    <a:pt x="1336" y="9641"/>
                    <a:pt x="1336" y="9667"/>
                    <a:pt x="1323" y="9692"/>
                  </a:cubicBezTo>
                  <a:cubicBezTo>
                    <a:pt x="1323" y="9731"/>
                    <a:pt x="1298" y="9782"/>
                    <a:pt x="1272" y="9821"/>
                  </a:cubicBezTo>
                  <a:cubicBezTo>
                    <a:pt x="1246" y="9859"/>
                    <a:pt x="1220" y="9898"/>
                    <a:pt x="1182" y="9936"/>
                  </a:cubicBezTo>
                  <a:cubicBezTo>
                    <a:pt x="1143" y="9975"/>
                    <a:pt x="1105" y="10014"/>
                    <a:pt x="1066" y="10052"/>
                  </a:cubicBezTo>
                  <a:cubicBezTo>
                    <a:pt x="1028" y="10078"/>
                    <a:pt x="976" y="10116"/>
                    <a:pt x="925" y="10142"/>
                  </a:cubicBezTo>
                  <a:cubicBezTo>
                    <a:pt x="887" y="10168"/>
                    <a:pt x="835" y="10193"/>
                    <a:pt x="784" y="10219"/>
                  </a:cubicBezTo>
                  <a:cubicBezTo>
                    <a:pt x="732" y="10245"/>
                    <a:pt x="681" y="10270"/>
                    <a:pt x="630" y="10283"/>
                  </a:cubicBezTo>
                  <a:lnTo>
                    <a:pt x="527" y="10323"/>
                  </a:lnTo>
                  <a:lnTo>
                    <a:pt x="527" y="10323"/>
                  </a:lnTo>
                  <a:lnTo>
                    <a:pt x="514" y="10322"/>
                  </a:lnTo>
                  <a:lnTo>
                    <a:pt x="515" y="10327"/>
                  </a:lnTo>
                  <a:lnTo>
                    <a:pt x="515" y="10327"/>
                  </a:lnTo>
                  <a:lnTo>
                    <a:pt x="463" y="10347"/>
                  </a:lnTo>
                  <a:cubicBezTo>
                    <a:pt x="424" y="10360"/>
                    <a:pt x="399" y="10399"/>
                    <a:pt x="399" y="10437"/>
                  </a:cubicBezTo>
                  <a:cubicBezTo>
                    <a:pt x="399" y="10489"/>
                    <a:pt x="437" y="10540"/>
                    <a:pt x="489" y="10540"/>
                  </a:cubicBezTo>
                  <a:lnTo>
                    <a:pt x="630" y="10553"/>
                  </a:lnTo>
                  <a:cubicBezTo>
                    <a:pt x="668" y="10553"/>
                    <a:pt x="720" y="10566"/>
                    <a:pt x="758" y="10566"/>
                  </a:cubicBezTo>
                  <a:lnTo>
                    <a:pt x="822" y="10591"/>
                  </a:lnTo>
                  <a:lnTo>
                    <a:pt x="887" y="10617"/>
                  </a:lnTo>
                  <a:lnTo>
                    <a:pt x="938" y="10643"/>
                  </a:lnTo>
                  <a:lnTo>
                    <a:pt x="989" y="10668"/>
                  </a:lnTo>
                  <a:cubicBezTo>
                    <a:pt x="1015" y="10681"/>
                    <a:pt x="1028" y="10694"/>
                    <a:pt x="1054" y="10707"/>
                  </a:cubicBezTo>
                  <a:lnTo>
                    <a:pt x="1092" y="10758"/>
                  </a:lnTo>
                  <a:cubicBezTo>
                    <a:pt x="1118" y="10784"/>
                    <a:pt x="1143" y="10823"/>
                    <a:pt x="1169" y="10848"/>
                  </a:cubicBezTo>
                  <a:cubicBezTo>
                    <a:pt x="1182" y="10887"/>
                    <a:pt x="1195" y="10925"/>
                    <a:pt x="1208" y="10964"/>
                  </a:cubicBezTo>
                  <a:cubicBezTo>
                    <a:pt x="1220" y="11002"/>
                    <a:pt x="1220" y="11041"/>
                    <a:pt x="1208" y="11079"/>
                  </a:cubicBezTo>
                  <a:lnTo>
                    <a:pt x="1208" y="11144"/>
                  </a:lnTo>
                  <a:cubicBezTo>
                    <a:pt x="1195" y="11169"/>
                    <a:pt x="1182" y="11182"/>
                    <a:pt x="1182" y="11195"/>
                  </a:cubicBezTo>
                  <a:cubicBezTo>
                    <a:pt x="1169" y="11233"/>
                    <a:pt x="1143" y="11272"/>
                    <a:pt x="1118" y="11298"/>
                  </a:cubicBezTo>
                  <a:cubicBezTo>
                    <a:pt x="1092" y="11336"/>
                    <a:pt x="1054" y="11362"/>
                    <a:pt x="1028" y="11388"/>
                  </a:cubicBezTo>
                  <a:lnTo>
                    <a:pt x="912" y="11452"/>
                  </a:lnTo>
                  <a:cubicBezTo>
                    <a:pt x="874" y="11465"/>
                    <a:pt x="822" y="11477"/>
                    <a:pt x="784" y="11490"/>
                  </a:cubicBezTo>
                  <a:cubicBezTo>
                    <a:pt x="732" y="11503"/>
                    <a:pt x="694" y="11503"/>
                    <a:pt x="643" y="11503"/>
                  </a:cubicBezTo>
                  <a:cubicBezTo>
                    <a:pt x="623" y="11510"/>
                    <a:pt x="601" y="11513"/>
                    <a:pt x="577" y="11513"/>
                  </a:cubicBezTo>
                  <a:cubicBezTo>
                    <a:pt x="553" y="11513"/>
                    <a:pt x="527" y="11510"/>
                    <a:pt x="501" y="11503"/>
                  </a:cubicBezTo>
                  <a:lnTo>
                    <a:pt x="360" y="11503"/>
                  </a:lnTo>
                  <a:cubicBezTo>
                    <a:pt x="334" y="11503"/>
                    <a:pt x="309" y="11529"/>
                    <a:pt x="309" y="11555"/>
                  </a:cubicBezTo>
                  <a:cubicBezTo>
                    <a:pt x="296" y="11580"/>
                    <a:pt x="322" y="11619"/>
                    <a:pt x="347" y="11619"/>
                  </a:cubicBezTo>
                  <a:cubicBezTo>
                    <a:pt x="527" y="11657"/>
                    <a:pt x="681" y="11721"/>
                    <a:pt x="835" y="11811"/>
                  </a:cubicBezTo>
                  <a:cubicBezTo>
                    <a:pt x="899" y="11850"/>
                    <a:pt x="964" y="11914"/>
                    <a:pt x="1028" y="11965"/>
                  </a:cubicBezTo>
                  <a:cubicBezTo>
                    <a:pt x="1079" y="12030"/>
                    <a:pt x="1118" y="12107"/>
                    <a:pt x="1131" y="12197"/>
                  </a:cubicBezTo>
                  <a:cubicBezTo>
                    <a:pt x="1143" y="12274"/>
                    <a:pt x="1118" y="12351"/>
                    <a:pt x="1054" y="12402"/>
                  </a:cubicBezTo>
                  <a:cubicBezTo>
                    <a:pt x="976" y="12453"/>
                    <a:pt x="899" y="12466"/>
                    <a:pt x="810" y="12466"/>
                  </a:cubicBezTo>
                  <a:cubicBezTo>
                    <a:pt x="630" y="12441"/>
                    <a:pt x="463" y="12389"/>
                    <a:pt x="296" y="12299"/>
                  </a:cubicBezTo>
                  <a:lnTo>
                    <a:pt x="296" y="12299"/>
                  </a:lnTo>
                  <a:cubicBezTo>
                    <a:pt x="450" y="12402"/>
                    <a:pt x="630" y="12466"/>
                    <a:pt x="810" y="12492"/>
                  </a:cubicBezTo>
                  <a:cubicBezTo>
                    <a:pt x="831" y="12495"/>
                    <a:pt x="853" y="12497"/>
                    <a:pt x="875" y="12497"/>
                  </a:cubicBezTo>
                  <a:cubicBezTo>
                    <a:pt x="947" y="12497"/>
                    <a:pt x="1020" y="12480"/>
                    <a:pt x="1079" y="12441"/>
                  </a:cubicBezTo>
                  <a:cubicBezTo>
                    <a:pt x="1118" y="12415"/>
                    <a:pt x="1156" y="12376"/>
                    <a:pt x="1169" y="12325"/>
                  </a:cubicBezTo>
                  <a:cubicBezTo>
                    <a:pt x="1195" y="12286"/>
                    <a:pt x="1195" y="12235"/>
                    <a:pt x="1195" y="12184"/>
                  </a:cubicBezTo>
                  <a:cubicBezTo>
                    <a:pt x="1182" y="12081"/>
                    <a:pt x="1143" y="11991"/>
                    <a:pt x="1079" y="11914"/>
                  </a:cubicBezTo>
                  <a:cubicBezTo>
                    <a:pt x="1028" y="11837"/>
                    <a:pt x="964" y="11773"/>
                    <a:pt x="887" y="11721"/>
                  </a:cubicBezTo>
                  <a:cubicBezTo>
                    <a:pt x="829" y="11683"/>
                    <a:pt x="771" y="11649"/>
                    <a:pt x="709" y="11618"/>
                  </a:cubicBezTo>
                  <a:lnTo>
                    <a:pt x="709" y="11618"/>
                  </a:lnTo>
                  <a:cubicBezTo>
                    <a:pt x="748" y="11618"/>
                    <a:pt x="788" y="11615"/>
                    <a:pt x="835" y="11606"/>
                  </a:cubicBezTo>
                  <a:cubicBezTo>
                    <a:pt x="887" y="11593"/>
                    <a:pt x="938" y="11593"/>
                    <a:pt x="989" y="11567"/>
                  </a:cubicBezTo>
                  <a:cubicBezTo>
                    <a:pt x="1041" y="11555"/>
                    <a:pt x="1092" y="11529"/>
                    <a:pt x="1131" y="11503"/>
                  </a:cubicBezTo>
                  <a:cubicBezTo>
                    <a:pt x="1182" y="11477"/>
                    <a:pt x="1220" y="11439"/>
                    <a:pt x="1259" y="11400"/>
                  </a:cubicBezTo>
                  <a:cubicBezTo>
                    <a:pt x="1310" y="11362"/>
                    <a:pt x="1336" y="11311"/>
                    <a:pt x="1362" y="11259"/>
                  </a:cubicBezTo>
                  <a:cubicBezTo>
                    <a:pt x="1375" y="11233"/>
                    <a:pt x="1387" y="11208"/>
                    <a:pt x="1387" y="11182"/>
                  </a:cubicBezTo>
                  <a:lnTo>
                    <a:pt x="1413" y="11092"/>
                  </a:lnTo>
                  <a:cubicBezTo>
                    <a:pt x="1413" y="11028"/>
                    <a:pt x="1413" y="10977"/>
                    <a:pt x="1413" y="10925"/>
                  </a:cubicBezTo>
                  <a:cubicBezTo>
                    <a:pt x="1400" y="10861"/>
                    <a:pt x="1375" y="10810"/>
                    <a:pt x="1349" y="10758"/>
                  </a:cubicBezTo>
                  <a:cubicBezTo>
                    <a:pt x="1323" y="10707"/>
                    <a:pt x="1298" y="10656"/>
                    <a:pt x="1259" y="10617"/>
                  </a:cubicBezTo>
                  <a:lnTo>
                    <a:pt x="1195" y="10566"/>
                  </a:lnTo>
                  <a:cubicBezTo>
                    <a:pt x="1169" y="10540"/>
                    <a:pt x="1156" y="10527"/>
                    <a:pt x="1131" y="10514"/>
                  </a:cubicBezTo>
                  <a:lnTo>
                    <a:pt x="1066" y="10463"/>
                  </a:lnTo>
                  <a:lnTo>
                    <a:pt x="989" y="10424"/>
                  </a:lnTo>
                  <a:lnTo>
                    <a:pt x="912" y="10399"/>
                  </a:lnTo>
                  <a:cubicBezTo>
                    <a:pt x="908" y="10397"/>
                    <a:pt x="904" y="10395"/>
                    <a:pt x="900" y="10393"/>
                  </a:cubicBezTo>
                  <a:lnTo>
                    <a:pt x="900" y="10393"/>
                  </a:lnTo>
                  <a:cubicBezTo>
                    <a:pt x="958" y="10369"/>
                    <a:pt x="1006" y="10345"/>
                    <a:pt x="1054" y="10309"/>
                  </a:cubicBezTo>
                  <a:cubicBezTo>
                    <a:pt x="1105" y="10283"/>
                    <a:pt x="1156" y="10245"/>
                    <a:pt x="1208" y="10206"/>
                  </a:cubicBezTo>
                  <a:cubicBezTo>
                    <a:pt x="1259" y="10168"/>
                    <a:pt x="1310" y="10129"/>
                    <a:pt x="1349" y="10078"/>
                  </a:cubicBezTo>
                  <a:cubicBezTo>
                    <a:pt x="1400" y="10039"/>
                    <a:pt x="1452" y="9975"/>
                    <a:pt x="1477" y="9924"/>
                  </a:cubicBezTo>
                  <a:cubicBezTo>
                    <a:pt x="1516" y="9859"/>
                    <a:pt x="1542" y="9795"/>
                    <a:pt x="1567" y="9731"/>
                  </a:cubicBezTo>
                  <a:cubicBezTo>
                    <a:pt x="1580" y="9705"/>
                    <a:pt x="1593" y="9667"/>
                    <a:pt x="1593" y="9628"/>
                  </a:cubicBezTo>
                  <a:cubicBezTo>
                    <a:pt x="1593" y="9590"/>
                    <a:pt x="1593" y="9564"/>
                    <a:pt x="1593" y="9526"/>
                  </a:cubicBezTo>
                  <a:cubicBezTo>
                    <a:pt x="1593" y="9448"/>
                    <a:pt x="1580" y="9384"/>
                    <a:pt x="1554" y="9320"/>
                  </a:cubicBezTo>
                  <a:cubicBezTo>
                    <a:pt x="1529" y="9243"/>
                    <a:pt x="1503" y="9192"/>
                    <a:pt x="1464" y="9127"/>
                  </a:cubicBezTo>
                  <a:cubicBezTo>
                    <a:pt x="1426" y="9076"/>
                    <a:pt x="1375" y="9025"/>
                    <a:pt x="1323" y="8973"/>
                  </a:cubicBezTo>
                  <a:cubicBezTo>
                    <a:pt x="1272" y="8935"/>
                    <a:pt x="1220" y="8896"/>
                    <a:pt x="1169" y="8858"/>
                  </a:cubicBezTo>
                  <a:cubicBezTo>
                    <a:pt x="1118" y="8819"/>
                    <a:pt x="1066" y="8794"/>
                    <a:pt x="1002" y="8768"/>
                  </a:cubicBezTo>
                  <a:cubicBezTo>
                    <a:pt x="986" y="8756"/>
                    <a:pt x="969" y="8745"/>
                    <a:pt x="951" y="8735"/>
                  </a:cubicBezTo>
                  <a:lnTo>
                    <a:pt x="951" y="8735"/>
                  </a:lnTo>
                  <a:cubicBezTo>
                    <a:pt x="955" y="8734"/>
                    <a:pt x="959" y="8731"/>
                    <a:pt x="964" y="8729"/>
                  </a:cubicBezTo>
                  <a:cubicBezTo>
                    <a:pt x="1015" y="8704"/>
                    <a:pt x="1079" y="8678"/>
                    <a:pt x="1118" y="8652"/>
                  </a:cubicBezTo>
                  <a:cubicBezTo>
                    <a:pt x="1182" y="8614"/>
                    <a:pt x="1233" y="8575"/>
                    <a:pt x="1285" y="8537"/>
                  </a:cubicBezTo>
                  <a:lnTo>
                    <a:pt x="1349" y="8473"/>
                  </a:lnTo>
                  <a:lnTo>
                    <a:pt x="1413" y="8383"/>
                  </a:lnTo>
                  <a:cubicBezTo>
                    <a:pt x="1439" y="8318"/>
                    <a:pt x="1477" y="8254"/>
                    <a:pt x="1490" y="8190"/>
                  </a:cubicBezTo>
                  <a:cubicBezTo>
                    <a:pt x="1503" y="8126"/>
                    <a:pt x="1503" y="8062"/>
                    <a:pt x="1503" y="7985"/>
                  </a:cubicBezTo>
                  <a:cubicBezTo>
                    <a:pt x="1503" y="7920"/>
                    <a:pt x="1477" y="7856"/>
                    <a:pt x="1452" y="7792"/>
                  </a:cubicBezTo>
                  <a:cubicBezTo>
                    <a:pt x="1439" y="7741"/>
                    <a:pt x="1413" y="7676"/>
                    <a:pt x="1375" y="7625"/>
                  </a:cubicBezTo>
                  <a:cubicBezTo>
                    <a:pt x="1336" y="7574"/>
                    <a:pt x="1310" y="7522"/>
                    <a:pt x="1259" y="7471"/>
                  </a:cubicBezTo>
                  <a:cubicBezTo>
                    <a:pt x="1220" y="7432"/>
                    <a:pt x="1182" y="7394"/>
                    <a:pt x="1131" y="7355"/>
                  </a:cubicBezTo>
                  <a:cubicBezTo>
                    <a:pt x="1092" y="7304"/>
                    <a:pt x="1041" y="7278"/>
                    <a:pt x="989" y="7240"/>
                  </a:cubicBezTo>
                  <a:cubicBezTo>
                    <a:pt x="980" y="7235"/>
                    <a:pt x="971" y="7230"/>
                    <a:pt x="962" y="7225"/>
                  </a:cubicBezTo>
                  <a:lnTo>
                    <a:pt x="962" y="7225"/>
                  </a:lnTo>
                  <a:cubicBezTo>
                    <a:pt x="1003" y="7212"/>
                    <a:pt x="1041" y="7198"/>
                    <a:pt x="1079" y="7176"/>
                  </a:cubicBezTo>
                  <a:cubicBezTo>
                    <a:pt x="1143" y="7150"/>
                    <a:pt x="1208" y="7111"/>
                    <a:pt x="1259" y="7086"/>
                  </a:cubicBezTo>
                  <a:cubicBezTo>
                    <a:pt x="1323" y="7034"/>
                    <a:pt x="1387" y="6996"/>
                    <a:pt x="1439" y="6944"/>
                  </a:cubicBezTo>
                  <a:cubicBezTo>
                    <a:pt x="1490" y="6893"/>
                    <a:pt x="1529" y="6829"/>
                    <a:pt x="1567" y="6777"/>
                  </a:cubicBezTo>
                  <a:cubicBezTo>
                    <a:pt x="1619" y="6713"/>
                    <a:pt x="1644" y="6649"/>
                    <a:pt x="1670" y="6572"/>
                  </a:cubicBezTo>
                  <a:lnTo>
                    <a:pt x="1708" y="6469"/>
                  </a:lnTo>
                  <a:cubicBezTo>
                    <a:pt x="1708" y="6431"/>
                    <a:pt x="1721" y="6392"/>
                    <a:pt x="1721" y="6354"/>
                  </a:cubicBezTo>
                  <a:cubicBezTo>
                    <a:pt x="1721" y="6315"/>
                    <a:pt x="1721" y="6277"/>
                    <a:pt x="1721" y="6238"/>
                  </a:cubicBezTo>
                  <a:lnTo>
                    <a:pt x="1708" y="6123"/>
                  </a:lnTo>
                  <a:lnTo>
                    <a:pt x="1696" y="6071"/>
                  </a:lnTo>
                  <a:lnTo>
                    <a:pt x="1683" y="6020"/>
                  </a:lnTo>
                  <a:lnTo>
                    <a:pt x="1644" y="5904"/>
                  </a:lnTo>
                  <a:cubicBezTo>
                    <a:pt x="1606" y="5840"/>
                    <a:pt x="1554" y="5776"/>
                    <a:pt x="1516" y="5712"/>
                  </a:cubicBezTo>
                  <a:cubicBezTo>
                    <a:pt x="1464" y="5660"/>
                    <a:pt x="1400" y="5609"/>
                    <a:pt x="1336" y="5570"/>
                  </a:cubicBezTo>
                  <a:cubicBezTo>
                    <a:pt x="1328" y="5566"/>
                    <a:pt x="1320" y="5561"/>
                    <a:pt x="1312" y="5556"/>
                  </a:cubicBezTo>
                  <a:lnTo>
                    <a:pt x="1312" y="5556"/>
                  </a:lnTo>
                  <a:cubicBezTo>
                    <a:pt x="1359" y="5522"/>
                    <a:pt x="1399" y="5482"/>
                    <a:pt x="1439" y="5442"/>
                  </a:cubicBezTo>
                  <a:cubicBezTo>
                    <a:pt x="1490" y="5391"/>
                    <a:pt x="1529" y="5326"/>
                    <a:pt x="1554" y="5249"/>
                  </a:cubicBezTo>
                  <a:cubicBezTo>
                    <a:pt x="1606" y="5108"/>
                    <a:pt x="1606" y="4954"/>
                    <a:pt x="1554" y="4800"/>
                  </a:cubicBezTo>
                  <a:cubicBezTo>
                    <a:pt x="1476" y="4576"/>
                    <a:pt x="1310" y="4391"/>
                    <a:pt x="1098" y="4271"/>
                  </a:cubicBezTo>
                  <a:lnTo>
                    <a:pt x="1098" y="4271"/>
                  </a:lnTo>
                  <a:lnTo>
                    <a:pt x="1143" y="4248"/>
                  </a:lnTo>
                  <a:cubicBezTo>
                    <a:pt x="1220" y="4209"/>
                    <a:pt x="1285" y="4171"/>
                    <a:pt x="1349" y="4119"/>
                  </a:cubicBezTo>
                  <a:cubicBezTo>
                    <a:pt x="1413" y="4068"/>
                    <a:pt x="1464" y="4004"/>
                    <a:pt x="1503" y="3939"/>
                  </a:cubicBezTo>
                  <a:cubicBezTo>
                    <a:pt x="1529" y="3901"/>
                    <a:pt x="1554" y="3862"/>
                    <a:pt x="1580" y="3837"/>
                  </a:cubicBezTo>
                  <a:lnTo>
                    <a:pt x="1619" y="3708"/>
                  </a:lnTo>
                  <a:lnTo>
                    <a:pt x="1644" y="3657"/>
                  </a:lnTo>
                  <a:lnTo>
                    <a:pt x="1657" y="3593"/>
                  </a:lnTo>
                  <a:lnTo>
                    <a:pt x="1670" y="3464"/>
                  </a:lnTo>
                  <a:cubicBezTo>
                    <a:pt x="1670" y="3426"/>
                    <a:pt x="1657" y="3387"/>
                    <a:pt x="1657" y="3336"/>
                  </a:cubicBezTo>
                  <a:cubicBezTo>
                    <a:pt x="1657" y="3297"/>
                    <a:pt x="1644" y="3259"/>
                    <a:pt x="1631" y="3220"/>
                  </a:cubicBezTo>
                  <a:cubicBezTo>
                    <a:pt x="1606" y="3143"/>
                    <a:pt x="1580" y="3066"/>
                    <a:pt x="1529" y="2989"/>
                  </a:cubicBezTo>
                  <a:cubicBezTo>
                    <a:pt x="1503" y="2964"/>
                    <a:pt x="1490" y="2925"/>
                    <a:pt x="1464" y="2899"/>
                  </a:cubicBezTo>
                  <a:lnTo>
                    <a:pt x="1375" y="2809"/>
                  </a:lnTo>
                  <a:cubicBezTo>
                    <a:pt x="1323" y="2745"/>
                    <a:pt x="1259" y="2707"/>
                    <a:pt x="1182" y="2668"/>
                  </a:cubicBezTo>
                  <a:cubicBezTo>
                    <a:pt x="1118" y="2617"/>
                    <a:pt x="1054" y="2591"/>
                    <a:pt x="976" y="2565"/>
                  </a:cubicBezTo>
                  <a:cubicBezTo>
                    <a:pt x="938" y="2553"/>
                    <a:pt x="912" y="2527"/>
                    <a:pt x="874" y="2527"/>
                  </a:cubicBezTo>
                  <a:lnTo>
                    <a:pt x="758" y="2501"/>
                  </a:lnTo>
                  <a:cubicBezTo>
                    <a:pt x="750" y="2499"/>
                    <a:pt x="742" y="2496"/>
                    <a:pt x="734" y="2494"/>
                  </a:cubicBezTo>
                  <a:lnTo>
                    <a:pt x="734" y="2494"/>
                  </a:lnTo>
                  <a:cubicBezTo>
                    <a:pt x="759" y="2478"/>
                    <a:pt x="784" y="2462"/>
                    <a:pt x="810" y="2450"/>
                  </a:cubicBezTo>
                  <a:cubicBezTo>
                    <a:pt x="848" y="2411"/>
                    <a:pt x="899" y="2386"/>
                    <a:pt x="938" y="2334"/>
                  </a:cubicBezTo>
                  <a:cubicBezTo>
                    <a:pt x="976" y="2296"/>
                    <a:pt x="1015" y="2257"/>
                    <a:pt x="1054" y="2219"/>
                  </a:cubicBezTo>
                  <a:cubicBezTo>
                    <a:pt x="1092" y="2167"/>
                    <a:pt x="1118" y="2116"/>
                    <a:pt x="1156" y="2065"/>
                  </a:cubicBezTo>
                  <a:cubicBezTo>
                    <a:pt x="1208" y="1962"/>
                    <a:pt x="1246" y="1846"/>
                    <a:pt x="1259" y="1731"/>
                  </a:cubicBezTo>
                  <a:cubicBezTo>
                    <a:pt x="1259" y="1667"/>
                    <a:pt x="1246" y="1602"/>
                    <a:pt x="1233" y="1551"/>
                  </a:cubicBezTo>
                  <a:lnTo>
                    <a:pt x="1208" y="1461"/>
                  </a:lnTo>
                  <a:cubicBezTo>
                    <a:pt x="1195" y="1435"/>
                    <a:pt x="1182" y="1410"/>
                    <a:pt x="1156" y="1384"/>
                  </a:cubicBezTo>
                  <a:cubicBezTo>
                    <a:pt x="1131" y="1333"/>
                    <a:pt x="1092" y="1281"/>
                    <a:pt x="1041" y="1243"/>
                  </a:cubicBezTo>
                  <a:cubicBezTo>
                    <a:pt x="1002" y="1204"/>
                    <a:pt x="951" y="1166"/>
                    <a:pt x="899" y="1140"/>
                  </a:cubicBezTo>
                  <a:cubicBezTo>
                    <a:pt x="848" y="1114"/>
                    <a:pt x="797" y="1089"/>
                    <a:pt x="745" y="1076"/>
                  </a:cubicBezTo>
                  <a:cubicBezTo>
                    <a:pt x="725" y="1066"/>
                    <a:pt x="704" y="1058"/>
                    <a:pt x="681" y="1052"/>
                  </a:cubicBezTo>
                  <a:lnTo>
                    <a:pt x="681" y="1052"/>
                  </a:lnTo>
                  <a:cubicBezTo>
                    <a:pt x="752" y="1030"/>
                    <a:pt x="821" y="1004"/>
                    <a:pt x="887" y="973"/>
                  </a:cubicBezTo>
                  <a:cubicBezTo>
                    <a:pt x="989" y="909"/>
                    <a:pt x="1079" y="832"/>
                    <a:pt x="1131" y="729"/>
                  </a:cubicBezTo>
                  <a:cubicBezTo>
                    <a:pt x="1182" y="626"/>
                    <a:pt x="1195" y="498"/>
                    <a:pt x="1156" y="395"/>
                  </a:cubicBezTo>
                  <a:cubicBezTo>
                    <a:pt x="1105" y="292"/>
                    <a:pt x="1028" y="203"/>
                    <a:pt x="938" y="138"/>
                  </a:cubicBezTo>
                  <a:cubicBezTo>
                    <a:pt x="848" y="74"/>
                    <a:pt x="745" y="36"/>
                    <a:pt x="630" y="23"/>
                  </a:cubicBezTo>
                  <a:cubicBezTo>
                    <a:pt x="549" y="8"/>
                    <a:pt x="466" y="0"/>
                    <a:pt x="382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9"/>
            <p:cNvSpPr/>
            <p:nvPr/>
          </p:nvSpPr>
          <p:spPr>
            <a:xfrm>
              <a:off x="4612275" y="1588575"/>
              <a:ext cx="166625" cy="94725"/>
            </a:xfrm>
            <a:custGeom>
              <a:avLst/>
              <a:gdLst/>
              <a:ahLst/>
              <a:cxnLst/>
              <a:rect l="l" t="t" r="r" b="b"/>
              <a:pathLst>
                <a:path w="6665" h="3789" extrusionOk="0">
                  <a:moveTo>
                    <a:pt x="0" y="1041"/>
                  </a:moveTo>
                  <a:cubicBezTo>
                    <a:pt x="1772" y="0"/>
                    <a:pt x="4944" y="707"/>
                    <a:pt x="6665" y="2325"/>
                  </a:cubicBezTo>
                  <a:cubicBezTo>
                    <a:pt x="4597" y="3583"/>
                    <a:pt x="2414" y="3789"/>
                    <a:pt x="0" y="321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9"/>
            <p:cNvSpPr/>
            <p:nvPr/>
          </p:nvSpPr>
          <p:spPr>
            <a:xfrm>
              <a:off x="4311450" y="1455975"/>
              <a:ext cx="248500" cy="310475"/>
            </a:xfrm>
            <a:custGeom>
              <a:avLst/>
              <a:gdLst/>
              <a:ahLst/>
              <a:cxnLst/>
              <a:rect l="l" t="t" r="r" b="b"/>
              <a:pathLst>
                <a:path w="9940" h="12419" extrusionOk="0">
                  <a:moveTo>
                    <a:pt x="8669" y="1"/>
                  </a:moveTo>
                  <a:cubicBezTo>
                    <a:pt x="5908" y="1234"/>
                    <a:pt x="3776" y="3430"/>
                    <a:pt x="2440" y="6640"/>
                  </a:cubicBezTo>
                  <a:cubicBezTo>
                    <a:pt x="2029" y="6203"/>
                    <a:pt x="1310" y="5600"/>
                    <a:pt x="810" y="6024"/>
                  </a:cubicBezTo>
                  <a:cubicBezTo>
                    <a:pt x="0" y="6717"/>
                    <a:pt x="1246" y="7346"/>
                    <a:pt x="1683" y="7526"/>
                  </a:cubicBezTo>
                  <a:cubicBezTo>
                    <a:pt x="540" y="7706"/>
                    <a:pt x="193" y="8656"/>
                    <a:pt x="1118" y="9106"/>
                  </a:cubicBezTo>
                  <a:cubicBezTo>
                    <a:pt x="1811" y="9465"/>
                    <a:pt x="2235" y="8964"/>
                    <a:pt x="2672" y="8438"/>
                  </a:cubicBezTo>
                  <a:cubicBezTo>
                    <a:pt x="3917" y="10377"/>
                    <a:pt x="6511" y="11725"/>
                    <a:pt x="9182" y="12419"/>
                  </a:cubicBezTo>
                  <a:cubicBezTo>
                    <a:pt x="9722" y="10069"/>
                    <a:pt x="9863" y="9080"/>
                    <a:pt x="9876" y="6820"/>
                  </a:cubicBezTo>
                  <a:cubicBezTo>
                    <a:pt x="9876" y="4932"/>
                    <a:pt x="9940" y="1542"/>
                    <a:pt x="8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9"/>
            <p:cNvSpPr/>
            <p:nvPr/>
          </p:nvSpPr>
          <p:spPr>
            <a:xfrm>
              <a:off x="4310825" y="1454475"/>
              <a:ext cx="248500" cy="310475"/>
            </a:xfrm>
            <a:custGeom>
              <a:avLst/>
              <a:gdLst/>
              <a:ahLst/>
              <a:cxnLst/>
              <a:rect l="l" t="t" r="r" b="b"/>
              <a:pathLst>
                <a:path w="9940" h="12419" extrusionOk="0">
                  <a:moveTo>
                    <a:pt x="8669" y="1"/>
                  </a:moveTo>
                  <a:cubicBezTo>
                    <a:pt x="5908" y="1234"/>
                    <a:pt x="3776" y="3430"/>
                    <a:pt x="2440" y="6640"/>
                  </a:cubicBezTo>
                  <a:cubicBezTo>
                    <a:pt x="2029" y="6203"/>
                    <a:pt x="1310" y="5600"/>
                    <a:pt x="810" y="6024"/>
                  </a:cubicBezTo>
                  <a:cubicBezTo>
                    <a:pt x="0" y="6717"/>
                    <a:pt x="1246" y="7346"/>
                    <a:pt x="1683" y="7526"/>
                  </a:cubicBezTo>
                  <a:cubicBezTo>
                    <a:pt x="540" y="7706"/>
                    <a:pt x="193" y="8656"/>
                    <a:pt x="1118" y="9106"/>
                  </a:cubicBezTo>
                  <a:cubicBezTo>
                    <a:pt x="1811" y="9465"/>
                    <a:pt x="2235" y="8964"/>
                    <a:pt x="2672" y="8438"/>
                  </a:cubicBezTo>
                  <a:cubicBezTo>
                    <a:pt x="3917" y="10377"/>
                    <a:pt x="6511" y="11725"/>
                    <a:pt x="9182" y="12419"/>
                  </a:cubicBezTo>
                  <a:cubicBezTo>
                    <a:pt x="9722" y="10069"/>
                    <a:pt x="9863" y="9080"/>
                    <a:pt x="9876" y="6820"/>
                  </a:cubicBezTo>
                  <a:cubicBezTo>
                    <a:pt x="9876" y="4932"/>
                    <a:pt x="9940" y="1542"/>
                    <a:pt x="8669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9"/>
            <p:cNvSpPr/>
            <p:nvPr/>
          </p:nvSpPr>
          <p:spPr>
            <a:xfrm>
              <a:off x="4433125" y="1594025"/>
              <a:ext cx="63600" cy="49150"/>
            </a:xfrm>
            <a:custGeom>
              <a:avLst/>
              <a:gdLst/>
              <a:ahLst/>
              <a:cxnLst/>
              <a:rect l="l" t="t" r="r" b="b"/>
              <a:pathLst>
                <a:path w="2544" h="1966" extrusionOk="0">
                  <a:moveTo>
                    <a:pt x="1272" y="1"/>
                  </a:moveTo>
                  <a:cubicBezTo>
                    <a:pt x="0" y="1"/>
                    <a:pt x="0" y="1965"/>
                    <a:pt x="1272" y="1965"/>
                  </a:cubicBezTo>
                  <a:cubicBezTo>
                    <a:pt x="2543" y="1965"/>
                    <a:pt x="2543" y="1"/>
                    <a:pt x="1272" y="1"/>
                  </a:cubicBezTo>
                  <a:close/>
                </a:path>
              </a:pathLst>
            </a:custGeom>
            <a:solidFill>
              <a:srgbClr val="294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9"/>
            <p:cNvSpPr/>
            <p:nvPr/>
          </p:nvSpPr>
          <p:spPr>
            <a:xfrm>
              <a:off x="4462975" y="1603350"/>
              <a:ext cx="19625" cy="14775"/>
            </a:xfrm>
            <a:custGeom>
              <a:avLst/>
              <a:gdLst/>
              <a:ahLst/>
              <a:cxnLst/>
              <a:rect l="l" t="t" r="r" b="b"/>
              <a:pathLst>
                <a:path w="785" h="591" extrusionOk="0">
                  <a:moveTo>
                    <a:pt x="399" y="0"/>
                  </a:moveTo>
                  <a:cubicBezTo>
                    <a:pt x="1" y="0"/>
                    <a:pt x="1" y="591"/>
                    <a:pt x="399" y="591"/>
                  </a:cubicBezTo>
                  <a:cubicBezTo>
                    <a:pt x="784" y="591"/>
                    <a:pt x="784" y="0"/>
                    <a:pt x="3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9"/>
            <p:cNvSpPr/>
            <p:nvPr/>
          </p:nvSpPr>
          <p:spPr>
            <a:xfrm>
              <a:off x="4474550" y="1657600"/>
              <a:ext cx="50725" cy="39200"/>
            </a:xfrm>
            <a:custGeom>
              <a:avLst/>
              <a:gdLst/>
              <a:ahLst/>
              <a:cxnLst/>
              <a:rect l="l" t="t" r="r" b="b"/>
              <a:pathLst>
                <a:path w="2029" h="1568" extrusionOk="0">
                  <a:moveTo>
                    <a:pt x="1014" y="0"/>
                  </a:moveTo>
                  <a:cubicBezTo>
                    <a:pt x="0" y="0"/>
                    <a:pt x="0" y="1567"/>
                    <a:pt x="1014" y="1567"/>
                  </a:cubicBezTo>
                  <a:cubicBezTo>
                    <a:pt x="2029" y="1567"/>
                    <a:pt x="2029" y="0"/>
                    <a:pt x="10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" name="Google Shape;1445;p29"/>
          <p:cNvGrpSpPr/>
          <p:nvPr/>
        </p:nvGrpSpPr>
        <p:grpSpPr>
          <a:xfrm>
            <a:off x="5242147" y="3596860"/>
            <a:ext cx="2415119" cy="1452242"/>
            <a:chOff x="5242147" y="3596860"/>
            <a:chExt cx="2415119" cy="1452242"/>
          </a:xfrm>
        </p:grpSpPr>
        <p:sp>
          <p:nvSpPr>
            <p:cNvPr id="1446" name="Google Shape;1446;p29"/>
            <p:cNvSpPr/>
            <p:nvPr/>
          </p:nvSpPr>
          <p:spPr>
            <a:xfrm flipH="1">
              <a:off x="5315293" y="3646576"/>
              <a:ext cx="2341973" cy="1367819"/>
            </a:xfrm>
            <a:custGeom>
              <a:avLst/>
              <a:gdLst/>
              <a:ahLst/>
              <a:cxnLst/>
              <a:rect l="l" t="t" r="r" b="b"/>
              <a:pathLst>
                <a:path w="29960" h="17498" extrusionOk="0">
                  <a:moveTo>
                    <a:pt x="20128" y="0"/>
                  </a:moveTo>
                  <a:cubicBezTo>
                    <a:pt x="19506" y="0"/>
                    <a:pt x="19832" y="1143"/>
                    <a:pt x="19301" y="1993"/>
                  </a:cubicBezTo>
                  <a:cubicBezTo>
                    <a:pt x="18281" y="1746"/>
                    <a:pt x="17242" y="1621"/>
                    <a:pt x="16218" y="1621"/>
                  </a:cubicBezTo>
                  <a:cubicBezTo>
                    <a:pt x="13401" y="1621"/>
                    <a:pt x="10696" y="2567"/>
                    <a:pt x="8784" y="4535"/>
                  </a:cubicBezTo>
                  <a:cubicBezTo>
                    <a:pt x="7423" y="5935"/>
                    <a:pt x="5471" y="8362"/>
                    <a:pt x="4765" y="11765"/>
                  </a:cubicBezTo>
                  <a:cubicBezTo>
                    <a:pt x="4693" y="11815"/>
                    <a:pt x="4622" y="11835"/>
                    <a:pt x="4543" y="11835"/>
                  </a:cubicBezTo>
                  <a:cubicBezTo>
                    <a:pt x="4257" y="11835"/>
                    <a:pt x="3875" y="11559"/>
                    <a:pt x="3018" y="11418"/>
                  </a:cubicBezTo>
                  <a:cubicBezTo>
                    <a:pt x="2890" y="11391"/>
                    <a:pt x="2734" y="11377"/>
                    <a:pt x="2563" y="11377"/>
                  </a:cubicBezTo>
                  <a:cubicBezTo>
                    <a:pt x="1690" y="11377"/>
                    <a:pt x="406" y="11747"/>
                    <a:pt x="180" y="12638"/>
                  </a:cubicBezTo>
                  <a:cubicBezTo>
                    <a:pt x="0" y="13730"/>
                    <a:pt x="2748" y="14269"/>
                    <a:pt x="3699" y="14282"/>
                  </a:cubicBezTo>
                  <a:cubicBezTo>
                    <a:pt x="3597" y="15885"/>
                    <a:pt x="3704" y="17498"/>
                    <a:pt x="5005" y="17498"/>
                  </a:cubicBezTo>
                  <a:cubicBezTo>
                    <a:pt x="5184" y="17498"/>
                    <a:pt x="5385" y="17468"/>
                    <a:pt x="5612" y="17402"/>
                  </a:cubicBezTo>
                  <a:cubicBezTo>
                    <a:pt x="6575" y="16889"/>
                    <a:pt x="6524" y="14564"/>
                    <a:pt x="5882" y="12908"/>
                  </a:cubicBezTo>
                  <a:cubicBezTo>
                    <a:pt x="6691" y="12266"/>
                    <a:pt x="7590" y="11726"/>
                    <a:pt x="8527" y="11303"/>
                  </a:cubicBezTo>
                  <a:lnTo>
                    <a:pt x="8745" y="11213"/>
                  </a:lnTo>
                  <a:lnTo>
                    <a:pt x="8912" y="11136"/>
                  </a:lnTo>
                  <a:cubicBezTo>
                    <a:pt x="8989" y="11097"/>
                    <a:pt x="9066" y="11071"/>
                    <a:pt x="9143" y="11046"/>
                  </a:cubicBezTo>
                  <a:lnTo>
                    <a:pt x="9310" y="10982"/>
                  </a:lnTo>
                  <a:lnTo>
                    <a:pt x="9619" y="10866"/>
                  </a:lnTo>
                  <a:lnTo>
                    <a:pt x="9773" y="10815"/>
                  </a:lnTo>
                  <a:lnTo>
                    <a:pt x="9965" y="10750"/>
                  </a:lnTo>
                  <a:lnTo>
                    <a:pt x="10132" y="10699"/>
                  </a:lnTo>
                  <a:lnTo>
                    <a:pt x="10299" y="10635"/>
                  </a:lnTo>
                  <a:lnTo>
                    <a:pt x="10492" y="10583"/>
                  </a:lnTo>
                  <a:lnTo>
                    <a:pt x="10684" y="10519"/>
                  </a:lnTo>
                  <a:lnTo>
                    <a:pt x="10928" y="10442"/>
                  </a:lnTo>
                  <a:lnTo>
                    <a:pt x="11044" y="10404"/>
                  </a:lnTo>
                  <a:lnTo>
                    <a:pt x="11327" y="10314"/>
                  </a:lnTo>
                  <a:cubicBezTo>
                    <a:pt x="11946" y="10240"/>
                    <a:pt x="12570" y="10202"/>
                    <a:pt x="13193" y="10202"/>
                  </a:cubicBezTo>
                  <a:cubicBezTo>
                    <a:pt x="13539" y="10202"/>
                    <a:pt x="13885" y="10214"/>
                    <a:pt x="14229" y="10237"/>
                  </a:cubicBezTo>
                  <a:cubicBezTo>
                    <a:pt x="14396" y="10250"/>
                    <a:pt x="14537" y="10262"/>
                    <a:pt x="14691" y="10275"/>
                  </a:cubicBezTo>
                  <a:cubicBezTo>
                    <a:pt x="15577" y="10365"/>
                    <a:pt x="16450" y="10545"/>
                    <a:pt x="17298" y="10802"/>
                  </a:cubicBezTo>
                  <a:cubicBezTo>
                    <a:pt x="17683" y="10917"/>
                    <a:pt x="18068" y="11059"/>
                    <a:pt x="18454" y="11213"/>
                  </a:cubicBezTo>
                  <a:lnTo>
                    <a:pt x="18775" y="11380"/>
                  </a:lnTo>
                  <a:lnTo>
                    <a:pt x="18890" y="11431"/>
                  </a:lnTo>
                  <a:lnTo>
                    <a:pt x="19109" y="11547"/>
                  </a:lnTo>
                  <a:lnTo>
                    <a:pt x="19237" y="11611"/>
                  </a:lnTo>
                  <a:lnTo>
                    <a:pt x="19442" y="11726"/>
                  </a:lnTo>
                  <a:lnTo>
                    <a:pt x="19584" y="11791"/>
                  </a:lnTo>
                  <a:lnTo>
                    <a:pt x="19763" y="11893"/>
                  </a:lnTo>
                  <a:lnTo>
                    <a:pt x="20611" y="12356"/>
                  </a:lnTo>
                  <a:lnTo>
                    <a:pt x="20650" y="12368"/>
                  </a:lnTo>
                  <a:lnTo>
                    <a:pt x="20971" y="12548"/>
                  </a:lnTo>
                  <a:lnTo>
                    <a:pt x="21022" y="12574"/>
                  </a:lnTo>
                  <a:cubicBezTo>
                    <a:pt x="21844" y="13011"/>
                    <a:pt x="22704" y="13370"/>
                    <a:pt x="23590" y="13627"/>
                  </a:cubicBezTo>
                  <a:cubicBezTo>
                    <a:pt x="24209" y="13807"/>
                    <a:pt x="24774" y="13887"/>
                    <a:pt x="25285" y="13887"/>
                  </a:cubicBezTo>
                  <a:cubicBezTo>
                    <a:pt x="25612" y="13887"/>
                    <a:pt x="25916" y="13854"/>
                    <a:pt x="26197" y="13794"/>
                  </a:cubicBezTo>
                  <a:cubicBezTo>
                    <a:pt x="26261" y="13832"/>
                    <a:pt x="26338" y="13871"/>
                    <a:pt x="26403" y="13909"/>
                  </a:cubicBezTo>
                  <a:cubicBezTo>
                    <a:pt x="27122" y="14282"/>
                    <a:pt x="27687" y="14796"/>
                    <a:pt x="28444" y="15065"/>
                  </a:cubicBezTo>
                  <a:cubicBezTo>
                    <a:pt x="28551" y="15092"/>
                    <a:pt x="28663" y="15105"/>
                    <a:pt x="28775" y="15105"/>
                  </a:cubicBezTo>
                  <a:cubicBezTo>
                    <a:pt x="28932" y="15105"/>
                    <a:pt x="29091" y="15079"/>
                    <a:pt x="29240" y="15027"/>
                  </a:cubicBezTo>
                  <a:cubicBezTo>
                    <a:pt x="29613" y="14834"/>
                    <a:pt x="29960" y="14179"/>
                    <a:pt x="29407" y="13460"/>
                  </a:cubicBezTo>
                  <a:cubicBezTo>
                    <a:pt x="29048" y="12985"/>
                    <a:pt x="28663" y="12548"/>
                    <a:pt x="28290" y="12086"/>
                  </a:cubicBezTo>
                  <a:cubicBezTo>
                    <a:pt x="28598" y="11264"/>
                    <a:pt x="28560" y="10339"/>
                    <a:pt x="28175" y="9543"/>
                  </a:cubicBezTo>
                  <a:cubicBezTo>
                    <a:pt x="27134" y="6924"/>
                    <a:pt x="25208" y="4741"/>
                    <a:pt x="22756" y="3367"/>
                  </a:cubicBezTo>
                  <a:cubicBezTo>
                    <a:pt x="22345" y="2057"/>
                    <a:pt x="21638" y="349"/>
                    <a:pt x="20316" y="28"/>
                  </a:cubicBezTo>
                  <a:cubicBezTo>
                    <a:pt x="20245" y="9"/>
                    <a:pt x="20183" y="0"/>
                    <a:pt x="20128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9"/>
            <p:cNvSpPr/>
            <p:nvPr/>
          </p:nvSpPr>
          <p:spPr>
            <a:xfrm flipH="1">
              <a:off x="5300206" y="3630629"/>
              <a:ext cx="2355106" cy="1418473"/>
            </a:xfrm>
            <a:custGeom>
              <a:avLst/>
              <a:gdLst/>
              <a:ahLst/>
              <a:cxnLst/>
              <a:rect l="l" t="t" r="r" b="b"/>
              <a:pathLst>
                <a:path w="30128" h="18146" extrusionOk="0">
                  <a:moveTo>
                    <a:pt x="29408" y="13651"/>
                  </a:moveTo>
                  <a:cubicBezTo>
                    <a:pt x="29036" y="13189"/>
                    <a:pt x="28663" y="12739"/>
                    <a:pt x="28278" y="12290"/>
                  </a:cubicBezTo>
                  <a:cubicBezTo>
                    <a:pt x="28586" y="11455"/>
                    <a:pt x="28548" y="10543"/>
                    <a:pt x="28175" y="9734"/>
                  </a:cubicBezTo>
                  <a:cubicBezTo>
                    <a:pt x="27122" y="7115"/>
                    <a:pt x="25209" y="4945"/>
                    <a:pt x="22743" y="3558"/>
                  </a:cubicBezTo>
                  <a:cubicBezTo>
                    <a:pt x="22345" y="2248"/>
                    <a:pt x="21626" y="553"/>
                    <a:pt x="20303" y="232"/>
                  </a:cubicBezTo>
                  <a:cubicBezTo>
                    <a:pt x="19430" y="1"/>
                    <a:pt x="19867" y="1259"/>
                    <a:pt x="19289" y="2197"/>
                  </a:cubicBezTo>
                  <a:cubicBezTo>
                    <a:pt x="15462" y="1259"/>
                    <a:pt x="11379" y="2042"/>
                    <a:pt x="8772" y="4739"/>
                  </a:cubicBezTo>
                  <a:cubicBezTo>
                    <a:pt x="7423" y="6126"/>
                    <a:pt x="5459" y="8553"/>
                    <a:pt x="4765" y="11956"/>
                  </a:cubicBezTo>
                  <a:cubicBezTo>
                    <a:pt x="4418" y="12187"/>
                    <a:pt x="4110" y="11802"/>
                    <a:pt x="3006" y="11622"/>
                  </a:cubicBezTo>
                  <a:cubicBezTo>
                    <a:pt x="2223" y="11455"/>
                    <a:pt x="438" y="11763"/>
                    <a:pt x="168" y="12829"/>
                  </a:cubicBezTo>
                  <a:cubicBezTo>
                    <a:pt x="1" y="13921"/>
                    <a:pt x="2749" y="14473"/>
                    <a:pt x="3687" y="14486"/>
                  </a:cubicBezTo>
                  <a:cubicBezTo>
                    <a:pt x="3571" y="16296"/>
                    <a:pt x="3738" y="18146"/>
                    <a:pt x="5600" y="17606"/>
                  </a:cubicBezTo>
                  <a:cubicBezTo>
                    <a:pt x="6563" y="17093"/>
                    <a:pt x="6499" y="14756"/>
                    <a:pt x="5857" y="13112"/>
                  </a:cubicBezTo>
                  <a:cubicBezTo>
                    <a:pt x="8104" y="11353"/>
                    <a:pt x="9940" y="10980"/>
                    <a:pt x="11314" y="10518"/>
                  </a:cubicBezTo>
                  <a:cubicBezTo>
                    <a:pt x="13973" y="10197"/>
                    <a:pt x="16477" y="10582"/>
                    <a:pt x="18441" y="11417"/>
                  </a:cubicBezTo>
                  <a:cubicBezTo>
                    <a:pt x="19995" y="12110"/>
                    <a:pt x="21446" y="13202"/>
                    <a:pt x="23591" y="13831"/>
                  </a:cubicBezTo>
                  <a:cubicBezTo>
                    <a:pt x="24605" y="14126"/>
                    <a:pt x="25479" y="14152"/>
                    <a:pt x="26198" y="13985"/>
                  </a:cubicBezTo>
                  <a:cubicBezTo>
                    <a:pt x="26262" y="14024"/>
                    <a:pt x="26326" y="14062"/>
                    <a:pt x="26403" y="14101"/>
                  </a:cubicBezTo>
                  <a:cubicBezTo>
                    <a:pt x="27122" y="14473"/>
                    <a:pt x="27687" y="14987"/>
                    <a:pt x="28445" y="15256"/>
                  </a:cubicBezTo>
                  <a:cubicBezTo>
                    <a:pt x="29511" y="15629"/>
                    <a:pt x="30127" y="14601"/>
                    <a:pt x="29408" y="136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9"/>
            <p:cNvSpPr/>
            <p:nvPr/>
          </p:nvSpPr>
          <p:spPr>
            <a:xfrm flipH="1">
              <a:off x="5981849" y="4305236"/>
              <a:ext cx="1013943" cy="339336"/>
            </a:xfrm>
            <a:custGeom>
              <a:avLst/>
              <a:gdLst/>
              <a:ahLst/>
              <a:cxnLst/>
              <a:rect l="l" t="t" r="r" b="b"/>
              <a:pathLst>
                <a:path w="12971" h="4341" extrusionOk="0">
                  <a:moveTo>
                    <a:pt x="6884" y="193"/>
                  </a:moveTo>
                  <a:cubicBezTo>
                    <a:pt x="5086" y="103"/>
                    <a:pt x="2659" y="0"/>
                    <a:pt x="1221" y="1310"/>
                  </a:cubicBezTo>
                  <a:cubicBezTo>
                    <a:pt x="720" y="1759"/>
                    <a:pt x="309" y="2312"/>
                    <a:pt x="1" y="2915"/>
                  </a:cubicBezTo>
                  <a:cubicBezTo>
                    <a:pt x="1105" y="2401"/>
                    <a:pt x="2068" y="2157"/>
                    <a:pt x="2890" y="1888"/>
                  </a:cubicBezTo>
                  <a:cubicBezTo>
                    <a:pt x="5548" y="1567"/>
                    <a:pt x="8053" y="1952"/>
                    <a:pt x="10004" y="2787"/>
                  </a:cubicBezTo>
                  <a:cubicBezTo>
                    <a:pt x="10968" y="3223"/>
                    <a:pt x="11892" y="3801"/>
                    <a:pt x="12971" y="4341"/>
                  </a:cubicBezTo>
                  <a:cubicBezTo>
                    <a:pt x="12586" y="1477"/>
                    <a:pt x="9619" y="360"/>
                    <a:pt x="6884" y="193"/>
                  </a:cubicBezTo>
                  <a:close/>
                </a:path>
              </a:pathLst>
            </a:custGeom>
            <a:solidFill>
              <a:srgbClr val="FEFEFE">
                <a:alpha val="6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9"/>
            <p:cNvSpPr/>
            <p:nvPr/>
          </p:nvSpPr>
          <p:spPr>
            <a:xfrm flipH="1">
              <a:off x="5380565" y="4621434"/>
              <a:ext cx="237949" cy="206838"/>
            </a:xfrm>
            <a:custGeom>
              <a:avLst/>
              <a:gdLst/>
              <a:ahLst/>
              <a:cxnLst/>
              <a:rect l="l" t="t" r="r" b="b"/>
              <a:pathLst>
                <a:path w="3044" h="2646" extrusionOk="0">
                  <a:moveTo>
                    <a:pt x="0" y="0"/>
                  </a:moveTo>
                  <a:cubicBezTo>
                    <a:pt x="1" y="0"/>
                    <a:pt x="39" y="52"/>
                    <a:pt x="103" y="154"/>
                  </a:cubicBezTo>
                  <a:lnTo>
                    <a:pt x="206" y="308"/>
                  </a:lnTo>
                  <a:lnTo>
                    <a:pt x="283" y="411"/>
                  </a:lnTo>
                  <a:cubicBezTo>
                    <a:pt x="309" y="450"/>
                    <a:pt x="334" y="488"/>
                    <a:pt x="373" y="514"/>
                  </a:cubicBezTo>
                  <a:lnTo>
                    <a:pt x="578" y="758"/>
                  </a:lnTo>
                  <a:cubicBezTo>
                    <a:pt x="655" y="835"/>
                    <a:pt x="732" y="912"/>
                    <a:pt x="822" y="989"/>
                  </a:cubicBezTo>
                  <a:cubicBezTo>
                    <a:pt x="912" y="1079"/>
                    <a:pt x="989" y="1169"/>
                    <a:pt x="1092" y="1233"/>
                  </a:cubicBezTo>
                  <a:lnTo>
                    <a:pt x="1387" y="1477"/>
                  </a:lnTo>
                  <a:cubicBezTo>
                    <a:pt x="1490" y="1554"/>
                    <a:pt x="1593" y="1631"/>
                    <a:pt x="1696" y="1708"/>
                  </a:cubicBezTo>
                  <a:cubicBezTo>
                    <a:pt x="1785" y="1785"/>
                    <a:pt x="1888" y="1849"/>
                    <a:pt x="1991" y="1914"/>
                  </a:cubicBezTo>
                  <a:lnTo>
                    <a:pt x="2517" y="2286"/>
                  </a:lnTo>
                  <a:cubicBezTo>
                    <a:pt x="2594" y="2337"/>
                    <a:pt x="2672" y="2376"/>
                    <a:pt x="2736" y="2427"/>
                  </a:cubicBezTo>
                  <a:lnTo>
                    <a:pt x="2903" y="2543"/>
                  </a:lnTo>
                  <a:cubicBezTo>
                    <a:pt x="2993" y="2607"/>
                    <a:pt x="3044" y="2646"/>
                    <a:pt x="3044" y="2646"/>
                  </a:cubicBezTo>
                  <a:lnTo>
                    <a:pt x="2916" y="2517"/>
                  </a:lnTo>
                  <a:cubicBezTo>
                    <a:pt x="2838" y="2440"/>
                    <a:pt x="2723" y="2325"/>
                    <a:pt x="2582" y="2209"/>
                  </a:cubicBezTo>
                  <a:cubicBezTo>
                    <a:pt x="2428" y="2093"/>
                    <a:pt x="2261" y="1952"/>
                    <a:pt x="2068" y="1798"/>
                  </a:cubicBezTo>
                  <a:lnTo>
                    <a:pt x="1785" y="1580"/>
                  </a:lnTo>
                  <a:cubicBezTo>
                    <a:pt x="1683" y="1503"/>
                    <a:pt x="1580" y="1426"/>
                    <a:pt x="1490" y="1349"/>
                  </a:cubicBezTo>
                  <a:lnTo>
                    <a:pt x="1195" y="1117"/>
                  </a:lnTo>
                  <a:cubicBezTo>
                    <a:pt x="1092" y="1053"/>
                    <a:pt x="1002" y="963"/>
                    <a:pt x="912" y="886"/>
                  </a:cubicBezTo>
                  <a:cubicBezTo>
                    <a:pt x="822" y="809"/>
                    <a:pt x="732" y="745"/>
                    <a:pt x="655" y="668"/>
                  </a:cubicBezTo>
                  <a:cubicBezTo>
                    <a:pt x="578" y="591"/>
                    <a:pt x="501" y="527"/>
                    <a:pt x="437" y="462"/>
                  </a:cubicBezTo>
                  <a:cubicBezTo>
                    <a:pt x="373" y="398"/>
                    <a:pt x="309" y="347"/>
                    <a:pt x="257" y="283"/>
                  </a:cubicBezTo>
                  <a:lnTo>
                    <a:pt x="116" y="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9"/>
            <p:cNvSpPr/>
            <p:nvPr/>
          </p:nvSpPr>
          <p:spPr>
            <a:xfrm flipH="1">
              <a:off x="5751951" y="4493939"/>
              <a:ext cx="158685" cy="123509"/>
            </a:xfrm>
            <a:custGeom>
              <a:avLst/>
              <a:gdLst/>
              <a:ahLst/>
              <a:cxnLst/>
              <a:rect l="l" t="t" r="r" b="b"/>
              <a:pathLst>
                <a:path w="2030" h="1580" extrusionOk="0">
                  <a:moveTo>
                    <a:pt x="1015" y="0"/>
                  </a:moveTo>
                  <a:cubicBezTo>
                    <a:pt x="1" y="0"/>
                    <a:pt x="1" y="1580"/>
                    <a:pt x="1015" y="1580"/>
                  </a:cubicBezTo>
                  <a:cubicBezTo>
                    <a:pt x="2030" y="1580"/>
                    <a:pt x="2030" y="0"/>
                    <a:pt x="1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9"/>
            <p:cNvSpPr/>
            <p:nvPr/>
          </p:nvSpPr>
          <p:spPr>
            <a:xfrm flipH="1">
              <a:off x="5629458" y="4151632"/>
              <a:ext cx="51280" cy="48231"/>
            </a:xfrm>
            <a:custGeom>
              <a:avLst/>
              <a:gdLst/>
              <a:ahLst/>
              <a:cxnLst/>
              <a:rect l="l" t="t" r="r" b="b"/>
              <a:pathLst>
                <a:path w="656" h="617" extrusionOk="0">
                  <a:moveTo>
                    <a:pt x="13" y="0"/>
                  </a:moveTo>
                  <a:cubicBezTo>
                    <a:pt x="13" y="0"/>
                    <a:pt x="0" y="26"/>
                    <a:pt x="0" y="52"/>
                  </a:cubicBezTo>
                  <a:lnTo>
                    <a:pt x="0" y="90"/>
                  </a:lnTo>
                  <a:cubicBezTo>
                    <a:pt x="0" y="116"/>
                    <a:pt x="0" y="142"/>
                    <a:pt x="0" y="154"/>
                  </a:cubicBezTo>
                  <a:cubicBezTo>
                    <a:pt x="13" y="219"/>
                    <a:pt x="26" y="270"/>
                    <a:pt x="52" y="321"/>
                  </a:cubicBezTo>
                  <a:cubicBezTo>
                    <a:pt x="65" y="347"/>
                    <a:pt x="77" y="386"/>
                    <a:pt x="90" y="411"/>
                  </a:cubicBezTo>
                  <a:cubicBezTo>
                    <a:pt x="116" y="437"/>
                    <a:pt x="129" y="463"/>
                    <a:pt x="154" y="488"/>
                  </a:cubicBezTo>
                  <a:cubicBezTo>
                    <a:pt x="180" y="514"/>
                    <a:pt x="219" y="527"/>
                    <a:pt x="244" y="553"/>
                  </a:cubicBezTo>
                  <a:cubicBezTo>
                    <a:pt x="270" y="565"/>
                    <a:pt x="296" y="578"/>
                    <a:pt x="334" y="591"/>
                  </a:cubicBezTo>
                  <a:cubicBezTo>
                    <a:pt x="386" y="604"/>
                    <a:pt x="437" y="617"/>
                    <a:pt x="501" y="617"/>
                  </a:cubicBezTo>
                  <a:lnTo>
                    <a:pt x="565" y="617"/>
                  </a:lnTo>
                  <a:lnTo>
                    <a:pt x="617" y="604"/>
                  </a:lnTo>
                  <a:lnTo>
                    <a:pt x="655" y="591"/>
                  </a:lnTo>
                  <a:lnTo>
                    <a:pt x="617" y="578"/>
                  </a:lnTo>
                  <a:lnTo>
                    <a:pt x="565" y="553"/>
                  </a:lnTo>
                  <a:cubicBezTo>
                    <a:pt x="552" y="553"/>
                    <a:pt x="527" y="540"/>
                    <a:pt x="514" y="540"/>
                  </a:cubicBezTo>
                  <a:lnTo>
                    <a:pt x="450" y="501"/>
                  </a:lnTo>
                  <a:cubicBezTo>
                    <a:pt x="437" y="488"/>
                    <a:pt x="411" y="488"/>
                    <a:pt x="386" y="475"/>
                  </a:cubicBezTo>
                  <a:cubicBezTo>
                    <a:pt x="373" y="463"/>
                    <a:pt x="347" y="437"/>
                    <a:pt x="334" y="424"/>
                  </a:cubicBezTo>
                  <a:lnTo>
                    <a:pt x="270" y="373"/>
                  </a:lnTo>
                  <a:cubicBezTo>
                    <a:pt x="231" y="347"/>
                    <a:pt x="193" y="309"/>
                    <a:pt x="167" y="257"/>
                  </a:cubicBezTo>
                  <a:cubicBezTo>
                    <a:pt x="154" y="244"/>
                    <a:pt x="142" y="219"/>
                    <a:pt x="129" y="206"/>
                  </a:cubicBezTo>
                  <a:cubicBezTo>
                    <a:pt x="116" y="180"/>
                    <a:pt x="103" y="154"/>
                    <a:pt x="90" y="142"/>
                  </a:cubicBezTo>
                  <a:cubicBezTo>
                    <a:pt x="77" y="129"/>
                    <a:pt x="77" y="103"/>
                    <a:pt x="65" y="90"/>
                  </a:cubicBezTo>
                  <a:lnTo>
                    <a:pt x="39" y="39"/>
                  </a:lnTo>
                  <a:cubicBezTo>
                    <a:pt x="2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2" name="Google Shape;1452;p29"/>
            <p:cNvGrpSpPr/>
            <p:nvPr/>
          </p:nvGrpSpPr>
          <p:grpSpPr>
            <a:xfrm rot="-9783049">
              <a:off x="5300033" y="3630751"/>
              <a:ext cx="298319" cy="441486"/>
              <a:chOff x="2052563" y="3486600"/>
              <a:chExt cx="189760" cy="280823"/>
            </a:xfrm>
          </p:grpSpPr>
          <p:sp>
            <p:nvSpPr>
              <p:cNvPr id="1453" name="Google Shape;1453;p29"/>
              <p:cNvSpPr/>
              <p:nvPr/>
            </p:nvSpPr>
            <p:spPr>
              <a:xfrm>
                <a:off x="2094236" y="3652723"/>
                <a:ext cx="148087" cy="11470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1412" extrusionOk="0">
                    <a:moveTo>
                      <a:pt x="916" y="0"/>
                    </a:moveTo>
                    <a:cubicBezTo>
                      <a:pt x="1" y="0"/>
                      <a:pt x="1" y="1412"/>
                      <a:pt x="916" y="1412"/>
                    </a:cubicBezTo>
                    <a:cubicBezTo>
                      <a:pt x="1823" y="1412"/>
                      <a:pt x="1823" y="0"/>
                      <a:pt x="916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2052563" y="3486600"/>
                <a:ext cx="84807" cy="8107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998" extrusionOk="0">
                    <a:moveTo>
                      <a:pt x="505" y="0"/>
                    </a:moveTo>
                    <a:cubicBezTo>
                      <a:pt x="368" y="0"/>
                      <a:pt x="240" y="52"/>
                      <a:pt x="146" y="146"/>
                    </a:cubicBezTo>
                    <a:cubicBezTo>
                      <a:pt x="52" y="240"/>
                      <a:pt x="0" y="368"/>
                      <a:pt x="0" y="497"/>
                    </a:cubicBezTo>
                    <a:cubicBezTo>
                      <a:pt x="0" y="634"/>
                      <a:pt x="52" y="762"/>
                      <a:pt x="146" y="856"/>
                    </a:cubicBezTo>
                    <a:cubicBezTo>
                      <a:pt x="244" y="950"/>
                      <a:pt x="372" y="997"/>
                      <a:pt x="501" y="997"/>
                    </a:cubicBezTo>
                    <a:cubicBezTo>
                      <a:pt x="629" y="997"/>
                      <a:pt x="757" y="950"/>
                      <a:pt x="856" y="856"/>
                    </a:cubicBezTo>
                    <a:cubicBezTo>
                      <a:pt x="1044" y="659"/>
                      <a:pt x="1044" y="343"/>
                      <a:pt x="856" y="146"/>
                    </a:cubicBezTo>
                    <a:cubicBezTo>
                      <a:pt x="762" y="52"/>
                      <a:pt x="633" y="0"/>
                      <a:pt x="505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5" name="Google Shape;1455;p29"/>
            <p:cNvSpPr/>
            <p:nvPr/>
          </p:nvSpPr>
          <p:spPr>
            <a:xfrm rot="-3710656">
              <a:off x="6144659" y="4037632"/>
              <a:ext cx="426485" cy="248291"/>
            </a:xfrm>
            <a:custGeom>
              <a:avLst/>
              <a:gdLst/>
              <a:ahLst/>
              <a:cxnLst/>
              <a:rect l="l" t="t" r="r" b="b"/>
              <a:pathLst>
                <a:path w="5780" h="3365" extrusionOk="0">
                  <a:moveTo>
                    <a:pt x="1" y="424"/>
                  </a:moveTo>
                  <a:cubicBezTo>
                    <a:pt x="591" y="745"/>
                    <a:pt x="5779" y="3365"/>
                    <a:pt x="5137" y="1169"/>
                  </a:cubicBezTo>
                  <a:cubicBezTo>
                    <a:pt x="4816" y="0"/>
                    <a:pt x="912" y="103"/>
                    <a:pt x="1" y="424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6" name="Google Shape;1456;p29"/>
            <p:cNvGrpSpPr/>
            <p:nvPr/>
          </p:nvGrpSpPr>
          <p:grpSpPr>
            <a:xfrm rot="2287955" flipH="1">
              <a:off x="5523131" y="4416584"/>
              <a:ext cx="149788" cy="116584"/>
              <a:chOff x="983575" y="1250200"/>
              <a:chExt cx="50750" cy="395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983575" y="1250200"/>
                <a:ext cx="507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580" extrusionOk="0">
                    <a:moveTo>
                      <a:pt x="1015" y="0"/>
                    </a:moveTo>
                    <a:cubicBezTo>
                      <a:pt x="0" y="0"/>
                      <a:pt x="0" y="1580"/>
                      <a:pt x="1015" y="1580"/>
                    </a:cubicBezTo>
                    <a:cubicBezTo>
                      <a:pt x="2029" y="1580"/>
                      <a:pt x="2029" y="0"/>
                      <a:pt x="1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1005075" y="1260150"/>
                <a:ext cx="15750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76" extrusionOk="0">
                    <a:moveTo>
                      <a:pt x="309" y="1"/>
                    </a:moveTo>
                    <a:cubicBezTo>
                      <a:pt x="0" y="1"/>
                      <a:pt x="0" y="476"/>
                      <a:pt x="309" y="476"/>
                    </a:cubicBezTo>
                    <a:cubicBezTo>
                      <a:pt x="630" y="476"/>
                      <a:pt x="630" y="1"/>
                      <a:pt x="3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9" name="Google Shape;1459;p29"/>
          <p:cNvGrpSpPr/>
          <p:nvPr/>
        </p:nvGrpSpPr>
        <p:grpSpPr>
          <a:xfrm>
            <a:off x="1661956" y="4057113"/>
            <a:ext cx="1128978" cy="866539"/>
            <a:chOff x="1661956" y="4057113"/>
            <a:chExt cx="1128978" cy="866539"/>
          </a:xfrm>
        </p:grpSpPr>
        <p:grpSp>
          <p:nvGrpSpPr>
            <p:cNvPr id="1460" name="Google Shape;1460;p29"/>
            <p:cNvGrpSpPr/>
            <p:nvPr/>
          </p:nvGrpSpPr>
          <p:grpSpPr>
            <a:xfrm>
              <a:off x="1661956" y="4057113"/>
              <a:ext cx="1128978" cy="866539"/>
              <a:chOff x="1661956" y="4057113"/>
              <a:chExt cx="1128978" cy="866539"/>
            </a:xfrm>
          </p:grpSpPr>
          <p:grpSp>
            <p:nvGrpSpPr>
              <p:cNvPr id="1461" name="Google Shape;1461;p29"/>
              <p:cNvGrpSpPr/>
              <p:nvPr/>
            </p:nvGrpSpPr>
            <p:grpSpPr>
              <a:xfrm>
                <a:off x="2287838" y="4057113"/>
                <a:ext cx="189760" cy="280823"/>
                <a:chOff x="2052563" y="3486600"/>
                <a:chExt cx="189760" cy="280823"/>
              </a:xfrm>
            </p:grpSpPr>
            <p:sp>
              <p:nvSpPr>
                <p:cNvPr id="1462" name="Google Shape;1462;p29"/>
                <p:cNvSpPr/>
                <p:nvPr/>
              </p:nvSpPr>
              <p:spPr>
                <a:xfrm>
                  <a:off x="2094236" y="3652723"/>
                  <a:ext cx="148087" cy="1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1412" extrusionOk="0">
                      <a:moveTo>
                        <a:pt x="916" y="0"/>
                      </a:moveTo>
                      <a:cubicBezTo>
                        <a:pt x="1" y="0"/>
                        <a:pt x="1" y="1412"/>
                        <a:pt x="916" y="1412"/>
                      </a:cubicBezTo>
                      <a:cubicBezTo>
                        <a:pt x="1823" y="1412"/>
                        <a:pt x="1823" y="0"/>
                        <a:pt x="916" y="0"/>
                      </a:cubicBezTo>
                      <a:close/>
                    </a:path>
                  </a:pathLst>
                </a:custGeom>
                <a:solidFill>
                  <a:srgbClr val="FEFEFE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29"/>
                <p:cNvSpPr/>
                <p:nvPr/>
              </p:nvSpPr>
              <p:spPr>
                <a:xfrm>
                  <a:off x="2052563" y="3486600"/>
                  <a:ext cx="84807" cy="81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998" extrusionOk="0">
                      <a:moveTo>
                        <a:pt x="505" y="0"/>
                      </a:moveTo>
                      <a:cubicBezTo>
                        <a:pt x="368" y="0"/>
                        <a:pt x="240" y="52"/>
                        <a:pt x="146" y="146"/>
                      </a:cubicBezTo>
                      <a:cubicBezTo>
                        <a:pt x="52" y="240"/>
                        <a:pt x="0" y="368"/>
                        <a:pt x="0" y="497"/>
                      </a:cubicBezTo>
                      <a:cubicBezTo>
                        <a:pt x="0" y="634"/>
                        <a:pt x="52" y="762"/>
                        <a:pt x="146" y="856"/>
                      </a:cubicBezTo>
                      <a:cubicBezTo>
                        <a:pt x="244" y="950"/>
                        <a:pt x="372" y="997"/>
                        <a:pt x="501" y="997"/>
                      </a:cubicBezTo>
                      <a:cubicBezTo>
                        <a:pt x="629" y="997"/>
                        <a:pt x="757" y="950"/>
                        <a:pt x="856" y="856"/>
                      </a:cubicBezTo>
                      <a:cubicBezTo>
                        <a:pt x="1044" y="659"/>
                        <a:pt x="1044" y="343"/>
                        <a:pt x="856" y="146"/>
                      </a:cubicBezTo>
                      <a:cubicBezTo>
                        <a:pt x="762" y="52"/>
                        <a:pt x="633" y="0"/>
                        <a:pt x="505" y="0"/>
                      </a:cubicBezTo>
                      <a:close/>
                    </a:path>
                  </a:pathLst>
                </a:custGeom>
                <a:solidFill>
                  <a:srgbClr val="FEFEFE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4" name="Google Shape;1464;p29"/>
              <p:cNvSpPr/>
              <p:nvPr/>
            </p:nvSpPr>
            <p:spPr>
              <a:xfrm>
                <a:off x="1661956" y="4316462"/>
                <a:ext cx="1128978" cy="606696"/>
              </a:xfrm>
              <a:custGeom>
                <a:avLst/>
                <a:gdLst/>
                <a:ahLst/>
                <a:cxnLst/>
                <a:rect l="l" t="t" r="r" b="b"/>
                <a:pathLst>
                  <a:path w="27444" h="14748" extrusionOk="0">
                    <a:moveTo>
                      <a:pt x="4490" y="1"/>
                    </a:moveTo>
                    <a:cubicBezTo>
                      <a:pt x="4466" y="1"/>
                      <a:pt x="4442" y="1"/>
                      <a:pt x="4418" y="2"/>
                    </a:cubicBezTo>
                    <a:cubicBezTo>
                      <a:pt x="4136" y="27"/>
                      <a:pt x="4033" y="92"/>
                      <a:pt x="4097" y="348"/>
                    </a:cubicBezTo>
                    <a:cubicBezTo>
                      <a:pt x="4136" y="477"/>
                      <a:pt x="4264" y="528"/>
                      <a:pt x="4277" y="682"/>
                    </a:cubicBezTo>
                    <a:cubicBezTo>
                      <a:pt x="4290" y="849"/>
                      <a:pt x="4123" y="1003"/>
                      <a:pt x="4213" y="1183"/>
                    </a:cubicBezTo>
                    <a:cubicBezTo>
                      <a:pt x="4290" y="1350"/>
                      <a:pt x="4521" y="1363"/>
                      <a:pt x="4611" y="1517"/>
                    </a:cubicBezTo>
                    <a:cubicBezTo>
                      <a:pt x="4752" y="1787"/>
                      <a:pt x="4328" y="2095"/>
                      <a:pt x="4457" y="2365"/>
                    </a:cubicBezTo>
                    <a:cubicBezTo>
                      <a:pt x="4521" y="2480"/>
                      <a:pt x="4662" y="2519"/>
                      <a:pt x="4752" y="2621"/>
                    </a:cubicBezTo>
                    <a:cubicBezTo>
                      <a:pt x="4906" y="2801"/>
                      <a:pt x="4893" y="3071"/>
                      <a:pt x="4739" y="3251"/>
                    </a:cubicBezTo>
                    <a:cubicBezTo>
                      <a:pt x="4585" y="3405"/>
                      <a:pt x="4392" y="3520"/>
                      <a:pt x="4174" y="3572"/>
                    </a:cubicBezTo>
                    <a:cubicBezTo>
                      <a:pt x="4116" y="3591"/>
                      <a:pt x="4055" y="3601"/>
                      <a:pt x="3994" y="3601"/>
                    </a:cubicBezTo>
                    <a:cubicBezTo>
                      <a:pt x="3933" y="3601"/>
                      <a:pt x="3872" y="3591"/>
                      <a:pt x="3815" y="3572"/>
                    </a:cubicBezTo>
                    <a:cubicBezTo>
                      <a:pt x="3506" y="3392"/>
                      <a:pt x="3776" y="2788"/>
                      <a:pt x="3468" y="2609"/>
                    </a:cubicBezTo>
                    <a:cubicBezTo>
                      <a:pt x="3301" y="2506"/>
                      <a:pt x="3006" y="2596"/>
                      <a:pt x="2954" y="2390"/>
                    </a:cubicBezTo>
                    <a:cubicBezTo>
                      <a:pt x="2941" y="2326"/>
                      <a:pt x="2954" y="2249"/>
                      <a:pt x="2980" y="2185"/>
                    </a:cubicBezTo>
                    <a:cubicBezTo>
                      <a:pt x="3044" y="1902"/>
                      <a:pt x="2890" y="1620"/>
                      <a:pt x="2633" y="1530"/>
                    </a:cubicBezTo>
                    <a:cubicBezTo>
                      <a:pt x="2543" y="1491"/>
                      <a:pt x="2428" y="1479"/>
                      <a:pt x="2376" y="1389"/>
                    </a:cubicBezTo>
                    <a:cubicBezTo>
                      <a:pt x="2312" y="1312"/>
                      <a:pt x="2376" y="1170"/>
                      <a:pt x="2376" y="1055"/>
                    </a:cubicBezTo>
                    <a:cubicBezTo>
                      <a:pt x="2402" y="772"/>
                      <a:pt x="2209" y="785"/>
                      <a:pt x="2055" y="747"/>
                    </a:cubicBezTo>
                    <a:cubicBezTo>
                      <a:pt x="591" y="1633"/>
                      <a:pt x="1" y="3469"/>
                      <a:pt x="707" y="5036"/>
                    </a:cubicBezTo>
                    <a:cubicBezTo>
                      <a:pt x="874" y="5421"/>
                      <a:pt x="1105" y="5768"/>
                      <a:pt x="1400" y="6076"/>
                    </a:cubicBezTo>
                    <a:cubicBezTo>
                      <a:pt x="2122" y="6826"/>
                      <a:pt x="3110" y="7232"/>
                      <a:pt x="4126" y="7232"/>
                    </a:cubicBezTo>
                    <a:cubicBezTo>
                      <a:pt x="4485" y="7232"/>
                      <a:pt x="4846" y="7181"/>
                      <a:pt x="5201" y="7077"/>
                    </a:cubicBezTo>
                    <a:cubicBezTo>
                      <a:pt x="5433" y="7000"/>
                      <a:pt x="5651" y="6911"/>
                      <a:pt x="5856" y="6795"/>
                    </a:cubicBezTo>
                    <a:cubicBezTo>
                      <a:pt x="5933" y="7103"/>
                      <a:pt x="6254" y="7334"/>
                      <a:pt x="6524" y="7463"/>
                    </a:cubicBezTo>
                    <a:cubicBezTo>
                      <a:pt x="6604" y="7506"/>
                      <a:pt x="6693" y="7529"/>
                      <a:pt x="6783" y="7529"/>
                    </a:cubicBezTo>
                    <a:cubicBezTo>
                      <a:pt x="6851" y="7529"/>
                      <a:pt x="6920" y="7516"/>
                      <a:pt x="6986" y="7488"/>
                    </a:cubicBezTo>
                    <a:cubicBezTo>
                      <a:pt x="6999" y="7514"/>
                      <a:pt x="7012" y="7540"/>
                      <a:pt x="7012" y="7565"/>
                    </a:cubicBezTo>
                    <a:cubicBezTo>
                      <a:pt x="7128" y="7784"/>
                      <a:pt x="7333" y="7925"/>
                      <a:pt x="7577" y="7964"/>
                    </a:cubicBezTo>
                    <a:cubicBezTo>
                      <a:pt x="7487" y="8130"/>
                      <a:pt x="7410" y="8310"/>
                      <a:pt x="7372" y="8503"/>
                    </a:cubicBezTo>
                    <a:cubicBezTo>
                      <a:pt x="7282" y="8850"/>
                      <a:pt x="7256" y="9209"/>
                      <a:pt x="7282" y="9569"/>
                    </a:cubicBezTo>
                    <a:cubicBezTo>
                      <a:pt x="6832" y="9594"/>
                      <a:pt x="6421" y="9838"/>
                      <a:pt x="6190" y="10224"/>
                    </a:cubicBezTo>
                    <a:cubicBezTo>
                      <a:pt x="5677" y="11033"/>
                      <a:pt x="5702" y="11854"/>
                      <a:pt x="6049" y="12021"/>
                    </a:cubicBezTo>
                    <a:cubicBezTo>
                      <a:pt x="6077" y="12035"/>
                      <a:pt x="6103" y="12041"/>
                      <a:pt x="6127" y="12041"/>
                    </a:cubicBezTo>
                    <a:cubicBezTo>
                      <a:pt x="6409" y="12041"/>
                      <a:pt x="6505" y="11224"/>
                      <a:pt x="7025" y="11058"/>
                    </a:cubicBezTo>
                    <a:cubicBezTo>
                      <a:pt x="7282" y="10968"/>
                      <a:pt x="7564" y="10943"/>
                      <a:pt x="7757" y="10879"/>
                    </a:cubicBezTo>
                    <a:cubicBezTo>
                      <a:pt x="7808" y="10943"/>
                      <a:pt x="7860" y="11007"/>
                      <a:pt x="7911" y="11071"/>
                    </a:cubicBezTo>
                    <a:cubicBezTo>
                      <a:pt x="7693" y="11277"/>
                      <a:pt x="7539" y="11559"/>
                      <a:pt x="7487" y="11854"/>
                    </a:cubicBezTo>
                    <a:cubicBezTo>
                      <a:pt x="7295" y="12818"/>
                      <a:pt x="7641" y="13614"/>
                      <a:pt x="8052" y="13639"/>
                    </a:cubicBezTo>
                    <a:cubicBezTo>
                      <a:pt x="8058" y="13640"/>
                      <a:pt x="8063" y="13640"/>
                      <a:pt x="8068" y="13640"/>
                    </a:cubicBezTo>
                    <a:cubicBezTo>
                      <a:pt x="8442" y="13640"/>
                      <a:pt x="8148" y="12722"/>
                      <a:pt x="8604" y="12330"/>
                    </a:cubicBezTo>
                    <a:cubicBezTo>
                      <a:pt x="8784" y="12201"/>
                      <a:pt x="8951" y="12086"/>
                      <a:pt x="9131" y="11970"/>
                    </a:cubicBezTo>
                    <a:cubicBezTo>
                      <a:pt x="9234" y="12021"/>
                      <a:pt x="9349" y="12073"/>
                      <a:pt x="9465" y="12111"/>
                    </a:cubicBezTo>
                    <a:cubicBezTo>
                      <a:pt x="9298" y="12368"/>
                      <a:pt x="9221" y="12664"/>
                      <a:pt x="9221" y="12959"/>
                    </a:cubicBezTo>
                    <a:cubicBezTo>
                      <a:pt x="9221" y="13991"/>
                      <a:pt x="9691" y="14746"/>
                      <a:pt x="10117" y="14746"/>
                    </a:cubicBezTo>
                    <a:cubicBezTo>
                      <a:pt x="10131" y="14746"/>
                      <a:pt x="10145" y="14745"/>
                      <a:pt x="10158" y="14744"/>
                    </a:cubicBezTo>
                    <a:cubicBezTo>
                      <a:pt x="10595" y="14692"/>
                      <a:pt x="10081" y="13755"/>
                      <a:pt x="10505" y="13254"/>
                    </a:cubicBezTo>
                    <a:cubicBezTo>
                      <a:pt x="10749" y="12959"/>
                      <a:pt x="11057" y="12741"/>
                      <a:pt x="11198" y="12522"/>
                    </a:cubicBezTo>
                    <a:cubicBezTo>
                      <a:pt x="11770" y="12590"/>
                      <a:pt x="12352" y="12627"/>
                      <a:pt x="12926" y="12627"/>
                    </a:cubicBezTo>
                    <a:cubicBezTo>
                      <a:pt x="13009" y="12627"/>
                      <a:pt x="13093" y="12627"/>
                      <a:pt x="13176" y="12625"/>
                    </a:cubicBezTo>
                    <a:cubicBezTo>
                      <a:pt x="13259" y="12627"/>
                      <a:pt x="13343" y="12627"/>
                      <a:pt x="13426" y="12627"/>
                    </a:cubicBezTo>
                    <a:cubicBezTo>
                      <a:pt x="14000" y="12627"/>
                      <a:pt x="14582" y="12590"/>
                      <a:pt x="15154" y="12522"/>
                    </a:cubicBezTo>
                    <a:cubicBezTo>
                      <a:pt x="15295" y="12741"/>
                      <a:pt x="15603" y="12959"/>
                      <a:pt x="15847" y="13254"/>
                    </a:cubicBezTo>
                    <a:cubicBezTo>
                      <a:pt x="16271" y="13755"/>
                      <a:pt x="15757" y="14692"/>
                      <a:pt x="16194" y="14744"/>
                    </a:cubicBezTo>
                    <a:cubicBezTo>
                      <a:pt x="16211" y="14746"/>
                      <a:pt x="16227" y="14748"/>
                      <a:pt x="16244" y="14748"/>
                    </a:cubicBezTo>
                    <a:cubicBezTo>
                      <a:pt x="16669" y="14748"/>
                      <a:pt x="17144" y="13984"/>
                      <a:pt x="17131" y="12959"/>
                    </a:cubicBezTo>
                    <a:cubicBezTo>
                      <a:pt x="17144" y="12664"/>
                      <a:pt x="17054" y="12368"/>
                      <a:pt x="16887" y="12111"/>
                    </a:cubicBezTo>
                    <a:cubicBezTo>
                      <a:pt x="17003" y="12073"/>
                      <a:pt x="17106" y="12021"/>
                      <a:pt x="17221" y="11970"/>
                    </a:cubicBezTo>
                    <a:cubicBezTo>
                      <a:pt x="17401" y="12086"/>
                      <a:pt x="17581" y="12201"/>
                      <a:pt x="17748" y="12330"/>
                    </a:cubicBezTo>
                    <a:cubicBezTo>
                      <a:pt x="18204" y="12722"/>
                      <a:pt x="17910" y="13640"/>
                      <a:pt x="18284" y="13640"/>
                    </a:cubicBezTo>
                    <a:cubicBezTo>
                      <a:pt x="18289" y="13640"/>
                      <a:pt x="18294" y="13640"/>
                      <a:pt x="18300" y="13639"/>
                    </a:cubicBezTo>
                    <a:cubicBezTo>
                      <a:pt x="18711" y="13614"/>
                      <a:pt x="19057" y="12830"/>
                      <a:pt x="18865" y="11854"/>
                    </a:cubicBezTo>
                    <a:cubicBezTo>
                      <a:pt x="18813" y="11559"/>
                      <a:pt x="18659" y="11277"/>
                      <a:pt x="18441" y="11071"/>
                    </a:cubicBezTo>
                    <a:cubicBezTo>
                      <a:pt x="18492" y="11007"/>
                      <a:pt x="18544" y="10943"/>
                      <a:pt x="18595" y="10879"/>
                    </a:cubicBezTo>
                    <a:cubicBezTo>
                      <a:pt x="18788" y="10943"/>
                      <a:pt x="19070" y="10968"/>
                      <a:pt x="19327" y="11058"/>
                    </a:cubicBezTo>
                    <a:cubicBezTo>
                      <a:pt x="19847" y="11224"/>
                      <a:pt x="19932" y="12041"/>
                      <a:pt x="20222" y="12041"/>
                    </a:cubicBezTo>
                    <a:cubicBezTo>
                      <a:pt x="20247" y="12041"/>
                      <a:pt x="20274" y="12035"/>
                      <a:pt x="20303" y="12021"/>
                    </a:cubicBezTo>
                    <a:cubicBezTo>
                      <a:pt x="20663" y="11854"/>
                      <a:pt x="20676" y="11033"/>
                      <a:pt x="20175" y="10224"/>
                    </a:cubicBezTo>
                    <a:cubicBezTo>
                      <a:pt x="19931" y="9851"/>
                      <a:pt x="19520" y="9594"/>
                      <a:pt x="19070" y="9569"/>
                    </a:cubicBezTo>
                    <a:cubicBezTo>
                      <a:pt x="19096" y="9209"/>
                      <a:pt x="19070" y="8850"/>
                      <a:pt x="18993" y="8503"/>
                    </a:cubicBezTo>
                    <a:cubicBezTo>
                      <a:pt x="18980" y="8464"/>
                      <a:pt x="18968" y="8426"/>
                      <a:pt x="18955" y="8387"/>
                    </a:cubicBezTo>
                    <a:cubicBezTo>
                      <a:pt x="19147" y="8246"/>
                      <a:pt x="19301" y="8053"/>
                      <a:pt x="19366" y="7835"/>
                    </a:cubicBezTo>
                    <a:cubicBezTo>
                      <a:pt x="19470" y="7868"/>
                      <a:pt x="19580" y="7884"/>
                      <a:pt x="19690" y="7884"/>
                    </a:cubicBezTo>
                    <a:cubicBezTo>
                      <a:pt x="19877" y="7884"/>
                      <a:pt x="20064" y="7839"/>
                      <a:pt x="20226" y="7758"/>
                    </a:cubicBezTo>
                    <a:cubicBezTo>
                      <a:pt x="20303" y="8130"/>
                      <a:pt x="20444" y="8490"/>
                      <a:pt x="20637" y="8824"/>
                    </a:cubicBezTo>
                    <a:cubicBezTo>
                      <a:pt x="21369" y="10070"/>
                      <a:pt x="22294" y="10609"/>
                      <a:pt x="23783" y="10699"/>
                    </a:cubicBezTo>
                    <a:cubicBezTo>
                      <a:pt x="23872" y="10705"/>
                      <a:pt x="23961" y="10708"/>
                      <a:pt x="24050" y="10708"/>
                    </a:cubicBezTo>
                    <a:cubicBezTo>
                      <a:pt x="24500" y="10708"/>
                      <a:pt x="24945" y="10626"/>
                      <a:pt x="25363" y="10455"/>
                    </a:cubicBezTo>
                    <a:cubicBezTo>
                      <a:pt x="25838" y="10236"/>
                      <a:pt x="26249" y="9877"/>
                      <a:pt x="26544" y="9440"/>
                    </a:cubicBezTo>
                    <a:cubicBezTo>
                      <a:pt x="26685" y="9196"/>
                      <a:pt x="26685" y="9081"/>
                      <a:pt x="26441" y="8978"/>
                    </a:cubicBezTo>
                    <a:cubicBezTo>
                      <a:pt x="26407" y="8963"/>
                      <a:pt x="26373" y="8959"/>
                      <a:pt x="26338" y="8959"/>
                    </a:cubicBezTo>
                    <a:cubicBezTo>
                      <a:pt x="26301" y="8959"/>
                      <a:pt x="26263" y="8963"/>
                      <a:pt x="26223" y="8963"/>
                    </a:cubicBezTo>
                    <a:cubicBezTo>
                      <a:pt x="26175" y="8963"/>
                      <a:pt x="26124" y="8957"/>
                      <a:pt x="26069" y="8927"/>
                    </a:cubicBezTo>
                    <a:cubicBezTo>
                      <a:pt x="25928" y="8850"/>
                      <a:pt x="25902" y="8618"/>
                      <a:pt x="25709" y="8580"/>
                    </a:cubicBezTo>
                    <a:cubicBezTo>
                      <a:pt x="25697" y="8578"/>
                      <a:pt x="25684" y="8577"/>
                      <a:pt x="25671" y="8577"/>
                    </a:cubicBezTo>
                    <a:cubicBezTo>
                      <a:pt x="25510" y="8577"/>
                      <a:pt x="25383" y="8711"/>
                      <a:pt x="25231" y="8711"/>
                    </a:cubicBezTo>
                    <a:cubicBezTo>
                      <a:pt x="25220" y="8711"/>
                      <a:pt x="25208" y="8710"/>
                      <a:pt x="25196" y="8708"/>
                    </a:cubicBezTo>
                    <a:cubicBezTo>
                      <a:pt x="24888" y="8683"/>
                      <a:pt x="24888" y="8156"/>
                      <a:pt x="24592" y="8105"/>
                    </a:cubicBezTo>
                    <a:cubicBezTo>
                      <a:pt x="24584" y="8104"/>
                      <a:pt x="24575" y="8104"/>
                      <a:pt x="24567" y="8104"/>
                    </a:cubicBezTo>
                    <a:cubicBezTo>
                      <a:pt x="24447" y="8104"/>
                      <a:pt x="24327" y="8183"/>
                      <a:pt x="24207" y="8195"/>
                    </a:cubicBezTo>
                    <a:cubicBezTo>
                      <a:pt x="24198" y="8195"/>
                      <a:pt x="24189" y="8195"/>
                      <a:pt x="24180" y="8195"/>
                    </a:cubicBezTo>
                    <a:cubicBezTo>
                      <a:pt x="23959" y="8195"/>
                      <a:pt x="23755" y="8044"/>
                      <a:pt x="23706" y="7822"/>
                    </a:cubicBezTo>
                    <a:cubicBezTo>
                      <a:pt x="23668" y="7604"/>
                      <a:pt x="23693" y="7386"/>
                      <a:pt x="23783" y="7180"/>
                    </a:cubicBezTo>
                    <a:cubicBezTo>
                      <a:pt x="23809" y="7065"/>
                      <a:pt x="23886" y="6962"/>
                      <a:pt x="23989" y="6898"/>
                    </a:cubicBezTo>
                    <a:cubicBezTo>
                      <a:pt x="24027" y="6879"/>
                      <a:pt x="24066" y="6871"/>
                      <a:pt x="24104" y="6871"/>
                    </a:cubicBezTo>
                    <a:cubicBezTo>
                      <a:pt x="24351" y="6871"/>
                      <a:pt x="24603" y="7194"/>
                      <a:pt x="24849" y="7194"/>
                    </a:cubicBezTo>
                    <a:cubicBezTo>
                      <a:pt x="24888" y="7194"/>
                      <a:pt x="24926" y="7186"/>
                      <a:pt x="24965" y="7167"/>
                    </a:cubicBezTo>
                    <a:cubicBezTo>
                      <a:pt x="25124" y="7088"/>
                      <a:pt x="25223" y="6846"/>
                      <a:pt x="25386" y="6846"/>
                    </a:cubicBezTo>
                    <a:cubicBezTo>
                      <a:pt x="25407" y="6846"/>
                      <a:pt x="25429" y="6850"/>
                      <a:pt x="25453" y="6859"/>
                    </a:cubicBezTo>
                    <a:cubicBezTo>
                      <a:pt x="25517" y="6885"/>
                      <a:pt x="25555" y="6962"/>
                      <a:pt x="25607" y="7013"/>
                    </a:cubicBezTo>
                    <a:cubicBezTo>
                      <a:pt x="25720" y="7134"/>
                      <a:pt x="25874" y="7197"/>
                      <a:pt x="26030" y="7197"/>
                    </a:cubicBezTo>
                    <a:cubicBezTo>
                      <a:pt x="26140" y="7197"/>
                      <a:pt x="26251" y="7167"/>
                      <a:pt x="26351" y="7103"/>
                    </a:cubicBezTo>
                    <a:cubicBezTo>
                      <a:pt x="26429" y="7039"/>
                      <a:pt x="26506" y="6962"/>
                      <a:pt x="26608" y="6962"/>
                    </a:cubicBezTo>
                    <a:cubicBezTo>
                      <a:pt x="26698" y="6975"/>
                      <a:pt x="26788" y="7090"/>
                      <a:pt x="26878" y="7167"/>
                    </a:cubicBezTo>
                    <a:cubicBezTo>
                      <a:pt x="26948" y="7225"/>
                      <a:pt x="27006" y="7247"/>
                      <a:pt x="27056" y="7247"/>
                    </a:cubicBezTo>
                    <a:cubicBezTo>
                      <a:pt x="27163" y="7247"/>
                      <a:pt x="27236" y="7147"/>
                      <a:pt x="27315" y="7077"/>
                    </a:cubicBezTo>
                    <a:cubicBezTo>
                      <a:pt x="27443" y="5370"/>
                      <a:pt x="26274" y="3841"/>
                      <a:pt x="24605" y="3495"/>
                    </a:cubicBezTo>
                    <a:cubicBezTo>
                      <a:pt x="24372" y="3451"/>
                      <a:pt x="24134" y="3428"/>
                      <a:pt x="23895" y="3428"/>
                    </a:cubicBezTo>
                    <a:cubicBezTo>
                      <a:pt x="23713" y="3428"/>
                      <a:pt x="23530" y="3441"/>
                      <a:pt x="23347" y="3469"/>
                    </a:cubicBezTo>
                    <a:cubicBezTo>
                      <a:pt x="21960" y="3687"/>
                      <a:pt x="20791" y="4650"/>
                      <a:pt x="20329" y="5986"/>
                    </a:cubicBezTo>
                    <a:cubicBezTo>
                      <a:pt x="20265" y="6217"/>
                      <a:pt x="20213" y="6448"/>
                      <a:pt x="20188" y="6692"/>
                    </a:cubicBezTo>
                    <a:cubicBezTo>
                      <a:pt x="20104" y="6659"/>
                      <a:pt x="20014" y="6645"/>
                      <a:pt x="19922" y="6645"/>
                    </a:cubicBezTo>
                    <a:cubicBezTo>
                      <a:pt x="19689" y="6645"/>
                      <a:pt x="19443" y="6736"/>
                      <a:pt x="19250" y="6846"/>
                    </a:cubicBezTo>
                    <a:cubicBezTo>
                      <a:pt x="19109" y="6911"/>
                      <a:pt x="18993" y="7052"/>
                      <a:pt x="18955" y="7206"/>
                    </a:cubicBezTo>
                    <a:cubicBezTo>
                      <a:pt x="18929" y="7206"/>
                      <a:pt x="18903" y="7193"/>
                      <a:pt x="18878" y="7193"/>
                    </a:cubicBezTo>
                    <a:cubicBezTo>
                      <a:pt x="18840" y="7184"/>
                      <a:pt x="18801" y="7180"/>
                      <a:pt x="18762" y="7180"/>
                    </a:cubicBezTo>
                    <a:cubicBezTo>
                      <a:pt x="18627" y="7180"/>
                      <a:pt x="18486" y="7229"/>
                      <a:pt x="18377" y="7309"/>
                    </a:cubicBezTo>
                    <a:cubicBezTo>
                      <a:pt x="17889" y="6782"/>
                      <a:pt x="17285" y="6384"/>
                      <a:pt x="16618" y="6127"/>
                    </a:cubicBezTo>
                    <a:cubicBezTo>
                      <a:pt x="16643" y="6012"/>
                      <a:pt x="16669" y="5896"/>
                      <a:pt x="16669" y="5768"/>
                    </a:cubicBezTo>
                    <a:cubicBezTo>
                      <a:pt x="16662" y="4936"/>
                      <a:pt x="16005" y="4481"/>
                      <a:pt x="15351" y="4481"/>
                    </a:cubicBezTo>
                    <a:cubicBezTo>
                      <a:pt x="14804" y="4481"/>
                      <a:pt x="14259" y="4800"/>
                      <a:pt x="14101" y="5485"/>
                    </a:cubicBezTo>
                    <a:cubicBezTo>
                      <a:pt x="13548" y="5408"/>
                      <a:pt x="13176" y="5395"/>
                      <a:pt x="13176" y="5395"/>
                    </a:cubicBezTo>
                    <a:cubicBezTo>
                      <a:pt x="12752" y="5421"/>
                      <a:pt x="12329" y="5459"/>
                      <a:pt x="11905" y="5536"/>
                    </a:cubicBezTo>
                    <a:cubicBezTo>
                      <a:pt x="11777" y="4906"/>
                      <a:pt x="11231" y="4481"/>
                      <a:pt x="10630" y="4481"/>
                    </a:cubicBezTo>
                    <a:cubicBezTo>
                      <a:pt x="10508" y="4481"/>
                      <a:pt x="10384" y="4498"/>
                      <a:pt x="10261" y="4535"/>
                    </a:cubicBezTo>
                    <a:cubicBezTo>
                      <a:pt x="9516" y="4753"/>
                      <a:pt x="9131" y="5562"/>
                      <a:pt x="9426" y="6268"/>
                    </a:cubicBezTo>
                    <a:cubicBezTo>
                      <a:pt x="9015" y="6461"/>
                      <a:pt x="8630" y="6705"/>
                      <a:pt x="8296" y="7013"/>
                    </a:cubicBezTo>
                    <a:cubicBezTo>
                      <a:pt x="8094" y="6830"/>
                      <a:pt x="7834" y="6738"/>
                      <a:pt x="7570" y="6738"/>
                    </a:cubicBezTo>
                    <a:cubicBezTo>
                      <a:pt x="7465" y="6738"/>
                      <a:pt x="7359" y="6753"/>
                      <a:pt x="7256" y="6782"/>
                    </a:cubicBezTo>
                    <a:cubicBezTo>
                      <a:pt x="7153" y="6500"/>
                      <a:pt x="6961" y="6268"/>
                      <a:pt x="6691" y="6127"/>
                    </a:cubicBezTo>
                    <a:cubicBezTo>
                      <a:pt x="6961" y="5845"/>
                      <a:pt x="7179" y="5524"/>
                      <a:pt x="7333" y="5177"/>
                    </a:cubicBezTo>
                    <a:cubicBezTo>
                      <a:pt x="7937" y="3854"/>
                      <a:pt x="7834" y="2788"/>
                      <a:pt x="7051" y="1530"/>
                    </a:cubicBezTo>
                    <a:cubicBezTo>
                      <a:pt x="6768" y="1055"/>
                      <a:pt x="6383" y="670"/>
                      <a:pt x="5921" y="374"/>
                    </a:cubicBezTo>
                    <a:cubicBezTo>
                      <a:pt x="5492" y="129"/>
                      <a:pt x="4992" y="1"/>
                      <a:pt x="44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9"/>
              <p:cNvSpPr/>
              <p:nvPr/>
            </p:nvSpPr>
            <p:spPr>
              <a:xfrm>
                <a:off x="1661956" y="4316380"/>
                <a:ext cx="357156" cy="328812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993" extrusionOk="0">
                    <a:moveTo>
                      <a:pt x="4550" y="1"/>
                    </a:moveTo>
                    <a:cubicBezTo>
                      <a:pt x="4506" y="1"/>
                      <a:pt x="4462" y="2"/>
                      <a:pt x="4418" y="4"/>
                    </a:cubicBezTo>
                    <a:cubicBezTo>
                      <a:pt x="4136" y="29"/>
                      <a:pt x="4033" y="94"/>
                      <a:pt x="4097" y="350"/>
                    </a:cubicBezTo>
                    <a:cubicBezTo>
                      <a:pt x="4123" y="466"/>
                      <a:pt x="4264" y="517"/>
                      <a:pt x="4277" y="684"/>
                    </a:cubicBezTo>
                    <a:cubicBezTo>
                      <a:pt x="4290" y="838"/>
                      <a:pt x="4123" y="1005"/>
                      <a:pt x="4200" y="1185"/>
                    </a:cubicBezTo>
                    <a:cubicBezTo>
                      <a:pt x="4290" y="1352"/>
                      <a:pt x="4521" y="1365"/>
                      <a:pt x="4611" y="1519"/>
                    </a:cubicBezTo>
                    <a:cubicBezTo>
                      <a:pt x="4752" y="1789"/>
                      <a:pt x="4328" y="2084"/>
                      <a:pt x="4457" y="2367"/>
                    </a:cubicBezTo>
                    <a:cubicBezTo>
                      <a:pt x="4521" y="2482"/>
                      <a:pt x="4662" y="2521"/>
                      <a:pt x="4752" y="2623"/>
                    </a:cubicBezTo>
                    <a:cubicBezTo>
                      <a:pt x="4893" y="2803"/>
                      <a:pt x="4893" y="3073"/>
                      <a:pt x="4739" y="3240"/>
                    </a:cubicBezTo>
                    <a:cubicBezTo>
                      <a:pt x="4585" y="3407"/>
                      <a:pt x="4380" y="3522"/>
                      <a:pt x="4161" y="3561"/>
                    </a:cubicBezTo>
                    <a:cubicBezTo>
                      <a:pt x="4110" y="3587"/>
                      <a:pt x="4052" y="3599"/>
                      <a:pt x="3993" y="3599"/>
                    </a:cubicBezTo>
                    <a:cubicBezTo>
                      <a:pt x="3933" y="3599"/>
                      <a:pt x="3872" y="3587"/>
                      <a:pt x="3815" y="3561"/>
                    </a:cubicBezTo>
                    <a:cubicBezTo>
                      <a:pt x="3506" y="3394"/>
                      <a:pt x="3776" y="2778"/>
                      <a:pt x="3468" y="2598"/>
                    </a:cubicBezTo>
                    <a:cubicBezTo>
                      <a:pt x="3301" y="2495"/>
                      <a:pt x="2993" y="2585"/>
                      <a:pt x="2941" y="2392"/>
                    </a:cubicBezTo>
                    <a:cubicBezTo>
                      <a:pt x="2941" y="2315"/>
                      <a:pt x="2954" y="2238"/>
                      <a:pt x="2980" y="2174"/>
                    </a:cubicBezTo>
                    <a:cubicBezTo>
                      <a:pt x="3044" y="1904"/>
                      <a:pt x="2890" y="1622"/>
                      <a:pt x="2633" y="1519"/>
                    </a:cubicBezTo>
                    <a:cubicBezTo>
                      <a:pt x="2530" y="1493"/>
                      <a:pt x="2415" y="1481"/>
                      <a:pt x="2363" y="1391"/>
                    </a:cubicBezTo>
                    <a:cubicBezTo>
                      <a:pt x="2312" y="1301"/>
                      <a:pt x="2363" y="1172"/>
                      <a:pt x="2376" y="1057"/>
                    </a:cubicBezTo>
                    <a:cubicBezTo>
                      <a:pt x="2402" y="774"/>
                      <a:pt x="2209" y="787"/>
                      <a:pt x="2055" y="749"/>
                    </a:cubicBezTo>
                    <a:cubicBezTo>
                      <a:pt x="579" y="1622"/>
                      <a:pt x="1" y="3458"/>
                      <a:pt x="694" y="5025"/>
                    </a:cubicBezTo>
                    <a:cubicBezTo>
                      <a:pt x="861" y="5410"/>
                      <a:pt x="1105" y="5770"/>
                      <a:pt x="1400" y="6065"/>
                    </a:cubicBezTo>
                    <a:cubicBezTo>
                      <a:pt x="2126" y="6820"/>
                      <a:pt x="3123" y="7226"/>
                      <a:pt x="4140" y="7226"/>
                    </a:cubicBezTo>
                    <a:cubicBezTo>
                      <a:pt x="4491" y="7226"/>
                      <a:pt x="4843" y="7178"/>
                      <a:pt x="5189" y="7079"/>
                    </a:cubicBezTo>
                    <a:cubicBezTo>
                      <a:pt x="5420" y="7002"/>
                      <a:pt x="5651" y="6900"/>
                      <a:pt x="5856" y="6784"/>
                    </a:cubicBezTo>
                    <a:cubicBezTo>
                      <a:pt x="5933" y="7092"/>
                      <a:pt x="6242" y="7323"/>
                      <a:pt x="6524" y="7465"/>
                    </a:cubicBezTo>
                    <a:cubicBezTo>
                      <a:pt x="6604" y="7508"/>
                      <a:pt x="6693" y="7531"/>
                      <a:pt x="6783" y="7531"/>
                    </a:cubicBezTo>
                    <a:cubicBezTo>
                      <a:pt x="6851" y="7531"/>
                      <a:pt x="6920" y="7518"/>
                      <a:pt x="6986" y="7490"/>
                    </a:cubicBezTo>
                    <a:cubicBezTo>
                      <a:pt x="6999" y="7516"/>
                      <a:pt x="6999" y="7542"/>
                      <a:pt x="7012" y="7567"/>
                    </a:cubicBezTo>
                    <a:cubicBezTo>
                      <a:pt x="7168" y="7903"/>
                      <a:pt x="7581" y="7993"/>
                      <a:pt x="7928" y="7993"/>
                    </a:cubicBezTo>
                    <a:cubicBezTo>
                      <a:pt x="7953" y="7993"/>
                      <a:pt x="7977" y="7992"/>
                      <a:pt x="8001" y="7991"/>
                    </a:cubicBezTo>
                    <a:cubicBezTo>
                      <a:pt x="8489" y="7978"/>
                      <a:pt x="8682" y="7503"/>
                      <a:pt x="8399" y="7118"/>
                    </a:cubicBezTo>
                    <a:cubicBezTo>
                      <a:pt x="8179" y="6870"/>
                      <a:pt x="7882" y="6735"/>
                      <a:pt x="7575" y="6735"/>
                    </a:cubicBezTo>
                    <a:cubicBezTo>
                      <a:pt x="7469" y="6735"/>
                      <a:pt x="7362" y="6751"/>
                      <a:pt x="7256" y="6784"/>
                    </a:cubicBezTo>
                    <a:cubicBezTo>
                      <a:pt x="7153" y="6502"/>
                      <a:pt x="6961" y="6258"/>
                      <a:pt x="6691" y="6129"/>
                    </a:cubicBezTo>
                    <a:cubicBezTo>
                      <a:pt x="6961" y="5847"/>
                      <a:pt x="7166" y="5526"/>
                      <a:pt x="7333" y="5179"/>
                    </a:cubicBezTo>
                    <a:cubicBezTo>
                      <a:pt x="7924" y="3856"/>
                      <a:pt x="7834" y="2790"/>
                      <a:pt x="7038" y="1532"/>
                    </a:cubicBezTo>
                    <a:cubicBezTo>
                      <a:pt x="6768" y="1057"/>
                      <a:pt x="6383" y="659"/>
                      <a:pt x="5921" y="376"/>
                    </a:cubicBezTo>
                    <a:cubicBezTo>
                      <a:pt x="5497" y="129"/>
                      <a:pt x="5030" y="1"/>
                      <a:pt x="45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2389555" y="4457481"/>
                <a:ext cx="401379" cy="299687"/>
              </a:xfrm>
              <a:custGeom>
                <a:avLst/>
                <a:gdLst/>
                <a:ahLst/>
                <a:cxnLst/>
                <a:rect l="l" t="t" r="r" b="b"/>
                <a:pathLst>
                  <a:path w="9757" h="7285" extrusionOk="0">
                    <a:moveTo>
                      <a:pt x="6178" y="1"/>
                    </a:moveTo>
                    <a:cubicBezTo>
                      <a:pt x="6004" y="1"/>
                      <a:pt x="5831" y="14"/>
                      <a:pt x="5660" y="41"/>
                    </a:cubicBezTo>
                    <a:cubicBezTo>
                      <a:pt x="4260" y="259"/>
                      <a:pt x="3104" y="1222"/>
                      <a:pt x="2642" y="2558"/>
                    </a:cubicBezTo>
                    <a:cubicBezTo>
                      <a:pt x="2565" y="2789"/>
                      <a:pt x="2513" y="3033"/>
                      <a:pt x="2488" y="3277"/>
                    </a:cubicBezTo>
                    <a:cubicBezTo>
                      <a:pt x="2402" y="3240"/>
                      <a:pt x="2311" y="3224"/>
                      <a:pt x="2218" y="3224"/>
                    </a:cubicBezTo>
                    <a:cubicBezTo>
                      <a:pt x="1991" y="3224"/>
                      <a:pt x="1755" y="3318"/>
                      <a:pt x="1563" y="3418"/>
                    </a:cubicBezTo>
                    <a:cubicBezTo>
                      <a:pt x="1409" y="3495"/>
                      <a:pt x="1306" y="3624"/>
                      <a:pt x="1268" y="3791"/>
                    </a:cubicBezTo>
                    <a:lnTo>
                      <a:pt x="1191" y="3765"/>
                    </a:lnTo>
                    <a:cubicBezTo>
                      <a:pt x="1151" y="3757"/>
                      <a:pt x="1112" y="3754"/>
                      <a:pt x="1074" y="3754"/>
                    </a:cubicBezTo>
                    <a:cubicBezTo>
                      <a:pt x="728" y="3754"/>
                      <a:pt x="440" y="4051"/>
                      <a:pt x="266" y="4317"/>
                    </a:cubicBezTo>
                    <a:cubicBezTo>
                      <a:pt x="0" y="4722"/>
                      <a:pt x="258" y="5152"/>
                      <a:pt x="721" y="5152"/>
                    </a:cubicBezTo>
                    <a:cubicBezTo>
                      <a:pt x="728" y="5152"/>
                      <a:pt x="734" y="5152"/>
                      <a:pt x="741" y="5152"/>
                    </a:cubicBezTo>
                    <a:cubicBezTo>
                      <a:pt x="1178" y="5101"/>
                      <a:pt x="1537" y="4818"/>
                      <a:pt x="1679" y="4407"/>
                    </a:cubicBezTo>
                    <a:cubicBezTo>
                      <a:pt x="1789" y="4442"/>
                      <a:pt x="1902" y="4460"/>
                      <a:pt x="2016" y="4460"/>
                    </a:cubicBezTo>
                    <a:cubicBezTo>
                      <a:pt x="2195" y="4460"/>
                      <a:pt x="2374" y="4416"/>
                      <a:pt x="2539" y="4330"/>
                    </a:cubicBezTo>
                    <a:cubicBezTo>
                      <a:pt x="2616" y="4702"/>
                      <a:pt x="2745" y="5075"/>
                      <a:pt x="2950" y="5396"/>
                    </a:cubicBezTo>
                    <a:cubicBezTo>
                      <a:pt x="3682" y="6654"/>
                      <a:pt x="4607" y="7194"/>
                      <a:pt x="6083" y="7271"/>
                    </a:cubicBezTo>
                    <a:cubicBezTo>
                      <a:pt x="6183" y="7280"/>
                      <a:pt x="6283" y="7285"/>
                      <a:pt x="6383" y="7285"/>
                    </a:cubicBezTo>
                    <a:cubicBezTo>
                      <a:pt x="6825" y="7285"/>
                      <a:pt x="7267" y="7194"/>
                      <a:pt x="7676" y="7027"/>
                    </a:cubicBezTo>
                    <a:cubicBezTo>
                      <a:pt x="8151" y="6808"/>
                      <a:pt x="8562" y="6462"/>
                      <a:pt x="8844" y="6025"/>
                    </a:cubicBezTo>
                    <a:cubicBezTo>
                      <a:pt x="8986" y="5768"/>
                      <a:pt x="8998" y="5653"/>
                      <a:pt x="8754" y="5550"/>
                    </a:cubicBezTo>
                    <a:cubicBezTo>
                      <a:pt x="8727" y="5541"/>
                      <a:pt x="8700" y="5538"/>
                      <a:pt x="8672" y="5538"/>
                    </a:cubicBezTo>
                    <a:cubicBezTo>
                      <a:pt x="8629" y="5538"/>
                      <a:pt x="8585" y="5544"/>
                      <a:pt x="8541" y="5544"/>
                    </a:cubicBezTo>
                    <a:cubicBezTo>
                      <a:pt x="8489" y="5544"/>
                      <a:pt x="8435" y="5536"/>
                      <a:pt x="8382" y="5499"/>
                    </a:cubicBezTo>
                    <a:cubicBezTo>
                      <a:pt x="8241" y="5422"/>
                      <a:pt x="8202" y="5190"/>
                      <a:pt x="8010" y="5165"/>
                    </a:cubicBezTo>
                    <a:cubicBezTo>
                      <a:pt x="7991" y="5161"/>
                      <a:pt x="7973" y="5159"/>
                      <a:pt x="7955" y="5159"/>
                    </a:cubicBezTo>
                    <a:cubicBezTo>
                      <a:pt x="7796" y="5159"/>
                      <a:pt x="7669" y="5294"/>
                      <a:pt x="7526" y="5294"/>
                    </a:cubicBezTo>
                    <a:cubicBezTo>
                      <a:pt x="7520" y="5294"/>
                      <a:pt x="7515" y="5294"/>
                      <a:pt x="7509" y="5293"/>
                    </a:cubicBezTo>
                    <a:cubicBezTo>
                      <a:pt x="7201" y="5255"/>
                      <a:pt x="7201" y="4728"/>
                      <a:pt x="6905" y="4690"/>
                    </a:cubicBezTo>
                    <a:cubicBezTo>
                      <a:pt x="6888" y="4686"/>
                      <a:pt x="6871" y="4685"/>
                      <a:pt x="6854" y="4685"/>
                    </a:cubicBezTo>
                    <a:cubicBezTo>
                      <a:pt x="6735" y="4685"/>
                      <a:pt x="6632" y="4755"/>
                      <a:pt x="6520" y="4767"/>
                    </a:cubicBezTo>
                    <a:cubicBezTo>
                      <a:pt x="6511" y="4767"/>
                      <a:pt x="6502" y="4767"/>
                      <a:pt x="6493" y="4767"/>
                    </a:cubicBezTo>
                    <a:cubicBezTo>
                      <a:pt x="6272" y="4767"/>
                      <a:pt x="6068" y="4617"/>
                      <a:pt x="6019" y="4407"/>
                    </a:cubicBezTo>
                    <a:cubicBezTo>
                      <a:pt x="5981" y="4189"/>
                      <a:pt x="6006" y="3958"/>
                      <a:pt x="6096" y="3765"/>
                    </a:cubicBezTo>
                    <a:cubicBezTo>
                      <a:pt x="6122" y="3637"/>
                      <a:pt x="6186" y="3534"/>
                      <a:pt x="6302" y="3470"/>
                    </a:cubicBezTo>
                    <a:cubicBezTo>
                      <a:pt x="6338" y="3454"/>
                      <a:pt x="6374" y="3447"/>
                      <a:pt x="6411" y="3447"/>
                    </a:cubicBezTo>
                    <a:cubicBezTo>
                      <a:pt x="6661" y="3447"/>
                      <a:pt x="6918" y="3775"/>
                      <a:pt x="7169" y="3775"/>
                    </a:cubicBezTo>
                    <a:cubicBezTo>
                      <a:pt x="7205" y="3775"/>
                      <a:pt x="7241" y="3768"/>
                      <a:pt x="7278" y="3752"/>
                    </a:cubicBezTo>
                    <a:cubicBezTo>
                      <a:pt x="7437" y="3672"/>
                      <a:pt x="7536" y="3431"/>
                      <a:pt x="7699" y="3431"/>
                    </a:cubicBezTo>
                    <a:cubicBezTo>
                      <a:pt x="7720" y="3431"/>
                      <a:pt x="7742" y="3435"/>
                      <a:pt x="7766" y="3444"/>
                    </a:cubicBezTo>
                    <a:cubicBezTo>
                      <a:pt x="7830" y="3470"/>
                      <a:pt x="7868" y="3534"/>
                      <a:pt x="7920" y="3598"/>
                    </a:cubicBezTo>
                    <a:cubicBezTo>
                      <a:pt x="8032" y="3725"/>
                      <a:pt x="8183" y="3791"/>
                      <a:pt x="8339" y="3791"/>
                    </a:cubicBezTo>
                    <a:cubicBezTo>
                      <a:pt x="8450" y="3791"/>
                      <a:pt x="8563" y="3758"/>
                      <a:pt x="8664" y="3688"/>
                    </a:cubicBezTo>
                    <a:cubicBezTo>
                      <a:pt x="8736" y="3640"/>
                      <a:pt x="8808" y="3558"/>
                      <a:pt x="8901" y="3558"/>
                    </a:cubicBezTo>
                    <a:cubicBezTo>
                      <a:pt x="8908" y="3558"/>
                      <a:pt x="8915" y="3559"/>
                      <a:pt x="8921" y="3560"/>
                    </a:cubicBezTo>
                    <a:cubicBezTo>
                      <a:pt x="9011" y="3560"/>
                      <a:pt x="9101" y="3688"/>
                      <a:pt x="9191" y="3765"/>
                    </a:cubicBezTo>
                    <a:cubicBezTo>
                      <a:pt x="9257" y="3818"/>
                      <a:pt x="9313" y="3839"/>
                      <a:pt x="9363" y="3839"/>
                    </a:cubicBezTo>
                    <a:cubicBezTo>
                      <a:pt x="9470" y="3839"/>
                      <a:pt x="9549" y="3745"/>
                      <a:pt x="9628" y="3675"/>
                    </a:cubicBezTo>
                    <a:cubicBezTo>
                      <a:pt x="9756" y="1954"/>
                      <a:pt x="8587" y="413"/>
                      <a:pt x="6905" y="80"/>
                    </a:cubicBezTo>
                    <a:cubicBezTo>
                      <a:pt x="6665" y="27"/>
                      <a:pt x="6421" y="1"/>
                      <a:pt x="61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2346608" y="4757538"/>
                <a:ext cx="99347" cy="12008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919" extrusionOk="0">
                    <a:moveTo>
                      <a:pt x="1153" y="1"/>
                    </a:moveTo>
                    <a:cubicBezTo>
                      <a:pt x="1071" y="1"/>
                      <a:pt x="987" y="27"/>
                      <a:pt x="912" y="79"/>
                    </a:cubicBezTo>
                    <a:cubicBezTo>
                      <a:pt x="694" y="221"/>
                      <a:pt x="501" y="413"/>
                      <a:pt x="347" y="619"/>
                    </a:cubicBezTo>
                    <a:cubicBezTo>
                      <a:pt x="0" y="1068"/>
                      <a:pt x="630" y="1222"/>
                      <a:pt x="1105" y="1608"/>
                    </a:cubicBezTo>
                    <a:cubicBezTo>
                      <a:pt x="1558" y="1998"/>
                      <a:pt x="1271" y="2919"/>
                      <a:pt x="1646" y="2919"/>
                    </a:cubicBezTo>
                    <a:cubicBezTo>
                      <a:pt x="1654" y="2919"/>
                      <a:pt x="1662" y="2918"/>
                      <a:pt x="1670" y="2917"/>
                    </a:cubicBezTo>
                    <a:cubicBezTo>
                      <a:pt x="2068" y="2892"/>
                      <a:pt x="2414" y="2108"/>
                      <a:pt x="2222" y="1145"/>
                    </a:cubicBezTo>
                    <a:cubicBezTo>
                      <a:pt x="2132" y="645"/>
                      <a:pt x="1798" y="234"/>
                      <a:pt x="1323" y="41"/>
                    </a:cubicBezTo>
                    <a:cubicBezTo>
                      <a:pt x="1269" y="14"/>
                      <a:pt x="1211" y="1"/>
                      <a:pt x="1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29"/>
              <p:cNvSpPr/>
              <p:nvPr/>
            </p:nvSpPr>
            <p:spPr>
              <a:xfrm>
                <a:off x="2270545" y="4791353"/>
                <a:ext cx="96714" cy="13229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3216" extrusionOk="0">
                    <a:moveTo>
                      <a:pt x="1342" y="1"/>
                    </a:moveTo>
                    <a:cubicBezTo>
                      <a:pt x="1278" y="1"/>
                      <a:pt x="1215" y="14"/>
                      <a:pt x="1156" y="41"/>
                    </a:cubicBezTo>
                    <a:cubicBezTo>
                      <a:pt x="899" y="156"/>
                      <a:pt x="655" y="310"/>
                      <a:pt x="437" y="503"/>
                    </a:cubicBezTo>
                    <a:cubicBezTo>
                      <a:pt x="0" y="914"/>
                      <a:pt x="629" y="1197"/>
                      <a:pt x="1053" y="1710"/>
                    </a:cubicBezTo>
                    <a:cubicBezTo>
                      <a:pt x="1477" y="2211"/>
                      <a:pt x="963" y="3148"/>
                      <a:pt x="1400" y="3213"/>
                    </a:cubicBezTo>
                    <a:cubicBezTo>
                      <a:pt x="1414" y="3214"/>
                      <a:pt x="1427" y="3215"/>
                      <a:pt x="1441" y="3215"/>
                    </a:cubicBezTo>
                    <a:cubicBezTo>
                      <a:pt x="1868" y="3215"/>
                      <a:pt x="2350" y="2460"/>
                      <a:pt x="2350" y="1428"/>
                    </a:cubicBezTo>
                    <a:cubicBezTo>
                      <a:pt x="2337" y="876"/>
                      <a:pt x="2055" y="375"/>
                      <a:pt x="1605" y="79"/>
                    </a:cubicBezTo>
                    <a:cubicBezTo>
                      <a:pt x="1523" y="27"/>
                      <a:pt x="1432" y="1"/>
                      <a:pt x="1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29"/>
              <p:cNvSpPr/>
              <p:nvPr/>
            </p:nvSpPr>
            <p:spPr>
              <a:xfrm>
                <a:off x="2408396" y="4710025"/>
                <a:ext cx="104654" cy="102309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2487" extrusionOk="0">
                    <a:moveTo>
                      <a:pt x="792" y="0"/>
                    </a:moveTo>
                    <a:cubicBezTo>
                      <a:pt x="661" y="0"/>
                      <a:pt x="534" y="74"/>
                      <a:pt x="463" y="181"/>
                    </a:cubicBezTo>
                    <a:cubicBezTo>
                      <a:pt x="322" y="387"/>
                      <a:pt x="219" y="618"/>
                      <a:pt x="142" y="875"/>
                    </a:cubicBezTo>
                    <a:cubicBezTo>
                      <a:pt x="1" y="1389"/>
                      <a:pt x="630" y="1312"/>
                      <a:pt x="1182" y="1491"/>
                    </a:cubicBezTo>
                    <a:cubicBezTo>
                      <a:pt x="1702" y="1657"/>
                      <a:pt x="1787" y="2487"/>
                      <a:pt x="2078" y="2487"/>
                    </a:cubicBezTo>
                    <a:cubicBezTo>
                      <a:pt x="2103" y="2487"/>
                      <a:pt x="2130" y="2480"/>
                      <a:pt x="2158" y="2467"/>
                    </a:cubicBezTo>
                    <a:cubicBezTo>
                      <a:pt x="2505" y="2300"/>
                      <a:pt x="2543" y="1466"/>
                      <a:pt x="2030" y="669"/>
                    </a:cubicBezTo>
                    <a:cubicBezTo>
                      <a:pt x="1760" y="259"/>
                      <a:pt x="1311" y="2"/>
                      <a:pt x="823" y="2"/>
                    </a:cubicBezTo>
                    <a:cubicBezTo>
                      <a:pt x="812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1962548" y="4757538"/>
                <a:ext cx="98812" cy="12008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919" extrusionOk="0">
                    <a:moveTo>
                      <a:pt x="1253" y="1"/>
                    </a:moveTo>
                    <a:cubicBezTo>
                      <a:pt x="1193" y="1"/>
                      <a:pt x="1133" y="14"/>
                      <a:pt x="1079" y="41"/>
                    </a:cubicBezTo>
                    <a:cubicBezTo>
                      <a:pt x="617" y="234"/>
                      <a:pt x="270" y="645"/>
                      <a:pt x="180" y="1145"/>
                    </a:cubicBezTo>
                    <a:cubicBezTo>
                      <a:pt x="0" y="2108"/>
                      <a:pt x="334" y="2892"/>
                      <a:pt x="745" y="2917"/>
                    </a:cubicBezTo>
                    <a:cubicBezTo>
                      <a:pt x="753" y="2918"/>
                      <a:pt x="761" y="2919"/>
                      <a:pt x="768" y="2919"/>
                    </a:cubicBezTo>
                    <a:cubicBezTo>
                      <a:pt x="1131" y="2919"/>
                      <a:pt x="845" y="1998"/>
                      <a:pt x="1310" y="1608"/>
                    </a:cubicBezTo>
                    <a:cubicBezTo>
                      <a:pt x="1773" y="1222"/>
                      <a:pt x="2402" y="1068"/>
                      <a:pt x="2068" y="619"/>
                    </a:cubicBezTo>
                    <a:cubicBezTo>
                      <a:pt x="1901" y="413"/>
                      <a:pt x="1708" y="221"/>
                      <a:pt x="1490" y="79"/>
                    </a:cubicBezTo>
                    <a:cubicBezTo>
                      <a:pt x="1423" y="27"/>
                      <a:pt x="1338" y="1"/>
                      <a:pt x="12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2040750" y="4791353"/>
                <a:ext cx="97208" cy="132298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3216" extrusionOk="0">
                    <a:moveTo>
                      <a:pt x="1012" y="1"/>
                    </a:moveTo>
                    <a:cubicBezTo>
                      <a:pt x="921" y="1"/>
                      <a:pt x="833" y="27"/>
                      <a:pt x="758" y="79"/>
                    </a:cubicBezTo>
                    <a:cubicBezTo>
                      <a:pt x="295" y="375"/>
                      <a:pt x="13" y="876"/>
                      <a:pt x="13" y="1428"/>
                    </a:cubicBezTo>
                    <a:cubicBezTo>
                      <a:pt x="0" y="2460"/>
                      <a:pt x="494" y="3215"/>
                      <a:pt x="922" y="3215"/>
                    </a:cubicBezTo>
                    <a:cubicBezTo>
                      <a:pt x="935" y="3215"/>
                      <a:pt x="949" y="3214"/>
                      <a:pt x="963" y="3213"/>
                    </a:cubicBezTo>
                    <a:cubicBezTo>
                      <a:pt x="1400" y="3148"/>
                      <a:pt x="873" y="2224"/>
                      <a:pt x="1310" y="1710"/>
                    </a:cubicBezTo>
                    <a:cubicBezTo>
                      <a:pt x="1734" y="1197"/>
                      <a:pt x="2363" y="914"/>
                      <a:pt x="1913" y="503"/>
                    </a:cubicBezTo>
                    <a:cubicBezTo>
                      <a:pt x="1708" y="310"/>
                      <a:pt x="1464" y="156"/>
                      <a:pt x="1207" y="41"/>
                    </a:cubicBezTo>
                    <a:cubicBezTo>
                      <a:pt x="1143" y="14"/>
                      <a:pt x="1076" y="1"/>
                      <a:pt x="10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9"/>
              <p:cNvSpPr/>
              <p:nvPr/>
            </p:nvSpPr>
            <p:spPr>
              <a:xfrm>
                <a:off x="1895453" y="4710025"/>
                <a:ext cx="104119" cy="102309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487" extrusionOk="0">
                    <a:moveTo>
                      <a:pt x="1739" y="0"/>
                    </a:moveTo>
                    <a:cubicBezTo>
                      <a:pt x="1729" y="0"/>
                      <a:pt x="1719" y="1"/>
                      <a:pt x="1709" y="2"/>
                    </a:cubicBezTo>
                    <a:cubicBezTo>
                      <a:pt x="1221" y="2"/>
                      <a:pt x="771" y="259"/>
                      <a:pt x="514" y="669"/>
                    </a:cubicBezTo>
                    <a:cubicBezTo>
                      <a:pt x="1" y="1466"/>
                      <a:pt x="26" y="2300"/>
                      <a:pt x="373" y="2467"/>
                    </a:cubicBezTo>
                    <a:cubicBezTo>
                      <a:pt x="401" y="2480"/>
                      <a:pt x="428" y="2487"/>
                      <a:pt x="453" y="2487"/>
                    </a:cubicBezTo>
                    <a:cubicBezTo>
                      <a:pt x="746" y="2487"/>
                      <a:pt x="840" y="1657"/>
                      <a:pt x="1349" y="1491"/>
                    </a:cubicBezTo>
                    <a:cubicBezTo>
                      <a:pt x="1914" y="1312"/>
                      <a:pt x="2530" y="1389"/>
                      <a:pt x="2389" y="875"/>
                    </a:cubicBezTo>
                    <a:cubicBezTo>
                      <a:pt x="2312" y="618"/>
                      <a:pt x="2209" y="387"/>
                      <a:pt x="2068" y="181"/>
                    </a:cubicBezTo>
                    <a:cubicBezTo>
                      <a:pt x="1997" y="74"/>
                      <a:pt x="1870" y="0"/>
                      <a:pt x="1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9"/>
              <p:cNvSpPr/>
              <p:nvPr/>
            </p:nvSpPr>
            <p:spPr>
              <a:xfrm>
                <a:off x="1950125" y="4538399"/>
                <a:ext cx="507719" cy="297548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7233" extrusionOk="0">
                    <a:moveTo>
                      <a:pt x="6171" y="0"/>
                    </a:moveTo>
                    <a:cubicBezTo>
                      <a:pt x="6171" y="0"/>
                      <a:pt x="1099" y="141"/>
                      <a:pt x="367" y="3108"/>
                    </a:cubicBezTo>
                    <a:cubicBezTo>
                      <a:pt x="0" y="4598"/>
                      <a:pt x="442" y="7232"/>
                      <a:pt x="5895" y="7232"/>
                    </a:cubicBezTo>
                    <a:cubicBezTo>
                      <a:pt x="5986" y="7232"/>
                      <a:pt x="6078" y="7231"/>
                      <a:pt x="6171" y="7230"/>
                    </a:cubicBezTo>
                    <a:cubicBezTo>
                      <a:pt x="6264" y="7231"/>
                      <a:pt x="6356" y="7232"/>
                      <a:pt x="6447" y="7232"/>
                    </a:cubicBezTo>
                    <a:cubicBezTo>
                      <a:pt x="11900" y="7232"/>
                      <a:pt x="12342" y="4598"/>
                      <a:pt x="11988" y="3108"/>
                    </a:cubicBezTo>
                    <a:cubicBezTo>
                      <a:pt x="11256" y="141"/>
                      <a:pt x="6171" y="0"/>
                      <a:pt x="61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9"/>
              <p:cNvSpPr/>
              <p:nvPr/>
            </p:nvSpPr>
            <p:spPr>
              <a:xfrm>
                <a:off x="1950659" y="4538378"/>
                <a:ext cx="507719" cy="297548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7233" extrusionOk="0">
                    <a:moveTo>
                      <a:pt x="6171" y="0"/>
                    </a:moveTo>
                    <a:cubicBezTo>
                      <a:pt x="6171" y="0"/>
                      <a:pt x="1099" y="141"/>
                      <a:pt x="367" y="3108"/>
                    </a:cubicBezTo>
                    <a:cubicBezTo>
                      <a:pt x="0" y="4598"/>
                      <a:pt x="442" y="7232"/>
                      <a:pt x="5895" y="7232"/>
                    </a:cubicBezTo>
                    <a:cubicBezTo>
                      <a:pt x="5986" y="7232"/>
                      <a:pt x="6078" y="7231"/>
                      <a:pt x="6171" y="7230"/>
                    </a:cubicBezTo>
                    <a:cubicBezTo>
                      <a:pt x="6264" y="7231"/>
                      <a:pt x="6356" y="7232"/>
                      <a:pt x="6447" y="7232"/>
                    </a:cubicBezTo>
                    <a:cubicBezTo>
                      <a:pt x="11900" y="7232"/>
                      <a:pt x="12342" y="4598"/>
                      <a:pt x="11988" y="3108"/>
                    </a:cubicBezTo>
                    <a:cubicBezTo>
                      <a:pt x="11256" y="141"/>
                      <a:pt x="6171" y="0"/>
                      <a:pt x="6171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9"/>
              <p:cNvSpPr/>
              <p:nvPr/>
            </p:nvSpPr>
            <p:spPr>
              <a:xfrm>
                <a:off x="2240432" y="4500347"/>
                <a:ext cx="107245" cy="106752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595" extrusionOk="0">
                    <a:moveTo>
                      <a:pt x="1310" y="1"/>
                    </a:moveTo>
                    <a:cubicBezTo>
                      <a:pt x="591" y="1"/>
                      <a:pt x="0" y="578"/>
                      <a:pt x="0" y="1298"/>
                    </a:cubicBezTo>
                    <a:cubicBezTo>
                      <a:pt x="0" y="2017"/>
                      <a:pt x="591" y="2595"/>
                      <a:pt x="1310" y="2595"/>
                    </a:cubicBezTo>
                    <a:cubicBezTo>
                      <a:pt x="2029" y="2595"/>
                      <a:pt x="2607" y="2017"/>
                      <a:pt x="2607" y="1298"/>
                    </a:cubicBezTo>
                    <a:cubicBezTo>
                      <a:pt x="2607" y="578"/>
                      <a:pt x="2029" y="1"/>
                      <a:pt x="13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9"/>
              <p:cNvSpPr/>
              <p:nvPr/>
            </p:nvSpPr>
            <p:spPr>
              <a:xfrm>
                <a:off x="2259437" y="4518859"/>
                <a:ext cx="81411" cy="69851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1698" extrusionOk="0">
                    <a:moveTo>
                      <a:pt x="848" y="0"/>
                    </a:moveTo>
                    <a:cubicBezTo>
                      <a:pt x="373" y="0"/>
                      <a:pt x="0" y="385"/>
                      <a:pt x="0" y="848"/>
                    </a:cubicBezTo>
                    <a:cubicBezTo>
                      <a:pt x="0" y="1361"/>
                      <a:pt x="419" y="1697"/>
                      <a:pt x="852" y="1697"/>
                    </a:cubicBezTo>
                    <a:cubicBezTo>
                      <a:pt x="1059" y="1697"/>
                      <a:pt x="1269" y="1621"/>
                      <a:pt x="1439" y="1451"/>
                    </a:cubicBezTo>
                    <a:cubicBezTo>
                      <a:pt x="1978" y="912"/>
                      <a:pt x="1593" y="0"/>
                      <a:pt x="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29"/>
              <p:cNvSpPr/>
              <p:nvPr/>
            </p:nvSpPr>
            <p:spPr>
              <a:xfrm>
                <a:off x="2295350" y="4526222"/>
                <a:ext cx="28591" cy="24436"/>
              </a:xfrm>
              <a:custGeom>
                <a:avLst/>
                <a:gdLst/>
                <a:ahLst/>
                <a:cxnLst/>
                <a:rect l="l" t="t" r="r" b="b"/>
                <a:pathLst>
                  <a:path w="695" h="594" extrusionOk="0">
                    <a:moveTo>
                      <a:pt x="296" y="1"/>
                    </a:moveTo>
                    <a:cubicBezTo>
                      <a:pt x="129" y="1"/>
                      <a:pt x="1" y="129"/>
                      <a:pt x="1" y="296"/>
                    </a:cubicBezTo>
                    <a:cubicBezTo>
                      <a:pt x="1" y="477"/>
                      <a:pt x="145" y="594"/>
                      <a:pt x="294" y="594"/>
                    </a:cubicBezTo>
                    <a:cubicBezTo>
                      <a:pt x="367" y="594"/>
                      <a:pt x="442" y="565"/>
                      <a:pt x="501" y="502"/>
                    </a:cubicBezTo>
                    <a:cubicBezTo>
                      <a:pt x="694" y="322"/>
                      <a:pt x="553" y="1"/>
                      <a:pt x="2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29"/>
              <p:cNvSpPr/>
              <p:nvPr/>
            </p:nvSpPr>
            <p:spPr>
              <a:xfrm>
                <a:off x="2045481" y="4500347"/>
                <a:ext cx="125264" cy="107204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606" extrusionOk="0">
                    <a:moveTo>
                      <a:pt x="1298" y="1"/>
                    </a:moveTo>
                    <a:cubicBezTo>
                      <a:pt x="578" y="1"/>
                      <a:pt x="1" y="578"/>
                      <a:pt x="1" y="1298"/>
                    </a:cubicBezTo>
                    <a:cubicBezTo>
                      <a:pt x="1" y="2081"/>
                      <a:pt x="644" y="2605"/>
                      <a:pt x="1314" y="2605"/>
                    </a:cubicBezTo>
                    <a:cubicBezTo>
                      <a:pt x="1633" y="2605"/>
                      <a:pt x="1958" y="2487"/>
                      <a:pt x="2222" y="2222"/>
                    </a:cubicBezTo>
                    <a:cubicBezTo>
                      <a:pt x="3044" y="1400"/>
                      <a:pt x="2466" y="1"/>
                      <a:pt x="1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29"/>
              <p:cNvSpPr/>
              <p:nvPr/>
            </p:nvSpPr>
            <p:spPr>
              <a:xfrm>
                <a:off x="2064487" y="4518859"/>
                <a:ext cx="81411" cy="69851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1698" extrusionOk="0">
                    <a:moveTo>
                      <a:pt x="836" y="0"/>
                    </a:moveTo>
                    <a:cubicBezTo>
                      <a:pt x="373" y="0"/>
                      <a:pt x="1" y="385"/>
                      <a:pt x="1" y="848"/>
                    </a:cubicBezTo>
                    <a:cubicBezTo>
                      <a:pt x="1" y="1361"/>
                      <a:pt x="419" y="1697"/>
                      <a:pt x="853" y="1697"/>
                    </a:cubicBezTo>
                    <a:cubicBezTo>
                      <a:pt x="1059" y="1697"/>
                      <a:pt x="1269" y="1621"/>
                      <a:pt x="1439" y="1451"/>
                    </a:cubicBezTo>
                    <a:cubicBezTo>
                      <a:pt x="1978" y="912"/>
                      <a:pt x="1593" y="0"/>
                      <a:pt x="8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2099906" y="4526222"/>
                <a:ext cx="28549" cy="24436"/>
              </a:xfrm>
              <a:custGeom>
                <a:avLst/>
                <a:gdLst/>
                <a:ahLst/>
                <a:cxnLst/>
                <a:rect l="l" t="t" r="r" b="b"/>
                <a:pathLst>
                  <a:path w="694" h="594" extrusionOk="0">
                    <a:moveTo>
                      <a:pt x="296" y="1"/>
                    </a:moveTo>
                    <a:cubicBezTo>
                      <a:pt x="129" y="1"/>
                      <a:pt x="0" y="129"/>
                      <a:pt x="0" y="296"/>
                    </a:cubicBezTo>
                    <a:cubicBezTo>
                      <a:pt x="0" y="477"/>
                      <a:pt x="144" y="594"/>
                      <a:pt x="297" y="594"/>
                    </a:cubicBezTo>
                    <a:cubicBezTo>
                      <a:pt x="373" y="594"/>
                      <a:pt x="450" y="565"/>
                      <a:pt x="514" y="502"/>
                    </a:cubicBezTo>
                    <a:cubicBezTo>
                      <a:pt x="694" y="322"/>
                      <a:pt x="565" y="1"/>
                      <a:pt x="2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2099896" y="4646630"/>
                <a:ext cx="237334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1041" extrusionOk="0">
                    <a:moveTo>
                      <a:pt x="4873" y="0"/>
                    </a:moveTo>
                    <a:cubicBezTo>
                      <a:pt x="4851" y="0"/>
                      <a:pt x="4829" y="7"/>
                      <a:pt x="4807" y="21"/>
                    </a:cubicBezTo>
                    <a:cubicBezTo>
                      <a:pt x="4139" y="457"/>
                      <a:pt x="3369" y="701"/>
                      <a:pt x="2560" y="753"/>
                    </a:cubicBezTo>
                    <a:cubicBezTo>
                      <a:pt x="2405" y="765"/>
                      <a:pt x="2248" y="773"/>
                      <a:pt x="2091" y="773"/>
                    </a:cubicBezTo>
                    <a:cubicBezTo>
                      <a:pt x="1449" y="773"/>
                      <a:pt x="797" y="654"/>
                      <a:pt x="261" y="303"/>
                    </a:cubicBezTo>
                    <a:cubicBezTo>
                      <a:pt x="239" y="289"/>
                      <a:pt x="217" y="283"/>
                      <a:pt x="195" y="283"/>
                    </a:cubicBezTo>
                    <a:cubicBezTo>
                      <a:pt x="82" y="283"/>
                      <a:pt x="1" y="461"/>
                      <a:pt x="120" y="547"/>
                    </a:cubicBezTo>
                    <a:lnTo>
                      <a:pt x="133" y="534"/>
                    </a:lnTo>
                    <a:cubicBezTo>
                      <a:pt x="709" y="912"/>
                      <a:pt x="1422" y="1041"/>
                      <a:pt x="2111" y="1041"/>
                    </a:cubicBezTo>
                    <a:cubicBezTo>
                      <a:pt x="2266" y="1041"/>
                      <a:pt x="2421" y="1034"/>
                      <a:pt x="2572" y="1022"/>
                    </a:cubicBezTo>
                    <a:cubicBezTo>
                      <a:pt x="3394" y="958"/>
                      <a:pt x="4255" y="727"/>
                      <a:pt x="4948" y="252"/>
                    </a:cubicBezTo>
                    <a:cubicBezTo>
                      <a:pt x="5067" y="176"/>
                      <a:pt x="4986" y="0"/>
                      <a:pt x="4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2" name="Google Shape;1482;p29"/>
            <p:cNvSpPr/>
            <p:nvPr/>
          </p:nvSpPr>
          <p:spPr>
            <a:xfrm>
              <a:off x="2010750" y="4652875"/>
              <a:ext cx="65400" cy="65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9"/>
            <p:cNvSpPr/>
            <p:nvPr/>
          </p:nvSpPr>
          <p:spPr>
            <a:xfrm>
              <a:off x="2336975" y="4662400"/>
              <a:ext cx="65400" cy="65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4" name="Google Shape;1484;p29"/>
          <p:cNvSpPr txBox="1">
            <a:spLocks noGrp="1"/>
          </p:cNvSpPr>
          <p:nvPr>
            <p:ph type="ctrTitle"/>
          </p:nvPr>
        </p:nvSpPr>
        <p:spPr>
          <a:xfrm rot="-1002">
            <a:off x="1485392" y="1789037"/>
            <a:ext cx="6173400" cy="14805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 dirty="0"/>
              <a:t>KHÁM PHÁ</a:t>
            </a:r>
            <a:endParaRPr lang="en-US" sz="8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89;p30">
            <a:extLst>
              <a:ext uri="{FF2B5EF4-FFF2-40B4-BE49-F238E27FC236}">
                <a16:creationId xmlns:a16="http://schemas.microsoft.com/office/drawing/2014/main" id="{FFA81F4E-B7B9-E6B5-5727-46F9B0136AE1}"/>
              </a:ext>
            </a:extLst>
          </p:cNvPr>
          <p:cNvSpPr txBox="1">
            <a:spLocks/>
          </p:cNvSpPr>
          <p:nvPr/>
        </p:nvSpPr>
        <p:spPr>
          <a:xfrm>
            <a:off x="795962" y="1963420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1 014</a:t>
            </a:r>
          </a:p>
        </p:txBody>
      </p:sp>
      <p:sp>
        <p:nvSpPr>
          <p:cNvPr id="7" name="Google Shape;1489;p30">
            <a:extLst>
              <a:ext uri="{FF2B5EF4-FFF2-40B4-BE49-F238E27FC236}">
                <a16:creationId xmlns:a16="http://schemas.microsoft.com/office/drawing/2014/main" id="{4D2167B9-B510-D298-5FDF-10DB22D328F3}"/>
              </a:ext>
            </a:extLst>
          </p:cNvPr>
          <p:cNvSpPr txBox="1">
            <a:spLocks/>
          </p:cNvSpPr>
          <p:nvPr/>
        </p:nvSpPr>
        <p:spPr>
          <a:xfrm>
            <a:off x="1591077" y="2622550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6</a:t>
            </a:r>
          </a:p>
        </p:txBody>
      </p:sp>
      <p:sp>
        <p:nvSpPr>
          <p:cNvPr id="8" name="Google Shape;1489;p30">
            <a:extLst>
              <a:ext uri="{FF2B5EF4-FFF2-40B4-BE49-F238E27FC236}">
                <a16:creationId xmlns:a16="http://schemas.microsoft.com/office/drawing/2014/main" id="{9A56DF93-33B8-6B1F-BAF1-EDC4E55079C8}"/>
              </a:ext>
            </a:extLst>
          </p:cNvPr>
          <p:cNvSpPr txBox="1">
            <a:spLocks/>
          </p:cNvSpPr>
          <p:nvPr/>
        </p:nvSpPr>
        <p:spPr>
          <a:xfrm>
            <a:off x="624512" y="2394585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x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D2430-3873-EBE9-8F68-BDCEE0EF4D7F}"/>
              </a:ext>
            </a:extLst>
          </p:cNvPr>
          <p:cNvCxnSpPr/>
          <p:nvPr/>
        </p:nvCxnSpPr>
        <p:spPr>
          <a:xfrm>
            <a:off x="624512" y="3230880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1489;p30">
            <a:extLst>
              <a:ext uri="{FF2B5EF4-FFF2-40B4-BE49-F238E27FC236}">
                <a16:creationId xmlns:a16="http://schemas.microsoft.com/office/drawing/2014/main" id="{29801FA2-EE74-293C-FC2E-6161E2F51DB3}"/>
              </a:ext>
            </a:extLst>
          </p:cNvPr>
          <p:cNvSpPr txBox="1">
            <a:spLocks/>
          </p:cNvSpPr>
          <p:nvPr/>
        </p:nvSpPr>
        <p:spPr>
          <a:xfrm>
            <a:off x="1591077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4</a:t>
            </a:r>
          </a:p>
        </p:txBody>
      </p:sp>
      <p:sp>
        <p:nvSpPr>
          <p:cNvPr id="11" name="Google Shape;1489;p30">
            <a:extLst>
              <a:ext uri="{FF2B5EF4-FFF2-40B4-BE49-F238E27FC236}">
                <a16:creationId xmlns:a16="http://schemas.microsoft.com/office/drawing/2014/main" id="{B68E5551-DD3D-C097-0A4E-844CDBC209E7}"/>
              </a:ext>
            </a:extLst>
          </p:cNvPr>
          <p:cNvSpPr txBox="1">
            <a:spLocks/>
          </p:cNvSpPr>
          <p:nvPr/>
        </p:nvSpPr>
        <p:spPr>
          <a:xfrm>
            <a:off x="1368144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8</a:t>
            </a:r>
          </a:p>
        </p:txBody>
      </p:sp>
      <p:sp>
        <p:nvSpPr>
          <p:cNvPr id="12" name="Google Shape;1489;p30">
            <a:extLst>
              <a:ext uri="{FF2B5EF4-FFF2-40B4-BE49-F238E27FC236}">
                <a16:creationId xmlns:a16="http://schemas.microsoft.com/office/drawing/2014/main" id="{BDFE1945-F8A4-39E8-9F81-452DD29A37CB}"/>
              </a:ext>
            </a:extLst>
          </p:cNvPr>
          <p:cNvSpPr txBox="1">
            <a:spLocks/>
          </p:cNvSpPr>
          <p:nvPr/>
        </p:nvSpPr>
        <p:spPr>
          <a:xfrm>
            <a:off x="1145211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0</a:t>
            </a:r>
          </a:p>
        </p:txBody>
      </p:sp>
      <p:sp>
        <p:nvSpPr>
          <p:cNvPr id="13" name="Google Shape;1489;p30">
            <a:extLst>
              <a:ext uri="{FF2B5EF4-FFF2-40B4-BE49-F238E27FC236}">
                <a16:creationId xmlns:a16="http://schemas.microsoft.com/office/drawing/2014/main" id="{140A8973-5DA9-E3AF-2F95-6C801B2662F2}"/>
              </a:ext>
            </a:extLst>
          </p:cNvPr>
          <p:cNvSpPr txBox="1">
            <a:spLocks/>
          </p:cNvSpPr>
          <p:nvPr/>
        </p:nvSpPr>
        <p:spPr>
          <a:xfrm>
            <a:off x="821362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6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D2D81C-CB71-1959-1701-CCA7EF61350C}"/>
              </a:ext>
            </a:extLst>
          </p:cNvPr>
          <p:cNvGrpSpPr/>
          <p:nvPr/>
        </p:nvGrpSpPr>
        <p:grpSpPr>
          <a:xfrm>
            <a:off x="2521785" y="145555"/>
            <a:ext cx="650500" cy="580950"/>
            <a:chOff x="1175250" y="1745875"/>
            <a:chExt cx="650500" cy="580950"/>
          </a:xfrm>
        </p:grpSpPr>
        <p:sp>
          <p:nvSpPr>
            <p:cNvPr id="15" name="Google Shape;1545;p31">
              <a:extLst>
                <a:ext uri="{FF2B5EF4-FFF2-40B4-BE49-F238E27FC236}">
                  <a16:creationId xmlns:a16="http://schemas.microsoft.com/office/drawing/2014/main" id="{F51347A5-28AB-1448-111F-56ED12A8C5DA}"/>
                </a:ext>
              </a:extLst>
            </p:cNvPr>
            <p:cNvSpPr/>
            <p:nvPr/>
          </p:nvSpPr>
          <p:spPr>
            <a:xfrm>
              <a:off x="1195800" y="1745875"/>
              <a:ext cx="629950" cy="569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48;p31">
              <a:extLst>
                <a:ext uri="{FF2B5EF4-FFF2-40B4-BE49-F238E27FC236}">
                  <a16:creationId xmlns:a16="http://schemas.microsoft.com/office/drawing/2014/main" id="{E52BD898-72CF-F058-19F3-E66A244A499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75250" y="1784950"/>
              <a:ext cx="650500" cy="54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Fredoka One"/>
                <a:buNone/>
                <a:defRPr sz="4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800" dirty="0"/>
                <a:t>01</a:t>
              </a:r>
            </a:p>
          </p:txBody>
        </p:sp>
        <p:sp>
          <p:nvSpPr>
            <p:cNvPr id="17" name="Google Shape;1561;p31">
              <a:extLst>
                <a:ext uri="{FF2B5EF4-FFF2-40B4-BE49-F238E27FC236}">
                  <a16:creationId xmlns:a16="http://schemas.microsoft.com/office/drawing/2014/main" id="{1689F110-83C5-14BC-2558-69C49C5A13FF}"/>
                </a:ext>
              </a:extLst>
            </p:cNvPr>
            <p:cNvSpPr/>
            <p:nvPr/>
          </p:nvSpPr>
          <p:spPr>
            <a:xfrm rot="-1869146">
              <a:off x="1711097" y="1765787"/>
              <a:ext cx="3821" cy="7642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0"/>
                  </a:moveTo>
                  <a:lnTo>
                    <a:pt x="12" y="57"/>
                  </a:lnTo>
                  <a:lnTo>
                    <a:pt x="2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</p:grpSp>
      <p:sp>
        <p:nvSpPr>
          <p:cNvPr id="18" name="Google Shape;1549;p31">
            <a:extLst>
              <a:ext uri="{FF2B5EF4-FFF2-40B4-BE49-F238E27FC236}">
                <a16:creationId xmlns:a16="http://schemas.microsoft.com/office/drawing/2014/main" id="{63D8FA46-751B-2FAD-B35E-79F313F42B64}"/>
              </a:ext>
            </a:extLst>
          </p:cNvPr>
          <p:cNvSpPr txBox="1">
            <a:spLocks/>
          </p:cNvSpPr>
          <p:nvPr/>
        </p:nvSpPr>
        <p:spPr>
          <a:xfrm>
            <a:off x="3208950" y="165029"/>
            <a:ext cx="4285089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.</a:t>
            </a:r>
          </a:p>
        </p:txBody>
      </p:sp>
      <p:sp>
        <p:nvSpPr>
          <p:cNvPr id="19" name="Google Shape;1489;p30">
            <a:extLst>
              <a:ext uri="{FF2B5EF4-FFF2-40B4-BE49-F238E27FC236}">
                <a16:creationId xmlns:a16="http://schemas.microsoft.com/office/drawing/2014/main" id="{B3D66250-FA53-0CBA-9DFE-E09F31818918}"/>
              </a:ext>
            </a:extLst>
          </p:cNvPr>
          <p:cNvSpPr txBox="1">
            <a:spLocks/>
          </p:cNvSpPr>
          <p:nvPr/>
        </p:nvSpPr>
        <p:spPr>
          <a:xfrm>
            <a:off x="2912238" y="1963420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1 008</a:t>
            </a:r>
          </a:p>
        </p:txBody>
      </p:sp>
      <p:sp>
        <p:nvSpPr>
          <p:cNvPr id="20" name="Google Shape;1489;p30">
            <a:extLst>
              <a:ext uri="{FF2B5EF4-FFF2-40B4-BE49-F238E27FC236}">
                <a16:creationId xmlns:a16="http://schemas.microsoft.com/office/drawing/2014/main" id="{C8C57D52-8B9D-8926-FC6B-62FB69A7A1BA}"/>
              </a:ext>
            </a:extLst>
          </p:cNvPr>
          <p:cNvSpPr txBox="1">
            <a:spLocks/>
          </p:cNvSpPr>
          <p:nvPr/>
        </p:nvSpPr>
        <p:spPr>
          <a:xfrm>
            <a:off x="3707353" y="2622550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9</a:t>
            </a:r>
          </a:p>
        </p:txBody>
      </p:sp>
      <p:sp>
        <p:nvSpPr>
          <p:cNvPr id="21" name="Google Shape;1489;p30">
            <a:extLst>
              <a:ext uri="{FF2B5EF4-FFF2-40B4-BE49-F238E27FC236}">
                <a16:creationId xmlns:a16="http://schemas.microsoft.com/office/drawing/2014/main" id="{B1B0A282-5972-861E-2A94-D8031BC436B6}"/>
              </a:ext>
            </a:extLst>
          </p:cNvPr>
          <p:cNvSpPr txBox="1">
            <a:spLocks/>
          </p:cNvSpPr>
          <p:nvPr/>
        </p:nvSpPr>
        <p:spPr>
          <a:xfrm>
            <a:off x="2740788" y="2394585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x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E7B4052-A774-00F3-0D47-4A847F79BBF4}"/>
              </a:ext>
            </a:extLst>
          </p:cNvPr>
          <p:cNvCxnSpPr/>
          <p:nvPr/>
        </p:nvCxnSpPr>
        <p:spPr>
          <a:xfrm>
            <a:off x="2740788" y="3230880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1489;p30">
            <a:extLst>
              <a:ext uri="{FF2B5EF4-FFF2-40B4-BE49-F238E27FC236}">
                <a16:creationId xmlns:a16="http://schemas.microsoft.com/office/drawing/2014/main" id="{63611348-CB60-8E62-9C71-643FC2AF06EA}"/>
              </a:ext>
            </a:extLst>
          </p:cNvPr>
          <p:cNvSpPr txBox="1">
            <a:spLocks/>
          </p:cNvSpPr>
          <p:nvPr/>
        </p:nvSpPr>
        <p:spPr>
          <a:xfrm>
            <a:off x="3707353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2</a:t>
            </a:r>
          </a:p>
        </p:txBody>
      </p:sp>
      <p:sp>
        <p:nvSpPr>
          <p:cNvPr id="24" name="Google Shape;1489;p30">
            <a:extLst>
              <a:ext uri="{FF2B5EF4-FFF2-40B4-BE49-F238E27FC236}">
                <a16:creationId xmlns:a16="http://schemas.microsoft.com/office/drawing/2014/main" id="{E09E08D1-CF8F-ED00-A6D1-B5CCDB0C8928}"/>
              </a:ext>
            </a:extLst>
          </p:cNvPr>
          <p:cNvSpPr txBox="1">
            <a:spLocks/>
          </p:cNvSpPr>
          <p:nvPr/>
        </p:nvSpPr>
        <p:spPr>
          <a:xfrm>
            <a:off x="3484420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7</a:t>
            </a:r>
          </a:p>
        </p:txBody>
      </p:sp>
      <p:sp>
        <p:nvSpPr>
          <p:cNvPr id="25" name="Google Shape;1489;p30">
            <a:extLst>
              <a:ext uri="{FF2B5EF4-FFF2-40B4-BE49-F238E27FC236}">
                <a16:creationId xmlns:a16="http://schemas.microsoft.com/office/drawing/2014/main" id="{CD695F0F-E160-4DA9-C6AD-5C12C5E20D3F}"/>
              </a:ext>
            </a:extLst>
          </p:cNvPr>
          <p:cNvSpPr txBox="1">
            <a:spLocks/>
          </p:cNvSpPr>
          <p:nvPr/>
        </p:nvSpPr>
        <p:spPr>
          <a:xfrm>
            <a:off x="3261487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0</a:t>
            </a:r>
          </a:p>
        </p:txBody>
      </p:sp>
      <p:sp>
        <p:nvSpPr>
          <p:cNvPr id="26" name="Google Shape;1489;p30">
            <a:extLst>
              <a:ext uri="{FF2B5EF4-FFF2-40B4-BE49-F238E27FC236}">
                <a16:creationId xmlns:a16="http://schemas.microsoft.com/office/drawing/2014/main" id="{43F05335-29E0-9ABD-ED9A-F69AD60A2ADD}"/>
              </a:ext>
            </a:extLst>
          </p:cNvPr>
          <p:cNvSpPr txBox="1">
            <a:spLocks/>
          </p:cNvSpPr>
          <p:nvPr/>
        </p:nvSpPr>
        <p:spPr>
          <a:xfrm>
            <a:off x="2937638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9</a:t>
            </a:r>
          </a:p>
        </p:txBody>
      </p:sp>
      <p:sp>
        <p:nvSpPr>
          <p:cNvPr id="27" name="Google Shape;1489;p30">
            <a:extLst>
              <a:ext uri="{FF2B5EF4-FFF2-40B4-BE49-F238E27FC236}">
                <a16:creationId xmlns:a16="http://schemas.microsoft.com/office/drawing/2014/main" id="{F6DE59E1-0B8D-7E3C-D2AB-39B25239B226}"/>
              </a:ext>
            </a:extLst>
          </p:cNvPr>
          <p:cNvSpPr txBox="1">
            <a:spLocks/>
          </p:cNvSpPr>
          <p:nvPr/>
        </p:nvSpPr>
        <p:spPr>
          <a:xfrm>
            <a:off x="5028514" y="1963420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1 107</a:t>
            </a:r>
          </a:p>
        </p:txBody>
      </p:sp>
      <p:sp>
        <p:nvSpPr>
          <p:cNvPr id="28" name="Google Shape;1489;p30">
            <a:extLst>
              <a:ext uri="{FF2B5EF4-FFF2-40B4-BE49-F238E27FC236}">
                <a16:creationId xmlns:a16="http://schemas.microsoft.com/office/drawing/2014/main" id="{1A26D41F-744F-5CAB-1CC9-8946BB278144}"/>
              </a:ext>
            </a:extLst>
          </p:cNvPr>
          <p:cNvSpPr txBox="1">
            <a:spLocks/>
          </p:cNvSpPr>
          <p:nvPr/>
        </p:nvSpPr>
        <p:spPr>
          <a:xfrm>
            <a:off x="5823629" y="2622550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8</a:t>
            </a:r>
          </a:p>
        </p:txBody>
      </p:sp>
      <p:sp>
        <p:nvSpPr>
          <p:cNvPr id="29" name="Google Shape;1489;p30">
            <a:extLst>
              <a:ext uri="{FF2B5EF4-FFF2-40B4-BE49-F238E27FC236}">
                <a16:creationId xmlns:a16="http://schemas.microsoft.com/office/drawing/2014/main" id="{66DE693D-9631-54B5-29F3-91DA9F1C16EA}"/>
              </a:ext>
            </a:extLst>
          </p:cNvPr>
          <p:cNvSpPr txBox="1">
            <a:spLocks/>
          </p:cNvSpPr>
          <p:nvPr/>
        </p:nvSpPr>
        <p:spPr>
          <a:xfrm>
            <a:off x="4857064" y="2394585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x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5A63BE-A2B9-CB6B-61F7-29FED0A025C8}"/>
              </a:ext>
            </a:extLst>
          </p:cNvPr>
          <p:cNvCxnSpPr/>
          <p:nvPr/>
        </p:nvCxnSpPr>
        <p:spPr>
          <a:xfrm>
            <a:off x="4857064" y="3230880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oogle Shape;1489;p30">
            <a:extLst>
              <a:ext uri="{FF2B5EF4-FFF2-40B4-BE49-F238E27FC236}">
                <a16:creationId xmlns:a16="http://schemas.microsoft.com/office/drawing/2014/main" id="{50EDD7C8-EBD8-30FE-4DA5-2834207E073A}"/>
              </a:ext>
            </a:extLst>
          </p:cNvPr>
          <p:cNvSpPr txBox="1">
            <a:spLocks/>
          </p:cNvSpPr>
          <p:nvPr/>
        </p:nvSpPr>
        <p:spPr>
          <a:xfrm>
            <a:off x="5823629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6</a:t>
            </a:r>
          </a:p>
        </p:txBody>
      </p:sp>
      <p:sp>
        <p:nvSpPr>
          <p:cNvPr id="32" name="Google Shape;1489;p30">
            <a:extLst>
              <a:ext uri="{FF2B5EF4-FFF2-40B4-BE49-F238E27FC236}">
                <a16:creationId xmlns:a16="http://schemas.microsoft.com/office/drawing/2014/main" id="{D9A8BBD2-730A-22E2-C62C-F6726E6D13A5}"/>
              </a:ext>
            </a:extLst>
          </p:cNvPr>
          <p:cNvSpPr txBox="1">
            <a:spLocks/>
          </p:cNvSpPr>
          <p:nvPr/>
        </p:nvSpPr>
        <p:spPr>
          <a:xfrm>
            <a:off x="5600696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5</a:t>
            </a:r>
          </a:p>
        </p:txBody>
      </p:sp>
      <p:sp>
        <p:nvSpPr>
          <p:cNvPr id="33" name="Google Shape;1489;p30">
            <a:extLst>
              <a:ext uri="{FF2B5EF4-FFF2-40B4-BE49-F238E27FC236}">
                <a16:creationId xmlns:a16="http://schemas.microsoft.com/office/drawing/2014/main" id="{0F4D38C5-7ABE-C40F-797D-3EA369ED4A6E}"/>
              </a:ext>
            </a:extLst>
          </p:cNvPr>
          <p:cNvSpPr txBox="1">
            <a:spLocks/>
          </p:cNvSpPr>
          <p:nvPr/>
        </p:nvSpPr>
        <p:spPr>
          <a:xfrm>
            <a:off x="5377763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8</a:t>
            </a:r>
          </a:p>
        </p:txBody>
      </p:sp>
      <p:sp>
        <p:nvSpPr>
          <p:cNvPr id="34" name="Google Shape;1489;p30">
            <a:extLst>
              <a:ext uri="{FF2B5EF4-FFF2-40B4-BE49-F238E27FC236}">
                <a16:creationId xmlns:a16="http://schemas.microsoft.com/office/drawing/2014/main" id="{57DE3861-27EA-31CC-C97C-C3B0F85D5E42}"/>
              </a:ext>
            </a:extLst>
          </p:cNvPr>
          <p:cNvSpPr txBox="1">
            <a:spLocks/>
          </p:cNvSpPr>
          <p:nvPr/>
        </p:nvSpPr>
        <p:spPr>
          <a:xfrm>
            <a:off x="5053914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8</a:t>
            </a:r>
          </a:p>
        </p:txBody>
      </p:sp>
      <p:sp>
        <p:nvSpPr>
          <p:cNvPr id="35" name="Google Shape;1489;p30">
            <a:extLst>
              <a:ext uri="{FF2B5EF4-FFF2-40B4-BE49-F238E27FC236}">
                <a16:creationId xmlns:a16="http://schemas.microsoft.com/office/drawing/2014/main" id="{595FDEBD-B29F-448C-2E66-2FEB9731C91E}"/>
              </a:ext>
            </a:extLst>
          </p:cNvPr>
          <p:cNvSpPr txBox="1">
            <a:spLocks/>
          </p:cNvSpPr>
          <p:nvPr/>
        </p:nvSpPr>
        <p:spPr>
          <a:xfrm>
            <a:off x="7144790" y="1963420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1 619</a:t>
            </a:r>
          </a:p>
        </p:txBody>
      </p:sp>
      <p:sp>
        <p:nvSpPr>
          <p:cNvPr id="36" name="Google Shape;1489;p30">
            <a:extLst>
              <a:ext uri="{FF2B5EF4-FFF2-40B4-BE49-F238E27FC236}">
                <a16:creationId xmlns:a16="http://schemas.microsoft.com/office/drawing/2014/main" id="{51738F0B-263A-BE3A-AB3D-63209B4368DB}"/>
              </a:ext>
            </a:extLst>
          </p:cNvPr>
          <p:cNvSpPr txBox="1">
            <a:spLocks/>
          </p:cNvSpPr>
          <p:nvPr/>
        </p:nvSpPr>
        <p:spPr>
          <a:xfrm>
            <a:off x="7939905" y="2622550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5</a:t>
            </a:r>
          </a:p>
        </p:txBody>
      </p:sp>
      <p:sp>
        <p:nvSpPr>
          <p:cNvPr id="37" name="Google Shape;1489;p30">
            <a:extLst>
              <a:ext uri="{FF2B5EF4-FFF2-40B4-BE49-F238E27FC236}">
                <a16:creationId xmlns:a16="http://schemas.microsoft.com/office/drawing/2014/main" id="{2C329858-0EF5-361C-7880-0B3611C6490E}"/>
              </a:ext>
            </a:extLst>
          </p:cNvPr>
          <p:cNvSpPr txBox="1">
            <a:spLocks/>
          </p:cNvSpPr>
          <p:nvPr/>
        </p:nvSpPr>
        <p:spPr>
          <a:xfrm>
            <a:off x="6973340" y="2394585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x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8B9F5D-9AD6-4A1E-0DE2-06E8FE2E90AE}"/>
              </a:ext>
            </a:extLst>
          </p:cNvPr>
          <p:cNvCxnSpPr/>
          <p:nvPr/>
        </p:nvCxnSpPr>
        <p:spPr>
          <a:xfrm>
            <a:off x="6973340" y="3230880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oogle Shape;1489;p30">
            <a:extLst>
              <a:ext uri="{FF2B5EF4-FFF2-40B4-BE49-F238E27FC236}">
                <a16:creationId xmlns:a16="http://schemas.microsoft.com/office/drawing/2014/main" id="{5B1B5166-61FE-DE8E-3A3F-8B560CB6050C}"/>
              </a:ext>
            </a:extLst>
          </p:cNvPr>
          <p:cNvSpPr txBox="1">
            <a:spLocks/>
          </p:cNvSpPr>
          <p:nvPr/>
        </p:nvSpPr>
        <p:spPr>
          <a:xfrm>
            <a:off x="7939905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5</a:t>
            </a:r>
          </a:p>
        </p:txBody>
      </p:sp>
      <p:sp>
        <p:nvSpPr>
          <p:cNvPr id="40" name="Google Shape;1489;p30">
            <a:extLst>
              <a:ext uri="{FF2B5EF4-FFF2-40B4-BE49-F238E27FC236}">
                <a16:creationId xmlns:a16="http://schemas.microsoft.com/office/drawing/2014/main" id="{D5D9C950-3B38-B98D-43DF-70BC2D6C3857}"/>
              </a:ext>
            </a:extLst>
          </p:cNvPr>
          <p:cNvSpPr txBox="1">
            <a:spLocks/>
          </p:cNvSpPr>
          <p:nvPr/>
        </p:nvSpPr>
        <p:spPr>
          <a:xfrm>
            <a:off x="7716972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9</a:t>
            </a:r>
          </a:p>
        </p:txBody>
      </p:sp>
      <p:sp>
        <p:nvSpPr>
          <p:cNvPr id="41" name="Google Shape;1489;p30">
            <a:extLst>
              <a:ext uri="{FF2B5EF4-FFF2-40B4-BE49-F238E27FC236}">
                <a16:creationId xmlns:a16="http://schemas.microsoft.com/office/drawing/2014/main" id="{924CE102-79F3-9223-5BF9-CB1EB226E595}"/>
              </a:ext>
            </a:extLst>
          </p:cNvPr>
          <p:cNvSpPr txBox="1">
            <a:spLocks/>
          </p:cNvSpPr>
          <p:nvPr/>
        </p:nvSpPr>
        <p:spPr>
          <a:xfrm>
            <a:off x="7494039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0</a:t>
            </a:r>
          </a:p>
        </p:txBody>
      </p:sp>
      <p:sp>
        <p:nvSpPr>
          <p:cNvPr id="42" name="Google Shape;1489;p30">
            <a:extLst>
              <a:ext uri="{FF2B5EF4-FFF2-40B4-BE49-F238E27FC236}">
                <a16:creationId xmlns:a16="http://schemas.microsoft.com/office/drawing/2014/main" id="{5A72340E-66C4-EF2E-75C7-54B2C2C74F71}"/>
              </a:ext>
            </a:extLst>
          </p:cNvPr>
          <p:cNvSpPr txBox="1">
            <a:spLocks/>
          </p:cNvSpPr>
          <p:nvPr/>
        </p:nvSpPr>
        <p:spPr>
          <a:xfrm>
            <a:off x="7170190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8</a:t>
            </a:r>
          </a:p>
        </p:txBody>
      </p:sp>
      <p:sp>
        <p:nvSpPr>
          <p:cNvPr id="2" name="Google Shape;1489;p30">
            <a:extLst>
              <a:ext uri="{FF2B5EF4-FFF2-40B4-BE49-F238E27FC236}">
                <a16:creationId xmlns:a16="http://schemas.microsoft.com/office/drawing/2014/main" id="{80831A8A-03A1-A6AE-5CB9-63F0DA596C26}"/>
              </a:ext>
            </a:extLst>
          </p:cNvPr>
          <p:cNvSpPr txBox="1">
            <a:spLocks/>
          </p:cNvSpPr>
          <p:nvPr/>
        </p:nvSpPr>
        <p:spPr>
          <a:xfrm>
            <a:off x="369225" y="1025525"/>
            <a:ext cx="1997838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1 041 x 6</a:t>
            </a:r>
          </a:p>
        </p:txBody>
      </p:sp>
      <p:sp>
        <p:nvSpPr>
          <p:cNvPr id="3" name="Google Shape;1489;p30">
            <a:extLst>
              <a:ext uri="{FF2B5EF4-FFF2-40B4-BE49-F238E27FC236}">
                <a16:creationId xmlns:a16="http://schemas.microsoft.com/office/drawing/2014/main" id="{F2DEE009-496E-A6CC-4CE5-D101F9BF6BEF}"/>
              </a:ext>
            </a:extLst>
          </p:cNvPr>
          <p:cNvSpPr txBox="1">
            <a:spLocks/>
          </p:cNvSpPr>
          <p:nvPr/>
        </p:nvSpPr>
        <p:spPr>
          <a:xfrm>
            <a:off x="2402268" y="1002665"/>
            <a:ext cx="1997838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1 008 x 9</a:t>
            </a:r>
          </a:p>
        </p:txBody>
      </p:sp>
      <p:sp>
        <p:nvSpPr>
          <p:cNvPr id="4" name="Google Shape;1489;p30">
            <a:extLst>
              <a:ext uri="{FF2B5EF4-FFF2-40B4-BE49-F238E27FC236}">
                <a16:creationId xmlns:a16="http://schemas.microsoft.com/office/drawing/2014/main" id="{68A4211D-D103-CF6B-1B37-6528D3348EF6}"/>
              </a:ext>
            </a:extLst>
          </p:cNvPr>
          <p:cNvSpPr txBox="1">
            <a:spLocks/>
          </p:cNvSpPr>
          <p:nvPr/>
        </p:nvSpPr>
        <p:spPr>
          <a:xfrm>
            <a:off x="4565646" y="1000125"/>
            <a:ext cx="1997838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1 107 x 8</a:t>
            </a:r>
          </a:p>
        </p:txBody>
      </p:sp>
      <p:sp>
        <p:nvSpPr>
          <p:cNvPr id="5" name="Google Shape;1489;p30">
            <a:extLst>
              <a:ext uri="{FF2B5EF4-FFF2-40B4-BE49-F238E27FC236}">
                <a16:creationId xmlns:a16="http://schemas.microsoft.com/office/drawing/2014/main" id="{A14196AC-0C61-22D6-9596-4004E6D26FDB}"/>
              </a:ext>
            </a:extLst>
          </p:cNvPr>
          <p:cNvSpPr txBox="1">
            <a:spLocks/>
          </p:cNvSpPr>
          <p:nvPr/>
        </p:nvSpPr>
        <p:spPr>
          <a:xfrm>
            <a:off x="6729024" y="997585"/>
            <a:ext cx="1997838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1 619 x 5</a:t>
            </a:r>
          </a:p>
        </p:txBody>
      </p:sp>
    </p:spTree>
    <p:extLst>
      <p:ext uri="{BB962C8B-B14F-4D97-AF65-F5344CB8AC3E}">
        <p14:creationId xmlns:p14="http://schemas.microsoft.com/office/powerpoint/2010/main" val="76073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3" grpId="0"/>
      <p:bldP spid="24" grpId="0"/>
      <p:bldP spid="25" grpId="0"/>
      <p:bldP spid="26" grpId="0"/>
      <p:bldP spid="31" grpId="0"/>
      <p:bldP spid="32" grpId="0"/>
      <p:bldP spid="33" grpId="0"/>
      <p:bldP spid="34" grpId="0"/>
      <p:bldP spid="39" grpId="0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549;p31">
            <a:extLst>
              <a:ext uri="{FF2B5EF4-FFF2-40B4-BE49-F238E27FC236}">
                <a16:creationId xmlns:a16="http://schemas.microsoft.com/office/drawing/2014/main" id="{7FE9EBB5-F0A2-6CC1-F780-2674D1D59529}"/>
              </a:ext>
            </a:extLst>
          </p:cNvPr>
          <p:cNvSpPr txBox="1">
            <a:spLocks/>
          </p:cNvSpPr>
          <p:nvPr/>
        </p:nvSpPr>
        <p:spPr>
          <a:xfrm>
            <a:off x="880972" y="228900"/>
            <a:ext cx="8453528" cy="95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sư</a:t>
            </a:r>
            <a:r>
              <a:rPr lang="en-US" sz="2400" dirty="0"/>
              <a:t> </a:t>
            </a:r>
            <a:r>
              <a:rPr lang="en-US" sz="2400" dirty="0" err="1"/>
              <a:t>đoàn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4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đoàn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đoàn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1 300 </a:t>
            </a:r>
            <a:r>
              <a:rPr lang="en-US" sz="2400" dirty="0" err="1"/>
              <a:t>người</a:t>
            </a:r>
            <a:r>
              <a:rPr lang="en-US" sz="2400" dirty="0"/>
              <a:t>. Sau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sư</a:t>
            </a:r>
            <a:r>
              <a:rPr lang="en-US" sz="2400" dirty="0"/>
              <a:t> </a:t>
            </a:r>
            <a:r>
              <a:rPr lang="en-US" sz="2400" dirty="0" err="1"/>
              <a:t>đoàn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bổ</a:t>
            </a:r>
            <a:r>
              <a:rPr lang="en-US" sz="2400" dirty="0"/>
              <a:t> sung </a:t>
            </a:r>
            <a:r>
              <a:rPr lang="en-US" sz="2400" dirty="0" err="1"/>
              <a:t>thêm</a:t>
            </a:r>
            <a:r>
              <a:rPr lang="en-US" sz="2400" dirty="0"/>
              <a:t> 450 </a:t>
            </a:r>
            <a:r>
              <a:rPr lang="en-US" sz="2400" dirty="0" err="1"/>
              <a:t>người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, </a:t>
            </a:r>
            <a:r>
              <a:rPr lang="en-US" sz="2400" dirty="0" err="1"/>
              <a:t>sư</a:t>
            </a:r>
            <a:r>
              <a:rPr lang="en-US" sz="2400" dirty="0"/>
              <a:t> </a:t>
            </a:r>
            <a:r>
              <a:rPr lang="en-US" sz="2400" dirty="0" err="1"/>
              <a:t>đoàn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27B983-DBBE-7C51-ECCD-0B331D08814B}"/>
              </a:ext>
            </a:extLst>
          </p:cNvPr>
          <p:cNvGrpSpPr/>
          <p:nvPr/>
        </p:nvGrpSpPr>
        <p:grpSpPr>
          <a:xfrm>
            <a:off x="157080" y="200908"/>
            <a:ext cx="650500" cy="580950"/>
            <a:chOff x="1175250" y="1745875"/>
            <a:chExt cx="650500" cy="580950"/>
          </a:xfrm>
        </p:grpSpPr>
        <p:sp>
          <p:nvSpPr>
            <p:cNvPr id="17" name="Google Shape;1545;p31">
              <a:extLst>
                <a:ext uri="{FF2B5EF4-FFF2-40B4-BE49-F238E27FC236}">
                  <a16:creationId xmlns:a16="http://schemas.microsoft.com/office/drawing/2014/main" id="{997DDD30-499C-A864-0F93-4DCC5CFB02C2}"/>
                </a:ext>
              </a:extLst>
            </p:cNvPr>
            <p:cNvSpPr/>
            <p:nvPr/>
          </p:nvSpPr>
          <p:spPr>
            <a:xfrm>
              <a:off x="1195800" y="1745875"/>
              <a:ext cx="629950" cy="569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48;p31">
              <a:extLst>
                <a:ext uri="{FF2B5EF4-FFF2-40B4-BE49-F238E27FC236}">
                  <a16:creationId xmlns:a16="http://schemas.microsoft.com/office/drawing/2014/main" id="{3A7C180E-DA18-DDB0-F215-D6D2308823D1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75250" y="1784950"/>
              <a:ext cx="650500" cy="54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Fredoka One"/>
                <a:buNone/>
                <a:defRPr sz="4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800" dirty="0"/>
                <a:t>02</a:t>
              </a:r>
            </a:p>
          </p:txBody>
        </p:sp>
        <p:sp>
          <p:nvSpPr>
            <p:cNvPr id="19" name="Google Shape;1561;p31">
              <a:extLst>
                <a:ext uri="{FF2B5EF4-FFF2-40B4-BE49-F238E27FC236}">
                  <a16:creationId xmlns:a16="http://schemas.microsoft.com/office/drawing/2014/main" id="{BF001C84-B667-66EE-AC72-14A6A801B9BD}"/>
                </a:ext>
              </a:extLst>
            </p:cNvPr>
            <p:cNvSpPr/>
            <p:nvPr/>
          </p:nvSpPr>
          <p:spPr>
            <a:xfrm rot="-1869146">
              <a:off x="1711097" y="1765787"/>
              <a:ext cx="3821" cy="7642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0"/>
                  </a:moveTo>
                  <a:lnTo>
                    <a:pt x="12" y="57"/>
                  </a:lnTo>
                  <a:lnTo>
                    <a:pt x="2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</p:grpSp>
      <p:sp>
        <p:nvSpPr>
          <p:cNvPr id="20" name="Google Shape;1549;p31">
            <a:extLst>
              <a:ext uri="{FF2B5EF4-FFF2-40B4-BE49-F238E27FC236}">
                <a16:creationId xmlns:a16="http://schemas.microsoft.com/office/drawing/2014/main" id="{5597F8A4-6C6A-2A62-5D5D-C57BF2A297A8}"/>
              </a:ext>
            </a:extLst>
          </p:cNvPr>
          <p:cNvSpPr txBox="1">
            <a:spLocks/>
          </p:cNvSpPr>
          <p:nvPr/>
        </p:nvSpPr>
        <p:spPr>
          <a:xfrm>
            <a:off x="345874" y="1669603"/>
            <a:ext cx="5359038" cy="63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endParaRPr lang="en-US" sz="2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858916-EF51-0BBC-324A-5D5C6B409C01}"/>
              </a:ext>
            </a:extLst>
          </p:cNvPr>
          <p:cNvCxnSpPr>
            <a:cxnSpLocks/>
          </p:cNvCxnSpPr>
          <p:nvPr/>
        </p:nvCxnSpPr>
        <p:spPr>
          <a:xfrm>
            <a:off x="3306859" y="657280"/>
            <a:ext cx="200809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5D0775-4FC6-B777-CBF7-3C2C3333B7F8}"/>
              </a:ext>
            </a:extLst>
          </p:cNvPr>
          <p:cNvCxnSpPr>
            <a:cxnSpLocks/>
          </p:cNvCxnSpPr>
          <p:nvPr/>
        </p:nvCxnSpPr>
        <p:spPr>
          <a:xfrm>
            <a:off x="6417804" y="662015"/>
            <a:ext cx="16212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0FFC5F6-B374-071A-0B5A-9BFD279B143F}"/>
              </a:ext>
            </a:extLst>
          </p:cNvPr>
          <p:cNvCxnSpPr>
            <a:cxnSpLocks/>
          </p:cNvCxnSpPr>
          <p:nvPr/>
        </p:nvCxnSpPr>
        <p:spPr>
          <a:xfrm flipV="1">
            <a:off x="5494502" y="657280"/>
            <a:ext cx="3467899" cy="126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1549;p31">
            <a:extLst>
              <a:ext uri="{FF2B5EF4-FFF2-40B4-BE49-F238E27FC236}">
                <a16:creationId xmlns:a16="http://schemas.microsoft.com/office/drawing/2014/main" id="{BD53E77A-7918-EBFF-7DD1-9D1871D98EC9}"/>
              </a:ext>
            </a:extLst>
          </p:cNvPr>
          <p:cNvSpPr txBox="1">
            <a:spLocks/>
          </p:cNvSpPr>
          <p:nvPr/>
        </p:nvSpPr>
        <p:spPr>
          <a:xfrm>
            <a:off x="345874" y="2201286"/>
            <a:ext cx="5359038" cy="63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400" dirty="0"/>
              <a:t>4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đoàn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</p:txBody>
      </p:sp>
      <p:sp>
        <p:nvSpPr>
          <p:cNvPr id="29" name="Google Shape;1549;p31">
            <a:extLst>
              <a:ext uri="{FF2B5EF4-FFF2-40B4-BE49-F238E27FC236}">
                <a16:creationId xmlns:a16="http://schemas.microsoft.com/office/drawing/2014/main" id="{141B47A1-2D02-BC87-54E6-9A67BF1E3FA6}"/>
              </a:ext>
            </a:extLst>
          </p:cNvPr>
          <p:cNvSpPr txBox="1">
            <a:spLocks/>
          </p:cNvSpPr>
          <p:nvPr/>
        </p:nvSpPr>
        <p:spPr>
          <a:xfrm>
            <a:off x="345874" y="2743878"/>
            <a:ext cx="5359038" cy="63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400" dirty="0"/>
              <a:t>1 300 x 4 = 5 200 (</a:t>
            </a:r>
            <a:r>
              <a:rPr lang="en-US" sz="2400" dirty="0" err="1"/>
              <a:t>người</a:t>
            </a:r>
            <a:r>
              <a:rPr lang="en-US" sz="2400" dirty="0"/>
              <a:t>)</a:t>
            </a:r>
          </a:p>
        </p:txBody>
      </p:sp>
      <p:sp>
        <p:nvSpPr>
          <p:cNvPr id="30" name="Google Shape;1549;p31">
            <a:extLst>
              <a:ext uri="{FF2B5EF4-FFF2-40B4-BE49-F238E27FC236}">
                <a16:creationId xmlns:a16="http://schemas.microsoft.com/office/drawing/2014/main" id="{FA541D7F-B846-3B8F-7120-9BF48B68F12B}"/>
              </a:ext>
            </a:extLst>
          </p:cNvPr>
          <p:cNvSpPr txBox="1">
            <a:spLocks/>
          </p:cNvSpPr>
          <p:nvPr/>
        </p:nvSpPr>
        <p:spPr>
          <a:xfrm>
            <a:off x="2081859" y="4147314"/>
            <a:ext cx="3647707" cy="63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5 650 </a:t>
            </a:r>
            <a:r>
              <a:rPr lang="en-US" sz="2400" dirty="0" err="1"/>
              <a:t>người</a:t>
            </a:r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CEC52C-10F2-E1C8-67AD-71C518002F86}"/>
              </a:ext>
            </a:extLst>
          </p:cNvPr>
          <p:cNvCxnSpPr>
            <a:cxnSpLocks/>
          </p:cNvCxnSpPr>
          <p:nvPr/>
        </p:nvCxnSpPr>
        <p:spPr>
          <a:xfrm>
            <a:off x="1451161" y="1422390"/>
            <a:ext cx="365423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0087C8-C481-6BAB-2BB1-93069D35CFBF}"/>
              </a:ext>
            </a:extLst>
          </p:cNvPr>
          <p:cNvCxnSpPr>
            <a:cxnSpLocks/>
          </p:cNvCxnSpPr>
          <p:nvPr/>
        </p:nvCxnSpPr>
        <p:spPr>
          <a:xfrm flipV="1">
            <a:off x="1008851" y="1047561"/>
            <a:ext cx="762799" cy="32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0F5361-290F-398B-7B57-1025DCFD12FD}"/>
              </a:ext>
            </a:extLst>
          </p:cNvPr>
          <p:cNvCxnSpPr>
            <a:cxnSpLocks/>
          </p:cNvCxnSpPr>
          <p:nvPr/>
        </p:nvCxnSpPr>
        <p:spPr>
          <a:xfrm>
            <a:off x="5171675" y="1047561"/>
            <a:ext cx="37907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27C3160-24B9-17C1-2A15-BBA9A831E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60" y="1575584"/>
            <a:ext cx="3755701" cy="1667741"/>
          </a:xfrm>
          <a:prstGeom prst="rect">
            <a:avLst/>
          </a:prstGeom>
        </p:spPr>
      </p:pic>
      <p:sp>
        <p:nvSpPr>
          <p:cNvPr id="21" name="Google Shape;1549;p31">
            <a:extLst>
              <a:ext uri="{FF2B5EF4-FFF2-40B4-BE49-F238E27FC236}">
                <a16:creationId xmlns:a16="http://schemas.microsoft.com/office/drawing/2014/main" id="{0201F770-CCED-3C53-0427-95D5484C18D7}"/>
              </a:ext>
            </a:extLst>
          </p:cNvPr>
          <p:cNvSpPr txBox="1">
            <a:spLocks/>
          </p:cNvSpPr>
          <p:nvPr/>
        </p:nvSpPr>
        <p:spPr>
          <a:xfrm>
            <a:off x="345874" y="3206274"/>
            <a:ext cx="5359038" cy="63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400" dirty="0" err="1"/>
              <a:t>Sư</a:t>
            </a:r>
            <a:r>
              <a:rPr lang="en-US" sz="2400" dirty="0"/>
              <a:t> </a:t>
            </a:r>
            <a:r>
              <a:rPr lang="en-US" sz="2400" dirty="0" err="1"/>
              <a:t>đoàn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</p:txBody>
      </p:sp>
      <p:sp>
        <p:nvSpPr>
          <p:cNvPr id="24" name="Google Shape;1549;p31">
            <a:extLst>
              <a:ext uri="{FF2B5EF4-FFF2-40B4-BE49-F238E27FC236}">
                <a16:creationId xmlns:a16="http://schemas.microsoft.com/office/drawing/2014/main" id="{F188949B-688D-C673-A9D6-157E358DA3BA}"/>
              </a:ext>
            </a:extLst>
          </p:cNvPr>
          <p:cNvSpPr txBox="1">
            <a:spLocks/>
          </p:cNvSpPr>
          <p:nvPr/>
        </p:nvSpPr>
        <p:spPr>
          <a:xfrm>
            <a:off x="345874" y="3748866"/>
            <a:ext cx="5359038" cy="633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400" dirty="0"/>
              <a:t>5 200 + 450 = 5 650 (</a:t>
            </a:r>
            <a:r>
              <a:rPr lang="en-US" sz="2400" dirty="0" err="1"/>
              <a:t>người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91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  <p:bldP spid="30" grpId="0"/>
      <p:bldP spid="21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49;p31">
            <a:extLst>
              <a:ext uri="{FF2B5EF4-FFF2-40B4-BE49-F238E27FC236}">
                <a16:creationId xmlns:a16="http://schemas.microsoft.com/office/drawing/2014/main" id="{2320B42B-AD29-9BC0-F2DE-BCB57AC0B50B}"/>
              </a:ext>
            </a:extLst>
          </p:cNvPr>
          <p:cNvSpPr txBox="1">
            <a:spLocks/>
          </p:cNvSpPr>
          <p:nvPr/>
        </p:nvSpPr>
        <p:spPr>
          <a:xfrm>
            <a:off x="969468" y="2919756"/>
            <a:ext cx="7382962" cy="1470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tạ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…………. g.</a:t>
            </a:r>
          </a:p>
          <a:p>
            <a:pPr marL="0" indent="0">
              <a:lnSpc>
                <a:spcPct val="150000"/>
              </a:lnSpc>
            </a:pP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nâng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….……….g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DCA8EA8-7DE9-B99D-11D9-D49BC263CB0E}"/>
              </a:ext>
            </a:extLst>
          </p:cNvPr>
          <p:cNvGrpSpPr/>
          <p:nvPr/>
        </p:nvGrpSpPr>
        <p:grpSpPr>
          <a:xfrm>
            <a:off x="1752530" y="146538"/>
            <a:ext cx="650500" cy="580950"/>
            <a:chOff x="1175250" y="1745875"/>
            <a:chExt cx="650500" cy="580950"/>
          </a:xfrm>
        </p:grpSpPr>
        <p:sp>
          <p:nvSpPr>
            <p:cNvPr id="29" name="Google Shape;1545;p31">
              <a:extLst>
                <a:ext uri="{FF2B5EF4-FFF2-40B4-BE49-F238E27FC236}">
                  <a16:creationId xmlns:a16="http://schemas.microsoft.com/office/drawing/2014/main" id="{A6F26352-9C0D-E714-B9B4-2D08F991B1E0}"/>
                </a:ext>
              </a:extLst>
            </p:cNvPr>
            <p:cNvSpPr/>
            <p:nvPr/>
          </p:nvSpPr>
          <p:spPr>
            <a:xfrm>
              <a:off x="1195800" y="1745875"/>
              <a:ext cx="629950" cy="569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48;p31">
              <a:extLst>
                <a:ext uri="{FF2B5EF4-FFF2-40B4-BE49-F238E27FC236}">
                  <a16:creationId xmlns:a16="http://schemas.microsoft.com/office/drawing/2014/main" id="{3A8C4DAF-A84B-E5BA-5CE7-2DB5DF9FCFF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75250" y="1784950"/>
              <a:ext cx="650500" cy="54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Fredoka One"/>
                <a:buNone/>
                <a:defRPr sz="4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800" dirty="0"/>
                <a:t>03</a:t>
              </a:r>
            </a:p>
          </p:txBody>
        </p:sp>
        <p:sp>
          <p:nvSpPr>
            <p:cNvPr id="31" name="Google Shape;1561;p31">
              <a:extLst>
                <a:ext uri="{FF2B5EF4-FFF2-40B4-BE49-F238E27FC236}">
                  <a16:creationId xmlns:a16="http://schemas.microsoft.com/office/drawing/2014/main" id="{82CD89A1-0401-364B-3F29-AAA09C3B0BE2}"/>
                </a:ext>
              </a:extLst>
            </p:cNvPr>
            <p:cNvSpPr/>
            <p:nvPr/>
          </p:nvSpPr>
          <p:spPr>
            <a:xfrm rot="-1869146">
              <a:off x="1711097" y="1765787"/>
              <a:ext cx="3821" cy="7642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0"/>
                  </a:moveTo>
                  <a:lnTo>
                    <a:pt x="12" y="57"/>
                  </a:lnTo>
                  <a:lnTo>
                    <a:pt x="2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</p:grpSp>
      <p:sp>
        <p:nvSpPr>
          <p:cNvPr id="32" name="Google Shape;1549;p31">
            <a:extLst>
              <a:ext uri="{FF2B5EF4-FFF2-40B4-BE49-F238E27FC236}">
                <a16:creationId xmlns:a16="http://schemas.microsoft.com/office/drawing/2014/main" id="{A44D2C61-23F7-FFD6-B13C-DDE712163087}"/>
              </a:ext>
            </a:extLst>
          </p:cNvPr>
          <p:cNvSpPr txBox="1">
            <a:spLocks/>
          </p:cNvSpPr>
          <p:nvPr/>
        </p:nvSpPr>
        <p:spPr>
          <a:xfrm>
            <a:off x="2439696" y="166012"/>
            <a:ext cx="5462942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2800" dirty="0" err="1"/>
              <a:t>Lực</a:t>
            </a:r>
            <a:r>
              <a:rPr lang="en-US" sz="2800" dirty="0"/>
              <a:t> </a:t>
            </a:r>
            <a:r>
              <a:rPr lang="en-US" sz="2800" dirty="0" err="1"/>
              <a:t>sĩ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rùa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tài</a:t>
            </a:r>
            <a:r>
              <a:rPr lang="en-US" sz="2800" dirty="0"/>
              <a:t>.</a:t>
            </a:r>
          </a:p>
        </p:txBody>
      </p:sp>
      <p:sp>
        <p:nvSpPr>
          <p:cNvPr id="57" name="Google Shape;1549;p31">
            <a:extLst>
              <a:ext uri="{FF2B5EF4-FFF2-40B4-BE49-F238E27FC236}">
                <a16:creationId xmlns:a16="http://schemas.microsoft.com/office/drawing/2014/main" id="{CF3C366D-A182-A50B-17F4-981D468CD3D3}"/>
              </a:ext>
            </a:extLst>
          </p:cNvPr>
          <p:cNvSpPr txBox="1">
            <a:spLocks/>
          </p:cNvSpPr>
          <p:nvPr/>
        </p:nvSpPr>
        <p:spPr>
          <a:xfrm>
            <a:off x="6623833" y="3003924"/>
            <a:ext cx="1120385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3 100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8DBEB-8B43-934A-026D-FD1B056AF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01" b="93094" l="1165" r="97133">
                        <a14:foregroundMark x1="11380" y1="20442" x2="1165" y2="32044"/>
                        <a14:foregroundMark x1="20251" y1="10773" x2="27957" y2="10221"/>
                        <a14:foregroundMark x1="27957" y1="10221" x2="39785" y2="13260"/>
                        <a14:foregroundMark x1="41577" y1="13812" x2="45699" y2="20166"/>
                        <a14:foregroundMark x1="37814" y1="90055" x2="44444" y2="93646"/>
                        <a14:foregroundMark x1="52419" y1="90055" x2="58154" y2="91160"/>
                        <a14:foregroundMark x1="62724" y1="90055" x2="66039" y2="91436"/>
                        <a14:foregroundMark x1="91667" y1="17680" x2="97133" y2="22376"/>
                        <a14:foregroundMark x1="63082" y1="7459" x2="63082" y2="7459"/>
                        <a14:foregroundMark x1="41577" y1="5801" x2="41577" y2="5801"/>
                        <a14:foregroundMark x1="48656" y1="29834" x2="49462" y2="30387"/>
                        <a14:foregroundMark x1="67921" y1="16851" x2="70161" y2="38950"/>
                        <a14:foregroundMark x1="70161" y1="38950" x2="70789" y2="41436"/>
                        <a14:foregroundMark x1="83692" y1="19061" x2="81989" y2="40608"/>
                        <a14:foregroundMark x1="81989" y1="40608" x2="81183" y2="42818"/>
                        <a14:foregroundMark x1="74552" y1="46409" x2="70072" y2="70442"/>
                        <a14:foregroundMark x1="80197" y1="58564" x2="82706" y2="71823"/>
                        <a14:foregroundMark x1="67652" y1="70442" x2="67652" y2="704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6608" y="961263"/>
            <a:ext cx="5317087" cy="1724718"/>
          </a:xfrm>
          <a:prstGeom prst="rect">
            <a:avLst/>
          </a:prstGeom>
        </p:spPr>
      </p:pic>
      <p:sp>
        <p:nvSpPr>
          <p:cNvPr id="5" name="Google Shape;1549;p31">
            <a:extLst>
              <a:ext uri="{FF2B5EF4-FFF2-40B4-BE49-F238E27FC236}">
                <a16:creationId xmlns:a16="http://schemas.microsoft.com/office/drawing/2014/main" id="{740F8671-AD3F-B655-5835-826457AAB5DF}"/>
              </a:ext>
            </a:extLst>
          </p:cNvPr>
          <p:cNvSpPr txBox="1">
            <a:spLocks/>
          </p:cNvSpPr>
          <p:nvPr/>
        </p:nvSpPr>
        <p:spPr>
          <a:xfrm>
            <a:off x="3764865" y="3647627"/>
            <a:ext cx="1120385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6 200</a:t>
            </a:r>
          </a:p>
        </p:txBody>
      </p:sp>
    </p:spTree>
    <p:extLst>
      <p:ext uri="{BB962C8B-B14F-4D97-AF65-F5344CB8AC3E}">
        <p14:creationId xmlns:p14="http://schemas.microsoft.com/office/powerpoint/2010/main" val="428582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49;p31">
            <a:extLst>
              <a:ext uri="{FF2B5EF4-FFF2-40B4-BE49-F238E27FC236}">
                <a16:creationId xmlns:a16="http://schemas.microsoft.com/office/drawing/2014/main" id="{2320B42B-AD29-9BC0-F2DE-BCB57AC0B50B}"/>
              </a:ext>
            </a:extLst>
          </p:cNvPr>
          <p:cNvSpPr txBox="1">
            <a:spLocks/>
          </p:cNvSpPr>
          <p:nvPr/>
        </p:nvSpPr>
        <p:spPr>
          <a:xfrm>
            <a:off x="969468" y="2919756"/>
            <a:ext cx="7382962" cy="1470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tạ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rùa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…………. g.</a:t>
            </a:r>
          </a:p>
          <a:p>
            <a:pPr marL="0" indent="0">
              <a:lnSpc>
                <a:spcPct val="150000"/>
              </a:lnSpc>
            </a:pPr>
            <a:r>
              <a:rPr lang="en-US" sz="2800" dirty="0" err="1"/>
              <a:t>Rùa</a:t>
            </a:r>
            <a:r>
              <a:rPr lang="en-US" sz="2800" dirty="0"/>
              <a:t> </a:t>
            </a:r>
            <a:r>
              <a:rPr lang="en-US" sz="2800" dirty="0" err="1"/>
              <a:t>nâng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….……….g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DCA8EA8-7DE9-B99D-11D9-D49BC263CB0E}"/>
              </a:ext>
            </a:extLst>
          </p:cNvPr>
          <p:cNvGrpSpPr/>
          <p:nvPr/>
        </p:nvGrpSpPr>
        <p:grpSpPr>
          <a:xfrm>
            <a:off x="1752530" y="146538"/>
            <a:ext cx="650500" cy="580950"/>
            <a:chOff x="1175250" y="1745875"/>
            <a:chExt cx="650500" cy="580950"/>
          </a:xfrm>
        </p:grpSpPr>
        <p:sp>
          <p:nvSpPr>
            <p:cNvPr id="29" name="Google Shape;1545;p31">
              <a:extLst>
                <a:ext uri="{FF2B5EF4-FFF2-40B4-BE49-F238E27FC236}">
                  <a16:creationId xmlns:a16="http://schemas.microsoft.com/office/drawing/2014/main" id="{A6F26352-9C0D-E714-B9B4-2D08F991B1E0}"/>
                </a:ext>
              </a:extLst>
            </p:cNvPr>
            <p:cNvSpPr/>
            <p:nvPr/>
          </p:nvSpPr>
          <p:spPr>
            <a:xfrm>
              <a:off x="1195800" y="1745875"/>
              <a:ext cx="629950" cy="569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48;p31">
              <a:extLst>
                <a:ext uri="{FF2B5EF4-FFF2-40B4-BE49-F238E27FC236}">
                  <a16:creationId xmlns:a16="http://schemas.microsoft.com/office/drawing/2014/main" id="{3A8C4DAF-A84B-E5BA-5CE7-2DB5DF9FCFF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75250" y="1784950"/>
              <a:ext cx="650500" cy="54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Fredoka One"/>
                <a:buNone/>
                <a:defRPr sz="4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800" dirty="0"/>
                <a:t>03</a:t>
              </a:r>
            </a:p>
          </p:txBody>
        </p:sp>
        <p:sp>
          <p:nvSpPr>
            <p:cNvPr id="31" name="Google Shape;1561;p31">
              <a:extLst>
                <a:ext uri="{FF2B5EF4-FFF2-40B4-BE49-F238E27FC236}">
                  <a16:creationId xmlns:a16="http://schemas.microsoft.com/office/drawing/2014/main" id="{82CD89A1-0401-364B-3F29-AAA09C3B0BE2}"/>
                </a:ext>
              </a:extLst>
            </p:cNvPr>
            <p:cNvSpPr/>
            <p:nvPr/>
          </p:nvSpPr>
          <p:spPr>
            <a:xfrm rot="-1869146">
              <a:off x="1711097" y="1765787"/>
              <a:ext cx="3821" cy="7642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0"/>
                  </a:moveTo>
                  <a:lnTo>
                    <a:pt x="12" y="57"/>
                  </a:lnTo>
                  <a:lnTo>
                    <a:pt x="2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</p:grpSp>
      <p:sp>
        <p:nvSpPr>
          <p:cNvPr id="32" name="Google Shape;1549;p31">
            <a:extLst>
              <a:ext uri="{FF2B5EF4-FFF2-40B4-BE49-F238E27FC236}">
                <a16:creationId xmlns:a16="http://schemas.microsoft.com/office/drawing/2014/main" id="{A44D2C61-23F7-FFD6-B13C-DDE712163087}"/>
              </a:ext>
            </a:extLst>
          </p:cNvPr>
          <p:cNvSpPr txBox="1">
            <a:spLocks/>
          </p:cNvSpPr>
          <p:nvPr/>
        </p:nvSpPr>
        <p:spPr>
          <a:xfrm>
            <a:off x="2439696" y="166012"/>
            <a:ext cx="5462942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2800" dirty="0" err="1"/>
              <a:t>Lực</a:t>
            </a:r>
            <a:r>
              <a:rPr lang="en-US" sz="2800" dirty="0"/>
              <a:t> </a:t>
            </a:r>
            <a:r>
              <a:rPr lang="en-US" sz="2800" dirty="0" err="1"/>
              <a:t>sĩ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rùa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tài</a:t>
            </a:r>
            <a:r>
              <a:rPr lang="en-US" sz="2800" dirty="0"/>
              <a:t>.</a:t>
            </a:r>
          </a:p>
        </p:txBody>
      </p:sp>
      <p:sp>
        <p:nvSpPr>
          <p:cNvPr id="57" name="Google Shape;1549;p31">
            <a:extLst>
              <a:ext uri="{FF2B5EF4-FFF2-40B4-BE49-F238E27FC236}">
                <a16:creationId xmlns:a16="http://schemas.microsoft.com/office/drawing/2014/main" id="{CF3C366D-A182-A50B-17F4-981D468CD3D3}"/>
              </a:ext>
            </a:extLst>
          </p:cNvPr>
          <p:cNvSpPr txBox="1">
            <a:spLocks/>
          </p:cNvSpPr>
          <p:nvPr/>
        </p:nvSpPr>
        <p:spPr>
          <a:xfrm>
            <a:off x="6446409" y="3003924"/>
            <a:ext cx="1120385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1 600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8DBEB-8B43-934A-026D-FD1B056AF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01" b="93094" l="1165" r="97133">
                        <a14:foregroundMark x1="11380" y1="20442" x2="1165" y2="32044"/>
                        <a14:foregroundMark x1="20251" y1="10773" x2="27957" y2="10221"/>
                        <a14:foregroundMark x1="27957" y1="10221" x2="39785" y2="13260"/>
                        <a14:foregroundMark x1="41577" y1="13812" x2="45699" y2="20166"/>
                        <a14:foregroundMark x1="37814" y1="90055" x2="44444" y2="93646"/>
                        <a14:foregroundMark x1="52419" y1="90055" x2="58154" y2="91160"/>
                        <a14:foregroundMark x1="62724" y1="90055" x2="66039" y2="91436"/>
                        <a14:foregroundMark x1="91667" y1="17680" x2="97133" y2="22376"/>
                        <a14:foregroundMark x1="63082" y1="7459" x2="63082" y2="7459"/>
                        <a14:foregroundMark x1="41577" y1="5801" x2="41577" y2="5801"/>
                        <a14:foregroundMark x1="48656" y1="29834" x2="49462" y2="30387"/>
                        <a14:foregroundMark x1="67921" y1="16851" x2="70161" y2="38950"/>
                        <a14:foregroundMark x1="70161" y1="38950" x2="70789" y2="41436"/>
                        <a14:foregroundMark x1="83692" y1="19061" x2="81989" y2="40608"/>
                        <a14:foregroundMark x1="81989" y1="40608" x2="81183" y2="42818"/>
                        <a14:foregroundMark x1="74552" y1="46409" x2="70072" y2="70442"/>
                        <a14:foregroundMark x1="80197" y1="58564" x2="82706" y2="71823"/>
                        <a14:foregroundMark x1="67652" y1="70442" x2="67652" y2="704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6608" y="961263"/>
            <a:ext cx="5317087" cy="1724718"/>
          </a:xfrm>
          <a:prstGeom prst="rect">
            <a:avLst/>
          </a:prstGeom>
        </p:spPr>
      </p:pic>
      <p:sp>
        <p:nvSpPr>
          <p:cNvPr id="5" name="Google Shape;1549;p31">
            <a:extLst>
              <a:ext uri="{FF2B5EF4-FFF2-40B4-BE49-F238E27FC236}">
                <a16:creationId xmlns:a16="http://schemas.microsoft.com/office/drawing/2014/main" id="{740F8671-AD3F-B655-5835-826457AAB5DF}"/>
              </a:ext>
            </a:extLst>
          </p:cNvPr>
          <p:cNvSpPr txBox="1">
            <a:spLocks/>
          </p:cNvSpPr>
          <p:nvPr/>
        </p:nvSpPr>
        <p:spPr>
          <a:xfrm>
            <a:off x="3764865" y="3647627"/>
            <a:ext cx="1120385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3 200</a:t>
            </a:r>
          </a:p>
        </p:txBody>
      </p:sp>
    </p:spTree>
    <p:extLst>
      <p:ext uri="{BB962C8B-B14F-4D97-AF65-F5344CB8AC3E}">
        <p14:creationId xmlns:p14="http://schemas.microsoft.com/office/powerpoint/2010/main" val="407826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Rounded Rectangle 1678">
            <a:extLst>
              <a:ext uri="{FF2B5EF4-FFF2-40B4-BE49-F238E27FC236}">
                <a16:creationId xmlns:a16="http://schemas.microsoft.com/office/drawing/2014/main" id="{38DF8D8C-A5AC-240B-4FA2-E53D0872517F}"/>
              </a:ext>
            </a:extLst>
          </p:cNvPr>
          <p:cNvSpPr/>
          <p:nvPr/>
        </p:nvSpPr>
        <p:spPr>
          <a:xfrm>
            <a:off x="6386516" y="1453691"/>
            <a:ext cx="544215" cy="608330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65" name="Rounded Rectangle 1664">
            <a:extLst>
              <a:ext uri="{FF2B5EF4-FFF2-40B4-BE49-F238E27FC236}">
                <a16:creationId xmlns:a16="http://schemas.microsoft.com/office/drawing/2014/main" id="{64457195-A545-B50E-D40D-131564735ADA}"/>
              </a:ext>
            </a:extLst>
          </p:cNvPr>
          <p:cNvSpPr/>
          <p:nvPr/>
        </p:nvSpPr>
        <p:spPr>
          <a:xfrm>
            <a:off x="5246705" y="1468928"/>
            <a:ext cx="544215" cy="608330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562" name="Google Shape;1562;p31"/>
          <p:cNvGrpSpPr/>
          <p:nvPr/>
        </p:nvGrpSpPr>
        <p:grpSpPr>
          <a:xfrm>
            <a:off x="3496768" y="4292084"/>
            <a:ext cx="1350289" cy="743387"/>
            <a:chOff x="3496768" y="4292084"/>
            <a:chExt cx="1350289" cy="743387"/>
          </a:xfrm>
        </p:grpSpPr>
        <p:grpSp>
          <p:nvGrpSpPr>
            <p:cNvPr id="1563" name="Google Shape;1563;p31"/>
            <p:cNvGrpSpPr/>
            <p:nvPr/>
          </p:nvGrpSpPr>
          <p:grpSpPr>
            <a:xfrm>
              <a:off x="3496768" y="4466054"/>
              <a:ext cx="1135209" cy="569417"/>
              <a:chOff x="2063550" y="2518675"/>
              <a:chExt cx="817050" cy="409800"/>
            </a:xfrm>
          </p:grpSpPr>
          <p:sp>
            <p:nvSpPr>
              <p:cNvPr id="1564" name="Google Shape;1564;p31"/>
              <p:cNvSpPr/>
              <p:nvPr/>
            </p:nvSpPr>
            <p:spPr>
              <a:xfrm>
                <a:off x="2063550" y="2518675"/>
                <a:ext cx="817050" cy="409250"/>
              </a:xfrm>
              <a:custGeom>
                <a:avLst/>
                <a:gdLst/>
                <a:ahLst/>
                <a:cxnLst/>
                <a:rect l="l" t="t" r="r" b="b"/>
                <a:pathLst>
                  <a:path w="32682" h="16370" extrusionOk="0">
                    <a:moveTo>
                      <a:pt x="7821" y="11967"/>
                    </a:moveTo>
                    <a:cubicBezTo>
                      <a:pt x="7846" y="12031"/>
                      <a:pt x="7898" y="12069"/>
                      <a:pt x="7975" y="12082"/>
                    </a:cubicBezTo>
                    <a:lnTo>
                      <a:pt x="7525" y="12211"/>
                    </a:lnTo>
                    <a:cubicBezTo>
                      <a:pt x="7628" y="12134"/>
                      <a:pt x="7718" y="12056"/>
                      <a:pt x="7821" y="11967"/>
                    </a:cubicBezTo>
                    <a:close/>
                    <a:moveTo>
                      <a:pt x="16028" y="0"/>
                    </a:moveTo>
                    <a:cubicBezTo>
                      <a:pt x="15318" y="0"/>
                      <a:pt x="14608" y="72"/>
                      <a:pt x="13907" y="217"/>
                    </a:cubicBezTo>
                    <a:cubicBezTo>
                      <a:pt x="13702" y="255"/>
                      <a:pt x="13496" y="306"/>
                      <a:pt x="13304" y="358"/>
                    </a:cubicBezTo>
                    <a:cubicBezTo>
                      <a:pt x="11866" y="730"/>
                      <a:pt x="10530" y="1411"/>
                      <a:pt x="9387" y="2361"/>
                    </a:cubicBezTo>
                    <a:cubicBezTo>
                      <a:pt x="9092" y="2605"/>
                      <a:pt x="8809" y="2875"/>
                      <a:pt x="8552" y="3170"/>
                    </a:cubicBezTo>
                    <a:cubicBezTo>
                      <a:pt x="8540" y="3170"/>
                      <a:pt x="8527" y="3183"/>
                      <a:pt x="8514" y="3196"/>
                    </a:cubicBezTo>
                    <a:cubicBezTo>
                      <a:pt x="8308" y="3414"/>
                      <a:pt x="8116" y="3645"/>
                      <a:pt x="7936" y="3876"/>
                    </a:cubicBezTo>
                    <a:cubicBezTo>
                      <a:pt x="7589" y="4300"/>
                      <a:pt x="7268" y="4737"/>
                      <a:pt x="6947" y="5161"/>
                    </a:cubicBezTo>
                    <a:cubicBezTo>
                      <a:pt x="6652" y="5610"/>
                      <a:pt x="6292" y="6021"/>
                      <a:pt x="5907" y="6393"/>
                    </a:cubicBezTo>
                    <a:cubicBezTo>
                      <a:pt x="5856" y="6432"/>
                      <a:pt x="5792" y="6470"/>
                      <a:pt x="5740" y="6509"/>
                    </a:cubicBezTo>
                    <a:cubicBezTo>
                      <a:pt x="5689" y="6560"/>
                      <a:pt x="5637" y="6599"/>
                      <a:pt x="5586" y="6625"/>
                    </a:cubicBezTo>
                    <a:cubicBezTo>
                      <a:pt x="5445" y="6714"/>
                      <a:pt x="5291" y="6791"/>
                      <a:pt x="5149" y="6868"/>
                    </a:cubicBezTo>
                    <a:cubicBezTo>
                      <a:pt x="4854" y="6984"/>
                      <a:pt x="4584" y="7177"/>
                      <a:pt x="4366" y="7395"/>
                    </a:cubicBezTo>
                    <a:cubicBezTo>
                      <a:pt x="3981" y="7870"/>
                      <a:pt x="4007" y="8564"/>
                      <a:pt x="4289" y="9116"/>
                    </a:cubicBezTo>
                    <a:lnTo>
                      <a:pt x="4109" y="9180"/>
                    </a:lnTo>
                    <a:cubicBezTo>
                      <a:pt x="3917" y="9218"/>
                      <a:pt x="3737" y="9334"/>
                      <a:pt x="3621" y="9488"/>
                    </a:cubicBezTo>
                    <a:cubicBezTo>
                      <a:pt x="3519" y="9642"/>
                      <a:pt x="3583" y="9925"/>
                      <a:pt x="3775" y="9950"/>
                    </a:cubicBezTo>
                    <a:lnTo>
                      <a:pt x="2119" y="10451"/>
                    </a:lnTo>
                    <a:cubicBezTo>
                      <a:pt x="1913" y="10515"/>
                      <a:pt x="1695" y="10593"/>
                      <a:pt x="1605" y="10772"/>
                    </a:cubicBezTo>
                    <a:cubicBezTo>
                      <a:pt x="1515" y="10952"/>
                      <a:pt x="1644" y="11183"/>
                      <a:pt x="1811" y="11183"/>
                    </a:cubicBezTo>
                    <a:cubicBezTo>
                      <a:pt x="1348" y="11286"/>
                      <a:pt x="912" y="11491"/>
                      <a:pt x="552" y="11800"/>
                    </a:cubicBezTo>
                    <a:cubicBezTo>
                      <a:pt x="257" y="12031"/>
                      <a:pt x="0" y="12403"/>
                      <a:pt x="90" y="12763"/>
                    </a:cubicBezTo>
                    <a:cubicBezTo>
                      <a:pt x="193" y="13199"/>
                      <a:pt x="681" y="13379"/>
                      <a:pt x="1104" y="13456"/>
                    </a:cubicBezTo>
                    <a:cubicBezTo>
                      <a:pt x="1639" y="13550"/>
                      <a:pt x="2179" y="13597"/>
                      <a:pt x="2717" y="13597"/>
                    </a:cubicBezTo>
                    <a:cubicBezTo>
                      <a:pt x="3793" y="13597"/>
                      <a:pt x="4863" y="13409"/>
                      <a:pt x="5881" y="13032"/>
                    </a:cubicBezTo>
                    <a:cubicBezTo>
                      <a:pt x="5907" y="13148"/>
                      <a:pt x="5997" y="13251"/>
                      <a:pt x="6087" y="13251"/>
                    </a:cubicBezTo>
                    <a:cubicBezTo>
                      <a:pt x="5650" y="13341"/>
                      <a:pt x="5239" y="13546"/>
                      <a:pt x="4893" y="13829"/>
                    </a:cubicBezTo>
                    <a:cubicBezTo>
                      <a:pt x="4610" y="14060"/>
                      <a:pt x="4353" y="14406"/>
                      <a:pt x="4443" y="14766"/>
                    </a:cubicBezTo>
                    <a:cubicBezTo>
                      <a:pt x="4546" y="15177"/>
                      <a:pt x="5008" y="15344"/>
                      <a:pt x="5419" y="15421"/>
                    </a:cubicBezTo>
                    <a:cubicBezTo>
                      <a:pt x="5927" y="15509"/>
                      <a:pt x="6439" y="15553"/>
                      <a:pt x="6951" y="15553"/>
                    </a:cubicBezTo>
                    <a:cubicBezTo>
                      <a:pt x="8222" y="15553"/>
                      <a:pt x="9486" y="15281"/>
                      <a:pt x="10658" y="14740"/>
                    </a:cubicBezTo>
                    <a:cubicBezTo>
                      <a:pt x="11301" y="14445"/>
                      <a:pt x="11917" y="14047"/>
                      <a:pt x="12264" y="13418"/>
                    </a:cubicBezTo>
                    <a:cubicBezTo>
                      <a:pt x="12315" y="13328"/>
                      <a:pt x="12354" y="13225"/>
                      <a:pt x="12392" y="13122"/>
                    </a:cubicBezTo>
                    <a:cubicBezTo>
                      <a:pt x="13161" y="13223"/>
                      <a:pt x="13935" y="13273"/>
                      <a:pt x="14708" y="13273"/>
                    </a:cubicBezTo>
                    <a:cubicBezTo>
                      <a:pt x="15807" y="13273"/>
                      <a:pt x="16906" y="13172"/>
                      <a:pt x="17991" y="12968"/>
                    </a:cubicBezTo>
                    <a:lnTo>
                      <a:pt x="17991" y="12968"/>
                    </a:lnTo>
                    <a:cubicBezTo>
                      <a:pt x="17773" y="13122"/>
                      <a:pt x="17631" y="13353"/>
                      <a:pt x="17580" y="13610"/>
                    </a:cubicBezTo>
                    <a:cubicBezTo>
                      <a:pt x="17559" y="13850"/>
                      <a:pt x="17783" y="14106"/>
                      <a:pt x="17998" y="14106"/>
                    </a:cubicBezTo>
                    <a:cubicBezTo>
                      <a:pt x="18037" y="14106"/>
                      <a:pt x="18075" y="14097"/>
                      <a:pt x="18112" y="14079"/>
                    </a:cubicBezTo>
                    <a:lnTo>
                      <a:pt x="18112" y="14079"/>
                    </a:lnTo>
                    <a:cubicBezTo>
                      <a:pt x="17726" y="14307"/>
                      <a:pt x="17366" y="14583"/>
                      <a:pt x="17054" y="14907"/>
                    </a:cubicBezTo>
                    <a:cubicBezTo>
                      <a:pt x="16899" y="15036"/>
                      <a:pt x="16797" y="15215"/>
                      <a:pt x="16758" y="15408"/>
                    </a:cubicBezTo>
                    <a:cubicBezTo>
                      <a:pt x="16733" y="15768"/>
                      <a:pt x="17118" y="16024"/>
                      <a:pt x="17465" y="16140"/>
                    </a:cubicBezTo>
                    <a:cubicBezTo>
                      <a:pt x="17936" y="16296"/>
                      <a:pt x="18427" y="16370"/>
                      <a:pt x="18920" y="16370"/>
                    </a:cubicBezTo>
                    <a:cubicBezTo>
                      <a:pt x="19771" y="16370"/>
                      <a:pt x="20625" y="16149"/>
                      <a:pt x="21381" y="15742"/>
                    </a:cubicBezTo>
                    <a:cubicBezTo>
                      <a:pt x="21985" y="15408"/>
                      <a:pt x="22537" y="14971"/>
                      <a:pt x="22999" y="14458"/>
                    </a:cubicBezTo>
                    <a:cubicBezTo>
                      <a:pt x="23076" y="14458"/>
                      <a:pt x="23140" y="14419"/>
                      <a:pt x="23179" y="14368"/>
                    </a:cubicBezTo>
                    <a:lnTo>
                      <a:pt x="23179" y="14368"/>
                    </a:lnTo>
                    <a:cubicBezTo>
                      <a:pt x="23051" y="14573"/>
                      <a:pt x="22948" y="14805"/>
                      <a:pt x="22845" y="15036"/>
                    </a:cubicBezTo>
                    <a:cubicBezTo>
                      <a:pt x="22807" y="15151"/>
                      <a:pt x="22768" y="15267"/>
                      <a:pt x="22730" y="15382"/>
                    </a:cubicBezTo>
                    <a:cubicBezTo>
                      <a:pt x="22665" y="15537"/>
                      <a:pt x="22665" y="15703"/>
                      <a:pt x="22717" y="15858"/>
                    </a:cubicBezTo>
                    <a:cubicBezTo>
                      <a:pt x="22803" y="16068"/>
                      <a:pt x="23038" y="16136"/>
                      <a:pt x="23274" y="16136"/>
                    </a:cubicBezTo>
                    <a:cubicBezTo>
                      <a:pt x="23355" y="16136"/>
                      <a:pt x="23437" y="16128"/>
                      <a:pt x="23513" y="16114"/>
                    </a:cubicBezTo>
                    <a:cubicBezTo>
                      <a:pt x="24630" y="15896"/>
                      <a:pt x="25619" y="15241"/>
                      <a:pt x="26248" y="14278"/>
                    </a:cubicBezTo>
                    <a:cubicBezTo>
                      <a:pt x="26865" y="13341"/>
                      <a:pt x="27173" y="12223"/>
                      <a:pt x="27147" y="11106"/>
                    </a:cubicBezTo>
                    <a:cubicBezTo>
                      <a:pt x="27147" y="10888"/>
                      <a:pt x="27134" y="10682"/>
                      <a:pt x="27096" y="10477"/>
                    </a:cubicBezTo>
                    <a:cubicBezTo>
                      <a:pt x="27699" y="10246"/>
                      <a:pt x="28290" y="9963"/>
                      <a:pt x="28842" y="9629"/>
                    </a:cubicBezTo>
                    <a:cubicBezTo>
                      <a:pt x="29780" y="9026"/>
                      <a:pt x="30524" y="8178"/>
                      <a:pt x="31179" y="7267"/>
                    </a:cubicBezTo>
                    <a:cubicBezTo>
                      <a:pt x="31988" y="6111"/>
                      <a:pt x="32682" y="4737"/>
                      <a:pt x="32463" y="3350"/>
                    </a:cubicBezTo>
                    <a:cubicBezTo>
                      <a:pt x="32296" y="2412"/>
                      <a:pt x="31731" y="1591"/>
                      <a:pt x="30922" y="1103"/>
                    </a:cubicBezTo>
                    <a:cubicBezTo>
                      <a:pt x="30411" y="802"/>
                      <a:pt x="29828" y="646"/>
                      <a:pt x="29241" y="646"/>
                    </a:cubicBezTo>
                    <a:cubicBezTo>
                      <a:pt x="28899" y="646"/>
                      <a:pt x="28556" y="699"/>
                      <a:pt x="28226" y="807"/>
                    </a:cubicBezTo>
                    <a:cubicBezTo>
                      <a:pt x="27481" y="1077"/>
                      <a:pt x="26826" y="1565"/>
                      <a:pt x="26351" y="2194"/>
                    </a:cubicBezTo>
                    <a:cubicBezTo>
                      <a:pt x="25863" y="2823"/>
                      <a:pt x="25465" y="3517"/>
                      <a:pt x="25157" y="4236"/>
                    </a:cubicBezTo>
                    <a:cubicBezTo>
                      <a:pt x="25002" y="4583"/>
                      <a:pt x="24848" y="4929"/>
                      <a:pt x="24707" y="5276"/>
                    </a:cubicBezTo>
                    <a:cubicBezTo>
                      <a:pt x="24643" y="5148"/>
                      <a:pt x="24592" y="5019"/>
                      <a:pt x="24527" y="4904"/>
                    </a:cubicBezTo>
                    <a:cubicBezTo>
                      <a:pt x="24437" y="4737"/>
                      <a:pt x="24348" y="4596"/>
                      <a:pt x="24258" y="4441"/>
                    </a:cubicBezTo>
                    <a:cubicBezTo>
                      <a:pt x="24168" y="4287"/>
                      <a:pt x="24104" y="4185"/>
                      <a:pt x="24014" y="4056"/>
                    </a:cubicBezTo>
                    <a:cubicBezTo>
                      <a:pt x="23551" y="3363"/>
                      <a:pt x="22986" y="2746"/>
                      <a:pt x="22370" y="2220"/>
                    </a:cubicBezTo>
                    <a:cubicBezTo>
                      <a:pt x="21741" y="1693"/>
                      <a:pt x="21047" y="1257"/>
                      <a:pt x="20315" y="910"/>
                    </a:cubicBezTo>
                    <a:cubicBezTo>
                      <a:pt x="20097" y="820"/>
                      <a:pt x="19892" y="730"/>
                      <a:pt x="19686" y="653"/>
                    </a:cubicBezTo>
                    <a:cubicBezTo>
                      <a:pt x="18509" y="220"/>
                      <a:pt x="17270" y="0"/>
                      <a:pt x="160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1"/>
              <p:cNvSpPr/>
              <p:nvPr/>
            </p:nvSpPr>
            <p:spPr>
              <a:xfrm>
                <a:off x="2172375" y="2790200"/>
                <a:ext cx="216725" cy="117650"/>
              </a:xfrm>
              <a:custGeom>
                <a:avLst/>
                <a:gdLst/>
                <a:ahLst/>
                <a:cxnLst/>
                <a:rect l="l" t="t" r="r" b="b"/>
                <a:pathLst>
                  <a:path w="8669" h="4706" extrusionOk="0">
                    <a:moveTo>
                      <a:pt x="5933" y="0"/>
                    </a:moveTo>
                    <a:cubicBezTo>
                      <a:pt x="5912" y="0"/>
                      <a:pt x="5890" y="1"/>
                      <a:pt x="5869" y="1"/>
                    </a:cubicBezTo>
                    <a:cubicBezTo>
                      <a:pt x="5201" y="27"/>
                      <a:pt x="4559" y="258"/>
                      <a:pt x="3917" y="489"/>
                    </a:cubicBezTo>
                    <a:cubicBezTo>
                      <a:pt x="3737" y="528"/>
                      <a:pt x="3583" y="630"/>
                      <a:pt x="3468" y="772"/>
                    </a:cubicBezTo>
                    <a:cubicBezTo>
                      <a:pt x="3365" y="926"/>
                      <a:pt x="3429" y="1195"/>
                      <a:pt x="3609" y="1221"/>
                    </a:cubicBezTo>
                    <a:lnTo>
                      <a:pt x="2016" y="1696"/>
                    </a:lnTo>
                    <a:cubicBezTo>
                      <a:pt x="1837" y="1760"/>
                      <a:pt x="1631" y="1838"/>
                      <a:pt x="1541" y="2017"/>
                    </a:cubicBezTo>
                    <a:cubicBezTo>
                      <a:pt x="1462" y="2175"/>
                      <a:pt x="1581" y="2402"/>
                      <a:pt x="1733" y="2403"/>
                    </a:cubicBezTo>
                    <a:lnTo>
                      <a:pt x="1733" y="2403"/>
                    </a:lnTo>
                    <a:cubicBezTo>
                      <a:pt x="1295" y="2499"/>
                      <a:pt x="882" y="2700"/>
                      <a:pt x="540" y="2993"/>
                    </a:cubicBezTo>
                    <a:cubicBezTo>
                      <a:pt x="244" y="3212"/>
                      <a:pt x="0" y="3558"/>
                      <a:pt x="90" y="3918"/>
                    </a:cubicBezTo>
                    <a:cubicBezTo>
                      <a:pt x="193" y="4329"/>
                      <a:pt x="668" y="4496"/>
                      <a:pt x="1066" y="4573"/>
                    </a:cubicBezTo>
                    <a:cubicBezTo>
                      <a:pt x="1574" y="4661"/>
                      <a:pt x="2088" y="4705"/>
                      <a:pt x="2600" y="4705"/>
                    </a:cubicBezTo>
                    <a:cubicBezTo>
                      <a:pt x="3874" y="4705"/>
                      <a:pt x="5142" y="4433"/>
                      <a:pt x="6305" y="3892"/>
                    </a:cubicBezTo>
                    <a:cubicBezTo>
                      <a:pt x="6948" y="3597"/>
                      <a:pt x="7577" y="3199"/>
                      <a:pt x="7911" y="2582"/>
                    </a:cubicBezTo>
                    <a:cubicBezTo>
                      <a:pt x="8669" y="1155"/>
                      <a:pt x="7251" y="0"/>
                      <a:pt x="59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1"/>
              <p:cNvSpPr/>
              <p:nvPr/>
            </p:nvSpPr>
            <p:spPr>
              <a:xfrm>
                <a:off x="2305275" y="2853875"/>
                <a:ext cx="32450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121" extrusionOk="0">
                    <a:moveTo>
                      <a:pt x="805" y="1"/>
                    </a:moveTo>
                    <a:cubicBezTo>
                      <a:pt x="751" y="1"/>
                      <a:pt x="696" y="8"/>
                      <a:pt x="643" y="23"/>
                    </a:cubicBezTo>
                    <a:cubicBezTo>
                      <a:pt x="540" y="48"/>
                      <a:pt x="450" y="87"/>
                      <a:pt x="373" y="138"/>
                    </a:cubicBezTo>
                    <a:cubicBezTo>
                      <a:pt x="219" y="202"/>
                      <a:pt x="103" y="331"/>
                      <a:pt x="52" y="498"/>
                    </a:cubicBezTo>
                    <a:cubicBezTo>
                      <a:pt x="26" y="562"/>
                      <a:pt x="14" y="639"/>
                      <a:pt x="1" y="703"/>
                    </a:cubicBezTo>
                    <a:cubicBezTo>
                      <a:pt x="1" y="844"/>
                      <a:pt x="78" y="960"/>
                      <a:pt x="193" y="1024"/>
                    </a:cubicBezTo>
                    <a:cubicBezTo>
                      <a:pt x="296" y="1088"/>
                      <a:pt x="415" y="1120"/>
                      <a:pt x="534" y="1120"/>
                    </a:cubicBezTo>
                    <a:cubicBezTo>
                      <a:pt x="652" y="1120"/>
                      <a:pt x="771" y="1088"/>
                      <a:pt x="874" y="1024"/>
                    </a:cubicBezTo>
                    <a:cubicBezTo>
                      <a:pt x="1079" y="909"/>
                      <a:pt x="1298" y="665"/>
                      <a:pt x="1272" y="421"/>
                    </a:cubicBezTo>
                    <a:cubicBezTo>
                      <a:pt x="1272" y="279"/>
                      <a:pt x="1195" y="138"/>
                      <a:pt x="1067" y="61"/>
                    </a:cubicBezTo>
                    <a:cubicBezTo>
                      <a:pt x="986" y="21"/>
                      <a:pt x="896" y="1"/>
                      <a:pt x="805" y="1"/>
                    </a:cubicBezTo>
                    <a:close/>
                  </a:path>
                </a:pathLst>
              </a:custGeom>
              <a:solidFill>
                <a:srgbClr val="F0CA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1"/>
              <p:cNvSpPr/>
              <p:nvPr/>
            </p:nvSpPr>
            <p:spPr>
              <a:xfrm>
                <a:off x="2264175" y="2865575"/>
                <a:ext cx="395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143" extrusionOk="0">
                    <a:moveTo>
                      <a:pt x="973" y="0"/>
                    </a:moveTo>
                    <a:cubicBezTo>
                      <a:pt x="586" y="0"/>
                      <a:pt x="219" y="223"/>
                      <a:pt x="52" y="595"/>
                    </a:cubicBezTo>
                    <a:cubicBezTo>
                      <a:pt x="1" y="774"/>
                      <a:pt x="78" y="967"/>
                      <a:pt x="245" y="1057"/>
                    </a:cubicBezTo>
                    <a:cubicBezTo>
                      <a:pt x="358" y="1113"/>
                      <a:pt x="483" y="1143"/>
                      <a:pt x="610" y="1143"/>
                    </a:cubicBezTo>
                    <a:cubicBezTo>
                      <a:pt x="715" y="1143"/>
                      <a:pt x="822" y="1123"/>
                      <a:pt x="926" y="1083"/>
                    </a:cubicBezTo>
                    <a:cubicBezTo>
                      <a:pt x="1131" y="1006"/>
                      <a:pt x="1401" y="890"/>
                      <a:pt x="1491" y="659"/>
                    </a:cubicBezTo>
                    <a:cubicBezTo>
                      <a:pt x="1580" y="441"/>
                      <a:pt x="1568" y="184"/>
                      <a:pt x="1336" y="68"/>
                    </a:cubicBezTo>
                    <a:cubicBezTo>
                      <a:pt x="1217" y="22"/>
                      <a:pt x="1094" y="0"/>
                      <a:pt x="973" y="0"/>
                    </a:cubicBezTo>
                    <a:close/>
                  </a:path>
                </a:pathLst>
              </a:custGeom>
              <a:solidFill>
                <a:srgbClr val="F0CA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1"/>
              <p:cNvSpPr/>
              <p:nvPr/>
            </p:nvSpPr>
            <p:spPr>
              <a:xfrm>
                <a:off x="2212825" y="2875150"/>
                <a:ext cx="366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73" extrusionOk="0">
                    <a:moveTo>
                      <a:pt x="782" y="0"/>
                    </a:moveTo>
                    <a:cubicBezTo>
                      <a:pt x="597" y="0"/>
                      <a:pt x="417" y="51"/>
                      <a:pt x="257" y="147"/>
                    </a:cubicBezTo>
                    <a:cubicBezTo>
                      <a:pt x="90" y="250"/>
                      <a:pt x="0" y="456"/>
                      <a:pt x="52" y="648"/>
                    </a:cubicBezTo>
                    <a:cubicBezTo>
                      <a:pt x="116" y="841"/>
                      <a:pt x="283" y="969"/>
                      <a:pt x="488" y="969"/>
                    </a:cubicBezTo>
                    <a:cubicBezTo>
                      <a:pt x="514" y="972"/>
                      <a:pt x="541" y="973"/>
                      <a:pt x="567" y="973"/>
                    </a:cubicBezTo>
                    <a:cubicBezTo>
                      <a:pt x="825" y="973"/>
                      <a:pt x="1085" y="860"/>
                      <a:pt x="1272" y="674"/>
                    </a:cubicBezTo>
                    <a:cubicBezTo>
                      <a:pt x="1464" y="469"/>
                      <a:pt x="1374" y="147"/>
                      <a:pt x="1118" y="58"/>
                    </a:cubicBezTo>
                    <a:cubicBezTo>
                      <a:pt x="1006" y="19"/>
                      <a:pt x="893" y="0"/>
                      <a:pt x="782" y="0"/>
                    </a:cubicBezTo>
                    <a:close/>
                  </a:path>
                </a:pathLst>
              </a:custGeom>
              <a:solidFill>
                <a:srgbClr val="F0CA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1"/>
              <p:cNvSpPr/>
              <p:nvPr/>
            </p:nvSpPr>
            <p:spPr>
              <a:xfrm>
                <a:off x="2243000" y="2848250"/>
                <a:ext cx="33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1042" extrusionOk="0">
                    <a:moveTo>
                      <a:pt x="771" y="0"/>
                    </a:moveTo>
                    <a:cubicBezTo>
                      <a:pt x="694" y="0"/>
                      <a:pt x="617" y="10"/>
                      <a:pt x="540" y="29"/>
                    </a:cubicBezTo>
                    <a:cubicBezTo>
                      <a:pt x="463" y="42"/>
                      <a:pt x="386" y="68"/>
                      <a:pt x="321" y="106"/>
                    </a:cubicBezTo>
                    <a:lnTo>
                      <a:pt x="244" y="170"/>
                    </a:lnTo>
                    <a:lnTo>
                      <a:pt x="219" y="183"/>
                    </a:lnTo>
                    <a:cubicBezTo>
                      <a:pt x="90" y="260"/>
                      <a:pt x="0" y="402"/>
                      <a:pt x="0" y="556"/>
                    </a:cubicBezTo>
                    <a:cubicBezTo>
                      <a:pt x="0" y="710"/>
                      <a:pt x="77" y="864"/>
                      <a:pt x="219" y="941"/>
                    </a:cubicBezTo>
                    <a:cubicBezTo>
                      <a:pt x="283" y="967"/>
                      <a:pt x="360" y="992"/>
                      <a:pt x="424" y="1018"/>
                    </a:cubicBezTo>
                    <a:cubicBezTo>
                      <a:pt x="473" y="1034"/>
                      <a:pt x="523" y="1041"/>
                      <a:pt x="575" y="1041"/>
                    </a:cubicBezTo>
                    <a:cubicBezTo>
                      <a:pt x="647" y="1041"/>
                      <a:pt x="722" y="1028"/>
                      <a:pt x="797" y="1005"/>
                    </a:cubicBezTo>
                    <a:cubicBezTo>
                      <a:pt x="989" y="967"/>
                      <a:pt x="1156" y="851"/>
                      <a:pt x="1272" y="684"/>
                    </a:cubicBezTo>
                    <a:cubicBezTo>
                      <a:pt x="1336" y="569"/>
                      <a:pt x="1349" y="414"/>
                      <a:pt x="1285" y="286"/>
                    </a:cubicBezTo>
                    <a:cubicBezTo>
                      <a:pt x="1233" y="170"/>
                      <a:pt x="1130" y="68"/>
                      <a:pt x="1002" y="29"/>
                    </a:cubicBezTo>
                    <a:cubicBezTo>
                      <a:pt x="925" y="10"/>
                      <a:pt x="848" y="0"/>
                      <a:pt x="771" y="0"/>
                    </a:cubicBezTo>
                    <a:close/>
                  </a:path>
                </a:pathLst>
              </a:custGeom>
              <a:solidFill>
                <a:srgbClr val="F0CA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1"/>
              <p:cNvSpPr/>
              <p:nvPr/>
            </p:nvSpPr>
            <p:spPr>
              <a:xfrm>
                <a:off x="2194850" y="2703825"/>
                <a:ext cx="464550" cy="147050"/>
              </a:xfrm>
              <a:custGeom>
                <a:avLst/>
                <a:gdLst/>
                <a:ahLst/>
                <a:cxnLst/>
                <a:rect l="l" t="t" r="r" b="b"/>
                <a:pathLst>
                  <a:path w="18582" h="5882" extrusionOk="0">
                    <a:moveTo>
                      <a:pt x="10780" y="1"/>
                    </a:moveTo>
                    <a:cubicBezTo>
                      <a:pt x="9196" y="1"/>
                      <a:pt x="7608" y="158"/>
                      <a:pt x="6036" y="374"/>
                    </a:cubicBezTo>
                    <a:cubicBezTo>
                      <a:pt x="4379" y="605"/>
                      <a:pt x="2697" y="901"/>
                      <a:pt x="1207" y="1658"/>
                    </a:cubicBezTo>
                    <a:cubicBezTo>
                      <a:pt x="784" y="1864"/>
                      <a:pt x="0" y="2300"/>
                      <a:pt x="116" y="2878"/>
                    </a:cubicBezTo>
                    <a:cubicBezTo>
                      <a:pt x="231" y="3443"/>
                      <a:pt x="1169" y="3829"/>
                      <a:pt x="1618" y="4060"/>
                    </a:cubicBezTo>
                    <a:cubicBezTo>
                      <a:pt x="4068" y="5270"/>
                      <a:pt x="6742" y="5881"/>
                      <a:pt x="9425" y="5881"/>
                    </a:cubicBezTo>
                    <a:cubicBezTo>
                      <a:pt x="11241" y="5881"/>
                      <a:pt x="13062" y="5601"/>
                      <a:pt x="14819" y="5036"/>
                    </a:cubicBezTo>
                    <a:cubicBezTo>
                      <a:pt x="16232" y="4573"/>
                      <a:pt x="17683" y="3829"/>
                      <a:pt x="18338" y="2506"/>
                    </a:cubicBezTo>
                    <a:cubicBezTo>
                      <a:pt x="18479" y="2223"/>
                      <a:pt x="18582" y="1902"/>
                      <a:pt x="18454" y="1607"/>
                    </a:cubicBezTo>
                    <a:cubicBezTo>
                      <a:pt x="18299" y="1260"/>
                      <a:pt x="17876" y="1119"/>
                      <a:pt x="17490" y="1029"/>
                    </a:cubicBezTo>
                    <a:cubicBezTo>
                      <a:pt x="16129" y="682"/>
                      <a:pt x="14755" y="336"/>
                      <a:pt x="13355" y="156"/>
                    </a:cubicBezTo>
                    <a:cubicBezTo>
                      <a:pt x="12501" y="47"/>
                      <a:pt x="11641" y="1"/>
                      <a:pt x="10780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1"/>
              <p:cNvSpPr/>
              <p:nvPr/>
            </p:nvSpPr>
            <p:spPr>
              <a:xfrm>
                <a:off x="2063550" y="2736250"/>
                <a:ext cx="22657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9063" h="4904" extrusionOk="0">
                    <a:moveTo>
                      <a:pt x="6225" y="0"/>
                    </a:moveTo>
                    <a:cubicBezTo>
                      <a:pt x="6196" y="0"/>
                      <a:pt x="6167" y="1"/>
                      <a:pt x="6138" y="2"/>
                    </a:cubicBezTo>
                    <a:cubicBezTo>
                      <a:pt x="5445" y="15"/>
                      <a:pt x="4764" y="259"/>
                      <a:pt x="4109" y="490"/>
                    </a:cubicBezTo>
                    <a:cubicBezTo>
                      <a:pt x="3917" y="541"/>
                      <a:pt x="3750" y="644"/>
                      <a:pt x="3621" y="798"/>
                    </a:cubicBezTo>
                    <a:cubicBezTo>
                      <a:pt x="3531" y="965"/>
                      <a:pt x="3596" y="1235"/>
                      <a:pt x="3788" y="1260"/>
                    </a:cubicBezTo>
                    <a:lnTo>
                      <a:pt x="2119" y="1761"/>
                    </a:lnTo>
                    <a:cubicBezTo>
                      <a:pt x="1926" y="1825"/>
                      <a:pt x="1708" y="1902"/>
                      <a:pt x="1618" y="2082"/>
                    </a:cubicBezTo>
                    <a:cubicBezTo>
                      <a:pt x="1530" y="2247"/>
                      <a:pt x="1649" y="2487"/>
                      <a:pt x="1806" y="2497"/>
                    </a:cubicBezTo>
                    <a:lnTo>
                      <a:pt x="1806" y="2497"/>
                    </a:lnTo>
                    <a:cubicBezTo>
                      <a:pt x="1348" y="2595"/>
                      <a:pt x="917" y="2806"/>
                      <a:pt x="565" y="3109"/>
                    </a:cubicBezTo>
                    <a:cubicBezTo>
                      <a:pt x="270" y="3341"/>
                      <a:pt x="0" y="3713"/>
                      <a:pt x="90" y="4085"/>
                    </a:cubicBezTo>
                    <a:cubicBezTo>
                      <a:pt x="193" y="4509"/>
                      <a:pt x="693" y="4689"/>
                      <a:pt x="1117" y="4766"/>
                    </a:cubicBezTo>
                    <a:cubicBezTo>
                      <a:pt x="1646" y="4858"/>
                      <a:pt x="2180" y="4903"/>
                      <a:pt x="2713" y="4903"/>
                    </a:cubicBezTo>
                    <a:cubicBezTo>
                      <a:pt x="4045" y="4903"/>
                      <a:pt x="5372" y="4619"/>
                      <a:pt x="6601" y="4060"/>
                    </a:cubicBezTo>
                    <a:cubicBezTo>
                      <a:pt x="7268" y="3752"/>
                      <a:pt x="7923" y="3328"/>
                      <a:pt x="8270" y="2673"/>
                    </a:cubicBezTo>
                    <a:cubicBezTo>
                      <a:pt x="9062" y="1189"/>
                      <a:pt x="7600" y="0"/>
                      <a:pt x="6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1"/>
              <p:cNvSpPr/>
              <p:nvPr/>
            </p:nvSpPr>
            <p:spPr>
              <a:xfrm>
                <a:off x="2202875" y="2802200"/>
                <a:ext cx="33725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1183" extrusionOk="0">
                    <a:moveTo>
                      <a:pt x="815" y="1"/>
                    </a:moveTo>
                    <a:cubicBezTo>
                      <a:pt x="760" y="1"/>
                      <a:pt x="706" y="8"/>
                      <a:pt x="655" y="22"/>
                    </a:cubicBezTo>
                    <a:cubicBezTo>
                      <a:pt x="552" y="48"/>
                      <a:pt x="450" y="86"/>
                      <a:pt x="373" y="150"/>
                    </a:cubicBezTo>
                    <a:cubicBezTo>
                      <a:pt x="219" y="227"/>
                      <a:pt x="90" y="356"/>
                      <a:pt x="39" y="523"/>
                    </a:cubicBezTo>
                    <a:cubicBezTo>
                      <a:pt x="13" y="600"/>
                      <a:pt x="0" y="664"/>
                      <a:pt x="0" y="741"/>
                    </a:cubicBezTo>
                    <a:cubicBezTo>
                      <a:pt x="0" y="882"/>
                      <a:pt x="64" y="1011"/>
                      <a:pt x="193" y="1088"/>
                    </a:cubicBezTo>
                    <a:cubicBezTo>
                      <a:pt x="299" y="1151"/>
                      <a:pt x="421" y="1183"/>
                      <a:pt x="543" y="1183"/>
                    </a:cubicBezTo>
                    <a:cubicBezTo>
                      <a:pt x="672" y="1183"/>
                      <a:pt x="800" y="1147"/>
                      <a:pt x="912" y="1075"/>
                    </a:cubicBezTo>
                    <a:cubicBezTo>
                      <a:pt x="1105" y="947"/>
                      <a:pt x="1349" y="703"/>
                      <a:pt x="1323" y="446"/>
                    </a:cubicBezTo>
                    <a:cubicBezTo>
                      <a:pt x="1323" y="292"/>
                      <a:pt x="1233" y="150"/>
                      <a:pt x="1105" y="73"/>
                    </a:cubicBezTo>
                    <a:cubicBezTo>
                      <a:pt x="1014" y="24"/>
                      <a:pt x="913" y="1"/>
                      <a:pt x="815" y="1"/>
                    </a:cubicBezTo>
                    <a:close/>
                  </a:path>
                </a:pathLst>
              </a:custGeom>
              <a:solidFill>
                <a:srgbClr val="F0CA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1"/>
              <p:cNvSpPr/>
              <p:nvPr/>
            </p:nvSpPr>
            <p:spPr>
              <a:xfrm>
                <a:off x="2159525" y="2814725"/>
                <a:ext cx="4112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199" extrusionOk="0">
                    <a:moveTo>
                      <a:pt x="1016" y="0"/>
                    </a:moveTo>
                    <a:cubicBezTo>
                      <a:pt x="611" y="0"/>
                      <a:pt x="228" y="235"/>
                      <a:pt x="52" y="625"/>
                    </a:cubicBezTo>
                    <a:cubicBezTo>
                      <a:pt x="1" y="805"/>
                      <a:pt x="78" y="1011"/>
                      <a:pt x="245" y="1101"/>
                    </a:cubicBezTo>
                    <a:cubicBezTo>
                      <a:pt x="375" y="1166"/>
                      <a:pt x="513" y="1198"/>
                      <a:pt x="650" y="1198"/>
                    </a:cubicBezTo>
                    <a:cubicBezTo>
                      <a:pt x="757" y="1198"/>
                      <a:pt x="863" y="1178"/>
                      <a:pt x="964" y="1139"/>
                    </a:cubicBezTo>
                    <a:cubicBezTo>
                      <a:pt x="1182" y="1049"/>
                      <a:pt x="1465" y="934"/>
                      <a:pt x="1554" y="690"/>
                    </a:cubicBezTo>
                    <a:cubicBezTo>
                      <a:pt x="1644" y="484"/>
                      <a:pt x="1644" y="189"/>
                      <a:pt x="1400" y="73"/>
                    </a:cubicBezTo>
                    <a:cubicBezTo>
                      <a:pt x="1274" y="24"/>
                      <a:pt x="1144" y="0"/>
                      <a:pt x="1016" y="0"/>
                    </a:cubicBezTo>
                    <a:close/>
                  </a:path>
                </a:pathLst>
              </a:custGeom>
              <a:solidFill>
                <a:srgbClr val="F0CA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1"/>
              <p:cNvSpPr/>
              <p:nvPr/>
            </p:nvSpPr>
            <p:spPr>
              <a:xfrm>
                <a:off x="2105600" y="2824800"/>
                <a:ext cx="388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020" extrusionOk="0">
                    <a:moveTo>
                      <a:pt x="827" y="1"/>
                    </a:moveTo>
                    <a:cubicBezTo>
                      <a:pt x="804" y="1"/>
                      <a:pt x="781" y="2"/>
                      <a:pt x="758" y="4"/>
                    </a:cubicBezTo>
                    <a:cubicBezTo>
                      <a:pt x="578" y="17"/>
                      <a:pt x="424" y="68"/>
                      <a:pt x="270" y="145"/>
                    </a:cubicBezTo>
                    <a:cubicBezTo>
                      <a:pt x="90" y="261"/>
                      <a:pt x="0" y="466"/>
                      <a:pt x="64" y="672"/>
                    </a:cubicBezTo>
                    <a:cubicBezTo>
                      <a:pt x="116" y="877"/>
                      <a:pt x="296" y="1006"/>
                      <a:pt x="514" y="1019"/>
                    </a:cubicBezTo>
                    <a:cubicBezTo>
                      <a:pt x="529" y="1019"/>
                      <a:pt x="544" y="1020"/>
                      <a:pt x="559" y="1020"/>
                    </a:cubicBezTo>
                    <a:cubicBezTo>
                      <a:pt x="840" y="1020"/>
                      <a:pt x="1128" y="905"/>
                      <a:pt x="1336" y="710"/>
                    </a:cubicBezTo>
                    <a:cubicBezTo>
                      <a:pt x="1554" y="505"/>
                      <a:pt x="1426" y="145"/>
                      <a:pt x="1156" y="55"/>
                    </a:cubicBezTo>
                    <a:cubicBezTo>
                      <a:pt x="1050" y="24"/>
                      <a:pt x="936" y="1"/>
                      <a:pt x="827" y="1"/>
                    </a:cubicBezTo>
                    <a:close/>
                  </a:path>
                </a:pathLst>
              </a:custGeom>
              <a:solidFill>
                <a:srgbClr val="F0CA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1"/>
              <p:cNvSpPr/>
              <p:nvPr/>
            </p:nvSpPr>
            <p:spPr>
              <a:xfrm>
                <a:off x="2137050" y="2796600"/>
                <a:ext cx="3535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097" extrusionOk="0">
                    <a:moveTo>
                      <a:pt x="827" y="0"/>
                    </a:moveTo>
                    <a:cubicBezTo>
                      <a:pt x="741" y="0"/>
                      <a:pt x="655" y="13"/>
                      <a:pt x="566" y="41"/>
                    </a:cubicBezTo>
                    <a:cubicBezTo>
                      <a:pt x="489" y="53"/>
                      <a:pt x="412" y="79"/>
                      <a:pt x="335" y="118"/>
                    </a:cubicBezTo>
                    <a:lnTo>
                      <a:pt x="258" y="182"/>
                    </a:lnTo>
                    <a:lnTo>
                      <a:pt x="232" y="195"/>
                    </a:lnTo>
                    <a:cubicBezTo>
                      <a:pt x="91" y="285"/>
                      <a:pt x="1" y="426"/>
                      <a:pt x="1" y="593"/>
                    </a:cubicBezTo>
                    <a:cubicBezTo>
                      <a:pt x="1" y="747"/>
                      <a:pt x="91" y="901"/>
                      <a:pt x="232" y="978"/>
                    </a:cubicBezTo>
                    <a:cubicBezTo>
                      <a:pt x="296" y="1017"/>
                      <a:pt x="373" y="1042"/>
                      <a:pt x="450" y="1068"/>
                    </a:cubicBezTo>
                    <a:cubicBezTo>
                      <a:pt x="514" y="1087"/>
                      <a:pt x="579" y="1097"/>
                      <a:pt x="643" y="1097"/>
                    </a:cubicBezTo>
                    <a:cubicBezTo>
                      <a:pt x="707" y="1097"/>
                      <a:pt x="771" y="1087"/>
                      <a:pt x="835" y="1068"/>
                    </a:cubicBezTo>
                    <a:cubicBezTo>
                      <a:pt x="1028" y="1017"/>
                      <a:pt x="1208" y="888"/>
                      <a:pt x="1323" y="721"/>
                    </a:cubicBezTo>
                    <a:cubicBezTo>
                      <a:pt x="1400" y="593"/>
                      <a:pt x="1413" y="439"/>
                      <a:pt x="1362" y="297"/>
                    </a:cubicBezTo>
                    <a:cubicBezTo>
                      <a:pt x="1298" y="169"/>
                      <a:pt x="1182" y="66"/>
                      <a:pt x="1054" y="28"/>
                    </a:cubicBezTo>
                    <a:cubicBezTo>
                      <a:pt x="976" y="10"/>
                      <a:pt x="902" y="0"/>
                      <a:pt x="827" y="0"/>
                    </a:cubicBezTo>
                    <a:close/>
                  </a:path>
                </a:pathLst>
              </a:custGeom>
              <a:solidFill>
                <a:srgbClr val="F0CA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1"/>
              <p:cNvSpPr/>
              <p:nvPr/>
            </p:nvSpPr>
            <p:spPr>
              <a:xfrm>
                <a:off x="2626650" y="2736100"/>
                <a:ext cx="116225" cy="186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7452" extrusionOk="0">
                    <a:moveTo>
                      <a:pt x="2956" y="0"/>
                    </a:moveTo>
                    <a:cubicBezTo>
                      <a:pt x="2872" y="0"/>
                      <a:pt x="2789" y="7"/>
                      <a:pt x="2710" y="21"/>
                    </a:cubicBezTo>
                    <a:cubicBezTo>
                      <a:pt x="2312" y="111"/>
                      <a:pt x="1952" y="316"/>
                      <a:pt x="1682" y="611"/>
                    </a:cubicBezTo>
                    <a:cubicBezTo>
                      <a:pt x="1631" y="650"/>
                      <a:pt x="1580" y="701"/>
                      <a:pt x="1541" y="753"/>
                    </a:cubicBezTo>
                    <a:cubicBezTo>
                      <a:pt x="1092" y="1228"/>
                      <a:pt x="488" y="1973"/>
                      <a:pt x="411" y="2692"/>
                    </a:cubicBezTo>
                    <a:cubicBezTo>
                      <a:pt x="398" y="2807"/>
                      <a:pt x="398" y="2923"/>
                      <a:pt x="411" y="3026"/>
                    </a:cubicBezTo>
                    <a:cubicBezTo>
                      <a:pt x="422" y="3091"/>
                      <a:pt x="676" y="3531"/>
                      <a:pt x="822" y="3531"/>
                    </a:cubicBezTo>
                    <a:cubicBezTo>
                      <a:pt x="847" y="3531"/>
                      <a:pt x="869" y="3518"/>
                      <a:pt x="886" y="3488"/>
                    </a:cubicBezTo>
                    <a:lnTo>
                      <a:pt x="886" y="3488"/>
                    </a:lnTo>
                    <a:cubicBezTo>
                      <a:pt x="642" y="3924"/>
                      <a:pt x="385" y="4361"/>
                      <a:pt x="180" y="4823"/>
                    </a:cubicBezTo>
                    <a:cubicBezTo>
                      <a:pt x="90" y="5055"/>
                      <a:pt x="0" y="5337"/>
                      <a:pt x="90" y="5555"/>
                    </a:cubicBezTo>
                    <a:cubicBezTo>
                      <a:pt x="155" y="5693"/>
                      <a:pt x="317" y="5780"/>
                      <a:pt x="460" y="5780"/>
                    </a:cubicBezTo>
                    <a:cubicBezTo>
                      <a:pt x="543" y="5780"/>
                      <a:pt x="620" y="5750"/>
                      <a:pt x="668" y="5684"/>
                    </a:cubicBezTo>
                    <a:lnTo>
                      <a:pt x="668" y="5684"/>
                    </a:lnTo>
                    <a:cubicBezTo>
                      <a:pt x="539" y="5889"/>
                      <a:pt x="424" y="6120"/>
                      <a:pt x="334" y="6352"/>
                    </a:cubicBezTo>
                    <a:cubicBezTo>
                      <a:pt x="295" y="6467"/>
                      <a:pt x="244" y="6583"/>
                      <a:pt x="218" y="6698"/>
                    </a:cubicBezTo>
                    <a:cubicBezTo>
                      <a:pt x="154" y="6852"/>
                      <a:pt x="141" y="7019"/>
                      <a:pt x="193" y="7173"/>
                    </a:cubicBezTo>
                    <a:cubicBezTo>
                      <a:pt x="288" y="7383"/>
                      <a:pt x="519" y="7452"/>
                      <a:pt x="757" y="7452"/>
                    </a:cubicBezTo>
                    <a:cubicBezTo>
                      <a:pt x="839" y="7452"/>
                      <a:pt x="923" y="7443"/>
                      <a:pt x="1002" y="7430"/>
                    </a:cubicBezTo>
                    <a:cubicBezTo>
                      <a:pt x="2119" y="7212"/>
                      <a:pt x="3095" y="6557"/>
                      <a:pt x="3724" y="5607"/>
                    </a:cubicBezTo>
                    <a:cubicBezTo>
                      <a:pt x="4341" y="4656"/>
                      <a:pt x="4649" y="3539"/>
                      <a:pt x="4623" y="2409"/>
                    </a:cubicBezTo>
                    <a:cubicBezTo>
                      <a:pt x="4636" y="1934"/>
                      <a:pt x="4546" y="1472"/>
                      <a:pt x="4379" y="1035"/>
                    </a:cubicBezTo>
                    <a:cubicBezTo>
                      <a:pt x="4199" y="611"/>
                      <a:pt x="3865" y="278"/>
                      <a:pt x="3442" y="98"/>
                    </a:cubicBezTo>
                    <a:lnTo>
                      <a:pt x="3416" y="85"/>
                    </a:lnTo>
                    <a:cubicBezTo>
                      <a:pt x="3273" y="26"/>
                      <a:pt x="3114" y="0"/>
                      <a:pt x="29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1"/>
              <p:cNvSpPr/>
              <p:nvPr/>
            </p:nvSpPr>
            <p:spPr>
              <a:xfrm>
                <a:off x="2711075" y="2804950"/>
                <a:ext cx="26675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352" extrusionOk="0">
                    <a:moveTo>
                      <a:pt x="643" y="1"/>
                    </a:moveTo>
                    <a:cubicBezTo>
                      <a:pt x="578" y="1"/>
                      <a:pt x="512" y="18"/>
                      <a:pt x="450" y="53"/>
                    </a:cubicBezTo>
                    <a:cubicBezTo>
                      <a:pt x="296" y="156"/>
                      <a:pt x="193" y="297"/>
                      <a:pt x="142" y="464"/>
                    </a:cubicBezTo>
                    <a:cubicBezTo>
                      <a:pt x="39" y="644"/>
                      <a:pt x="0" y="862"/>
                      <a:pt x="52" y="1068"/>
                    </a:cubicBezTo>
                    <a:cubicBezTo>
                      <a:pt x="107" y="1243"/>
                      <a:pt x="262" y="1352"/>
                      <a:pt x="430" y="1352"/>
                    </a:cubicBezTo>
                    <a:cubicBezTo>
                      <a:pt x="496" y="1352"/>
                      <a:pt x="564" y="1335"/>
                      <a:pt x="630" y="1299"/>
                    </a:cubicBezTo>
                    <a:cubicBezTo>
                      <a:pt x="822" y="1209"/>
                      <a:pt x="964" y="1016"/>
                      <a:pt x="1002" y="798"/>
                    </a:cubicBezTo>
                    <a:cubicBezTo>
                      <a:pt x="1066" y="605"/>
                      <a:pt x="1053" y="374"/>
                      <a:pt x="964" y="182"/>
                    </a:cubicBezTo>
                    <a:cubicBezTo>
                      <a:pt x="888" y="64"/>
                      <a:pt x="767" y="1"/>
                      <a:pt x="643" y="1"/>
                    </a:cubicBezTo>
                    <a:close/>
                  </a:path>
                </a:pathLst>
              </a:custGeom>
              <a:solidFill>
                <a:srgbClr val="F0CA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1"/>
              <p:cNvSpPr/>
              <p:nvPr/>
            </p:nvSpPr>
            <p:spPr>
              <a:xfrm>
                <a:off x="2699825" y="2844650"/>
                <a:ext cx="218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929" extrusionOk="0">
                    <a:moveTo>
                      <a:pt x="445" y="1"/>
                    </a:moveTo>
                    <a:cubicBezTo>
                      <a:pt x="390" y="1"/>
                      <a:pt x="335" y="15"/>
                      <a:pt x="283" y="45"/>
                    </a:cubicBezTo>
                    <a:cubicBezTo>
                      <a:pt x="232" y="83"/>
                      <a:pt x="181" y="122"/>
                      <a:pt x="142" y="173"/>
                    </a:cubicBezTo>
                    <a:cubicBezTo>
                      <a:pt x="129" y="186"/>
                      <a:pt x="14" y="353"/>
                      <a:pt x="39" y="366"/>
                    </a:cubicBezTo>
                    <a:cubicBezTo>
                      <a:pt x="39" y="362"/>
                      <a:pt x="39" y="358"/>
                      <a:pt x="39" y="353"/>
                    </a:cubicBezTo>
                    <a:cubicBezTo>
                      <a:pt x="39" y="342"/>
                      <a:pt x="42" y="336"/>
                      <a:pt x="43" y="336"/>
                    </a:cubicBezTo>
                    <a:lnTo>
                      <a:pt x="43" y="336"/>
                    </a:lnTo>
                    <a:cubicBezTo>
                      <a:pt x="46" y="336"/>
                      <a:pt x="47" y="349"/>
                      <a:pt x="39" y="379"/>
                    </a:cubicBezTo>
                    <a:cubicBezTo>
                      <a:pt x="14" y="430"/>
                      <a:pt x="1" y="481"/>
                      <a:pt x="1" y="533"/>
                    </a:cubicBezTo>
                    <a:lnTo>
                      <a:pt x="1" y="635"/>
                    </a:lnTo>
                    <a:cubicBezTo>
                      <a:pt x="1" y="801"/>
                      <a:pt x="143" y="929"/>
                      <a:pt x="297" y="929"/>
                    </a:cubicBezTo>
                    <a:cubicBezTo>
                      <a:pt x="323" y="929"/>
                      <a:pt x="348" y="925"/>
                      <a:pt x="373" y="918"/>
                    </a:cubicBezTo>
                    <a:cubicBezTo>
                      <a:pt x="707" y="841"/>
                      <a:pt x="874" y="456"/>
                      <a:pt x="707" y="160"/>
                    </a:cubicBezTo>
                    <a:lnTo>
                      <a:pt x="720" y="160"/>
                    </a:lnTo>
                    <a:cubicBezTo>
                      <a:pt x="660" y="58"/>
                      <a:pt x="555" y="1"/>
                      <a:pt x="445" y="1"/>
                    </a:cubicBezTo>
                    <a:close/>
                  </a:path>
                </a:pathLst>
              </a:custGeom>
              <a:solidFill>
                <a:srgbClr val="F0CA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1"/>
              <p:cNvSpPr/>
              <p:nvPr/>
            </p:nvSpPr>
            <p:spPr>
              <a:xfrm>
                <a:off x="2677375" y="2871075"/>
                <a:ext cx="2795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1017" extrusionOk="0">
                    <a:moveTo>
                      <a:pt x="669" y="0"/>
                    </a:moveTo>
                    <a:cubicBezTo>
                      <a:pt x="599" y="0"/>
                      <a:pt x="529" y="18"/>
                      <a:pt x="462" y="54"/>
                    </a:cubicBezTo>
                    <a:cubicBezTo>
                      <a:pt x="347" y="118"/>
                      <a:pt x="257" y="208"/>
                      <a:pt x="167" y="298"/>
                    </a:cubicBezTo>
                    <a:cubicBezTo>
                      <a:pt x="0" y="465"/>
                      <a:pt x="0" y="734"/>
                      <a:pt x="167" y="901"/>
                    </a:cubicBezTo>
                    <a:cubicBezTo>
                      <a:pt x="250" y="978"/>
                      <a:pt x="356" y="1017"/>
                      <a:pt x="462" y="1017"/>
                    </a:cubicBezTo>
                    <a:cubicBezTo>
                      <a:pt x="568" y="1017"/>
                      <a:pt x="674" y="978"/>
                      <a:pt x="758" y="901"/>
                    </a:cubicBezTo>
                    <a:lnTo>
                      <a:pt x="873" y="798"/>
                    </a:lnTo>
                    <a:cubicBezTo>
                      <a:pt x="937" y="747"/>
                      <a:pt x="989" y="683"/>
                      <a:pt x="1027" y="619"/>
                    </a:cubicBezTo>
                    <a:cubicBezTo>
                      <a:pt x="1117" y="452"/>
                      <a:pt x="1092" y="246"/>
                      <a:pt x="963" y="118"/>
                    </a:cubicBezTo>
                    <a:cubicBezTo>
                      <a:pt x="878" y="40"/>
                      <a:pt x="774" y="0"/>
                      <a:pt x="669" y="0"/>
                    </a:cubicBezTo>
                    <a:close/>
                  </a:path>
                </a:pathLst>
              </a:custGeom>
              <a:solidFill>
                <a:srgbClr val="F0CA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1"/>
              <p:cNvSpPr/>
              <p:nvPr/>
            </p:nvSpPr>
            <p:spPr>
              <a:xfrm>
                <a:off x="2676075" y="2848325"/>
                <a:ext cx="1545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687" extrusionOk="0">
                    <a:moveTo>
                      <a:pt x="369" y="0"/>
                    </a:moveTo>
                    <a:cubicBezTo>
                      <a:pt x="320" y="0"/>
                      <a:pt x="273" y="14"/>
                      <a:pt x="232" y="39"/>
                    </a:cubicBezTo>
                    <a:cubicBezTo>
                      <a:pt x="193" y="52"/>
                      <a:pt x="155" y="90"/>
                      <a:pt x="116" y="116"/>
                    </a:cubicBezTo>
                    <a:cubicBezTo>
                      <a:pt x="65" y="180"/>
                      <a:pt x="26" y="245"/>
                      <a:pt x="14" y="322"/>
                    </a:cubicBezTo>
                    <a:cubicBezTo>
                      <a:pt x="14" y="360"/>
                      <a:pt x="14" y="399"/>
                      <a:pt x="1" y="437"/>
                    </a:cubicBezTo>
                    <a:cubicBezTo>
                      <a:pt x="1" y="584"/>
                      <a:pt x="121" y="686"/>
                      <a:pt x="246" y="686"/>
                    </a:cubicBezTo>
                    <a:cubicBezTo>
                      <a:pt x="285" y="686"/>
                      <a:pt x="324" y="677"/>
                      <a:pt x="360" y="655"/>
                    </a:cubicBezTo>
                    <a:cubicBezTo>
                      <a:pt x="399" y="630"/>
                      <a:pt x="437" y="604"/>
                      <a:pt x="476" y="578"/>
                    </a:cubicBezTo>
                    <a:cubicBezTo>
                      <a:pt x="540" y="527"/>
                      <a:pt x="579" y="463"/>
                      <a:pt x="604" y="386"/>
                    </a:cubicBezTo>
                    <a:cubicBezTo>
                      <a:pt x="617" y="322"/>
                      <a:pt x="617" y="245"/>
                      <a:pt x="604" y="193"/>
                    </a:cubicBezTo>
                    <a:cubicBezTo>
                      <a:pt x="591" y="103"/>
                      <a:pt x="527" y="39"/>
                      <a:pt x="450" y="13"/>
                    </a:cubicBezTo>
                    <a:cubicBezTo>
                      <a:pt x="423" y="4"/>
                      <a:pt x="396" y="0"/>
                      <a:pt x="369" y="0"/>
                    </a:cubicBezTo>
                    <a:close/>
                  </a:path>
                </a:pathLst>
              </a:custGeom>
              <a:solidFill>
                <a:srgbClr val="F0CA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1"/>
              <p:cNvSpPr/>
              <p:nvPr/>
            </p:nvSpPr>
            <p:spPr>
              <a:xfrm>
                <a:off x="2481850" y="2746175"/>
                <a:ext cx="199700" cy="182300"/>
              </a:xfrm>
              <a:custGeom>
                <a:avLst/>
                <a:gdLst/>
                <a:ahLst/>
                <a:cxnLst/>
                <a:rect l="l" t="t" r="r" b="b"/>
                <a:pathLst>
                  <a:path w="7988" h="7292" extrusionOk="0">
                    <a:moveTo>
                      <a:pt x="6168" y="1"/>
                    </a:moveTo>
                    <a:cubicBezTo>
                      <a:pt x="5891" y="1"/>
                      <a:pt x="5607" y="51"/>
                      <a:pt x="5330" y="131"/>
                    </a:cubicBezTo>
                    <a:cubicBezTo>
                      <a:pt x="5253" y="157"/>
                      <a:pt x="5176" y="170"/>
                      <a:pt x="5111" y="208"/>
                    </a:cubicBezTo>
                    <a:cubicBezTo>
                      <a:pt x="4251" y="504"/>
                      <a:pt x="2967" y="1069"/>
                      <a:pt x="2633" y="2006"/>
                    </a:cubicBezTo>
                    <a:cubicBezTo>
                      <a:pt x="2598" y="2088"/>
                      <a:pt x="2616" y="2786"/>
                      <a:pt x="2803" y="2786"/>
                    </a:cubicBezTo>
                    <a:cubicBezTo>
                      <a:pt x="2820" y="2786"/>
                      <a:pt x="2838" y="2780"/>
                      <a:pt x="2857" y="2768"/>
                    </a:cubicBezTo>
                    <a:lnTo>
                      <a:pt x="2857" y="2768"/>
                    </a:lnTo>
                    <a:cubicBezTo>
                      <a:pt x="2346" y="3101"/>
                      <a:pt x="1835" y="3421"/>
                      <a:pt x="1362" y="3804"/>
                    </a:cubicBezTo>
                    <a:cubicBezTo>
                      <a:pt x="1118" y="3997"/>
                      <a:pt x="874" y="4228"/>
                      <a:pt x="848" y="4523"/>
                    </a:cubicBezTo>
                    <a:cubicBezTo>
                      <a:pt x="828" y="4770"/>
                      <a:pt x="1045" y="5024"/>
                      <a:pt x="1258" y="5024"/>
                    </a:cubicBezTo>
                    <a:cubicBezTo>
                      <a:pt x="1294" y="5024"/>
                      <a:pt x="1329" y="5017"/>
                      <a:pt x="1363" y="5002"/>
                    </a:cubicBezTo>
                    <a:lnTo>
                      <a:pt x="1363" y="5002"/>
                    </a:lnTo>
                    <a:cubicBezTo>
                      <a:pt x="984" y="5228"/>
                      <a:pt x="629" y="5513"/>
                      <a:pt x="322" y="5820"/>
                    </a:cubicBezTo>
                    <a:cubicBezTo>
                      <a:pt x="167" y="5949"/>
                      <a:pt x="78" y="6128"/>
                      <a:pt x="39" y="6321"/>
                    </a:cubicBezTo>
                    <a:cubicBezTo>
                      <a:pt x="1" y="6693"/>
                      <a:pt x="399" y="6950"/>
                      <a:pt x="745" y="7066"/>
                    </a:cubicBezTo>
                    <a:cubicBezTo>
                      <a:pt x="1205" y="7219"/>
                      <a:pt x="1686" y="7292"/>
                      <a:pt x="2170" y="7292"/>
                    </a:cubicBezTo>
                    <a:cubicBezTo>
                      <a:pt x="3024" y="7292"/>
                      <a:pt x="3887" y="7065"/>
                      <a:pt x="4649" y="6655"/>
                    </a:cubicBezTo>
                    <a:cubicBezTo>
                      <a:pt x="5843" y="5987"/>
                      <a:pt x="6807" y="4973"/>
                      <a:pt x="7423" y="3740"/>
                    </a:cubicBezTo>
                    <a:cubicBezTo>
                      <a:pt x="7693" y="3252"/>
                      <a:pt x="7860" y="2700"/>
                      <a:pt x="7924" y="2135"/>
                    </a:cubicBezTo>
                    <a:cubicBezTo>
                      <a:pt x="7988" y="1570"/>
                      <a:pt x="7821" y="1005"/>
                      <a:pt x="7461" y="568"/>
                    </a:cubicBezTo>
                    <a:cubicBezTo>
                      <a:pt x="7103" y="153"/>
                      <a:pt x="6647" y="1"/>
                      <a:pt x="61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1"/>
              <p:cNvSpPr/>
              <p:nvPr/>
            </p:nvSpPr>
            <p:spPr>
              <a:xfrm>
                <a:off x="2619250" y="2825350"/>
                <a:ext cx="3437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371" extrusionOk="0">
                    <a:moveTo>
                      <a:pt x="896" y="0"/>
                    </a:moveTo>
                    <a:cubicBezTo>
                      <a:pt x="819" y="0"/>
                      <a:pt x="742" y="20"/>
                      <a:pt x="668" y="59"/>
                    </a:cubicBezTo>
                    <a:cubicBezTo>
                      <a:pt x="373" y="277"/>
                      <a:pt x="1" y="573"/>
                      <a:pt x="26" y="997"/>
                    </a:cubicBezTo>
                    <a:cubicBezTo>
                      <a:pt x="26" y="1164"/>
                      <a:pt x="142" y="1318"/>
                      <a:pt x="309" y="1356"/>
                    </a:cubicBezTo>
                    <a:cubicBezTo>
                      <a:pt x="357" y="1366"/>
                      <a:pt x="406" y="1370"/>
                      <a:pt x="455" y="1370"/>
                    </a:cubicBezTo>
                    <a:cubicBezTo>
                      <a:pt x="664" y="1370"/>
                      <a:pt x="869" y="1284"/>
                      <a:pt x="1015" y="1138"/>
                    </a:cubicBezTo>
                    <a:cubicBezTo>
                      <a:pt x="1156" y="971"/>
                      <a:pt x="1272" y="778"/>
                      <a:pt x="1336" y="573"/>
                    </a:cubicBezTo>
                    <a:cubicBezTo>
                      <a:pt x="1375" y="393"/>
                      <a:pt x="1311" y="213"/>
                      <a:pt x="1169" y="98"/>
                    </a:cubicBezTo>
                    <a:cubicBezTo>
                      <a:pt x="1090" y="33"/>
                      <a:pt x="994" y="0"/>
                      <a:pt x="896" y="0"/>
                    </a:cubicBezTo>
                    <a:close/>
                  </a:path>
                </a:pathLst>
              </a:custGeom>
              <a:solidFill>
                <a:srgbClr val="F0CA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1"/>
              <p:cNvSpPr/>
              <p:nvPr/>
            </p:nvSpPr>
            <p:spPr>
              <a:xfrm>
                <a:off x="2579775" y="2862450"/>
                <a:ext cx="404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440" extrusionOk="0">
                    <a:moveTo>
                      <a:pt x="1117" y="1"/>
                    </a:moveTo>
                    <a:cubicBezTo>
                      <a:pt x="976" y="13"/>
                      <a:pt x="848" y="52"/>
                      <a:pt x="745" y="129"/>
                    </a:cubicBezTo>
                    <a:cubicBezTo>
                      <a:pt x="694" y="167"/>
                      <a:pt x="629" y="219"/>
                      <a:pt x="578" y="270"/>
                    </a:cubicBezTo>
                    <a:cubicBezTo>
                      <a:pt x="527" y="296"/>
                      <a:pt x="463" y="334"/>
                      <a:pt x="424" y="386"/>
                    </a:cubicBezTo>
                    <a:cubicBezTo>
                      <a:pt x="398" y="411"/>
                      <a:pt x="360" y="437"/>
                      <a:pt x="334" y="463"/>
                    </a:cubicBezTo>
                    <a:cubicBezTo>
                      <a:pt x="270" y="540"/>
                      <a:pt x="219" y="617"/>
                      <a:pt x="180" y="707"/>
                    </a:cubicBezTo>
                    <a:cubicBezTo>
                      <a:pt x="0" y="1041"/>
                      <a:pt x="219" y="1439"/>
                      <a:pt x="591" y="1439"/>
                    </a:cubicBezTo>
                    <a:cubicBezTo>
                      <a:pt x="606" y="1440"/>
                      <a:pt x="621" y="1440"/>
                      <a:pt x="636" y="1440"/>
                    </a:cubicBezTo>
                    <a:cubicBezTo>
                      <a:pt x="889" y="1440"/>
                      <a:pt x="1128" y="1337"/>
                      <a:pt x="1310" y="1143"/>
                    </a:cubicBezTo>
                    <a:cubicBezTo>
                      <a:pt x="1387" y="1066"/>
                      <a:pt x="1451" y="977"/>
                      <a:pt x="1516" y="887"/>
                    </a:cubicBezTo>
                    <a:cubicBezTo>
                      <a:pt x="1554" y="822"/>
                      <a:pt x="1580" y="758"/>
                      <a:pt x="1605" y="694"/>
                    </a:cubicBezTo>
                    <a:cubicBezTo>
                      <a:pt x="1618" y="591"/>
                      <a:pt x="1618" y="476"/>
                      <a:pt x="1593" y="373"/>
                    </a:cubicBezTo>
                    <a:cubicBezTo>
                      <a:pt x="1541" y="155"/>
                      <a:pt x="1336" y="1"/>
                      <a:pt x="1117" y="1"/>
                    </a:cubicBezTo>
                    <a:close/>
                  </a:path>
                </a:pathLst>
              </a:custGeom>
              <a:solidFill>
                <a:srgbClr val="F0CA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1"/>
              <p:cNvSpPr/>
              <p:nvPr/>
            </p:nvSpPr>
            <p:spPr>
              <a:xfrm>
                <a:off x="2545425" y="2891100"/>
                <a:ext cx="2987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971" extrusionOk="0">
                    <a:moveTo>
                      <a:pt x="758" y="1"/>
                    </a:moveTo>
                    <a:cubicBezTo>
                      <a:pt x="719" y="1"/>
                      <a:pt x="681" y="4"/>
                      <a:pt x="642" y="10"/>
                    </a:cubicBezTo>
                    <a:cubicBezTo>
                      <a:pt x="591" y="10"/>
                      <a:pt x="540" y="23"/>
                      <a:pt x="488" y="49"/>
                    </a:cubicBezTo>
                    <a:cubicBezTo>
                      <a:pt x="411" y="62"/>
                      <a:pt x="334" y="100"/>
                      <a:pt x="257" y="139"/>
                    </a:cubicBezTo>
                    <a:cubicBezTo>
                      <a:pt x="141" y="203"/>
                      <a:pt x="64" y="318"/>
                      <a:pt x="39" y="460"/>
                    </a:cubicBezTo>
                    <a:cubicBezTo>
                      <a:pt x="0" y="627"/>
                      <a:pt x="64" y="794"/>
                      <a:pt x="218" y="884"/>
                    </a:cubicBezTo>
                    <a:cubicBezTo>
                      <a:pt x="305" y="941"/>
                      <a:pt x="406" y="970"/>
                      <a:pt x="511" y="970"/>
                    </a:cubicBezTo>
                    <a:cubicBezTo>
                      <a:pt x="546" y="970"/>
                      <a:pt x="581" y="967"/>
                      <a:pt x="617" y="961"/>
                    </a:cubicBezTo>
                    <a:cubicBezTo>
                      <a:pt x="719" y="922"/>
                      <a:pt x="809" y="871"/>
                      <a:pt x="899" y="794"/>
                    </a:cubicBezTo>
                    <a:cubicBezTo>
                      <a:pt x="963" y="742"/>
                      <a:pt x="1027" y="691"/>
                      <a:pt x="1079" y="627"/>
                    </a:cubicBezTo>
                    <a:cubicBezTo>
                      <a:pt x="1194" y="473"/>
                      <a:pt x="1182" y="254"/>
                      <a:pt x="1053" y="126"/>
                    </a:cubicBezTo>
                    <a:cubicBezTo>
                      <a:pt x="1002" y="74"/>
                      <a:pt x="938" y="36"/>
                      <a:pt x="873" y="10"/>
                    </a:cubicBezTo>
                    <a:cubicBezTo>
                      <a:pt x="835" y="4"/>
                      <a:pt x="796" y="1"/>
                      <a:pt x="758" y="1"/>
                    </a:cubicBezTo>
                    <a:close/>
                  </a:path>
                </a:pathLst>
              </a:custGeom>
              <a:solidFill>
                <a:srgbClr val="F0CA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1"/>
              <p:cNvSpPr/>
              <p:nvPr/>
            </p:nvSpPr>
            <p:spPr>
              <a:xfrm>
                <a:off x="2556325" y="2863050"/>
                <a:ext cx="244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2" extrusionOk="0">
                    <a:moveTo>
                      <a:pt x="607" y="0"/>
                    </a:moveTo>
                    <a:cubicBezTo>
                      <a:pt x="576" y="0"/>
                      <a:pt x="545" y="5"/>
                      <a:pt x="514" y="15"/>
                    </a:cubicBezTo>
                    <a:cubicBezTo>
                      <a:pt x="464" y="25"/>
                      <a:pt x="414" y="35"/>
                      <a:pt x="370" y="51"/>
                    </a:cubicBezTo>
                    <a:lnTo>
                      <a:pt x="370" y="51"/>
                    </a:lnTo>
                    <a:lnTo>
                      <a:pt x="425" y="28"/>
                    </a:lnTo>
                    <a:lnTo>
                      <a:pt x="425" y="28"/>
                    </a:lnTo>
                    <a:cubicBezTo>
                      <a:pt x="403" y="35"/>
                      <a:pt x="378" y="46"/>
                      <a:pt x="350" y="59"/>
                    </a:cubicBezTo>
                    <a:lnTo>
                      <a:pt x="350" y="59"/>
                    </a:lnTo>
                    <a:cubicBezTo>
                      <a:pt x="345" y="61"/>
                      <a:pt x="340" y="64"/>
                      <a:pt x="335" y="66"/>
                    </a:cubicBezTo>
                    <a:lnTo>
                      <a:pt x="339" y="65"/>
                    </a:lnTo>
                    <a:lnTo>
                      <a:pt x="339" y="65"/>
                    </a:lnTo>
                    <a:cubicBezTo>
                      <a:pt x="321" y="73"/>
                      <a:pt x="302" y="83"/>
                      <a:pt x="283" y="92"/>
                    </a:cubicBezTo>
                    <a:lnTo>
                      <a:pt x="232" y="131"/>
                    </a:lnTo>
                    <a:cubicBezTo>
                      <a:pt x="65" y="233"/>
                      <a:pt x="1" y="439"/>
                      <a:pt x="65" y="606"/>
                    </a:cubicBezTo>
                    <a:cubicBezTo>
                      <a:pt x="128" y="762"/>
                      <a:pt x="267" y="851"/>
                      <a:pt x="420" y="851"/>
                    </a:cubicBezTo>
                    <a:cubicBezTo>
                      <a:pt x="455" y="851"/>
                      <a:pt x="491" y="847"/>
                      <a:pt x="527" y="837"/>
                    </a:cubicBezTo>
                    <a:cubicBezTo>
                      <a:pt x="630" y="811"/>
                      <a:pt x="720" y="760"/>
                      <a:pt x="797" y="696"/>
                    </a:cubicBezTo>
                    <a:cubicBezTo>
                      <a:pt x="861" y="619"/>
                      <a:pt x="913" y="542"/>
                      <a:pt x="938" y="452"/>
                    </a:cubicBezTo>
                    <a:cubicBezTo>
                      <a:pt x="977" y="323"/>
                      <a:pt x="938" y="195"/>
                      <a:pt x="861" y="105"/>
                    </a:cubicBezTo>
                    <a:cubicBezTo>
                      <a:pt x="785" y="39"/>
                      <a:pt x="695" y="0"/>
                      <a:pt x="607" y="0"/>
                    </a:cubicBezTo>
                    <a:close/>
                  </a:path>
                </a:pathLst>
              </a:custGeom>
              <a:solidFill>
                <a:srgbClr val="F0CA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1"/>
              <p:cNvSpPr/>
              <p:nvPr/>
            </p:nvSpPr>
            <p:spPr>
              <a:xfrm>
                <a:off x="2564525" y="2534825"/>
                <a:ext cx="316075" cy="289750"/>
              </a:xfrm>
              <a:custGeom>
                <a:avLst/>
                <a:gdLst/>
                <a:ahLst/>
                <a:cxnLst/>
                <a:rect l="l" t="t" r="r" b="b"/>
                <a:pathLst>
                  <a:path w="12643" h="11590" extrusionOk="0">
                    <a:moveTo>
                      <a:pt x="9240" y="1"/>
                    </a:moveTo>
                    <a:cubicBezTo>
                      <a:pt x="8896" y="1"/>
                      <a:pt x="8546" y="56"/>
                      <a:pt x="8200" y="174"/>
                    </a:cubicBezTo>
                    <a:cubicBezTo>
                      <a:pt x="7455" y="444"/>
                      <a:pt x="6800" y="919"/>
                      <a:pt x="6312" y="1561"/>
                    </a:cubicBezTo>
                    <a:cubicBezTo>
                      <a:pt x="5837" y="2190"/>
                      <a:pt x="5439" y="2871"/>
                      <a:pt x="5130" y="3603"/>
                    </a:cubicBezTo>
                    <a:cubicBezTo>
                      <a:pt x="4450" y="5080"/>
                      <a:pt x="3910" y="6621"/>
                      <a:pt x="3101" y="8033"/>
                    </a:cubicBezTo>
                    <a:cubicBezTo>
                      <a:pt x="2703" y="8752"/>
                      <a:pt x="2228" y="9420"/>
                      <a:pt x="1676" y="10024"/>
                    </a:cubicBezTo>
                    <a:cubicBezTo>
                      <a:pt x="1432" y="10280"/>
                      <a:pt x="1162" y="10524"/>
                      <a:pt x="880" y="10756"/>
                    </a:cubicBezTo>
                    <a:cubicBezTo>
                      <a:pt x="739" y="10871"/>
                      <a:pt x="97" y="11179"/>
                      <a:pt x="45" y="11346"/>
                    </a:cubicBezTo>
                    <a:cubicBezTo>
                      <a:pt x="0" y="11530"/>
                      <a:pt x="252" y="11589"/>
                      <a:pt x="595" y="11589"/>
                    </a:cubicBezTo>
                    <a:cubicBezTo>
                      <a:pt x="1137" y="11589"/>
                      <a:pt x="1906" y="11442"/>
                      <a:pt x="2087" y="11410"/>
                    </a:cubicBezTo>
                    <a:cubicBezTo>
                      <a:pt x="3731" y="11128"/>
                      <a:pt x="5310" y="10550"/>
                      <a:pt x="6864" y="9921"/>
                    </a:cubicBezTo>
                    <a:cubicBezTo>
                      <a:pt x="7532" y="9677"/>
                      <a:pt x="8174" y="9356"/>
                      <a:pt x="8790" y="8983"/>
                    </a:cubicBezTo>
                    <a:cubicBezTo>
                      <a:pt x="9728" y="8380"/>
                      <a:pt x="10485" y="7532"/>
                      <a:pt x="11127" y="6621"/>
                    </a:cubicBezTo>
                    <a:cubicBezTo>
                      <a:pt x="11949" y="5478"/>
                      <a:pt x="12643" y="4104"/>
                      <a:pt x="12412" y="2704"/>
                    </a:cubicBezTo>
                    <a:cubicBezTo>
                      <a:pt x="12149" y="1100"/>
                      <a:pt x="10766" y="1"/>
                      <a:pt x="9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1"/>
              <p:cNvSpPr/>
              <p:nvPr/>
            </p:nvSpPr>
            <p:spPr>
              <a:xfrm>
                <a:off x="2734500" y="2563825"/>
                <a:ext cx="44025" cy="41475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659" extrusionOk="0">
                    <a:moveTo>
                      <a:pt x="1155" y="0"/>
                    </a:moveTo>
                    <a:cubicBezTo>
                      <a:pt x="836" y="0"/>
                      <a:pt x="494" y="273"/>
                      <a:pt x="309" y="491"/>
                    </a:cubicBezTo>
                    <a:cubicBezTo>
                      <a:pt x="155" y="658"/>
                      <a:pt x="52" y="876"/>
                      <a:pt x="39" y="1107"/>
                    </a:cubicBezTo>
                    <a:cubicBezTo>
                      <a:pt x="1" y="1338"/>
                      <a:pt x="129" y="1557"/>
                      <a:pt x="360" y="1634"/>
                    </a:cubicBezTo>
                    <a:cubicBezTo>
                      <a:pt x="414" y="1651"/>
                      <a:pt x="467" y="1659"/>
                      <a:pt x="520" y="1659"/>
                    </a:cubicBezTo>
                    <a:cubicBezTo>
                      <a:pt x="824" y="1659"/>
                      <a:pt x="1112" y="1403"/>
                      <a:pt x="1298" y="1184"/>
                    </a:cubicBezTo>
                    <a:cubicBezTo>
                      <a:pt x="1336" y="1133"/>
                      <a:pt x="1375" y="1082"/>
                      <a:pt x="1413" y="1030"/>
                    </a:cubicBezTo>
                    <a:lnTo>
                      <a:pt x="1439" y="1017"/>
                    </a:lnTo>
                    <a:cubicBezTo>
                      <a:pt x="1490" y="940"/>
                      <a:pt x="1555" y="850"/>
                      <a:pt x="1593" y="773"/>
                    </a:cubicBezTo>
                    <a:cubicBezTo>
                      <a:pt x="1760" y="491"/>
                      <a:pt x="1619" y="131"/>
                      <a:pt x="1324" y="29"/>
                    </a:cubicBezTo>
                    <a:cubicBezTo>
                      <a:pt x="1269" y="9"/>
                      <a:pt x="1212" y="0"/>
                      <a:pt x="1155" y="0"/>
                    </a:cubicBezTo>
                    <a:close/>
                  </a:path>
                </a:pathLst>
              </a:custGeom>
              <a:solidFill>
                <a:srgbClr val="F0CA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1"/>
              <p:cNvSpPr/>
              <p:nvPr/>
            </p:nvSpPr>
            <p:spPr>
              <a:xfrm>
                <a:off x="2708825" y="2608025"/>
                <a:ext cx="29550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1244" extrusionOk="0">
                    <a:moveTo>
                      <a:pt x="726" y="1"/>
                    </a:moveTo>
                    <a:cubicBezTo>
                      <a:pt x="652" y="1"/>
                      <a:pt x="578" y="20"/>
                      <a:pt x="514" y="58"/>
                    </a:cubicBezTo>
                    <a:cubicBezTo>
                      <a:pt x="386" y="135"/>
                      <a:pt x="270" y="251"/>
                      <a:pt x="180" y="379"/>
                    </a:cubicBezTo>
                    <a:cubicBezTo>
                      <a:pt x="116" y="482"/>
                      <a:pt x="65" y="598"/>
                      <a:pt x="39" y="726"/>
                    </a:cubicBezTo>
                    <a:cubicBezTo>
                      <a:pt x="1" y="893"/>
                      <a:pt x="52" y="1060"/>
                      <a:pt x="180" y="1163"/>
                    </a:cubicBezTo>
                    <a:cubicBezTo>
                      <a:pt x="249" y="1218"/>
                      <a:pt x="333" y="1243"/>
                      <a:pt x="419" y="1243"/>
                    </a:cubicBezTo>
                    <a:cubicBezTo>
                      <a:pt x="494" y="1243"/>
                      <a:pt x="571" y="1224"/>
                      <a:pt x="643" y="1188"/>
                    </a:cubicBezTo>
                    <a:cubicBezTo>
                      <a:pt x="771" y="1111"/>
                      <a:pt x="887" y="1009"/>
                      <a:pt x="976" y="880"/>
                    </a:cubicBezTo>
                    <a:cubicBezTo>
                      <a:pt x="1054" y="778"/>
                      <a:pt x="1105" y="662"/>
                      <a:pt x="1143" y="546"/>
                    </a:cubicBezTo>
                    <a:cubicBezTo>
                      <a:pt x="1182" y="392"/>
                      <a:pt x="1143" y="225"/>
                      <a:pt x="1028" y="123"/>
                    </a:cubicBezTo>
                    <a:cubicBezTo>
                      <a:pt x="1002" y="97"/>
                      <a:pt x="976" y="71"/>
                      <a:pt x="938" y="58"/>
                    </a:cubicBezTo>
                    <a:cubicBezTo>
                      <a:pt x="874" y="20"/>
                      <a:pt x="800" y="1"/>
                      <a:pt x="726" y="1"/>
                    </a:cubicBezTo>
                    <a:close/>
                  </a:path>
                </a:pathLst>
              </a:custGeom>
              <a:solidFill>
                <a:srgbClr val="F0CA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1"/>
              <p:cNvSpPr/>
              <p:nvPr/>
            </p:nvSpPr>
            <p:spPr>
              <a:xfrm>
                <a:off x="2695675" y="2642850"/>
                <a:ext cx="2120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848" h="926" extrusionOk="0">
                    <a:moveTo>
                      <a:pt x="486" y="1"/>
                    </a:moveTo>
                    <a:cubicBezTo>
                      <a:pt x="391" y="1"/>
                      <a:pt x="300" y="35"/>
                      <a:pt x="231" y="104"/>
                    </a:cubicBezTo>
                    <a:cubicBezTo>
                      <a:pt x="180" y="155"/>
                      <a:pt x="128" y="206"/>
                      <a:pt x="103" y="271"/>
                    </a:cubicBezTo>
                    <a:cubicBezTo>
                      <a:pt x="64" y="335"/>
                      <a:pt x="51" y="399"/>
                      <a:pt x="39" y="463"/>
                    </a:cubicBezTo>
                    <a:cubicBezTo>
                      <a:pt x="0" y="617"/>
                      <a:pt x="64" y="784"/>
                      <a:pt x="193" y="874"/>
                    </a:cubicBezTo>
                    <a:cubicBezTo>
                      <a:pt x="257" y="900"/>
                      <a:pt x="321" y="926"/>
                      <a:pt x="385" y="926"/>
                    </a:cubicBezTo>
                    <a:cubicBezTo>
                      <a:pt x="475" y="926"/>
                      <a:pt x="565" y="887"/>
                      <a:pt x="642" y="823"/>
                    </a:cubicBezTo>
                    <a:cubicBezTo>
                      <a:pt x="706" y="759"/>
                      <a:pt x="758" y="694"/>
                      <a:pt x="796" y="617"/>
                    </a:cubicBezTo>
                    <a:cubicBezTo>
                      <a:pt x="835" y="540"/>
                      <a:pt x="848" y="450"/>
                      <a:pt x="848" y="361"/>
                    </a:cubicBezTo>
                    <a:cubicBezTo>
                      <a:pt x="848" y="296"/>
                      <a:pt x="822" y="232"/>
                      <a:pt x="796" y="181"/>
                    </a:cubicBezTo>
                    <a:cubicBezTo>
                      <a:pt x="758" y="117"/>
                      <a:pt x="693" y="65"/>
                      <a:pt x="629" y="27"/>
                    </a:cubicBezTo>
                    <a:cubicBezTo>
                      <a:pt x="582" y="10"/>
                      <a:pt x="534" y="1"/>
                      <a:pt x="486" y="1"/>
                    </a:cubicBezTo>
                    <a:close/>
                  </a:path>
                </a:pathLst>
              </a:custGeom>
              <a:solidFill>
                <a:srgbClr val="F0CA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1"/>
              <p:cNvSpPr/>
              <p:nvPr/>
            </p:nvSpPr>
            <p:spPr>
              <a:xfrm>
                <a:off x="2820925" y="2672875"/>
                <a:ext cx="297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585" extrusionOk="0">
                    <a:moveTo>
                      <a:pt x="1038" y="0"/>
                    </a:moveTo>
                    <a:cubicBezTo>
                      <a:pt x="1011" y="0"/>
                      <a:pt x="985" y="7"/>
                      <a:pt x="961" y="20"/>
                    </a:cubicBezTo>
                    <a:cubicBezTo>
                      <a:pt x="820" y="84"/>
                      <a:pt x="743" y="225"/>
                      <a:pt x="563" y="225"/>
                    </a:cubicBezTo>
                    <a:cubicBezTo>
                      <a:pt x="422" y="213"/>
                      <a:pt x="281" y="161"/>
                      <a:pt x="152" y="97"/>
                    </a:cubicBezTo>
                    <a:cubicBezTo>
                      <a:pt x="146" y="96"/>
                      <a:pt x="139" y="95"/>
                      <a:pt x="132" y="95"/>
                    </a:cubicBezTo>
                    <a:cubicBezTo>
                      <a:pt x="63" y="95"/>
                      <a:pt x="0" y="155"/>
                      <a:pt x="24" y="225"/>
                    </a:cubicBezTo>
                    <a:cubicBezTo>
                      <a:pt x="71" y="472"/>
                      <a:pt x="306" y="585"/>
                      <a:pt x="553" y="585"/>
                    </a:cubicBezTo>
                    <a:cubicBezTo>
                      <a:pt x="844" y="585"/>
                      <a:pt x="1152" y="427"/>
                      <a:pt x="1180" y="148"/>
                    </a:cubicBezTo>
                    <a:cubicBezTo>
                      <a:pt x="1189" y="53"/>
                      <a:pt x="1114" y="0"/>
                      <a:pt x="1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1"/>
              <p:cNvSpPr/>
              <p:nvPr/>
            </p:nvSpPr>
            <p:spPr>
              <a:xfrm>
                <a:off x="2815525" y="2591025"/>
                <a:ext cx="57700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1972" extrusionOk="0">
                    <a:moveTo>
                      <a:pt x="993" y="1"/>
                    </a:moveTo>
                    <a:cubicBezTo>
                      <a:pt x="486" y="1"/>
                      <a:pt x="0" y="395"/>
                      <a:pt x="9" y="995"/>
                    </a:cubicBezTo>
                    <a:cubicBezTo>
                      <a:pt x="9" y="1535"/>
                      <a:pt x="445" y="1971"/>
                      <a:pt x="985" y="1971"/>
                    </a:cubicBezTo>
                    <a:cubicBezTo>
                      <a:pt x="1858" y="1971"/>
                      <a:pt x="2307" y="918"/>
                      <a:pt x="1678" y="289"/>
                    </a:cubicBezTo>
                    <a:cubicBezTo>
                      <a:pt x="1479" y="90"/>
                      <a:pt x="1234" y="1"/>
                      <a:pt x="9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1"/>
              <p:cNvSpPr/>
              <p:nvPr/>
            </p:nvSpPr>
            <p:spPr>
              <a:xfrm>
                <a:off x="2839175" y="2614925"/>
                <a:ext cx="199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592" extrusionOk="0">
                    <a:moveTo>
                      <a:pt x="398" y="1"/>
                    </a:moveTo>
                    <a:cubicBezTo>
                      <a:pt x="0" y="1"/>
                      <a:pt x="0" y="591"/>
                      <a:pt x="398" y="591"/>
                    </a:cubicBezTo>
                    <a:cubicBezTo>
                      <a:pt x="796" y="591"/>
                      <a:pt x="796" y="1"/>
                      <a:pt x="3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1"/>
              <p:cNvSpPr/>
              <p:nvPr/>
            </p:nvSpPr>
            <p:spPr>
              <a:xfrm>
                <a:off x="2767575" y="2639100"/>
                <a:ext cx="459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1577" extrusionOk="0">
                    <a:moveTo>
                      <a:pt x="794" y="0"/>
                    </a:moveTo>
                    <a:cubicBezTo>
                      <a:pt x="390" y="0"/>
                      <a:pt x="1" y="314"/>
                      <a:pt x="1" y="793"/>
                    </a:cubicBezTo>
                    <a:cubicBezTo>
                      <a:pt x="13" y="1217"/>
                      <a:pt x="360" y="1564"/>
                      <a:pt x="784" y="1576"/>
                    </a:cubicBezTo>
                    <a:cubicBezTo>
                      <a:pt x="1490" y="1576"/>
                      <a:pt x="1837" y="729"/>
                      <a:pt x="1336" y="228"/>
                    </a:cubicBezTo>
                    <a:cubicBezTo>
                      <a:pt x="1179" y="71"/>
                      <a:pt x="985" y="0"/>
                      <a:pt x="7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1"/>
              <p:cNvSpPr/>
              <p:nvPr/>
            </p:nvSpPr>
            <p:spPr>
              <a:xfrm>
                <a:off x="2161450" y="2518975"/>
                <a:ext cx="561200" cy="306950"/>
              </a:xfrm>
              <a:custGeom>
                <a:avLst/>
                <a:gdLst/>
                <a:ahLst/>
                <a:cxnLst/>
                <a:rect l="l" t="t" r="r" b="b"/>
                <a:pathLst>
                  <a:path w="22448" h="12278" extrusionOk="0">
                    <a:moveTo>
                      <a:pt x="12121" y="1"/>
                    </a:moveTo>
                    <a:cubicBezTo>
                      <a:pt x="11413" y="1"/>
                      <a:pt x="10705" y="73"/>
                      <a:pt x="10004" y="217"/>
                    </a:cubicBezTo>
                    <a:cubicBezTo>
                      <a:pt x="9799" y="256"/>
                      <a:pt x="9593" y="307"/>
                      <a:pt x="9388" y="359"/>
                    </a:cubicBezTo>
                    <a:cubicBezTo>
                      <a:pt x="7950" y="731"/>
                      <a:pt x="6614" y="1412"/>
                      <a:pt x="5471" y="2362"/>
                    </a:cubicBezTo>
                    <a:cubicBezTo>
                      <a:pt x="5176" y="2619"/>
                      <a:pt x="4906" y="2888"/>
                      <a:pt x="4636" y="3171"/>
                    </a:cubicBezTo>
                    <a:cubicBezTo>
                      <a:pt x="4431" y="3402"/>
                      <a:pt x="4226" y="3633"/>
                      <a:pt x="4020" y="3877"/>
                    </a:cubicBezTo>
                    <a:cubicBezTo>
                      <a:pt x="3686" y="4301"/>
                      <a:pt x="3365" y="4738"/>
                      <a:pt x="3044" y="5161"/>
                    </a:cubicBezTo>
                    <a:cubicBezTo>
                      <a:pt x="2736" y="5611"/>
                      <a:pt x="2389" y="6022"/>
                      <a:pt x="1991" y="6394"/>
                    </a:cubicBezTo>
                    <a:cubicBezTo>
                      <a:pt x="1888" y="6484"/>
                      <a:pt x="1786" y="6561"/>
                      <a:pt x="1670" y="6638"/>
                    </a:cubicBezTo>
                    <a:cubicBezTo>
                      <a:pt x="1529" y="6715"/>
                      <a:pt x="1388" y="6792"/>
                      <a:pt x="1233" y="6869"/>
                    </a:cubicBezTo>
                    <a:cubicBezTo>
                      <a:pt x="938" y="6998"/>
                      <a:pt x="681" y="7178"/>
                      <a:pt x="463" y="7409"/>
                    </a:cubicBezTo>
                    <a:cubicBezTo>
                      <a:pt x="1" y="7948"/>
                      <a:pt x="116" y="8808"/>
                      <a:pt x="540" y="9373"/>
                    </a:cubicBezTo>
                    <a:cubicBezTo>
                      <a:pt x="964" y="9951"/>
                      <a:pt x="1619" y="10285"/>
                      <a:pt x="2274" y="10568"/>
                    </a:cubicBezTo>
                    <a:cubicBezTo>
                      <a:pt x="5038" y="11758"/>
                      <a:pt x="8065" y="12278"/>
                      <a:pt x="11079" y="12278"/>
                    </a:cubicBezTo>
                    <a:cubicBezTo>
                      <a:pt x="11187" y="12278"/>
                      <a:pt x="11296" y="12277"/>
                      <a:pt x="11404" y="12276"/>
                    </a:cubicBezTo>
                    <a:cubicBezTo>
                      <a:pt x="14512" y="12237"/>
                      <a:pt x="17619" y="11672"/>
                      <a:pt x="20611" y="10837"/>
                    </a:cubicBezTo>
                    <a:cubicBezTo>
                      <a:pt x="21048" y="10735"/>
                      <a:pt x="21446" y="10568"/>
                      <a:pt x="21818" y="10324"/>
                    </a:cubicBezTo>
                    <a:cubicBezTo>
                      <a:pt x="22178" y="10080"/>
                      <a:pt x="22448" y="9656"/>
                      <a:pt x="22409" y="9232"/>
                    </a:cubicBezTo>
                    <a:cubicBezTo>
                      <a:pt x="22383" y="8963"/>
                      <a:pt x="22294" y="8706"/>
                      <a:pt x="22152" y="8462"/>
                    </a:cubicBezTo>
                    <a:cubicBezTo>
                      <a:pt x="21985" y="8141"/>
                      <a:pt x="21767" y="7832"/>
                      <a:pt x="21600" y="7511"/>
                    </a:cubicBezTo>
                    <a:cubicBezTo>
                      <a:pt x="21600" y="7511"/>
                      <a:pt x="21600" y="7499"/>
                      <a:pt x="21587" y="7499"/>
                    </a:cubicBezTo>
                    <a:cubicBezTo>
                      <a:pt x="21318" y="6908"/>
                      <a:pt x="21215" y="6240"/>
                      <a:pt x="20958" y="5637"/>
                    </a:cubicBezTo>
                    <a:cubicBezTo>
                      <a:pt x="20855" y="5380"/>
                      <a:pt x="20740" y="5149"/>
                      <a:pt x="20611" y="4905"/>
                    </a:cubicBezTo>
                    <a:cubicBezTo>
                      <a:pt x="20534" y="4750"/>
                      <a:pt x="20432" y="4571"/>
                      <a:pt x="20355" y="4442"/>
                    </a:cubicBezTo>
                    <a:cubicBezTo>
                      <a:pt x="20265" y="4314"/>
                      <a:pt x="20188" y="4185"/>
                      <a:pt x="20098" y="4057"/>
                    </a:cubicBezTo>
                    <a:cubicBezTo>
                      <a:pt x="19635" y="3376"/>
                      <a:pt x="19083" y="2760"/>
                      <a:pt x="18454" y="2221"/>
                    </a:cubicBezTo>
                    <a:cubicBezTo>
                      <a:pt x="17838" y="1694"/>
                      <a:pt x="17144" y="1258"/>
                      <a:pt x="16399" y="911"/>
                    </a:cubicBezTo>
                    <a:cubicBezTo>
                      <a:pt x="16194" y="808"/>
                      <a:pt x="15988" y="731"/>
                      <a:pt x="15770" y="654"/>
                    </a:cubicBezTo>
                    <a:cubicBezTo>
                      <a:pt x="14593" y="221"/>
                      <a:pt x="13359" y="1"/>
                      <a:pt x="12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1"/>
              <p:cNvSpPr/>
              <p:nvPr/>
            </p:nvSpPr>
            <p:spPr>
              <a:xfrm>
                <a:off x="2191950" y="2524075"/>
                <a:ext cx="523325" cy="238400"/>
              </a:xfrm>
              <a:custGeom>
                <a:avLst/>
                <a:gdLst/>
                <a:ahLst/>
                <a:cxnLst/>
                <a:rect l="l" t="t" r="r" b="b"/>
                <a:pathLst>
                  <a:path w="20933" h="9536" extrusionOk="0">
                    <a:moveTo>
                      <a:pt x="3917" y="5356"/>
                    </a:moveTo>
                    <a:cubicBezTo>
                      <a:pt x="4508" y="5458"/>
                      <a:pt x="5099" y="5548"/>
                      <a:pt x="5689" y="5612"/>
                    </a:cubicBezTo>
                    <a:cubicBezTo>
                      <a:pt x="6165" y="5664"/>
                      <a:pt x="6678" y="5754"/>
                      <a:pt x="7179" y="5779"/>
                    </a:cubicBezTo>
                    <a:cubicBezTo>
                      <a:pt x="7192" y="6062"/>
                      <a:pt x="7243" y="6344"/>
                      <a:pt x="7320" y="6614"/>
                    </a:cubicBezTo>
                    <a:cubicBezTo>
                      <a:pt x="7449" y="7166"/>
                      <a:pt x="7629" y="7706"/>
                      <a:pt x="7834" y="8245"/>
                    </a:cubicBezTo>
                    <a:cubicBezTo>
                      <a:pt x="6884" y="8116"/>
                      <a:pt x="5933" y="7949"/>
                      <a:pt x="4996" y="7706"/>
                    </a:cubicBezTo>
                    <a:cubicBezTo>
                      <a:pt x="4123" y="7487"/>
                      <a:pt x="3275" y="7218"/>
                      <a:pt x="2428" y="6896"/>
                    </a:cubicBezTo>
                    <a:cubicBezTo>
                      <a:pt x="2954" y="6421"/>
                      <a:pt x="3442" y="5869"/>
                      <a:pt x="3917" y="5356"/>
                    </a:cubicBezTo>
                    <a:close/>
                    <a:moveTo>
                      <a:pt x="17418" y="6263"/>
                    </a:moveTo>
                    <a:cubicBezTo>
                      <a:pt x="17457" y="6263"/>
                      <a:pt x="17491" y="6268"/>
                      <a:pt x="17516" y="6280"/>
                    </a:cubicBezTo>
                    <a:cubicBezTo>
                      <a:pt x="17683" y="6344"/>
                      <a:pt x="17863" y="6717"/>
                      <a:pt x="17966" y="6858"/>
                    </a:cubicBezTo>
                    <a:lnTo>
                      <a:pt x="18595" y="7667"/>
                    </a:lnTo>
                    <a:cubicBezTo>
                      <a:pt x="17979" y="7795"/>
                      <a:pt x="17362" y="7911"/>
                      <a:pt x="16746" y="8001"/>
                    </a:cubicBezTo>
                    <a:cubicBezTo>
                      <a:pt x="15770" y="8155"/>
                      <a:pt x="14794" y="8271"/>
                      <a:pt x="13831" y="8335"/>
                    </a:cubicBezTo>
                    <a:lnTo>
                      <a:pt x="13818" y="8335"/>
                    </a:lnTo>
                    <a:cubicBezTo>
                      <a:pt x="14165" y="7770"/>
                      <a:pt x="14460" y="7179"/>
                      <a:pt x="14717" y="6563"/>
                    </a:cubicBezTo>
                    <a:cubicBezTo>
                      <a:pt x="14730" y="6524"/>
                      <a:pt x="14730" y="6498"/>
                      <a:pt x="14743" y="6460"/>
                    </a:cubicBezTo>
                    <a:cubicBezTo>
                      <a:pt x="14810" y="6463"/>
                      <a:pt x="14878" y="6465"/>
                      <a:pt x="14945" y="6465"/>
                    </a:cubicBezTo>
                    <a:cubicBezTo>
                      <a:pt x="15147" y="6465"/>
                      <a:pt x="15349" y="6450"/>
                      <a:pt x="15552" y="6421"/>
                    </a:cubicBezTo>
                    <a:cubicBezTo>
                      <a:pt x="16053" y="6396"/>
                      <a:pt x="16541" y="6370"/>
                      <a:pt x="17041" y="6319"/>
                    </a:cubicBezTo>
                    <a:cubicBezTo>
                      <a:pt x="17129" y="6309"/>
                      <a:pt x="17296" y="6263"/>
                      <a:pt x="17418" y="6263"/>
                    </a:cubicBezTo>
                    <a:close/>
                    <a:moveTo>
                      <a:pt x="9837" y="3631"/>
                    </a:moveTo>
                    <a:cubicBezTo>
                      <a:pt x="10123" y="3631"/>
                      <a:pt x="10465" y="3718"/>
                      <a:pt x="10710" y="3737"/>
                    </a:cubicBezTo>
                    <a:lnTo>
                      <a:pt x="12752" y="3892"/>
                    </a:lnTo>
                    <a:cubicBezTo>
                      <a:pt x="12778" y="3904"/>
                      <a:pt x="12804" y="3917"/>
                      <a:pt x="12829" y="3930"/>
                    </a:cubicBezTo>
                    <a:cubicBezTo>
                      <a:pt x="12971" y="4213"/>
                      <a:pt x="13112" y="4508"/>
                      <a:pt x="13266" y="4803"/>
                    </a:cubicBezTo>
                    <a:cubicBezTo>
                      <a:pt x="13459" y="5189"/>
                      <a:pt x="13715" y="5587"/>
                      <a:pt x="13857" y="5998"/>
                    </a:cubicBezTo>
                    <a:cubicBezTo>
                      <a:pt x="13998" y="6396"/>
                      <a:pt x="13703" y="6781"/>
                      <a:pt x="13510" y="7140"/>
                    </a:cubicBezTo>
                    <a:cubicBezTo>
                      <a:pt x="13330" y="7513"/>
                      <a:pt x="13125" y="7911"/>
                      <a:pt x="12932" y="8296"/>
                    </a:cubicBezTo>
                    <a:cubicBezTo>
                      <a:pt x="12919" y="8322"/>
                      <a:pt x="12906" y="8360"/>
                      <a:pt x="12894" y="8386"/>
                    </a:cubicBezTo>
                    <a:cubicBezTo>
                      <a:pt x="12344" y="8425"/>
                      <a:pt x="11787" y="8442"/>
                      <a:pt x="11234" y="8442"/>
                    </a:cubicBezTo>
                    <a:cubicBezTo>
                      <a:pt x="11064" y="8442"/>
                      <a:pt x="10893" y="8440"/>
                      <a:pt x="10723" y="8437"/>
                    </a:cubicBezTo>
                    <a:cubicBezTo>
                      <a:pt x="10056" y="8425"/>
                      <a:pt x="9388" y="8386"/>
                      <a:pt x="8707" y="8335"/>
                    </a:cubicBezTo>
                    <a:cubicBezTo>
                      <a:pt x="8489" y="7693"/>
                      <a:pt x="8309" y="7038"/>
                      <a:pt x="8155" y="6383"/>
                    </a:cubicBezTo>
                    <a:cubicBezTo>
                      <a:pt x="8039" y="5908"/>
                      <a:pt x="8001" y="5612"/>
                      <a:pt x="8322" y="5227"/>
                    </a:cubicBezTo>
                    <a:cubicBezTo>
                      <a:pt x="8579" y="4919"/>
                      <a:pt x="8823" y="4611"/>
                      <a:pt x="9067" y="4302"/>
                    </a:cubicBezTo>
                    <a:cubicBezTo>
                      <a:pt x="9182" y="4161"/>
                      <a:pt x="9426" y="3725"/>
                      <a:pt x="9593" y="3660"/>
                    </a:cubicBezTo>
                    <a:cubicBezTo>
                      <a:pt x="9666" y="3639"/>
                      <a:pt x="9749" y="3631"/>
                      <a:pt x="9837" y="3631"/>
                    </a:cubicBezTo>
                    <a:close/>
                    <a:moveTo>
                      <a:pt x="8771" y="1"/>
                    </a:moveTo>
                    <a:cubicBezTo>
                      <a:pt x="8566" y="39"/>
                      <a:pt x="8373" y="90"/>
                      <a:pt x="8168" y="142"/>
                    </a:cubicBezTo>
                    <a:cubicBezTo>
                      <a:pt x="8271" y="566"/>
                      <a:pt x="8399" y="977"/>
                      <a:pt x="8540" y="1413"/>
                    </a:cubicBezTo>
                    <a:cubicBezTo>
                      <a:pt x="8694" y="1914"/>
                      <a:pt x="8810" y="2492"/>
                      <a:pt x="9028" y="2980"/>
                    </a:cubicBezTo>
                    <a:cubicBezTo>
                      <a:pt x="9003" y="3006"/>
                      <a:pt x="8977" y="3031"/>
                      <a:pt x="8938" y="3057"/>
                    </a:cubicBezTo>
                    <a:cubicBezTo>
                      <a:pt x="8412" y="3558"/>
                      <a:pt x="7950" y="4238"/>
                      <a:pt x="7500" y="4816"/>
                    </a:cubicBezTo>
                    <a:cubicBezTo>
                      <a:pt x="7449" y="4880"/>
                      <a:pt x="7410" y="4945"/>
                      <a:pt x="7372" y="5009"/>
                    </a:cubicBezTo>
                    <a:cubicBezTo>
                      <a:pt x="6884" y="4906"/>
                      <a:pt x="6370" y="4868"/>
                      <a:pt x="5895" y="4790"/>
                    </a:cubicBezTo>
                    <a:cubicBezTo>
                      <a:pt x="5253" y="4688"/>
                      <a:pt x="4611" y="4585"/>
                      <a:pt x="3969" y="4482"/>
                    </a:cubicBezTo>
                    <a:lnTo>
                      <a:pt x="3943" y="4482"/>
                    </a:lnTo>
                    <a:cubicBezTo>
                      <a:pt x="3815" y="4046"/>
                      <a:pt x="3673" y="3622"/>
                      <a:pt x="3506" y="3198"/>
                    </a:cubicBezTo>
                    <a:cubicBezTo>
                      <a:pt x="3468" y="3121"/>
                      <a:pt x="3442" y="3044"/>
                      <a:pt x="3404" y="2954"/>
                    </a:cubicBezTo>
                    <a:cubicBezTo>
                      <a:pt x="3198" y="3172"/>
                      <a:pt x="2993" y="3416"/>
                      <a:pt x="2787" y="3660"/>
                    </a:cubicBezTo>
                    <a:cubicBezTo>
                      <a:pt x="2877" y="4071"/>
                      <a:pt x="2980" y="4469"/>
                      <a:pt x="3134" y="4855"/>
                    </a:cubicBezTo>
                    <a:cubicBezTo>
                      <a:pt x="2993" y="4996"/>
                      <a:pt x="2864" y="5163"/>
                      <a:pt x="2723" y="5304"/>
                    </a:cubicBezTo>
                    <a:cubicBezTo>
                      <a:pt x="2325" y="5702"/>
                      <a:pt x="1888" y="6087"/>
                      <a:pt x="1542" y="6524"/>
                    </a:cubicBezTo>
                    <a:cubicBezTo>
                      <a:pt x="1285" y="6409"/>
                      <a:pt x="1028" y="6280"/>
                      <a:pt x="758" y="6177"/>
                    </a:cubicBezTo>
                    <a:cubicBezTo>
                      <a:pt x="656" y="6267"/>
                      <a:pt x="553" y="6344"/>
                      <a:pt x="437" y="6421"/>
                    </a:cubicBezTo>
                    <a:cubicBezTo>
                      <a:pt x="309" y="6498"/>
                      <a:pt x="155" y="6575"/>
                      <a:pt x="1" y="6652"/>
                    </a:cubicBezTo>
                    <a:cubicBezTo>
                      <a:pt x="553" y="7089"/>
                      <a:pt x="1221" y="7397"/>
                      <a:pt x="1850" y="7693"/>
                    </a:cubicBezTo>
                    <a:cubicBezTo>
                      <a:pt x="2736" y="8104"/>
                      <a:pt x="3660" y="8450"/>
                      <a:pt x="4611" y="8720"/>
                    </a:cubicBezTo>
                    <a:cubicBezTo>
                      <a:pt x="6511" y="9234"/>
                      <a:pt x="8463" y="9503"/>
                      <a:pt x="10428" y="9529"/>
                    </a:cubicBezTo>
                    <a:cubicBezTo>
                      <a:pt x="10643" y="9533"/>
                      <a:pt x="10857" y="9535"/>
                      <a:pt x="11072" y="9535"/>
                    </a:cubicBezTo>
                    <a:cubicBezTo>
                      <a:pt x="12860" y="9535"/>
                      <a:pt x="14648" y="9392"/>
                      <a:pt x="16425" y="9105"/>
                    </a:cubicBezTo>
                    <a:cubicBezTo>
                      <a:pt x="17940" y="8900"/>
                      <a:pt x="19443" y="8604"/>
                      <a:pt x="20932" y="8245"/>
                    </a:cubicBezTo>
                    <a:cubicBezTo>
                      <a:pt x="20765" y="7924"/>
                      <a:pt x="20547" y="7628"/>
                      <a:pt x="20393" y="7307"/>
                    </a:cubicBezTo>
                    <a:lnTo>
                      <a:pt x="19648" y="7449"/>
                    </a:lnTo>
                    <a:cubicBezTo>
                      <a:pt x="19648" y="7436"/>
                      <a:pt x="19635" y="7423"/>
                      <a:pt x="19635" y="7410"/>
                    </a:cubicBezTo>
                    <a:cubicBezTo>
                      <a:pt x="19314" y="6948"/>
                      <a:pt x="18968" y="6486"/>
                      <a:pt x="18634" y="6036"/>
                    </a:cubicBezTo>
                    <a:cubicBezTo>
                      <a:pt x="18557" y="5933"/>
                      <a:pt x="18492" y="5831"/>
                      <a:pt x="18415" y="5741"/>
                    </a:cubicBezTo>
                    <a:cubicBezTo>
                      <a:pt x="18659" y="5510"/>
                      <a:pt x="18891" y="5240"/>
                      <a:pt x="19109" y="5009"/>
                    </a:cubicBezTo>
                    <a:lnTo>
                      <a:pt x="19391" y="4688"/>
                    </a:lnTo>
                    <a:cubicBezTo>
                      <a:pt x="19314" y="4521"/>
                      <a:pt x="19224" y="4380"/>
                      <a:pt x="19135" y="4225"/>
                    </a:cubicBezTo>
                    <a:cubicBezTo>
                      <a:pt x="19045" y="4071"/>
                      <a:pt x="18968" y="3969"/>
                      <a:pt x="18878" y="3840"/>
                    </a:cubicBezTo>
                    <a:cubicBezTo>
                      <a:pt x="18736" y="3994"/>
                      <a:pt x="18595" y="4174"/>
                      <a:pt x="18441" y="4341"/>
                    </a:cubicBezTo>
                    <a:cubicBezTo>
                      <a:pt x="18210" y="4624"/>
                      <a:pt x="17927" y="4919"/>
                      <a:pt x="17709" y="5240"/>
                    </a:cubicBezTo>
                    <a:cubicBezTo>
                      <a:pt x="17671" y="5240"/>
                      <a:pt x="17619" y="5227"/>
                      <a:pt x="17581" y="5227"/>
                    </a:cubicBezTo>
                    <a:cubicBezTo>
                      <a:pt x="17503" y="5222"/>
                      <a:pt x="17424" y="5219"/>
                      <a:pt x="17345" y="5219"/>
                    </a:cubicBezTo>
                    <a:cubicBezTo>
                      <a:pt x="16850" y="5219"/>
                      <a:pt x="16334" y="5313"/>
                      <a:pt x="15847" y="5368"/>
                    </a:cubicBezTo>
                    <a:cubicBezTo>
                      <a:pt x="15462" y="5407"/>
                      <a:pt x="14974" y="5407"/>
                      <a:pt x="14563" y="5522"/>
                    </a:cubicBezTo>
                    <a:cubicBezTo>
                      <a:pt x="14447" y="5291"/>
                      <a:pt x="14306" y="5060"/>
                      <a:pt x="14191" y="4842"/>
                    </a:cubicBezTo>
                    <a:cubicBezTo>
                      <a:pt x="13998" y="4444"/>
                      <a:pt x="13805" y="4046"/>
                      <a:pt x="13600" y="3648"/>
                    </a:cubicBezTo>
                    <a:cubicBezTo>
                      <a:pt x="13574" y="3583"/>
                      <a:pt x="13536" y="3506"/>
                      <a:pt x="13510" y="3455"/>
                    </a:cubicBezTo>
                    <a:cubicBezTo>
                      <a:pt x="13805" y="3018"/>
                      <a:pt x="14075" y="2543"/>
                      <a:pt x="14345" y="2107"/>
                    </a:cubicBezTo>
                    <a:cubicBezTo>
                      <a:pt x="14653" y="1644"/>
                      <a:pt x="14923" y="1182"/>
                      <a:pt x="15179" y="707"/>
                    </a:cubicBezTo>
                    <a:cubicBezTo>
                      <a:pt x="14974" y="604"/>
                      <a:pt x="14756" y="514"/>
                      <a:pt x="14550" y="437"/>
                    </a:cubicBezTo>
                    <a:cubicBezTo>
                      <a:pt x="14216" y="797"/>
                      <a:pt x="13908" y="1169"/>
                      <a:pt x="13638" y="1580"/>
                    </a:cubicBezTo>
                    <a:cubicBezTo>
                      <a:pt x="13279" y="2030"/>
                      <a:pt x="12971" y="2518"/>
                      <a:pt x="12688" y="3018"/>
                    </a:cubicBezTo>
                    <a:cubicBezTo>
                      <a:pt x="12033" y="2941"/>
                      <a:pt x="11340" y="2941"/>
                      <a:pt x="10698" y="2903"/>
                    </a:cubicBezTo>
                    <a:cubicBezTo>
                      <a:pt x="10428" y="2877"/>
                      <a:pt x="10094" y="2813"/>
                      <a:pt x="9786" y="2800"/>
                    </a:cubicBezTo>
                    <a:cubicBezTo>
                      <a:pt x="9683" y="2235"/>
                      <a:pt x="9426" y="1657"/>
                      <a:pt x="9234" y="1118"/>
                    </a:cubicBezTo>
                    <a:cubicBezTo>
                      <a:pt x="9092" y="733"/>
                      <a:pt x="8951" y="373"/>
                      <a:pt x="8771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1"/>
              <p:cNvSpPr/>
              <p:nvPr/>
            </p:nvSpPr>
            <p:spPr>
              <a:xfrm>
                <a:off x="2484425" y="2644150"/>
                <a:ext cx="253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867" extrusionOk="0">
                    <a:moveTo>
                      <a:pt x="591" y="0"/>
                    </a:moveTo>
                    <a:cubicBezTo>
                      <a:pt x="193" y="0"/>
                      <a:pt x="0" y="463"/>
                      <a:pt x="283" y="732"/>
                    </a:cubicBezTo>
                    <a:cubicBezTo>
                      <a:pt x="372" y="825"/>
                      <a:pt x="481" y="867"/>
                      <a:pt x="589" y="867"/>
                    </a:cubicBezTo>
                    <a:cubicBezTo>
                      <a:pt x="807" y="867"/>
                      <a:pt x="1015" y="695"/>
                      <a:pt x="1015" y="437"/>
                    </a:cubicBezTo>
                    <a:cubicBezTo>
                      <a:pt x="1015" y="193"/>
                      <a:pt x="822" y="0"/>
                      <a:pt x="591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1"/>
              <p:cNvSpPr/>
              <p:nvPr/>
            </p:nvSpPr>
            <p:spPr>
              <a:xfrm>
                <a:off x="2501750" y="2671825"/>
                <a:ext cx="14800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70" extrusionOk="0">
                    <a:moveTo>
                      <a:pt x="317" y="1"/>
                    </a:moveTo>
                    <a:cubicBezTo>
                      <a:pt x="243" y="1"/>
                      <a:pt x="172" y="32"/>
                      <a:pt x="116" y="88"/>
                    </a:cubicBezTo>
                    <a:lnTo>
                      <a:pt x="91" y="100"/>
                    </a:lnTo>
                    <a:cubicBezTo>
                      <a:pt x="1" y="203"/>
                      <a:pt x="1" y="370"/>
                      <a:pt x="91" y="473"/>
                    </a:cubicBezTo>
                    <a:lnTo>
                      <a:pt x="116" y="486"/>
                    </a:lnTo>
                    <a:cubicBezTo>
                      <a:pt x="170" y="544"/>
                      <a:pt x="238" y="569"/>
                      <a:pt x="306" y="569"/>
                    </a:cubicBezTo>
                    <a:cubicBezTo>
                      <a:pt x="450" y="569"/>
                      <a:pt x="591" y="454"/>
                      <a:pt x="591" y="280"/>
                    </a:cubicBezTo>
                    <a:cubicBezTo>
                      <a:pt x="591" y="177"/>
                      <a:pt x="540" y="88"/>
                      <a:pt x="450" y="36"/>
                    </a:cubicBezTo>
                    <a:cubicBezTo>
                      <a:pt x="407" y="12"/>
                      <a:pt x="361" y="1"/>
                      <a:pt x="317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1"/>
              <p:cNvSpPr/>
              <p:nvPr/>
            </p:nvSpPr>
            <p:spPr>
              <a:xfrm>
                <a:off x="2472225" y="2673350"/>
                <a:ext cx="1607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561" extrusionOk="0">
                    <a:moveTo>
                      <a:pt x="373" y="1"/>
                    </a:moveTo>
                    <a:cubicBezTo>
                      <a:pt x="116" y="1"/>
                      <a:pt x="0" y="296"/>
                      <a:pt x="167" y="476"/>
                    </a:cubicBezTo>
                    <a:cubicBezTo>
                      <a:pt x="226" y="534"/>
                      <a:pt x="296" y="560"/>
                      <a:pt x="365" y="560"/>
                    </a:cubicBezTo>
                    <a:cubicBezTo>
                      <a:pt x="508" y="560"/>
                      <a:pt x="642" y="448"/>
                      <a:pt x="642" y="283"/>
                    </a:cubicBezTo>
                    <a:cubicBezTo>
                      <a:pt x="642" y="129"/>
                      <a:pt x="514" y="1"/>
                      <a:pt x="373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1"/>
              <p:cNvSpPr/>
              <p:nvPr/>
            </p:nvSpPr>
            <p:spPr>
              <a:xfrm>
                <a:off x="2570775" y="2568325"/>
                <a:ext cx="215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838" extrusionOk="0">
                    <a:moveTo>
                      <a:pt x="402" y="1"/>
                    </a:moveTo>
                    <a:cubicBezTo>
                      <a:pt x="301" y="1"/>
                      <a:pt x="211" y="49"/>
                      <a:pt x="142" y="118"/>
                    </a:cubicBezTo>
                    <a:cubicBezTo>
                      <a:pt x="91" y="170"/>
                      <a:pt x="52" y="234"/>
                      <a:pt x="26" y="298"/>
                    </a:cubicBezTo>
                    <a:cubicBezTo>
                      <a:pt x="1" y="388"/>
                      <a:pt x="13" y="491"/>
                      <a:pt x="52" y="581"/>
                    </a:cubicBezTo>
                    <a:cubicBezTo>
                      <a:pt x="116" y="735"/>
                      <a:pt x="270" y="837"/>
                      <a:pt x="437" y="837"/>
                    </a:cubicBezTo>
                    <a:cubicBezTo>
                      <a:pt x="591" y="825"/>
                      <a:pt x="720" y="748"/>
                      <a:pt x="797" y="632"/>
                    </a:cubicBezTo>
                    <a:cubicBezTo>
                      <a:pt x="835" y="542"/>
                      <a:pt x="861" y="452"/>
                      <a:pt x="835" y="362"/>
                    </a:cubicBezTo>
                    <a:cubicBezTo>
                      <a:pt x="823" y="272"/>
                      <a:pt x="784" y="183"/>
                      <a:pt x="720" y="118"/>
                    </a:cubicBezTo>
                    <a:cubicBezTo>
                      <a:pt x="651" y="49"/>
                      <a:pt x="561" y="1"/>
                      <a:pt x="469" y="1"/>
                    </a:cubicBezTo>
                    <a:cubicBezTo>
                      <a:pt x="458" y="1"/>
                      <a:pt x="448" y="1"/>
                      <a:pt x="437" y="3"/>
                    </a:cubicBezTo>
                    <a:cubicBezTo>
                      <a:pt x="425" y="1"/>
                      <a:pt x="414" y="1"/>
                      <a:pt x="402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1"/>
              <p:cNvSpPr/>
              <p:nvPr/>
            </p:nvSpPr>
            <p:spPr>
              <a:xfrm>
                <a:off x="2549900" y="2594075"/>
                <a:ext cx="18325" cy="180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20" extrusionOk="0">
                    <a:moveTo>
                      <a:pt x="361" y="0"/>
                    </a:moveTo>
                    <a:cubicBezTo>
                      <a:pt x="232" y="0"/>
                      <a:pt x="117" y="64"/>
                      <a:pt x="52" y="180"/>
                    </a:cubicBezTo>
                    <a:cubicBezTo>
                      <a:pt x="14" y="244"/>
                      <a:pt x="1" y="321"/>
                      <a:pt x="14" y="411"/>
                    </a:cubicBezTo>
                    <a:cubicBezTo>
                      <a:pt x="14" y="475"/>
                      <a:pt x="52" y="552"/>
                      <a:pt x="104" y="616"/>
                    </a:cubicBezTo>
                    <a:cubicBezTo>
                      <a:pt x="168" y="681"/>
                      <a:pt x="258" y="719"/>
                      <a:pt x="348" y="719"/>
                    </a:cubicBezTo>
                    <a:cubicBezTo>
                      <a:pt x="450" y="719"/>
                      <a:pt x="540" y="681"/>
                      <a:pt x="605" y="616"/>
                    </a:cubicBezTo>
                    <a:cubicBezTo>
                      <a:pt x="707" y="514"/>
                      <a:pt x="733" y="360"/>
                      <a:pt x="682" y="218"/>
                    </a:cubicBezTo>
                    <a:cubicBezTo>
                      <a:pt x="630" y="90"/>
                      <a:pt x="502" y="0"/>
                      <a:pt x="361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1"/>
              <p:cNvSpPr/>
              <p:nvPr/>
            </p:nvSpPr>
            <p:spPr>
              <a:xfrm>
                <a:off x="2574625" y="2600400"/>
                <a:ext cx="10625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425" h="431" extrusionOk="0">
                    <a:moveTo>
                      <a:pt x="217" y="1"/>
                    </a:moveTo>
                    <a:cubicBezTo>
                      <a:pt x="181" y="1"/>
                      <a:pt x="142" y="10"/>
                      <a:pt x="103" y="30"/>
                    </a:cubicBezTo>
                    <a:cubicBezTo>
                      <a:pt x="39" y="68"/>
                      <a:pt x="1" y="132"/>
                      <a:pt x="1" y="209"/>
                    </a:cubicBezTo>
                    <a:cubicBezTo>
                      <a:pt x="1" y="286"/>
                      <a:pt x="39" y="363"/>
                      <a:pt x="103" y="402"/>
                    </a:cubicBezTo>
                    <a:cubicBezTo>
                      <a:pt x="142" y="421"/>
                      <a:pt x="181" y="431"/>
                      <a:pt x="217" y="431"/>
                    </a:cubicBezTo>
                    <a:cubicBezTo>
                      <a:pt x="254" y="431"/>
                      <a:pt x="290" y="421"/>
                      <a:pt x="322" y="402"/>
                    </a:cubicBezTo>
                    <a:cubicBezTo>
                      <a:pt x="386" y="363"/>
                      <a:pt x="425" y="299"/>
                      <a:pt x="425" y="222"/>
                    </a:cubicBezTo>
                    <a:cubicBezTo>
                      <a:pt x="425" y="145"/>
                      <a:pt x="386" y="68"/>
                      <a:pt x="322" y="30"/>
                    </a:cubicBezTo>
                    <a:cubicBezTo>
                      <a:pt x="290" y="10"/>
                      <a:pt x="254" y="1"/>
                      <a:pt x="217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1"/>
              <p:cNvSpPr/>
              <p:nvPr/>
            </p:nvSpPr>
            <p:spPr>
              <a:xfrm>
                <a:off x="2366275" y="2572225"/>
                <a:ext cx="237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951" h="881" extrusionOk="0">
                    <a:moveTo>
                      <a:pt x="489" y="1"/>
                    </a:moveTo>
                    <a:cubicBezTo>
                      <a:pt x="219" y="1"/>
                      <a:pt x="13" y="219"/>
                      <a:pt x="1" y="476"/>
                    </a:cubicBezTo>
                    <a:cubicBezTo>
                      <a:pt x="46" y="746"/>
                      <a:pt x="261" y="880"/>
                      <a:pt x="476" y="880"/>
                    </a:cubicBezTo>
                    <a:cubicBezTo>
                      <a:pt x="691" y="880"/>
                      <a:pt x="906" y="746"/>
                      <a:pt x="951" y="476"/>
                    </a:cubicBezTo>
                    <a:cubicBezTo>
                      <a:pt x="951" y="360"/>
                      <a:pt x="912" y="232"/>
                      <a:pt x="822" y="142"/>
                    </a:cubicBezTo>
                    <a:cubicBezTo>
                      <a:pt x="733" y="52"/>
                      <a:pt x="617" y="14"/>
                      <a:pt x="489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1"/>
              <p:cNvSpPr/>
              <p:nvPr/>
            </p:nvSpPr>
            <p:spPr>
              <a:xfrm>
                <a:off x="2355050" y="2610425"/>
                <a:ext cx="29700" cy="21475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59" extrusionOk="0">
                    <a:moveTo>
                      <a:pt x="604" y="1"/>
                    </a:moveTo>
                    <a:cubicBezTo>
                      <a:pt x="129" y="1"/>
                      <a:pt x="0" y="643"/>
                      <a:pt x="437" y="823"/>
                    </a:cubicBezTo>
                    <a:cubicBezTo>
                      <a:pt x="495" y="847"/>
                      <a:pt x="552" y="859"/>
                      <a:pt x="606" y="859"/>
                    </a:cubicBezTo>
                    <a:cubicBezTo>
                      <a:pt x="949" y="859"/>
                      <a:pt x="1187" y="417"/>
                      <a:pt x="899" y="129"/>
                    </a:cubicBezTo>
                    <a:cubicBezTo>
                      <a:pt x="822" y="52"/>
                      <a:pt x="706" y="1"/>
                      <a:pt x="604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1"/>
              <p:cNvSpPr/>
              <p:nvPr/>
            </p:nvSpPr>
            <p:spPr>
              <a:xfrm>
                <a:off x="2339300" y="2593425"/>
                <a:ext cx="18975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759" h="647" extrusionOk="0">
                    <a:moveTo>
                      <a:pt x="438" y="0"/>
                    </a:moveTo>
                    <a:cubicBezTo>
                      <a:pt x="142" y="0"/>
                      <a:pt x="1" y="360"/>
                      <a:pt x="206" y="553"/>
                    </a:cubicBezTo>
                    <a:cubicBezTo>
                      <a:pt x="272" y="618"/>
                      <a:pt x="351" y="647"/>
                      <a:pt x="430" y="647"/>
                    </a:cubicBezTo>
                    <a:cubicBezTo>
                      <a:pt x="597" y="647"/>
                      <a:pt x="759" y="514"/>
                      <a:pt x="759" y="321"/>
                    </a:cubicBezTo>
                    <a:cubicBezTo>
                      <a:pt x="759" y="142"/>
                      <a:pt x="604" y="0"/>
                      <a:pt x="438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1"/>
              <p:cNvSpPr/>
              <p:nvPr/>
            </p:nvSpPr>
            <p:spPr>
              <a:xfrm>
                <a:off x="2461300" y="2564525"/>
                <a:ext cx="250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784" extrusionOk="0">
                    <a:moveTo>
                      <a:pt x="502" y="1"/>
                    </a:moveTo>
                    <a:cubicBezTo>
                      <a:pt x="1" y="1"/>
                      <a:pt x="1" y="784"/>
                      <a:pt x="502" y="784"/>
                    </a:cubicBezTo>
                    <a:cubicBezTo>
                      <a:pt x="1002" y="784"/>
                      <a:pt x="1002" y="1"/>
                      <a:pt x="502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1"/>
              <p:cNvSpPr/>
              <p:nvPr/>
            </p:nvSpPr>
            <p:spPr>
              <a:xfrm>
                <a:off x="2439150" y="2543975"/>
                <a:ext cx="199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81" extrusionOk="0">
                    <a:moveTo>
                      <a:pt x="450" y="1"/>
                    </a:moveTo>
                    <a:cubicBezTo>
                      <a:pt x="155" y="1"/>
                      <a:pt x="1" y="360"/>
                      <a:pt x="206" y="579"/>
                    </a:cubicBezTo>
                    <a:cubicBezTo>
                      <a:pt x="277" y="649"/>
                      <a:pt x="364" y="681"/>
                      <a:pt x="449" y="681"/>
                    </a:cubicBezTo>
                    <a:cubicBezTo>
                      <a:pt x="627" y="681"/>
                      <a:pt x="797" y="543"/>
                      <a:pt x="797" y="335"/>
                    </a:cubicBezTo>
                    <a:cubicBezTo>
                      <a:pt x="784" y="155"/>
                      <a:pt x="643" y="1"/>
                      <a:pt x="450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1"/>
              <p:cNvSpPr/>
              <p:nvPr/>
            </p:nvSpPr>
            <p:spPr>
              <a:xfrm>
                <a:off x="2469325" y="2539000"/>
                <a:ext cx="15650" cy="12550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02" extrusionOk="0">
                    <a:moveTo>
                      <a:pt x="304" y="1"/>
                    </a:moveTo>
                    <a:cubicBezTo>
                      <a:pt x="285" y="1"/>
                      <a:pt x="265" y="3"/>
                      <a:pt x="245" y="7"/>
                    </a:cubicBezTo>
                    <a:cubicBezTo>
                      <a:pt x="26" y="71"/>
                      <a:pt x="1" y="380"/>
                      <a:pt x="219" y="482"/>
                    </a:cubicBezTo>
                    <a:cubicBezTo>
                      <a:pt x="251" y="495"/>
                      <a:pt x="283" y="501"/>
                      <a:pt x="313" y="501"/>
                    </a:cubicBezTo>
                    <a:cubicBezTo>
                      <a:pt x="491" y="501"/>
                      <a:pt x="626" y="298"/>
                      <a:pt x="527" y="123"/>
                    </a:cubicBezTo>
                    <a:cubicBezTo>
                      <a:pt x="474" y="48"/>
                      <a:pt x="395" y="1"/>
                      <a:pt x="304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1"/>
              <p:cNvSpPr/>
              <p:nvPr/>
            </p:nvSpPr>
            <p:spPr>
              <a:xfrm>
                <a:off x="2339625" y="2677300"/>
                <a:ext cx="1865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6" h="736" extrusionOk="0">
                    <a:moveTo>
                      <a:pt x="390" y="1"/>
                    </a:moveTo>
                    <a:cubicBezTo>
                      <a:pt x="337" y="1"/>
                      <a:pt x="284" y="12"/>
                      <a:pt x="232" y="36"/>
                    </a:cubicBezTo>
                    <a:cubicBezTo>
                      <a:pt x="116" y="74"/>
                      <a:pt x="26" y="190"/>
                      <a:pt x="14" y="318"/>
                    </a:cubicBezTo>
                    <a:cubicBezTo>
                      <a:pt x="1" y="459"/>
                      <a:pt x="65" y="613"/>
                      <a:pt x="193" y="690"/>
                    </a:cubicBezTo>
                    <a:lnTo>
                      <a:pt x="206" y="690"/>
                    </a:lnTo>
                    <a:cubicBezTo>
                      <a:pt x="257" y="719"/>
                      <a:pt x="319" y="736"/>
                      <a:pt x="383" y="736"/>
                    </a:cubicBezTo>
                    <a:cubicBezTo>
                      <a:pt x="432" y="736"/>
                      <a:pt x="482" y="726"/>
                      <a:pt x="527" y="703"/>
                    </a:cubicBezTo>
                    <a:cubicBezTo>
                      <a:pt x="630" y="665"/>
                      <a:pt x="707" y="575"/>
                      <a:pt x="733" y="472"/>
                    </a:cubicBezTo>
                    <a:lnTo>
                      <a:pt x="733" y="459"/>
                    </a:lnTo>
                    <a:cubicBezTo>
                      <a:pt x="746" y="395"/>
                      <a:pt x="746" y="331"/>
                      <a:pt x="733" y="267"/>
                    </a:cubicBezTo>
                    <a:cubicBezTo>
                      <a:pt x="720" y="202"/>
                      <a:pt x="681" y="151"/>
                      <a:pt x="643" y="100"/>
                    </a:cubicBezTo>
                    <a:cubicBezTo>
                      <a:pt x="570" y="35"/>
                      <a:pt x="481" y="1"/>
                      <a:pt x="390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1"/>
              <p:cNvSpPr/>
              <p:nvPr/>
            </p:nvSpPr>
            <p:spPr>
              <a:xfrm>
                <a:off x="2302700" y="2691025"/>
                <a:ext cx="164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40" extrusionOk="0">
                    <a:moveTo>
                      <a:pt x="335" y="0"/>
                    </a:moveTo>
                    <a:cubicBezTo>
                      <a:pt x="1" y="26"/>
                      <a:pt x="1" y="514"/>
                      <a:pt x="335" y="540"/>
                    </a:cubicBezTo>
                    <a:cubicBezTo>
                      <a:pt x="656" y="514"/>
                      <a:pt x="656" y="26"/>
                      <a:pt x="335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1"/>
              <p:cNvSpPr/>
              <p:nvPr/>
            </p:nvSpPr>
            <p:spPr>
              <a:xfrm>
                <a:off x="2340700" y="2701600"/>
                <a:ext cx="172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6" extrusionOk="0">
                    <a:moveTo>
                      <a:pt x="379" y="1"/>
                    </a:moveTo>
                    <a:cubicBezTo>
                      <a:pt x="120" y="1"/>
                      <a:pt x="0" y="313"/>
                      <a:pt x="189" y="502"/>
                    </a:cubicBezTo>
                    <a:cubicBezTo>
                      <a:pt x="247" y="560"/>
                      <a:pt x="319" y="586"/>
                      <a:pt x="391" y="586"/>
                    </a:cubicBezTo>
                    <a:cubicBezTo>
                      <a:pt x="542" y="586"/>
                      <a:pt x="690" y="470"/>
                      <a:pt x="690" y="296"/>
                    </a:cubicBezTo>
                    <a:cubicBezTo>
                      <a:pt x="690" y="129"/>
                      <a:pt x="561" y="1"/>
                      <a:pt x="394" y="1"/>
                    </a:cubicBezTo>
                    <a:cubicBezTo>
                      <a:pt x="389" y="1"/>
                      <a:pt x="384" y="1"/>
                      <a:pt x="379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1" name="Google Shape;1611;p31"/>
            <p:cNvSpPr/>
            <p:nvPr/>
          </p:nvSpPr>
          <p:spPr>
            <a:xfrm>
              <a:off x="4759698" y="4379790"/>
              <a:ext cx="87359" cy="86264"/>
            </a:xfrm>
            <a:custGeom>
              <a:avLst/>
              <a:gdLst/>
              <a:ahLst/>
              <a:cxnLst/>
              <a:rect l="l" t="t" r="r" b="b"/>
              <a:pathLst>
                <a:path w="1755" h="1733" extrusionOk="0">
                  <a:moveTo>
                    <a:pt x="891" y="0"/>
                  </a:moveTo>
                  <a:cubicBezTo>
                    <a:pt x="807" y="0"/>
                    <a:pt x="724" y="11"/>
                    <a:pt x="642" y="33"/>
                  </a:cubicBezTo>
                  <a:cubicBezTo>
                    <a:pt x="531" y="58"/>
                    <a:pt x="429" y="110"/>
                    <a:pt x="343" y="186"/>
                  </a:cubicBezTo>
                  <a:cubicBezTo>
                    <a:pt x="249" y="246"/>
                    <a:pt x="172" y="332"/>
                    <a:pt x="121" y="435"/>
                  </a:cubicBezTo>
                  <a:cubicBezTo>
                    <a:pt x="44" y="563"/>
                    <a:pt x="1" y="717"/>
                    <a:pt x="1" y="871"/>
                  </a:cubicBezTo>
                  <a:cubicBezTo>
                    <a:pt x="1" y="1102"/>
                    <a:pt x="86" y="1324"/>
                    <a:pt x="257" y="1487"/>
                  </a:cubicBezTo>
                  <a:cubicBezTo>
                    <a:pt x="360" y="1589"/>
                    <a:pt x="497" y="1666"/>
                    <a:pt x="642" y="1709"/>
                  </a:cubicBezTo>
                  <a:cubicBezTo>
                    <a:pt x="711" y="1725"/>
                    <a:pt x="782" y="1733"/>
                    <a:pt x="852" y="1733"/>
                  </a:cubicBezTo>
                  <a:cubicBezTo>
                    <a:pt x="1010" y="1733"/>
                    <a:pt x="1168" y="1695"/>
                    <a:pt x="1310" y="1624"/>
                  </a:cubicBezTo>
                  <a:cubicBezTo>
                    <a:pt x="1438" y="1547"/>
                    <a:pt x="1549" y="1436"/>
                    <a:pt x="1626" y="1307"/>
                  </a:cubicBezTo>
                  <a:cubicBezTo>
                    <a:pt x="1660" y="1239"/>
                    <a:pt x="1695" y="1162"/>
                    <a:pt x="1720" y="1085"/>
                  </a:cubicBezTo>
                  <a:cubicBezTo>
                    <a:pt x="1737" y="999"/>
                    <a:pt x="1746" y="922"/>
                    <a:pt x="1755" y="837"/>
                  </a:cubicBezTo>
                  <a:cubicBezTo>
                    <a:pt x="1755" y="691"/>
                    <a:pt x="1712" y="546"/>
                    <a:pt x="1643" y="417"/>
                  </a:cubicBezTo>
                  <a:cubicBezTo>
                    <a:pt x="1592" y="323"/>
                    <a:pt x="1515" y="238"/>
                    <a:pt x="1430" y="186"/>
                  </a:cubicBezTo>
                  <a:cubicBezTo>
                    <a:pt x="1344" y="110"/>
                    <a:pt x="1250" y="58"/>
                    <a:pt x="1139" y="33"/>
                  </a:cubicBezTo>
                  <a:cubicBezTo>
                    <a:pt x="1057" y="11"/>
                    <a:pt x="974" y="0"/>
                    <a:pt x="891" y="0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4697129" y="4292084"/>
              <a:ext cx="59633" cy="54307"/>
            </a:xfrm>
            <a:custGeom>
              <a:avLst/>
              <a:gdLst/>
              <a:ahLst/>
              <a:cxnLst/>
              <a:rect l="l" t="t" r="r" b="b"/>
              <a:pathLst>
                <a:path w="1198" h="1091" extrusionOk="0">
                  <a:moveTo>
                    <a:pt x="599" y="0"/>
                  </a:moveTo>
                  <a:cubicBezTo>
                    <a:pt x="460" y="0"/>
                    <a:pt x="321" y="54"/>
                    <a:pt x="214" y="161"/>
                  </a:cubicBezTo>
                  <a:cubicBezTo>
                    <a:pt x="0" y="374"/>
                    <a:pt x="0" y="717"/>
                    <a:pt x="214" y="930"/>
                  </a:cubicBezTo>
                  <a:cubicBezTo>
                    <a:pt x="321" y="1037"/>
                    <a:pt x="460" y="1091"/>
                    <a:pt x="599" y="1091"/>
                  </a:cubicBezTo>
                  <a:cubicBezTo>
                    <a:pt x="738" y="1091"/>
                    <a:pt x="877" y="1037"/>
                    <a:pt x="984" y="930"/>
                  </a:cubicBezTo>
                  <a:cubicBezTo>
                    <a:pt x="1198" y="717"/>
                    <a:pt x="1198" y="374"/>
                    <a:pt x="984" y="161"/>
                  </a:cubicBezTo>
                  <a:cubicBezTo>
                    <a:pt x="877" y="54"/>
                    <a:pt x="738" y="0"/>
                    <a:pt x="599" y="0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0435238-9D5E-BADF-6F7B-1490ED65B26E}"/>
              </a:ext>
            </a:extLst>
          </p:cNvPr>
          <p:cNvGrpSpPr/>
          <p:nvPr/>
        </p:nvGrpSpPr>
        <p:grpSpPr>
          <a:xfrm>
            <a:off x="2160744" y="346342"/>
            <a:ext cx="650500" cy="580950"/>
            <a:chOff x="1175250" y="1745875"/>
            <a:chExt cx="650500" cy="580950"/>
          </a:xfrm>
        </p:grpSpPr>
        <p:sp>
          <p:nvSpPr>
            <p:cNvPr id="60" name="Google Shape;1545;p31">
              <a:extLst>
                <a:ext uri="{FF2B5EF4-FFF2-40B4-BE49-F238E27FC236}">
                  <a16:creationId xmlns:a16="http://schemas.microsoft.com/office/drawing/2014/main" id="{E6D8A3C2-5BCC-5ACF-5CA5-EBE2CC00167F}"/>
                </a:ext>
              </a:extLst>
            </p:cNvPr>
            <p:cNvSpPr/>
            <p:nvPr/>
          </p:nvSpPr>
          <p:spPr>
            <a:xfrm>
              <a:off x="1195800" y="1745875"/>
              <a:ext cx="629950" cy="569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48;p31">
              <a:extLst>
                <a:ext uri="{FF2B5EF4-FFF2-40B4-BE49-F238E27FC236}">
                  <a16:creationId xmlns:a16="http://schemas.microsoft.com/office/drawing/2014/main" id="{2033D9E2-DA9E-023A-96FA-5C167B23FF39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75250" y="1784950"/>
              <a:ext cx="650500" cy="54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Fredoka One"/>
                <a:buNone/>
                <a:defRPr sz="4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800" dirty="0"/>
                <a:t>04</a:t>
              </a:r>
            </a:p>
          </p:txBody>
        </p:sp>
        <p:sp>
          <p:nvSpPr>
            <p:cNvPr id="62" name="Google Shape;1561;p31">
              <a:extLst>
                <a:ext uri="{FF2B5EF4-FFF2-40B4-BE49-F238E27FC236}">
                  <a16:creationId xmlns:a16="http://schemas.microsoft.com/office/drawing/2014/main" id="{B170571A-D221-5287-8B00-5FBC350C3B12}"/>
                </a:ext>
              </a:extLst>
            </p:cNvPr>
            <p:cNvSpPr/>
            <p:nvPr/>
          </p:nvSpPr>
          <p:spPr>
            <a:xfrm rot="-1869146">
              <a:off x="1711097" y="1765787"/>
              <a:ext cx="3821" cy="7642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0"/>
                  </a:moveTo>
                  <a:lnTo>
                    <a:pt x="12" y="57"/>
                  </a:lnTo>
                  <a:lnTo>
                    <a:pt x="2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</p:grpSp>
      <p:sp>
        <p:nvSpPr>
          <p:cNvPr id="63" name="Google Shape;1549;p31">
            <a:extLst>
              <a:ext uri="{FF2B5EF4-FFF2-40B4-BE49-F238E27FC236}">
                <a16:creationId xmlns:a16="http://schemas.microsoft.com/office/drawing/2014/main" id="{7846D86F-B130-3C03-A722-EC289178DB25}"/>
              </a:ext>
            </a:extLst>
          </p:cNvPr>
          <p:cNvSpPr txBox="1">
            <a:spLocks/>
          </p:cNvSpPr>
          <p:nvPr/>
        </p:nvSpPr>
        <p:spPr>
          <a:xfrm>
            <a:off x="2847910" y="365816"/>
            <a:ext cx="5462942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</a:p>
        </p:txBody>
      </p:sp>
      <p:cxnSp>
        <p:nvCxnSpPr>
          <p:cNvPr id="1536" name="Straight Connector 1535">
            <a:extLst>
              <a:ext uri="{FF2B5EF4-FFF2-40B4-BE49-F238E27FC236}">
                <a16:creationId xmlns:a16="http://schemas.microsoft.com/office/drawing/2014/main" id="{47E7BB1C-C482-5ECA-8A0D-E270BBC15A02}"/>
              </a:ext>
            </a:extLst>
          </p:cNvPr>
          <p:cNvCxnSpPr>
            <a:cxnSpLocks/>
          </p:cNvCxnSpPr>
          <p:nvPr/>
        </p:nvCxnSpPr>
        <p:spPr>
          <a:xfrm>
            <a:off x="1350700" y="3018938"/>
            <a:ext cx="2336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" name="Google Shape;1489;p30">
            <a:extLst>
              <a:ext uri="{FF2B5EF4-FFF2-40B4-BE49-F238E27FC236}">
                <a16:creationId xmlns:a16="http://schemas.microsoft.com/office/drawing/2014/main" id="{6E318F37-0B85-294B-A92E-922AA635739E}"/>
              </a:ext>
            </a:extLst>
          </p:cNvPr>
          <p:cNvSpPr txBox="1">
            <a:spLocks/>
          </p:cNvSpPr>
          <p:nvPr/>
        </p:nvSpPr>
        <p:spPr>
          <a:xfrm>
            <a:off x="1416016" y="1462922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</a:t>
            </a:r>
          </a:p>
        </p:txBody>
      </p:sp>
      <p:sp>
        <p:nvSpPr>
          <p:cNvPr id="1538" name="Rounded Rectangle 1537">
            <a:extLst>
              <a:ext uri="{FF2B5EF4-FFF2-40B4-BE49-F238E27FC236}">
                <a16:creationId xmlns:a16="http://schemas.microsoft.com/office/drawing/2014/main" id="{D1C45DAA-49F5-B444-DF28-FCADA64F43E5}"/>
              </a:ext>
            </a:extLst>
          </p:cNvPr>
          <p:cNvSpPr/>
          <p:nvPr/>
        </p:nvSpPr>
        <p:spPr>
          <a:xfrm>
            <a:off x="1817696" y="1462922"/>
            <a:ext cx="544215" cy="608330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39" name="Google Shape;1489;p30">
            <a:extLst>
              <a:ext uri="{FF2B5EF4-FFF2-40B4-BE49-F238E27FC236}">
                <a16:creationId xmlns:a16="http://schemas.microsoft.com/office/drawing/2014/main" id="{36FF9FAC-DD65-208F-F7E9-90365E09078E}"/>
              </a:ext>
            </a:extLst>
          </p:cNvPr>
          <p:cNvSpPr txBox="1">
            <a:spLocks/>
          </p:cNvSpPr>
          <p:nvPr/>
        </p:nvSpPr>
        <p:spPr>
          <a:xfrm>
            <a:off x="2556529" y="1462922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</a:t>
            </a:r>
          </a:p>
        </p:txBody>
      </p:sp>
      <p:sp>
        <p:nvSpPr>
          <p:cNvPr id="1540" name="Google Shape;1489;p30">
            <a:extLst>
              <a:ext uri="{FF2B5EF4-FFF2-40B4-BE49-F238E27FC236}">
                <a16:creationId xmlns:a16="http://schemas.microsoft.com/office/drawing/2014/main" id="{091F22F0-4CA1-821A-2FE7-7B34CE4ADDA5}"/>
              </a:ext>
            </a:extLst>
          </p:cNvPr>
          <p:cNvSpPr txBox="1">
            <a:spLocks/>
          </p:cNvSpPr>
          <p:nvPr/>
        </p:nvSpPr>
        <p:spPr>
          <a:xfrm>
            <a:off x="3144848" y="1462922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5</a:t>
            </a:r>
          </a:p>
        </p:txBody>
      </p:sp>
      <p:sp>
        <p:nvSpPr>
          <p:cNvPr id="1542" name="Google Shape;1489;p30">
            <a:extLst>
              <a:ext uri="{FF2B5EF4-FFF2-40B4-BE49-F238E27FC236}">
                <a16:creationId xmlns:a16="http://schemas.microsoft.com/office/drawing/2014/main" id="{A4863B79-94FB-FED3-42DE-3E4AF090D527}"/>
              </a:ext>
            </a:extLst>
          </p:cNvPr>
          <p:cNvSpPr txBox="1">
            <a:spLocks/>
          </p:cNvSpPr>
          <p:nvPr/>
        </p:nvSpPr>
        <p:spPr>
          <a:xfrm>
            <a:off x="3146173" y="2134591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4</a:t>
            </a:r>
          </a:p>
        </p:txBody>
      </p:sp>
      <p:sp>
        <p:nvSpPr>
          <p:cNvPr id="1543" name="Rounded Rectangle 1542">
            <a:extLst>
              <a:ext uri="{FF2B5EF4-FFF2-40B4-BE49-F238E27FC236}">
                <a16:creationId xmlns:a16="http://schemas.microsoft.com/office/drawing/2014/main" id="{139F20F4-DCE4-491F-CF61-C8586CD69CD1}"/>
              </a:ext>
            </a:extLst>
          </p:cNvPr>
          <p:cNvSpPr/>
          <p:nvPr/>
        </p:nvSpPr>
        <p:spPr>
          <a:xfrm>
            <a:off x="1350700" y="3279674"/>
            <a:ext cx="544215" cy="608330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53" name="Rounded Rectangle 1652">
            <a:extLst>
              <a:ext uri="{FF2B5EF4-FFF2-40B4-BE49-F238E27FC236}">
                <a16:creationId xmlns:a16="http://schemas.microsoft.com/office/drawing/2014/main" id="{3B900A40-E716-D4D0-AC16-656AB1FA6424}"/>
              </a:ext>
            </a:extLst>
          </p:cNvPr>
          <p:cNvSpPr/>
          <p:nvPr/>
        </p:nvSpPr>
        <p:spPr>
          <a:xfrm>
            <a:off x="2441449" y="3279674"/>
            <a:ext cx="544215" cy="608330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54" name="Rounded Rectangle 1653">
            <a:extLst>
              <a:ext uri="{FF2B5EF4-FFF2-40B4-BE49-F238E27FC236}">
                <a16:creationId xmlns:a16="http://schemas.microsoft.com/office/drawing/2014/main" id="{9EC13EDE-25B1-5E77-220D-53E04D0EB012}"/>
              </a:ext>
            </a:extLst>
          </p:cNvPr>
          <p:cNvSpPr/>
          <p:nvPr/>
        </p:nvSpPr>
        <p:spPr>
          <a:xfrm>
            <a:off x="3143040" y="3279674"/>
            <a:ext cx="544215" cy="608330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56" name="Google Shape;1489;p30">
            <a:extLst>
              <a:ext uri="{FF2B5EF4-FFF2-40B4-BE49-F238E27FC236}">
                <a16:creationId xmlns:a16="http://schemas.microsoft.com/office/drawing/2014/main" id="{16BAC22D-2985-58A6-0733-61E599A7317D}"/>
              </a:ext>
            </a:extLst>
          </p:cNvPr>
          <p:cNvSpPr txBox="1">
            <a:spLocks/>
          </p:cNvSpPr>
          <p:nvPr/>
        </p:nvSpPr>
        <p:spPr>
          <a:xfrm>
            <a:off x="1262035" y="191435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000" dirty="0"/>
              <a:t>x</a:t>
            </a:r>
          </a:p>
        </p:txBody>
      </p:sp>
      <p:sp>
        <p:nvSpPr>
          <p:cNvPr id="1657" name="Google Shape;1489;p30">
            <a:extLst>
              <a:ext uri="{FF2B5EF4-FFF2-40B4-BE49-F238E27FC236}">
                <a16:creationId xmlns:a16="http://schemas.microsoft.com/office/drawing/2014/main" id="{BF80B843-DBB4-BD26-0E02-701A7320E60A}"/>
              </a:ext>
            </a:extLst>
          </p:cNvPr>
          <p:cNvSpPr txBox="1">
            <a:spLocks/>
          </p:cNvSpPr>
          <p:nvPr/>
        </p:nvSpPr>
        <p:spPr>
          <a:xfrm>
            <a:off x="1943661" y="3316753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8</a:t>
            </a:r>
          </a:p>
        </p:txBody>
      </p:sp>
      <p:sp>
        <p:nvSpPr>
          <p:cNvPr id="1658" name="Google Shape;1549;p31">
            <a:extLst>
              <a:ext uri="{FF2B5EF4-FFF2-40B4-BE49-F238E27FC236}">
                <a16:creationId xmlns:a16="http://schemas.microsoft.com/office/drawing/2014/main" id="{9F44426E-FCC8-AD1B-E091-3B6DC4D00288}"/>
              </a:ext>
            </a:extLst>
          </p:cNvPr>
          <p:cNvSpPr txBox="1">
            <a:spLocks/>
          </p:cNvSpPr>
          <p:nvPr/>
        </p:nvSpPr>
        <p:spPr>
          <a:xfrm>
            <a:off x="3234210" y="3267766"/>
            <a:ext cx="36187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0</a:t>
            </a:r>
          </a:p>
        </p:txBody>
      </p:sp>
      <p:sp>
        <p:nvSpPr>
          <p:cNvPr id="1659" name="Google Shape;1549;p31">
            <a:extLst>
              <a:ext uri="{FF2B5EF4-FFF2-40B4-BE49-F238E27FC236}">
                <a16:creationId xmlns:a16="http://schemas.microsoft.com/office/drawing/2014/main" id="{3E8706AD-C5A6-60F3-8E64-137A123FD672}"/>
              </a:ext>
            </a:extLst>
          </p:cNvPr>
          <p:cNvSpPr txBox="1">
            <a:spLocks/>
          </p:cNvSpPr>
          <p:nvPr/>
        </p:nvSpPr>
        <p:spPr>
          <a:xfrm>
            <a:off x="2554644" y="3265867"/>
            <a:ext cx="36187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660" name="Google Shape;1549;p31">
            <a:extLst>
              <a:ext uri="{FF2B5EF4-FFF2-40B4-BE49-F238E27FC236}">
                <a16:creationId xmlns:a16="http://schemas.microsoft.com/office/drawing/2014/main" id="{CAB9ACBF-60DC-50F9-A8B9-93535C6C1A46}"/>
              </a:ext>
            </a:extLst>
          </p:cNvPr>
          <p:cNvSpPr txBox="1">
            <a:spLocks/>
          </p:cNvSpPr>
          <p:nvPr/>
        </p:nvSpPr>
        <p:spPr>
          <a:xfrm>
            <a:off x="1922613" y="1442919"/>
            <a:ext cx="36187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661" name="Google Shape;1549;p31">
            <a:extLst>
              <a:ext uri="{FF2B5EF4-FFF2-40B4-BE49-F238E27FC236}">
                <a16:creationId xmlns:a16="http://schemas.microsoft.com/office/drawing/2014/main" id="{545193F1-AF7D-EC0E-2BD8-CFDE29DD6AD4}"/>
              </a:ext>
            </a:extLst>
          </p:cNvPr>
          <p:cNvSpPr txBox="1">
            <a:spLocks/>
          </p:cNvSpPr>
          <p:nvPr/>
        </p:nvSpPr>
        <p:spPr>
          <a:xfrm>
            <a:off x="1455822" y="3265867"/>
            <a:ext cx="36187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662" name="Google Shape;1489;p30">
            <a:extLst>
              <a:ext uri="{FF2B5EF4-FFF2-40B4-BE49-F238E27FC236}">
                <a16:creationId xmlns:a16="http://schemas.microsoft.com/office/drawing/2014/main" id="{025A9F56-A598-83E5-3C0A-105CD4214E60}"/>
              </a:ext>
            </a:extLst>
          </p:cNvPr>
          <p:cNvSpPr txBox="1">
            <a:spLocks/>
          </p:cNvSpPr>
          <p:nvPr/>
        </p:nvSpPr>
        <p:spPr>
          <a:xfrm>
            <a:off x="547864" y="1158757"/>
            <a:ext cx="673534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a)</a:t>
            </a:r>
          </a:p>
        </p:txBody>
      </p:sp>
      <p:cxnSp>
        <p:nvCxnSpPr>
          <p:cNvPr id="1663" name="Straight Connector 1662">
            <a:extLst>
              <a:ext uri="{FF2B5EF4-FFF2-40B4-BE49-F238E27FC236}">
                <a16:creationId xmlns:a16="http://schemas.microsoft.com/office/drawing/2014/main" id="{B3869923-3472-A244-0A6E-A841F1C0C499}"/>
              </a:ext>
            </a:extLst>
          </p:cNvPr>
          <p:cNvCxnSpPr>
            <a:cxnSpLocks/>
          </p:cNvCxnSpPr>
          <p:nvPr/>
        </p:nvCxnSpPr>
        <p:spPr>
          <a:xfrm>
            <a:off x="5273339" y="3022539"/>
            <a:ext cx="2336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4" name="Google Shape;1489;p30">
            <a:extLst>
              <a:ext uri="{FF2B5EF4-FFF2-40B4-BE49-F238E27FC236}">
                <a16:creationId xmlns:a16="http://schemas.microsoft.com/office/drawing/2014/main" id="{F324CB89-36E4-4F22-40FB-1828CC9014AB}"/>
              </a:ext>
            </a:extLst>
          </p:cNvPr>
          <p:cNvSpPr txBox="1">
            <a:spLocks/>
          </p:cNvSpPr>
          <p:nvPr/>
        </p:nvSpPr>
        <p:spPr>
          <a:xfrm>
            <a:off x="5338655" y="1466523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</a:t>
            </a:r>
          </a:p>
        </p:txBody>
      </p:sp>
      <p:sp>
        <p:nvSpPr>
          <p:cNvPr id="1666" name="Google Shape;1489;p30">
            <a:extLst>
              <a:ext uri="{FF2B5EF4-FFF2-40B4-BE49-F238E27FC236}">
                <a16:creationId xmlns:a16="http://schemas.microsoft.com/office/drawing/2014/main" id="{0C825820-3255-96AD-4171-5A51457F23AB}"/>
              </a:ext>
            </a:extLst>
          </p:cNvPr>
          <p:cNvSpPr txBox="1">
            <a:spLocks/>
          </p:cNvSpPr>
          <p:nvPr/>
        </p:nvSpPr>
        <p:spPr>
          <a:xfrm>
            <a:off x="6479168" y="1466523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</a:t>
            </a:r>
          </a:p>
        </p:txBody>
      </p:sp>
      <p:sp>
        <p:nvSpPr>
          <p:cNvPr id="1667" name="Google Shape;1489;p30">
            <a:extLst>
              <a:ext uri="{FF2B5EF4-FFF2-40B4-BE49-F238E27FC236}">
                <a16:creationId xmlns:a16="http://schemas.microsoft.com/office/drawing/2014/main" id="{59698D7B-CC09-A993-354B-F3F54061890E}"/>
              </a:ext>
            </a:extLst>
          </p:cNvPr>
          <p:cNvSpPr txBox="1">
            <a:spLocks/>
          </p:cNvSpPr>
          <p:nvPr/>
        </p:nvSpPr>
        <p:spPr>
          <a:xfrm>
            <a:off x="7067487" y="1466523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3</a:t>
            </a:r>
          </a:p>
        </p:txBody>
      </p:sp>
      <p:sp>
        <p:nvSpPr>
          <p:cNvPr id="1668" name="Google Shape;1489;p30">
            <a:extLst>
              <a:ext uri="{FF2B5EF4-FFF2-40B4-BE49-F238E27FC236}">
                <a16:creationId xmlns:a16="http://schemas.microsoft.com/office/drawing/2014/main" id="{06658BC1-3939-F37D-6C4D-FF32174F9846}"/>
              </a:ext>
            </a:extLst>
          </p:cNvPr>
          <p:cNvSpPr txBox="1">
            <a:spLocks/>
          </p:cNvSpPr>
          <p:nvPr/>
        </p:nvSpPr>
        <p:spPr>
          <a:xfrm>
            <a:off x="7068812" y="2138192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3</a:t>
            </a:r>
          </a:p>
        </p:txBody>
      </p:sp>
      <p:sp>
        <p:nvSpPr>
          <p:cNvPr id="1672" name="Google Shape;1489;p30">
            <a:extLst>
              <a:ext uri="{FF2B5EF4-FFF2-40B4-BE49-F238E27FC236}">
                <a16:creationId xmlns:a16="http://schemas.microsoft.com/office/drawing/2014/main" id="{A32D9926-328F-5E14-5EB6-5F1DFE96D67E}"/>
              </a:ext>
            </a:extLst>
          </p:cNvPr>
          <p:cNvSpPr txBox="1">
            <a:spLocks/>
          </p:cNvSpPr>
          <p:nvPr/>
        </p:nvSpPr>
        <p:spPr>
          <a:xfrm>
            <a:off x="5135687" y="2015929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000" dirty="0"/>
              <a:t>x</a:t>
            </a:r>
          </a:p>
        </p:txBody>
      </p:sp>
      <p:sp>
        <p:nvSpPr>
          <p:cNvPr id="1676" name="Google Shape;1549;p31">
            <a:extLst>
              <a:ext uri="{FF2B5EF4-FFF2-40B4-BE49-F238E27FC236}">
                <a16:creationId xmlns:a16="http://schemas.microsoft.com/office/drawing/2014/main" id="{53802B00-C5B2-A350-6941-A3A6013C2139}"/>
              </a:ext>
            </a:extLst>
          </p:cNvPr>
          <p:cNvSpPr txBox="1">
            <a:spLocks/>
          </p:cNvSpPr>
          <p:nvPr/>
        </p:nvSpPr>
        <p:spPr>
          <a:xfrm>
            <a:off x="5845252" y="1495507"/>
            <a:ext cx="36187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8" name="Google Shape;1489;p30">
            <a:extLst>
              <a:ext uri="{FF2B5EF4-FFF2-40B4-BE49-F238E27FC236}">
                <a16:creationId xmlns:a16="http://schemas.microsoft.com/office/drawing/2014/main" id="{D3A5AB6D-04A2-E5B9-1FF9-531F46B25DBC}"/>
              </a:ext>
            </a:extLst>
          </p:cNvPr>
          <p:cNvSpPr txBox="1">
            <a:spLocks/>
          </p:cNvSpPr>
          <p:nvPr/>
        </p:nvSpPr>
        <p:spPr>
          <a:xfrm>
            <a:off x="4470503" y="1162358"/>
            <a:ext cx="673534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b)</a:t>
            </a:r>
          </a:p>
        </p:txBody>
      </p:sp>
      <p:sp>
        <p:nvSpPr>
          <p:cNvPr id="1680" name="Rounded Rectangle 1679">
            <a:extLst>
              <a:ext uri="{FF2B5EF4-FFF2-40B4-BE49-F238E27FC236}">
                <a16:creationId xmlns:a16="http://schemas.microsoft.com/office/drawing/2014/main" id="{81C6C766-B84F-6070-51D7-F4A33F1F9646}"/>
              </a:ext>
            </a:extLst>
          </p:cNvPr>
          <p:cNvSpPr/>
          <p:nvPr/>
        </p:nvSpPr>
        <p:spPr>
          <a:xfrm>
            <a:off x="6965185" y="3192701"/>
            <a:ext cx="544215" cy="608330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81" name="Rounded Rectangle 1680">
            <a:extLst>
              <a:ext uri="{FF2B5EF4-FFF2-40B4-BE49-F238E27FC236}">
                <a16:creationId xmlns:a16="http://schemas.microsoft.com/office/drawing/2014/main" id="{7CE53AD9-1A56-9235-EF0D-734C339AB820}"/>
              </a:ext>
            </a:extLst>
          </p:cNvPr>
          <p:cNvSpPr/>
          <p:nvPr/>
        </p:nvSpPr>
        <p:spPr>
          <a:xfrm>
            <a:off x="5845252" y="3207938"/>
            <a:ext cx="544215" cy="608330"/>
          </a:xfrm>
          <a:prstGeom prst="round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82" name="Google Shape;1489;p30">
            <a:extLst>
              <a:ext uri="{FF2B5EF4-FFF2-40B4-BE49-F238E27FC236}">
                <a16:creationId xmlns:a16="http://schemas.microsoft.com/office/drawing/2014/main" id="{3D68E81E-055E-7B14-91D6-DCECC12B0F47}"/>
              </a:ext>
            </a:extLst>
          </p:cNvPr>
          <p:cNvSpPr txBox="1">
            <a:spLocks/>
          </p:cNvSpPr>
          <p:nvPr/>
        </p:nvSpPr>
        <p:spPr>
          <a:xfrm>
            <a:off x="5365130" y="3205457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3</a:t>
            </a:r>
          </a:p>
        </p:txBody>
      </p:sp>
      <p:sp>
        <p:nvSpPr>
          <p:cNvPr id="1683" name="Google Shape;1489;p30">
            <a:extLst>
              <a:ext uri="{FF2B5EF4-FFF2-40B4-BE49-F238E27FC236}">
                <a16:creationId xmlns:a16="http://schemas.microsoft.com/office/drawing/2014/main" id="{BA74A4EE-850E-49DA-EA24-D398E3EBD930}"/>
              </a:ext>
            </a:extLst>
          </p:cNvPr>
          <p:cNvSpPr txBox="1">
            <a:spLocks/>
          </p:cNvSpPr>
          <p:nvPr/>
        </p:nvSpPr>
        <p:spPr>
          <a:xfrm>
            <a:off x="6505643" y="3205457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3</a:t>
            </a:r>
          </a:p>
        </p:txBody>
      </p:sp>
      <p:sp>
        <p:nvSpPr>
          <p:cNvPr id="1684" name="Google Shape;1489;p30">
            <a:extLst>
              <a:ext uri="{FF2B5EF4-FFF2-40B4-BE49-F238E27FC236}">
                <a16:creationId xmlns:a16="http://schemas.microsoft.com/office/drawing/2014/main" id="{D8CBA8D1-A73F-3604-F702-D9A7BC7BA312}"/>
              </a:ext>
            </a:extLst>
          </p:cNvPr>
          <p:cNvSpPr txBox="1">
            <a:spLocks/>
          </p:cNvSpPr>
          <p:nvPr/>
        </p:nvSpPr>
        <p:spPr>
          <a:xfrm>
            <a:off x="7100032" y="322209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9</a:t>
            </a:r>
          </a:p>
        </p:txBody>
      </p:sp>
      <p:sp>
        <p:nvSpPr>
          <p:cNvPr id="1685" name="Google Shape;1549;p31">
            <a:extLst>
              <a:ext uri="{FF2B5EF4-FFF2-40B4-BE49-F238E27FC236}">
                <a16:creationId xmlns:a16="http://schemas.microsoft.com/office/drawing/2014/main" id="{77E1115E-EBBD-8B2B-9C38-D3B5AF7D1152}"/>
              </a:ext>
            </a:extLst>
          </p:cNvPr>
          <p:cNvSpPr txBox="1">
            <a:spLocks/>
          </p:cNvSpPr>
          <p:nvPr/>
        </p:nvSpPr>
        <p:spPr>
          <a:xfrm>
            <a:off x="5926784" y="3185763"/>
            <a:ext cx="36187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ctr"/>
            <a:r>
              <a:rPr lang="en-US" sz="3200" dirty="0">
                <a:solidFill>
                  <a:schemeClr val="tx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" grpId="0"/>
      <p:bldP spid="1659" grpId="0"/>
      <p:bldP spid="1660" grpId="0"/>
      <p:bldP spid="1661" grpId="0"/>
      <p:bldP spid="1664" grpId="0"/>
      <p:bldP spid="1666" grpId="0"/>
      <p:bldP spid="1684" grpId="0"/>
      <p:bldP spid="16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p38"/>
          <p:cNvSpPr txBox="1">
            <a:spLocks noGrp="1"/>
          </p:cNvSpPr>
          <p:nvPr>
            <p:ph type="title"/>
          </p:nvPr>
        </p:nvSpPr>
        <p:spPr>
          <a:xfrm>
            <a:off x="1878238" y="1920781"/>
            <a:ext cx="5347500" cy="17590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Xin </a:t>
            </a:r>
            <a:r>
              <a:rPr lang="en" dirty="0" err="1">
                <a:solidFill>
                  <a:schemeClr val="lt1"/>
                </a:solidFill>
              </a:rPr>
              <a:t>chào</a:t>
            </a:r>
            <a:r>
              <a:rPr lang="en" dirty="0">
                <a:solidFill>
                  <a:schemeClr val="lt1"/>
                </a:solidFill>
              </a:rPr>
              <a:t>!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2305" name="Google Shape;2305;p38"/>
          <p:cNvGrpSpPr/>
          <p:nvPr/>
        </p:nvGrpSpPr>
        <p:grpSpPr>
          <a:xfrm>
            <a:off x="5775560" y="146710"/>
            <a:ext cx="2415119" cy="1452242"/>
            <a:chOff x="5917285" y="935935"/>
            <a:chExt cx="2415119" cy="1452242"/>
          </a:xfrm>
        </p:grpSpPr>
        <p:grpSp>
          <p:nvGrpSpPr>
            <p:cNvPr id="2306" name="Google Shape;2306;p38"/>
            <p:cNvGrpSpPr/>
            <p:nvPr/>
          </p:nvGrpSpPr>
          <p:grpSpPr>
            <a:xfrm>
              <a:off x="5917285" y="935935"/>
              <a:ext cx="2415119" cy="1452242"/>
              <a:chOff x="5242147" y="3596860"/>
              <a:chExt cx="2415119" cy="1452242"/>
            </a:xfrm>
          </p:grpSpPr>
          <p:sp>
            <p:nvSpPr>
              <p:cNvPr id="2307" name="Google Shape;2307;p38"/>
              <p:cNvSpPr/>
              <p:nvPr/>
            </p:nvSpPr>
            <p:spPr>
              <a:xfrm flipH="1">
                <a:off x="5315293" y="3646576"/>
                <a:ext cx="2341973" cy="1367819"/>
              </a:xfrm>
              <a:custGeom>
                <a:avLst/>
                <a:gdLst/>
                <a:ahLst/>
                <a:cxnLst/>
                <a:rect l="l" t="t" r="r" b="b"/>
                <a:pathLst>
                  <a:path w="29960" h="17498" extrusionOk="0">
                    <a:moveTo>
                      <a:pt x="20128" y="0"/>
                    </a:moveTo>
                    <a:cubicBezTo>
                      <a:pt x="19506" y="0"/>
                      <a:pt x="19832" y="1143"/>
                      <a:pt x="19301" y="1993"/>
                    </a:cubicBezTo>
                    <a:cubicBezTo>
                      <a:pt x="18281" y="1746"/>
                      <a:pt x="17242" y="1621"/>
                      <a:pt x="16218" y="1621"/>
                    </a:cubicBezTo>
                    <a:cubicBezTo>
                      <a:pt x="13401" y="1621"/>
                      <a:pt x="10696" y="2567"/>
                      <a:pt x="8784" y="4535"/>
                    </a:cubicBezTo>
                    <a:cubicBezTo>
                      <a:pt x="7423" y="5935"/>
                      <a:pt x="5471" y="8362"/>
                      <a:pt x="4765" y="11765"/>
                    </a:cubicBezTo>
                    <a:cubicBezTo>
                      <a:pt x="4693" y="11815"/>
                      <a:pt x="4622" y="11835"/>
                      <a:pt x="4543" y="11835"/>
                    </a:cubicBezTo>
                    <a:cubicBezTo>
                      <a:pt x="4257" y="11835"/>
                      <a:pt x="3875" y="11559"/>
                      <a:pt x="3018" y="11418"/>
                    </a:cubicBezTo>
                    <a:cubicBezTo>
                      <a:pt x="2890" y="11391"/>
                      <a:pt x="2734" y="11377"/>
                      <a:pt x="2563" y="11377"/>
                    </a:cubicBezTo>
                    <a:cubicBezTo>
                      <a:pt x="1690" y="11377"/>
                      <a:pt x="406" y="11747"/>
                      <a:pt x="180" y="12638"/>
                    </a:cubicBezTo>
                    <a:cubicBezTo>
                      <a:pt x="0" y="13730"/>
                      <a:pt x="2748" y="14269"/>
                      <a:pt x="3699" y="14282"/>
                    </a:cubicBezTo>
                    <a:cubicBezTo>
                      <a:pt x="3597" y="15885"/>
                      <a:pt x="3704" y="17498"/>
                      <a:pt x="5005" y="17498"/>
                    </a:cubicBezTo>
                    <a:cubicBezTo>
                      <a:pt x="5184" y="17498"/>
                      <a:pt x="5385" y="17468"/>
                      <a:pt x="5612" y="17402"/>
                    </a:cubicBezTo>
                    <a:cubicBezTo>
                      <a:pt x="6575" y="16889"/>
                      <a:pt x="6524" y="14564"/>
                      <a:pt x="5882" y="12908"/>
                    </a:cubicBezTo>
                    <a:cubicBezTo>
                      <a:pt x="6691" y="12266"/>
                      <a:pt x="7590" y="11726"/>
                      <a:pt x="8527" y="11303"/>
                    </a:cubicBezTo>
                    <a:lnTo>
                      <a:pt x="8745" y="11213"/>
                    </a:lnTo>
                    <a:lnTo>
                      <a:pt x="8912" y="11136"/>
                    </a:lnTo>
                    <a:cubicBezTo>
                      <a:pt x="8989" y="11097"/>
                      <a:pt x="9066" y="11071"/>
                      <a:pt x="9143" y="11046"/>
                    </a:cubicBezTo>
                    <a:lnTo>
                      <a:pt x="9310" y="10982"/>
                    </a:lnTo>
                    <a:lnTo>
                      <a:pt x="9619" y="10866"/>
                    </a:lnTo>
                    <a:lnTo>
                      <a:pt x="9773" y="10815"/>
                    </a:lnTo>
                    <a:lnTo>
                      <a:pt x="9965" y="10750"/>
                    </a:lnTo>
                    <a:lnTo>
                      <a:pt x="10132" y="10699"/>
                    </a:lnTo>
                    <a:lnTo>
                      <a:pt x="10299" y="10635"/>
                    </a:lnTo>
                    <a:lnTo>
                      <a:pt x="10492" y="10583"/>
                    </a:lnTo>
                    <a:lnTo>
                      <a:pt x="10684" y="10519"/>
                    </a:lnTo>
                    <a:lnTo>
                      <a:pt x="10928" y="10442"/>
                    </a:lnTo>
                    <a:lnTo>
                      <a:pt x="11044" y="10404"/>
                    </a:lnTo>
                    <a:lnTo>
                      <a:pt x="11327" y="10314"/>
                    </a:lnTo>
                    <a:cubicBezTo>
                      <a:pt x="11946" y="10240"/>
                      <a:pt x="12570" y="10202"/>
                      <a:pt x="13193" y="10202"/>
                    </a:cubicBezTo>
                    <a:cubicBezTo>
                      <a:pt x="13539" y="10202"/>
                      <a:pt x="13885" y="10214"/>
                      <a:pt x="14229" y="10237"/>
                    </a:cubicBezTo>
                    <a:cubicBezTo>
                      <a:pt x="14396" y="10250"/>
                      <a:pt x="14537" y="10262"/>
                      <a:pt x="14691" y="10275"/>
                    </a:cubicBezTo>
                    <a:cubicBezTo>
                      <a:pt x="15577" y="10365"/>
                      <a:pt x="16450" y="10545"/>
                      <a:pt x="17298" y="10802"/>
                    </a:cubicBezTo>
                    <a:cubicBezTo>
                      <a:pt x="17683" y="10917"/>
                      <a:pt x="18068" y="11059"/>
                      <a:pt x="18454" y="11213"/>
                    </a:cubicBezTo>
                    <a:lnTo>
                      <a:pt x="18775" y="11380"/>
                    </a:lnTo>
                    <a:lnTo>
                      <a:pt x="18890" y="11431"/>
                    </a:lnTo>
                    <a:lnTo>
                      <a:pt x="19109" y="11547"/>
                    </a:lnTo>
                    <a:lnTo>
                      <a:pt x="19237" y="11611"/>
                    </a:lnTo>
                    <a:lnTo>
                      <a:pt x="19442" y="11726"/>
                    </a:lnTo>
                    <a:lnTo>
                      <a:pt x="19584" y="11791"/>
                    </a:lnTo>
                    <a:lnTo>
                      <a:pt x="19763" y="11893"/>
                    </a:lnTo>
                    <a:lnTo>
                      <a:pt x="20611" y="12356"/>
                    </a:lnTo>
                    <a:lnTo>
                      <a:pt x="20650" y="12368"/>
                    </a:lnTo>
                    <a:lnTo>
                      <a:pt x="20971" y="12548"/>
                    </a:lnTo>
                    <a:lnTo>
                      <a:pt x="21022" y="12574"/>
                    </a:lnTo>
                    <a:cubicBezTo>
                      <a:pt x="21844" y="13011"/>
                      <a:pt x="22704" y="13370"/>
                      <a:pt x="23590" y="13627"/>
                    </a:cubicBezTo>
                    <a:cubicBezTo>
                      <a:pt x="24209" y="13807"/>
                      <a:pt x="24774" y="13887"/>
                      <a:pt x="25285" y="13887"/>
                    </a:cubicBezTo>
                    <a:cubicBezTo>
                      <a:pt x="25612" y="13887"/>
                      <a:pt x="25916" y="13854"/>
                      <a:pt x="26197" y="13794"/>
                    </a:cubicBezTo>
                    <a:cubicBezTo>
                      <a:pt x="26261" y="13832"/>
                      <a:pt x="26338" y="13871"/>
                      <a:pt x="26403" y="13909"/>
                    </a:cubicBezTo>
                    <a:cubicBezTo>
                      <a:pt x="27122" y="14282"/>
                      <a:pt x="27687" y="14796"/>
                      <a:pt x="28444" y="15065"/>
                    </a:cubicBezTo>
                    <a:cubicBezTo>
                      <a:pt x="28551" y="15092"/>
                      <a:pt x="28663" y="15105"/>
                      <a:pt x="28775" y="15105"/>
                    </a:cubicBezTo>
                    <a:cubicBezTo>
                      <a:pt x="28932" y="15105"/>
                      <a:pt x="29091" y="15079"/>
                      <a:pt x="29240" y="15027"/>
                    </a:cubicBezTo>
                    <a:cubicBezTo>
                      <a:pt x="29613" y="14834"/>
                      <a:pt x="29960" y="14179"/>
                      <a:pt x="29407" y="13460"/>
                    </a:cubicBezTo>
                    <a:cubicBezTo>
                      <a:pt x="29048" y="12985"/>
                      <a:pt x="28663" y="12548"/>
                      <a:pt x="28290" y="12086"/>
                    </a:cubicBezTo>
                    <a:cubicBezTo>
                      <a:pt x="28598" y="11264"/>
                      <a:pt x="28560" y="10339"/>
                      <a:pt x="28175" y="9543"/>
                    </a:cubicBezTo>
                    <a:cubicBezTo>
                      <a:pt x="27134" y="6924"/>
                      <a:pt x="25208" y="4741"/>
                      <a:pt x="22756" y="3367"/>
                    </a:cubicBezTo>
                    <a:cubicBezTo>
                      <a:pt x="22345" y="2057"/>
                      <a:pt x="21638" y="349"/>
                      <a:pt x="20316" y="28"/>
                    </a:cubicBezTo>
                    <a:cubicBezTo>
                      <a:pt x="20245" y="9"/>
                      <a:pt x="20183" y="0"/>
                      <a:pt x="201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8"/>
              <p:cNvSpPr/>
              <p:nvPr/>
            </p:nvSpPr>
            <p:spPr>
              <a:xfrm flipH="1">
                <a:off x="5300206" y="3630629"/>
                <a:ext cx="2355106" cy="1418473"/>
              </a:xfrm>
              <a:custGeom>
                <a:avLst/>
                <a:gdLst/>
                <a:ahLst/>
                <a:cxnLst/>
                <a:rect l="l" t="t" r="r" b="b"/>
                <a:pathLst>
                  <a:path w="30128" h="18146" extrusionOk="0">
                    <a:moveTo>
                      <a:pt x="29408" y="13651"/>
                    </a:moveTo>
                    <a:cubicBezTo>
                      <a:pt x="29036" y="13189"/>
                      <a:pt x="28663" y="12739"/>
                      <a:pt x="28278" y="12290"/>
                    </a:cubicBezTo>
                    <a:cubicBezTo>
                      <a:pt x="28586" y="11455"/>
                      <a:pt x="28548" y="10543"/>
                      <a:pt x="28175" y="9734"/>
                    </a:cubicBezTo>
                    <a:cubicBezTo>
                      <a:pt x="27122" y="7115"/>
                      <a:pt x="25209" y="4945"/>
                      <a:pt x="22743" y="3558"/>
                    </a:cubicBezTo>
                    <a:cubicBezTo>
                      <a:pt x="22345" y="2248"/>
                      <a:pt x="21626" y="553"/>
                      <a:pt x="20303" y="232"/>
                    </a:cubicBezTo>
                    <a:cubicBezTo>
                      <a:pt x="19430" y="1"/>
                      <a:pt x="19867" y="1259"/>
                      <a:pt x="19289" y="2197"/>
                    </a:cubicBezTo>
                    <a:cubicBezTo>
                      <a:pt x="15462" y="1259"/>
                      <a:pt x="11379" y="2042"/>
                      <a:pt x="8772" y="4739"/>
                    </a:cubicBezTo>
                    <a:cubicBezTo>
                      <a:pt x="7423" y="6126"/>
                      <a:pt x="5459" y="8553"/>
                      <a:pt x="4765" y="11956"/>
                    </a:cubicBezTo>
                    <a:cubicBezTo>
                      <a:pt x="4418" y="12187"/>
                      <a:pt x="4110" y="11802"/>
                      <a:pt x="3006" y="11622"/>
                    </a:cubicBezTo>
                    <a:cubicBezTo>
                      <a:pt x="2223" y="11455"/>
                      <a:pt x="438" y="11763"/>
                      <a:pt x="168" y="12829"/>
                    </a:cubicBezTo>
                    <a:cubicBezTo>
                      <a:pt x="1" y="13921"/>
                      <a:pt x="2749" y="14473"/>
                      <a:pt x="3687" y="14486"/>
                    </a:cubicBezTo>
                    <a:cubicBezTo>
                      <a:pt x="3571" y="16296"/>
                      <a:pt x="3738" y="18146"/>
                      <a:pt x="5600" y="17606"/>
                    </a:cubicBezTo>
                    <a:cubicBezTo>
                      <a:pt x="6563" y="17093"/>
                      <a:pt x="6499" y="14756"/>
                      <a:pt x="5857" y="13112"/>
                    </a:cubicBezTo>
                    <a:cubicBezTo>
                      <a:pt x="8104" y="11353"/>
                      <a:pt x="9940" y="10980"/>
                      <a:pt x="11314" y="10518"/>
                    </a:cubicBezTo>
                    <a:cubicBezTo>
                      <a:pt x="13973" y="10197"/>
                      <a:pt x="16477" y="10582"/>
                      <a:pt x="18441" y="11417"/>
                    </a:cubicBezTo>
                    <a:cubicBezTo>
                      <a:pt x="19995" y="12110"/>
                      <a:pt x="21446" y="13202"/>
                      <a:pt x="23591" y="13831"/>
                    </a:cubicBezTo>
                    <a:cubicBezTo>
                      <a:pt x="24605" y="14126"/>
                      <a:pt x="25479" y="14152"/>
                      <a:pt x="26198" y="13985"/>
                    </a:cubicBezTo>
                    <a:cubicBezTo>
                      <a:pt x="26262" y="14024"/>
                      <a:pt x="26326" y="14062"/>
                      <a:pt x="26403" y="14101"/>
                    </a:cubicBezTo>
                    <a:cubicBezTo>
                      <a:pt x="27122" y="14473"/>
                      <a:pt x="27687" y="14987"/>
                      <a:pt x="28445" y="15256"/>
                    </a:cubicBezTo>
                    <a:cubicBezTo>
                      <a:pt x="29511" y="15629"/>
                      <a:pt x="30127" y="14601"/>
                      <a:pt x="29408" y="136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8"/>
              <p:cNvSpPr/>
              <p:nvPr/>
            </p:nvSpPr>
            <p:spPr>
              <a:xfrm flipH="1">
                <a:off x="5981849" y="4305236"/>
                <a:ext cx="1013943" cy="339336"/>
              </a:xfrm>
              <a:custGeom>
                <a:avLst/>
                <a:gdLst/>
                <a:ahLst/>
                <a:cxnLst/>
                <a:rect l="l" t="t" r="r" b="b"/>
                <a:pathLst>
                  <a:path w="12971" h="4341" extrusionOk="0">
                    <a:moveTo>
                      <a:pt x="6884" y="193"/>
                    </a:moveTo>
                    <a:cubicBezTo>
                      <a:pt x="5086" y="103"/>
                      <a:pt x="2659" y="0"/>
                      <a:pt x="1221" y="1310"/>
                    </a:cubicBezTo>
                    <a:cubicBezTo>
                      <a:pt x="720" y="1759"/>
                      <a:pt x="309" y="2312"/>
                      <a:pt x="1" y="2915"/>
                    </a:cubicBezTo>
                    <a:cubicBezTo>
                      <a:pt x="1105" y="2401"/>
                      <a:pt x="2068" y="2157"/>
                      <a:pt x="2890" y="1888"/>
                    </a:cubicBezTo>
                    <a:cubicBezTo>
                      <a:pt x="5548" y="1567"/>
                      <a:pt x="8053" y="1952"/>
                      <a:pt x="10004" y="2787"/>
                    </a:cubicBezTo>
                    <a:cubicBezTo>
                      <a:pt x="10968" y="3223"/>
                      <a:pt x="11892" y="3801"/>
                      <a:pt x="12971" y="4341"/>
                    </a:cubicBezTo>
                    <a:cubicBezTo>
                      <a:pt x="12586" y="1477"/>
                      <a:pt x="9619" y="360"/>
                      <a:pt x="6884" y="193"/>
                    </a:cubicBezTo>
                    <a:close/>
                  </a:path>
                </a:pathLst>
              </a:custGeom>
              <a:solidFill>
                <a:srgbClr val="FEFEFE">
                  <a:alpha val="6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8"/>
              <p:cNvSpPr/>
              <p:nvPr/>
            </p:nvSpPr>
            <p:spPr>
              <a:xfrm flipH="1">
                <a:off x="5380565" y="4621434"/>
                <a:ext cx="237949" cy="20683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2646" extrusionOk="0">
                    <a:moveTo>
                      <a:pt x="0" y="0"/>
                    </a:moveTo>
                    <a:cubicBezTo>
                      <a:pt x="1" y="0"/>
                      <a:pt x="39" y="52"/>
                      <a:pt x="103" y="154"/>
                    </a:cubicBezTo>
                    <a:lnTo>
                      <a:pt x="206" y="308"/>
                    </a:lnTo>
                    <a:lnTo>
                      <a:pt x="283" y="411"/>
                    </a:lnTo>
                    <a:cubicBezTo>
                      <a:pt x="309" y="450"/>
                      <a:pt x="334" y="488"/>
                      <a:pt x="373" y="514"/>
                    </a:cubicBezTo>
                    <a:lnTo>
                      <a:pt x="578" y="758"/>
                    </a:lnTo>
                    <a:cubicBezTo>
                      <a:pt x="655" y="835"/>
                      <a:pt x="732" y="912"/>
                      <a:pt x="822" y="989"/>
                    </a:cubicBezTo>
                    <a:cubicBezTo>
                      <a:pt x="912" y="1079"/>
                      <a:pt x="989" y="1169"/>
                      <a:pt x="1092" y="1233"/>
                    </a:cubicBezTo>
                    <a:lnTo>
                      <a:pt x="1387" y="1477"/>
                    </a:lnTo>
                    <a:cubicBezTo>
                      <a:pt x="1490" y="1554"/>
                      <a:pt x="1593" y="1631"/>
                      <a:pt x="1696" y="1708"/>
                    </a:cubicBezTo>
                    <a:cubicBezTo>
                      <a:pt x="1785" y="1785"/>
                      <a:pt x="1888" y="1849"/>
                      <a:pt x="1991" y="1914"/>
                    </a:cubicBezTo>
                    <a:lnTo>
                      <a:pt x="2517" y="2286"/>
                    </a:lnTo>
                    <a:cubicBezTo>
                      <a:pt x="2594" y="2337"/>
                      <a:pt x="2672" y="2376"/>
                      <a:pt x="2736" y="2427"/>
                    </a:cubicBezTo>
                    <a:lnTo>
                      <a:pt x="2903" y="2543"/>
                    </a:lnTo>
                    <a:cubicBezTo>
                      <a:pt x="2993" y="2607"/>
                      <a:pt x="3044" y="2646"/>
                      <a:pt x="3044" y="2646"/>
                    </a:cubicBezTo>
                    <a:lnTo>
                      <a:pt x="2916" y="2517"/>
                    </a:lnTo>
                    <a:cubicBezTo>
                      <a:pt x="2838" y="2440"/>
                      <a:pt x="2723" y="2325"/>
                      <a:pt x="2582" y="2209"/>
                    </a:cubicBezTo>
                    <a:cubicBezTo>
                      <a:pt x="2428" y="2093"/>
                      <a:pt x="2261" y="1952"/>
                      <a:pt x="2068" y="1798"/>
                    </a:cubicBezTo>
                    <a:lnTo>
                      <a:pt x="1785" y="1580"/>
                    </a:lnTo>
                    <a:cubicBezTo>
                      <a:pt x="1683" y="1503"/>
                      <a:pt x="1580" y="1426"/>
                      <a:pt x="1490" y="1349"/>
                    </a:cubicBezTo>
                    <a:lnTo>
                      <a:pt x="1195" y="1117"/>
                    </a:lnTo>
                    <a:cubicBezTo>
                      <a:pt x="1092" y="1053"/>
                      <a:pt x="1002" y="963"/>
                      <a:pt x="912" y="886"/>
                    </a:cubicBezTo>
                    <a:cubicBezTo>
                      <a:pt x="822" y="809"/>
                      <a:pt x="732" y="745"/>
                      <a:pt x="655" y="668"/>
                    </a:cubicBezTo>
                    <a:cubicBezTo>
                      <a:pt x="578" y="591"/>
                      <a:pt x="501" y="527"/>
                      <a:pt x="437" y="462"/>
                    </a:cubicBezTo>
                    <a:cubicBezTo>
                      <a:pt x="373" y="398"/>
                      <a:pt x="309" y="347"/>
                      <a:pt x="257" y="283"/>
                    </a:cubicBezTo>
                    <a:lnTo>
                      <a:pt x="116" y="1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8"/>
              <p:cNvSpPr/>
              <p:nvPr/>
            </p:nvSpPr>
            <p:spPr>
              <a:xfrm flipH="1">
                <a:off x="5751951" y="4493939"/>
                <a:ext cx="158685" cy="123509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580" extrusionOk="0">
                    <a:moveTo>
                      <a:pt x="1015" y="0"/>
                    </a:moveTo>
                    <a:cubicBezTo>
                      <a:pt x="1" y="0"/>
                      <a:pt x="1" y="1580"/>
                      <a:pt x="1015" y="1580"/>
                    </a:cubicBezTo>
                    <a:cubicBezTo>
                      <a:pt x="2030" y="1580"/>
                      <a:pt x="2030" y="0"/>
                      <a:pt x="10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8"/>
              <p:cNvSpPr/>
              <p:nvPr/>
            </p:nvSpPr>
            <p:spPr>
              <a:xfrm flipH="1">
                <a:off x="5629458" y="4151632"/>
                <a:ext cx="51280" cy="48231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17" extrusionOk="0">
                    <a:moveTo>
                      <a:pt x="13" y="0"/>
                    </a:moveTo>
                    <a:cubicBezTo>
                      <a:pt x="13" y="0"/>
                      <a:pt x="0" y="26"/>
                      <a:pt x="0" y="52"/>
                    </a:cubicBezTo>
                    <a:lnTo>
                      <a:pt x="0" y="90"/>
                    </a:lnTo>
                    <a:cubicBezTo>
                      <a:pt x="0" y="116"/>
                      <a:pt x="0" y="142"/>
                      <a:pt x="0" y="154"/>
                    </a:cubicBezTo>
                    <a:cubicBezTo>
                      <a:pt x="13" y="219"/>
                      <a:pt x="26" y="270"/>
                      <a:pt x="52" y="321"/>
                    </a:cubicBezTo>
                    <a:cubicBezTo>
                      <a:pt x="65" y="347"/>
                      <a:pt x="77" y="386"/>
                      <a:pt x="90" y="411"/>
                    </a:cubicBezTo>
                    <a:cubicBezTo>
                      <a:pt x="116" y="437"/>
                      <a:pt x="129" y="463"/>
                      <a:pt x="154" y="488"/>
                    </a:cubicBezTo>
                    <a:cubicBezTo>
                      <a:pt x="180" y="514"/>
                      <a:pt x="219" y="527"/>
                      <a:pt x="244" y="553"/>
                    </a:cubicBezTo>
                    <a:cubicBezTo>
                      <a:pt x="270" y="565"/>
                      <a:pt x="296" y="578"/>
                      <a:pt x="334" y="591"/>
                    </a:cubicBezTo>
                    <a:cubicBezTo>
                      <a:pt x="386" y="604"/>
                      <a:pt x="437" y="617"/>
                      <a:pt x="501" y="617"/>
                    </a:cubicBezTo>
                    <a:lnTo>
                      <a:pt x="565" y="617"/>
                    </a:lnTo>
                    <a:lnTo>
                      <a:pt x="617" y="604"/>
                    </a:lnTo>
                    <a:lnTo>
                      <a:pt x="655" y="591"/>
                    </a:lnTo>
                    <a:lnTo>
                      <a:pt x="617" y="578"/>
                    </a:lnTo>
                    <a:lnTo>
                      <a:pt x="565" y="553"/>
                    </a:lnTo>
                    <a:cubicBezTo>
                      <a:pt x="552" y="553"/>
                      <a:pt x="527" y="540"/>
                      <a:pt x="514" y="540"/>
                    </a:cubicBezTo>
                    <a:lnTo>
                      <a:pt x="450" y="501"/>
                    </a:lnTo>
                    <a:cubicBezTo>
                      <a:pt x="437" y="488"/>
                      <a:pt x="411" y="488"/>
                      <a:pt x="386" y="475"/>
                    </a:cubicBezTo>
                    <a:cubicBezTo>
                      <a:pt x="373" y="463"/>
                      <a:pt x="347" y="437"/>
                      <a:pt x="334" y="424"/>
                    </a:cubicBezTo>
                    <a:lnTo>
                      <a:pt x="270" y="373"/>
                    </a:lnTo>
                    <a:cubicBezTo>
                      <a:pt x="231" y="347"/>
                      <a:pt x="193" y="309"/>
                      <a:pt x="167" y="257"/>
                    </a:cubicBezTo>
                    <a:cubicBezTo>
                      <a:pt x="154" y="244"/>
                      <a:pt x="142" y="219"/>
                      <a:pt x="129" y="206"/>
                    </a:cubicBezTo>
                    <a:cubicBezTo>
                      <a:pt x="116" y="180"/>
                      <a:pt x="103" y="154"/>
                      <a:pt x="90" y="142"/>
                    </a:cubicBezTo>
                    <a:cubicBezTo>
                      <a:pt x="77" y="129"/>
                      <a:pt x="77" y="103"/>
                      <a:pt x="65" y="90"/>
                    </a:cubicBezTo>
                    <a:lnTo>
                      <a:pt x="39" y="39"/>
                    </a:lnTo>
                    <a:cubicBezTo>
                      <a:pt x="26" y="13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13" name="Google Shape;2313;p38"/>
              <p:cNvGrpSpPr/>
              <p:nvPr/>
            </p:nvGrpSpPr>
            <p:grpSpPr>
              <a:xfrm rot="-9783049">
                <a:off x="5300033" y="3630751"/>
                <a:ext cx="298319" cy="441486"/>
                <a:chOff x="2052563" y="3486600"/>
                <a:chExt cx="189760" cy="280823"/>
              </a:xfrm>
            </p:grpSpPr>
            <p:sp>
              <p:nvSpPr>
                <p:cNvPr id="2314" name="Google Shape;2314;p38"/>
                <p:cNvSpPr/>
                <p:nvPr/>
              </p:nvSpPr>
              <p:spPr>
                <a:xfrm>
                  <a:off x="2094236" y="3652723"/>
                  <a:ext cx="148087" cy="1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1412" extrusionOk="0">
                      <a:moveTo>
                        <a:pt x="916" y="0"/>
                      </a:moveTo>
                      <a:cubicBezTo>
                        <a:pt x="1" y="0"/>
                        <a:pt x="1" y="1412"/>
                        <a:pt x="916" y="1412"/>
                      </a:cubicBezTo>
                      <a:cubicBezTo>
                        <a:pt x="1823" y="1412"/>
                        <a:pt x="1823" y="0"/>
                        <a:pt x="9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5" name="Google Shape;2315;p38"/>
                <p:cNvSpPr/>
                <p:nvPr/>
              </p:nvSpPr>
              <p:spPr>
                <a:xfrm>
                  <a:off x="2052563" y="3486600"/>
                  <a:ext cx="84807" cy="81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998" extrusionOk="0">
                      <a:moveTo>
                        <a:pt x="505" y="0"/>
                      </a:moveTo>
                      <a:cubicBezTo>
                        <a:pt x="368" y="0"/>
                        <a:pt x="240" y="52"/>
                        <a:pt x="146" y="146"/>
                      </a:cubicBezTo>
                      <a:cubicBezTo>
                        <a:pt x="52" y="240"/>
                        <a:pt x="0" y="368"/>
                        <a:pt x="0" y="497"/>
                      </a:cubicBezTo>
                      <a:cubicBezTo>
                        <a:pt x="0" y="634"/>
                        <a:pt x="52" y="762"/>
                        <a:pt x="146" y="856"/>
                      </a:cubicBezTo>
                      <a:cubicBezTo>
                        <a:pt x="244" y="950"/>
                        <a:pt x="372" y="997"/>
                        <a:pt x="501" y="997"/>
                      </a:cubicBezTo>
                      <a:cubicBezTo>
                        <a:pt x="629" y="997"/>
                        <a:pt x="757" y="950"/>
                        <a:pt x="856" y="856"/>
                      </a:cubicBezTo>
                      <a:cubicBezTo>
                        <a:pt x="1044" y="659"/>
                        <a:pt x="1044" y="343"/>
                        <a:pt x="856" y="146"/>
                      </a:cubicBezTo>
                      <a:cubicBezTo>
                        <a:pt x="762" y="52"/>
                        <a:pt x="633" y="0"/>
                        <a:pt x="5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16" name="Google Shape;2316;p38"/>
              <p:cNvSpPr/>
              <p:nvPr/>
            </p:nvSpPr>
            <p:spPr>
              <a:xfrm rot="-3710656">
                <a:off x="6144659" y="4037632"/>
                <a:ext cx="426485" cy="248291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3365" extrusionOk="0">
                    <a:moveTo>
                      <a:pt x="1" y="424"/>
                    </a:moveTo>
                    <a:cubicBezTo>
                      <a:pt x="591" y="745"/>
                      <a:pt x="5779" y="3365"/>
                      <a:pt x="5137" y="1169"/>
                    </a:cubicBezTo>
                    <a:cubicBezTo>
                      <a:pt x="4816" y="0"/>
                      <a:pt x="912" y="103"/>
                      <a:pt x="1" y="424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7" name="Google Shape;2317;p38"/>
            <p:cNvGrpSpPr/>
            <p:nvPr/>
          </p:nvGrpSpPr>
          <p:grpSpPr>
            <a:xfrm rot="505580" flipH="1">
              <a:off x="6254145" y="1747861"/>
              <a:ext cx="149787" cy="116583"/>
              <a:chOff x="983575" y="1250200"/>
              <a:chExt cx="50750" cy="39500"/>
            </a:xfrm>
          </p:grpSpPr>
          <p:sp>
            <p:nvSpPr>
              <p:cNvPr id="2318" name="Google Shape;2318;p38"/>
              <p:cNvSpPr/>
              <p:nvPr/>
            </p:nvSpPr>
            <p:spPr>
              <a:xfrm>
                <a:off x="983575" y="1250200"/>
                <a:ext cx="507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580" extrusionOk="0">
                    <a:moveTo>
                      <a:pt x="1015" y="0"/>
                    </a:moveTo>
                    <a:cubicBezTo>
                      <a:pt x="0" y="0"/>
                      <a:pt x="0" y="1580"/>
                      <a:pt x="1015" y="1580"/>
                    </a:cubicBezTo>
                    <a:cubicBezTo>
                      <a:pt x="2029" y="1580"/>
                      <a:pt x="2029" y="0"/>
                      <a:pt x="1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8"/>
              <p:cNvSpPr/>
              <p:nvPr/>
            </p:nvSpPr>
            <p:spPr>
              <a:xfrm>
                <a:off x="1005075" y="1260150"/>
                <a:ext cx="15750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76" extrusionOk="0">
                    <a:moveTo>
                      <a:pt x="309" y="1"/>
                    </a:moveTo>
                    <a:cubicBezTo>
                      <a:pt x="0" y="1"/>
                      <a:pt x="0" y="476"/>
                      <a:pt x="309" y="476"/>
                    </a:cubicBezTo>
                    <a:cubicBezTo>
                      <a:pt x="630" y="476"/>
                      <a:pt x="630" y="1"/>
                      <a:pt x="3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20" name="Google Shape;2320;p38"/>
          <p:cNvGrpSpPr/>
          <p:nvPr/>
        </p:nvGrpSpPr>
        <p:grpSpPr>
          <a:xfrm>
            <a:off x="6937906" y="2865143"/>
            <a:ext cx="522906" cy="326983"/>
            <a:chOff x="2733781" y="3434493"/>
            <a:chExt cx="522906" cy="326983"/>
          </a:xfrm>
        </p:grpSpPr>
        <p:sp>
          <p:nvSpPr>
            <p:cNvPr id="2321" name="Google Shape;2321;p38"/>
            <p:cNvSpPr/>
            <p:nvPr/>
          </p:nvSpPr>
          <p:spPr>
            <a:xfrm>
              <a:off x="2733781" y="3625078"/>
              <a:ext cx="491729" cy="136399"/>
            </a:xfrm>
            <a:custGeom>
              <a:avLst/>
              <a:gdLst/>
              <a:ahLst/>
              <a:cxnLst/>
              <a:rect l="l" t="t" r="r" b="b"/>
              <a:pathLst>
                <a:path w="9211" h="2555" extrusionOk="0">
                  <a:moveTo>
                    <a:pt x="6257" y="0"/>
                  </a:moveTo>
                  <a:cubicBezTo>
                    <a:pt x="6108" y="0"/>
                    <a:pt x="5939" y="98"/>
                    <a:pt x="5881" y="242"/>
                  </a:cubicBezTo>
                  <a:cubicBezTo>
                    <a:pt x="5652" y="820"/>
                    <a:pt x="5350" y="1555"/>
                    <a:pt x="4688" y="1760"/>
                  </a:cubicBezTo>
                  <a:cubicBezTo>
                    <a:pt x="4594" y="1786"/>
                    <a:pt x="4508" y="1799"/>
                    <a:pt x="4430" y="1799"/>
                  </a:cubicBezTo>
                  <a:cubicBezTo>
                    <a:pt x="3832" y="1799"/>
                    <a:pt x="3658" y="1087"/>
                    <a:pt x="3615" y="555"/>
                  </a:cubicBezTo>
                  <a:cubicBezTo>
                    <a:pt x="3602" y="369"/>
                    <a:pt x="3430" y="250"/>
                    <a:pt x="3272" y="250"/>
                  </a:cubicBezTo>
                  <a:cubicBezTo>
                    <a:pt x="3154" y="250"/>
                    <a:pt x="3044" y="316"/>
                    <a:pt x="3013" y="470"/>
                  </a:cubicBezTo>
                  <a:cubicBezTo>
                    <a:pt x="2904" y="1061"/>
                    <a:pt x="2567" y="1687"/>
                    <a:pt x="1929" y="1820"/>
                  </a:cubicBezTo>
                  <a:cubicBezTo>
                    <a:pt x="1855" y="1835"/>
                    <a:pt x="1784" y="1843"/>
                    <a:pt x="1715" y="1843"/>
                  </a:cubicBezTo>
                  <a:cubicBezTo>
                    <a:pt x="1189" y="1843"/>
                    <a:pt x="822" y="1415"/>
                    <a:pt x="748" y="892"/>
                  </a:cubicBezTo>
                  <a:cubicBezTo>
                    <a:pt x="724" y="763"/>
                    <a:pt x="615" y="702"/>
                    <a:pt x="501" y="702"/>
                  </a:cubicBezTo>
                  <a:cubicBezTo>
                    <a:pt x="383" y="702"/>
                    <a:pt x="260" y="769"/>
                    <a:pt x="230" y="892"/>
                  </a:cubicBezTo>
                  <a:cubicBezTo>
                    <a:pt x="1" y="1796"/>
                    <a:pt x="916" y="2555"/>
                    <a:pt x="1772" y="2555"/>
                  </a:cubicBezTo>
                  <a:cubicBezTo>
                    <a:pt x="2410" y="2555"/>
                    <a:pt x="2917" y="2145"/>
                    <a:pt x="3242" y="1615"/>
                  </a:cubicBezTo>
                  <a:cubicBezTo>
                    <a:pt x="3443" y="2101"/>
                    <a:pt x="3796" y="2459"/>
                    <a:pt x="4439" y="2459"/>
                  </a:cubicBezTo>
                  <a:cubicBezTo>
                    <a:pt x="4449" y="2459"/>
                    <a:pt x="4460" y="2459"/>
                    <a:pt x="4471" y="2459"/>
                  </a:cubicBezTo>
                  <a:cubicBezTo>
                    <a:pt x="5254" y="2446"/>
                    <a:pt x="5748" y="1940"/>
                    <a:pt x="6097" y="1326"/>
                  </a:cubicBezTo>
                  <a:cubicBezTo>
                    <a:pt x="6290" y="1844"/>
                    <a:pt x="6628" y="2278"/>
                    <a:pt x="7242" y="2386"/>
                  </a:cubicBezTo>
                  <a:cubicBezTo>
                    <a:pt x="7317" y="2397"/>
                    <a:pt x="7390" y="2402"/>
                    <a:pt x="7462" y="2402"/>
                  </a:cubicBezTo>
                  <a:cubicBezTo>
                    <a:pt x="8364" y="2402"/>
                    <a:pt x="8967" y="1586"/>
                    <a:pt x="9146" y="760"/>
                  </a:cubicBezTo>
                  <a:cubicBezTo>
                    <a:pt x="9211" y="499"/>
                    <a:pt x="9003" y="330"/>
                    <a:pt x="8805" y="330"/>
                  </a:cubicBezTo>
                  <a:cubicBezTo>
                    <a:pt x="8673" y="330"/>
                    <a:pt x="8546" y="405"/>
                    <a:pt x="8507" y="579"/>
                  </a:cubicBezTo>
                  <a:cubicBezTo>
                    <a:pt x="8390" y="1048"/>
                    <a:pt x="8003" y="1724"/>
                    <a:pt x="7481" y="1724"/>
                  </a:cubicBezTo>
                  <a:cubicBezTo>
                    <a:pt x="7360" y="1724"/>
                    <a:pt x="7232" y="1687"/>
                    <a:pt x="7097" y="1603"/>
                  </a:cubicBezTo>
                  <a:cubicBezTo>
                    <a:pt x="6664" y="1350"/>
                    <a:pt x="6591" y="687"/>
                    <a:pt x="6519" y="242"/>
                  </a:cubicBezTo>
                  <a:cubicBezTo>
                    <a:pt x="6497" y="70"/>
                    <a:pt x="6384" y="0"/>
                    <a:pt x="6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2812684" y="3434493"/>
              <a:ext cx="444003" cy="112909"/>
            </a:xfrm>
            <a:custGeom>
              <a:avLst/>
              <a:gdLst/>
              <a:ahLst/>
              <a:cxnLst/>
              <a:rect l="l" t="t" r="r" b="b"/>
              <a:pathLst>
                <a:path w="8317" h="2115" extrusionOk="0">
                  <a:moveTo>
                    <a:pt x="2985" y="0"/>
                  </a:moveTo>
                  <a:cubicBezTo>
                    <a:pt x="2811" y="0"/>
                    <a:pt x="2630" y="116"/>
                    <a:pt x="2643" y="317"/>
                  </a:cubicBezTo>
                  <a:cubicBezTo>
                    <a:pt x="2679" y="871"/>
                    <a:pt x="2323" y="1379"/>
                    <a:pt x="1744" y="1379"/>
                  </a:cubicBezTo>
                  <a:cubicBezTo>
                    <a:pt x="1731" y="1379"/>
                    <a:pt x="1717" y="1378"/>
                    <a:pt x="1704" y="1378"/>
                  </a:cubicBezTo>
                  <a:cubicBezTo>
                    <a:pt x="1053" y="1342"/>
                    <a:pt x="957" y="775"/>
                    <a:pt x="631" y="354"/>
                  </a:cubicBezTo>
                  <a:cubicBezTo>
                    <a:pt x="594" y="294"/>
                    <a:pt x="532" y="267"/>
                    <a:pt x="471" y="267"/>
                  </a:cubicBezTo>
                  <a:cubicBezTo>
                    <a:pt x="395" y="267"/>
                    <a:pt x="321" y="310"/>
                    <a:pt x="294" y="390"/>
                  </a:cubicBezTo>
                  <a:cubicBezTo>
                    <a:pt x="1" y="1292"/>
                    <a:pt x="973" y="2115"/>
                    <a:pt x="1814" y="2115"/>
                  </a:cubicBezTo>
                  <a:cubicBezTo>
                    <a:pt x="1837" y="2115"/>
                    <a:pt x="1861" y="2114"/>
                    <a:pt x="1884" y="2113"/>
                  </a:cubicBezTo>
                  <a:cubicBezTo>
                    <a:pt x="2378" y="2089"/>
                    <a:pt x="2836" y="1824"/>
                    <a:pt x="3089" y="1390"/>
                  </a:cubicBezTo>
                  <a:cubicBezTo>
                    <a:pt x="3362" y="1832"/>
                    <a:pt x="3858" y="2104"/>
                    <a:pt x="4388" y="2104"/>
                  </a:cubicBezTo>
                  <a:cubicBezTo>
                    <a:pt x="4421" y="2104"/>
                    <a:pt x="4454" y="2103"/>
                    <a:pt x="4487" y="2101"/>
                  </a:cubicBezTo>
                  <a:cubicBezTo>
                    <a:pt x="5041" y="2064"/>
                    <a:pt x="5403" y="1715"/>
                    <a:pt x="5692" y="1281"/>
                  </a:cubicBezTo>
                  <a:cubicBezTo>
                    <a:pt x="5921" y="1679"/>
                    <a:pt x="6342" y="1932"/>
                    <a:pt x="6800" y="1956"/>
                  </a:cubicBezTo>
                  <a:cubicBezTo>
                    <a:pt x="6813" y="1956"/>
                    <a:pt x="6826" y="1957"/>
                    <a:pt x="6838" y="1957"/>
                  </a:cubicBezTo>
                  <a:cubicBezTo>
                    <a:pt x="7607" y="1957"/>
                    <a:pt x="8317" y="1244"/>
                    <a:pt x="8210" y="450"/>
                  </a:cubicBezTo>
                  <a:cubicBezTo>
                    <a:pt x="8198" y="281"/>
                    <a:pt x="8065" y="197"/>
                    <a:pt x="7933" y="197"/>
                  </a:cubicBezTo>
                  <a:cubicBezTo>
                    <a:pt x="7800" y="197"/>
                    <a:pt x="7668" y="281"/>
                    <a:pt x="7656" y="450"/>
                  </a:cubicBezTo>
                  <a:cubicBezTo>
                    <a:pt x="7610" y="852"/>
                    <a:pt x="7301" y="1309"/>
                    <a:pt x="6855" y="1309"/>
                  </a:cubicBezTo>
                  <a:cubicBezTo>
                    <a:pt x="6833" y="1309"/>
                    <a:pt x="6811" y="1308"/>
                    <a:pt x="6788" y="1305"/>
                  </a:cubicBezTo>
                  <a:cubicBezTo>
                    <a:pt x="6306" y="1257"/>
                    <a:pt x="6053" y="763"/>
                    <a:pt x="6101" y="329"/>
                  </a:cubicBezTo>
                  <a:cubicBezTo>
                    <a:pt x="6127" y="120"/>
                    <a:pt x="5982" y="25"/>
                    <a:pt x="5822" y="25"/>
                  </a:cubicBezTo>
                  <a:cubicBezTo>
                    <a:pt x="5677" y="25"/>
                    <a:pt x="5520" y="102"/>
                    <a:pt x="5463" y="245"/>
                  </a:cubicBezTo>
                  <a:cubicBezTo>
                    <a:pt x="5282" y="667"/>
                    <a:pt x="5029" y="1281"/>
                    <a:pt x="4535" y="1414"/>
                  </a:cubicBezTo>
                  <a:cubicBezTo>
                    <a:pt x="4464" y="1432"/>
                    <a:pt x="4396" y="1440"/>
                    <a:pt x="4331" y="1440"/>
                  </a:cubicBezTo>
                  <a:cubicBezTo>
                    <a:pt x="3741" y="1440"/>
                    <a:pt x="3380" y="754"/>
                    <a:pt x="3282" y="233"/>
                  </a:cubicBezTo>
                  <a:cubicBezTo>
                    <a:pt x="3255" y="73"/>
                    <a:pt x="3123" y="0"/>
                    <a:pt x="29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3" name="Google Shape;2323;p38"/>
          <p:cNvGrpSpPr/>
          <p:nvPr/>
        </p:nvGrpSpPr>
        <p:grpSpPr>
          <a:xfrm>
            <a:off x="7973201" y="239188"/>
            <a:ext cx="485003" cy="303174"/>
            <a:chOff x="2681401" y="1475650"/>
            <a:chExt cx="485003" cy="303174"/>
          </a:xfrm>
        </p:grpSpPr>
        <p:sp>
          <p:nvSpPr>
            <p:cNvPr id="2324" name="Google Shape;2324;p38"/>
            <p:cNvSpPr/>
            <p:nvPr/>
          </p:nvSpPr>
          <p:spPr>
            <a:xfrm>
              <a:off x="2681401" y="1652568"/>
              <a:ext cx="456602" cy="126256"/>
            </a:xfrm>
            <a:custGeom>
              <a:avLst/>
              <a:gdLst/>
              <a:ahLst/>
              <a:cxnLst/>
              <a:rect l="l" t="t" r="r" b="b"/>
              <a:pathLst>
                <a:path w="8553" h="2365" extrusionOk="0">
                  <a:moveTo>
                    <a:pt x="5802" y="1"/>
                  </a:moveTo>
                  <a:cubicBezTo>
                    <a:pt x="5662" y="1"/>
                    <a:pt x="5505" y="89"/>
                    <a:pt x="5446" y="219"/>
                  </a:cubicBezTo>
                  <a:cubicBezTo>
                    <a:pt x="5229" y="762"/>
                    <a:pt x="4964" y="1436"/>
                    <a:pt x="4350" y="1629"/>
                  </a:cubicBezTo>
                  <a:cubicBezTo>
                    <a:pt x="4260" y="1655"/>
                    <a:pt x="4178" y="1666"/>
                    <a:pt x="4104" y="1666"/>
                  </a:cubicBezTo>
                  <a:cubicBezTo>
                    <a:pt x="3547" y="1666"/>
                    <a:pt x="3392" y="1008"/>
                    <a:pt x="3350" y="508"/>
                  </a:cubicBezTo>
                  <a:cubicBezTo>
                    <a:pt x="3336" y="335"/>
                    <a:pt x="3175" y="226"/>
                    <a:pt x="3029" y="226"/>
                  </a:cubicBezTo>
                  <a:cubicBezTo>
                    <a:pt x="2921" y="226"/>
                    <a:pt x="2821" y="286"/>
                    <a:pt x="2795" y="424"/>
                  </a:cubicBezTo>
                  <a:cubicBezTo>
                    <a:pt x="2699" y="978"/>
                    <a:pt x="2386" y="1569"/>
                    <a:pt x="1783" y="1689"/>
                  </a:cubicBezTo>
                  <a:cubicBezTo>
                    <a:pt x="1718" y="1703"/>
                    <a:pt x="1654" y="1709"/>
                    <a:pt x="1592" y="1709"/>
                  </a:cubicBezTo>
                  <a:cubicBezTo>
                    <a:pt x="1103" y="1709"/>
                    <a:pt x="762" y="1303"/>
                    <a:pt x="687" y="822"/>
                  </a:cubicBezTo>
                  <a:cubicBezTo>
                    <a:pt x="669" y="698"/>
                    <a:pt x="569" y="641"/>
                    <a:pt x="463" y="641"/>
                  </a:cubicBezTo>
                  <a:cubicBezTo>
                    <a:pt x="352" y="641"/>
                    <a:pt x="236" y="704"/>
                    <a:pt x="205" y="822"/>
                  </a:cubicBezTo>
                  <a:cubicBezTo>
                    <a:pt x="0" y="1665"/>
                    <a:pt x="844" y="2364"/>
                    <a:pt x="1639" y="2364"/>
                  </a:cubicBezTo>
                  <a:cubicBezTo>
                    <a:pt x="2241" y="2364"/>
                    <a:pt x="2711" y="1978"/>
                    <a:pt x="3000" y="1496"/>
                  </a:cubicBezTo>
                  <a:cubicBezTo>
                    <a:pt x="3193" y="1942"/>
                    <a:pt x="3530" y="2280"/>
                    <a:pt x="4145" y="2280"/>
                  </a:cubicBezTo>
                  <a:cubicBezTo>
                    <a:pt x="4880" y="2268"/>
                    <a:pt x="5338" y="1798"/>
                    <a:pt x="5651" y="1219"/>
                  </a:cubicBezTo>
                  <a:cubicBezTo>
                    <a:pt x="5844" y="1701"/>
                    <a:pt x="6145" y="2111"/>
                    <a:pt x="6723" y="2195"/>
                  </a:cubicBezTo>
                  <a:cubicBezTo>
                    <a:pt x="6801" y="2208"/>
                    <a:pt x="6877" y="2214"/>
                    <a:pt x="6950" y="2214"/>
                  </a:cubicBezTo>
                  <a:cubicBezTo>
                    <a:pt x="7766" y="2214"/>
                    <a:pt x="8318" y="1452"/>
                    <a:pt x="8495" y="689"/>
                  </a:cubicBezTo>
                  <a:cubicBezTo>
                    <a:pt x="8552" y="458"/>
                    <a:pt x="8359" y="305"/>
                    <a:pt x="8174" y="305"/>
                  </a:cubicBezTo>
                  <a:cubicBezTo>
                    <a:pt x="8051" y="305"/>
                    <a:pt x="7931" y="373"/>
                    <a:pt x="7892" y="533"/>
                  </a:cubicBezTo>
                  <a:cubicBezTo>
                    <a:pt x="7794" y="964"/>
                    <a:pt x="7425" y="1594"/>
                    <a:pt x="6934" y="1594"/>
                  </a:cubicBezTo>
                  <a:cubicBezTo>
                    <a:pt x="6822" y="1594"/>
                    <a:pt x="6703" y="1561"/>
                    <a:pt x="6579" y="1484"/>
                  </a:cubicBezTo>
                  <a:cubicBezTo>
                    <a:pt x="6193" y="1243"/>
                    <a:pt x="6109" y="629"/>
                    <a:pt x="6049" y="219"/>
                  </a:cubicBezTo>
                  <a:cubicBezTo>
                    <a:pt x="6027" y="64"/>
                    <a:pt x="5921" y="1"/>
                    <a:pt x="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2753845" y="1475650"/>
              <a:ext cx="412559" cy="104528"/>
            </a:xfrm>
            <a:custGeom>
              <a:avLst/>
              <a:gdLst/>
              <a:ahLst/>
              <a:cxnLst/>
              <a:rect l="l" t="t" r="r" b="b"/>
              <a:pathLst>
                <a:path w="7728" h="1958" extrusionOk="0">
                  <a:moveTo>
                    <a:pt x="2771" y="0"/>
                  </a:moveTo>
                  <a:cubicBezTo>
                    <a:pt x="2610" y="0"/>
                    <a:pt x="2444" y="106"/>
                    <a:pt x="2451" y="292"/>
                  </a:cubicBezTo>
                  <a:cubicBezTo>
                    <a:pt x="2485" y="804"/>
                    <a:pt x="2162" y="1270"/>
                    <a:pt x="1641" y="1270"/>
                  </a:cubicBezTo>
                  <a:cubicBezTo>
                    <a:pt x="1622" y="1270"/>
                    <a:pt x="1603" y="1269"/>
                    <a:pt x="1583" y="1268"/>
                  </a:cubicBezTo>
                  <a:cubicBezTo>
                    <a:pt x="981" y="1232"/>
                    <a:pt x="896" y="714"/>
                    <a:pt x="583" y="316"/>
                  </a:cubicBezTo>
                  <a:cubicBezTo>
                    <a:pt x="551" y="263"/>
                    <a:pt x="496" y="238"/>
                    <a:pt x="441" y="238"/>
                  </a:cubicBezTo>
                  <a:cubicBezTo>
                    <a:pt x="371" y="238"/>
                    <a:pt x="302" y="278"/>
                    <a:pt x="282" y="352"/>
                  </a:cubicBezTo>
                  <a:cubicBezTo>
                    <a:pt x="1" y="1183"/>
                    <a:pt x="902" y="1957"/>
                    <a:pt x="1671" y="1957"/>
                  </a:cubicBezTo>
                  <a:cubicBezTo>
                    <a:pt x="1694" y="1957"/>
                    <a:pt x="1717" y="1956"/>
                    <a:pt x="1740" y="1955"/>
                  </a:cubicBezTo>
                  <a:cubicBezTo>
                    <a:pt x="2210" y="1931"/>
                    <a:pt x="2619" y="1678"/>
                    <a:pt x="2860" y="1280"/>
                  </a:cubicBezTo>
                  <a:cubicBezTo>
                    <a:pt x="3121" y="1688"/>
                    <a:pt x="3572" y="1946"/>
                    <a:pt x="4055" y="1946"/>
                  </a:cubicBezTo>
                  <a:cubicBezTo>
                    <a:pt x="4087" y="1946"/>
                    <a:pt x="4118" y="1945"/>
                    <a:pt x="4149" y="1943"/>
                  </a:cubicBezTo>
                  <a:cubicBezTo>
                    <a:pt x="4668" y="1907"/>
                    <a:pt x="5017" y="1581"/>
                    <a:pt x="5270" y="1184"/>
                  </a:cubicBezTo>
                  <a:cubicBezTo>
                    <a:pt x="5487" y="1557"/>
                    <a:pt x="5872" y="1798"/>
                    <a:pt x="6294" y="1822"/>
                  </a:cubicBezTo>
                  <a:cubicBezTo>
                    <a:pt x="6301" y="1823"/>
                    <a:pt x="6308" y="1823"/>
                    <a:pt x="6314" y="1823"/>
                  </a:cubicBezTo>
                  <a:cubicBezTo>
                    <a:pt x="7065" y="1823"/>
                    <a:pt x="7727" y="1153"/>
                    <a:pt x="7632" y="413"/>
                  </a:cubicBezTo>
                  <a:cubicBezTo>
                    <a:pt x="7620" y="256"/>
                    <a:pt x="7499" y="178"/>
                    <a:pt x="7379" y="178"/>
                  </a:cubicBezTo>
                  <a:cubicBezTo>
                    <a:pt x="7258" y="178"/>
                    <a:pt x="7138" y="256"/>
                    <a:pt x="7126" y="413"/>
                  </a:cubicBezTo>
                  <a:cubicBezTo>
                    <a:pt x="7079" y="795"/>
                    <a:pt x="6788" y="1210"/>
                    <a:pt x="6359" y="1210"/>
                  </a:cubicBezTo>
                  <a:cubicBezTo>
                    <a:pt x="6342" y="1210"/>
                    <a:pt x="6324" y="1209"/>
                    <a:pt x="6306" y="1208"/>
                  </a:cubicBezTo>
                  <a:cubicBezTo>
                    <a:pt x="5860" y="1172"/>
                    <a:pt x="5631" y="714"/>
                    <a:pt x="5680" y="304"/>
                  </a:cubicBezTo>
                  <a:cubicBezTo>
                    <a:pt x="5705" y="107"/>
                    <a:pt x="5569" y="17"/>
                    <a:pt x="5418" y="17"/>
                  </a:cubicBezTo>
                  <a:cubicBezTo>
                    <a:pt x="5282" y="17"/>
                    <a:pt x="5134" y="89"/>
                    <a:pt x="5077" y="220"/>
                  </a:cubicBezTo>
                  <a:cubicBezTo>
                    <a:pt x="4909" y="618"/>
                    <a:pt x="4680" y="1184"/>
                    <a:pt x="4222" y="1304"/>
                  </a:cubicBezTo>
                  <a:cubicBezTo>
                    <a:pt x="4155" y="1321"/>
                    <a:pt x="4091" y="1329"/>
                    <a:pt x="4029" y="1329"/>
                  </a:cubicBezTo>
                  <a:cubicBezTo>
                    <a:pt x="3480" y="1329"/>
                    <a:pt x="3140" y="697"/>
                    <a:pt x="3053" y="220"/>
                  </a:cubicBezTo>
                  <a:cubicBezTo>
                    <a:pt x="3026" y="69"/>
                    <a:pt x="2900" y="0"/>
                    <a:pt x="27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6" name="Google Shape;2326;p38"/>
          <p:cNvGrpSpPr/>
          <p:nvPr/>
        </p:nvGrpSpPr>
        <p:grpSpPr>
          <a:xfrm>
            <a:off x="1175659" y="3270086"/>
            <a:ext cx="587929" cy="273118"/>
            <a:chOff x="519209" y="1626036"/>
            <a:chExt cx="587929" cy="273118"/>
          </a:xfrm>
        </p:grpSpPr>
        <p:sp>
          <p:nvSpPr>
            <p:cNvPr id="2327" name="Google Shape;2327;p38"/>
            <p:cNvSpPr/>
            <p:nvPr/>
          </p:nvSpPr>
          <p:spPr>
            <a:xfrm>
              <a:off x="519209" y="1778236"/>
              <a:ext cx="522906" cy="120917"/>
            </a:xfrm>
            <a:custGeom>
              <a:avLst/>
              <a:gdLst/>
              <a:ahLst/>
              <a:cxnLst/>
              <a:rect l="l" t="t" r="r" b="b"/>
              <a:pathLst>
                <a:path w="9795" h="2265" extrusionOk="0">
                  <a:moveTo>
                    <a:pt x="6403" y="0"/>
                  </a:moveTo>
                  <a:cubicBezTo>
                    <a:pt x="6298" y="0"/>
                    <a:pt x="6194" y="47"/>
                    <a:pt x="6146" y="143"/>
                  </a:cubicBezTo>
                  <a:cubicBezTo>
                    <a:pt x="5905" y="624"/>
                    <a:pt x="5579" y="1287"/>
                    <a:pt x="5025" y="1444"/>
                  </a:cubicBezTo>
                  <a:cubicBezTo>
                    <a:pt x="4942" y="1469"/>
                    <a:pt x="4862" y="1481"/>
                    <a:pt x="4784" y="1481"/>
                  </a:cubicBezTo>
                  <a:cubicBezTo>
                    <a:pt x="4268" y="1481"/>
                    <a:pt x="3891" y="961"/>
                    <a:pt x="3796" y="468"/>
                  </a:cubicBezTo>
                  <a:cubicBezTo>
                    <a:pt x="3763" y="321"/>
                    <a:pt x="3622" y="244"/>
                    <a:pt x="3480" y="244"/>
                  </a:cubicBezTo>
                  <a:cubicBezTo>
                    <a:pt x="3367" y="244"/>
                    <a:pt x="3253" y="294"/>
                    <a:pt x="3194" y="396"/>
                  </a:cubicBezTo>
                  <a:cubicBezTo>
                    <a:pt x="2873" y="971"/>
                    <a:pt x="2480" y="1628"/>
                    <a:pt x="1774" y="1628"/>
                  </a:cubicBezTo>
                  <a:cubicBezTo>
                    <a:pt x="1711" y="1628"/>
                    <a:pt x="1647" y="1623"/>
                    <a:pt x="1579" y="1612"/>
                  </a:cubicBezTo>
                  <a:cubicBezTo>
                    <a:pt x="1278" y="1564"/>
                    <a:pt x="1001" y="1420"/>
                    <a:pt x="784" y="1203"/>
                  </a:cubicBezTo>
                  <a:cubicBezTo>
                    <a:pt x="639" y="1058"/>
                    <a:pt x="531" y="817"/>
                    <a:pt x="314" y="757"/>
                  </a:cubicBezTo>
                  <a:cubicBezTo>
                    <a:pt x="304" y="754"/>
                    <a:pt x="295" y="752"/>
                    <a:pt x="285" y="752"/>
                  </a:cubicBezTo>
                  <a:cubicBezTo>
                    <a:pt x="260" y="752"/>
                    <a:pt x="239" y="763"/>
                    <a:pt x="230" y="781"/>
                  </a:cubicBezTo>
                  <a:cubicBezTo>
                    <a:pt x="1" y="1034"/>
                    <a:pt x="242" y="1420"/>
                    <a:pt x="423" y="1637"/>
                  </a:cubicBezTo>
                  <a:cubicBezTo>
                    <a:pt x="712" y="1950"/>
                    <a:pt x="1097" y="2167"/>
                    <a:pt x="1519" y="2239"/>
                  </a:cubicBezTo>
                  <a:cubicBezTo>
                    <a:pt x="1622" y="2257"/>
                    <a:pt x="1722" y="2265"/>
                    <a:pt x="1818" y="2265"/>
                  </a:cubicBezTo>
                  <a:cubicBezTo>
                    <a:pt x="2515" y="2265"/>
                    <a:pt x="3019" y="1826"/>
                    <a:pt x="3411" y="1275"/>
                  </a:cubicBezTo>
                  <a:cubicBezTo>
                    <a:pt x="3698" y="1759"/>
                    <a:pt x="4195" y="2121"/>
                    <a:pt x="4785" y="2121"/>
                  </a:cubicBezTo>
                  <a:cubicBezTo>
                    <a:pt x="4813" y="2121"/>
                    <a:pt x="4840" y="2120"/>
                    <a:pt x="4869" y="2119"/>
                  </a:cubicBezTo>
                  <a:cubicBezTo>
                    <a:pt x="5543" y="2070"/>
                    <a:pt x="6001" y="1576"/>
                    <a:pt x="6338" y="1022"/>
                  </a:cubicBezTo>
                  <a:cubicBezTo>
                    <a:pt x="6664" y="1625"/>
                    <a:pt x="7230" y="2082"/>
                    <a:pt x="7941" y="2094"/>
                  </a:cubicBezTo>
                  <a:cubicBezTo>
                    <a:pt x="7947" y="2095"/>
                    <a:pt x="7954" y="2095"/>
                    <a:pt x="7960" y="2095"/>
                  </a:cubicBezTo>
                  <a:cubicBezTo>
                    <a:pt x="8672" y="2095"/>
                    <a:pt x="9794" y="1424"/>
                    <a:pt x="9531" y="588"/>
                  </a:cubicBezTo>
                  <a:cubicBezTo>
                    <a:pt x="9497" y="479"/>
                    <a:pt x="9401" y="420"/>
                    <a:pt x="9305" y="420"/>
                  </a:cubicBezTo>
                  <a:cubicBezTo>
                    <a:pt x="9231" y="420"/>
                    <a:pt x="9157" y="455"/>
                    <a:pt x="9110" y="528"/>
                  </a:cubicBezTo>
                  <a:cubicBezTo>
                    <a:pt x="8977" y="769"/>
                    <a:pt x="8929" y="1010"/>
                    <a:pt x="8724" y="1215"/>
                  </a:cubicBezTo>
                  <a:cubicBezTo>
                    <a:pt x="8507" y="1409"/>
                    <a:pt x="8224" y="1517"/>
                    <a:pt x="7938" y="1517"/>
                  </a:cubicBezTo>
                  <a:cubicBezTo>
                    <a:pt x="7923" y="1517"/>
                    <a:pt x="7908" y="1517"/>
                    <a:pt x="7893" y="1516"/>
                  </a:cubicBezTo>
                  <a:cubicBezTo>
                    <a:pt x="7218" y="1456"/>
                    <a:pt x="6796" y="829"/>
                    <a:pt x="6688" y="215"/>
                  </a:cubicBezTo>
                  <a:cubicBezTo>
                    <a:pt x="6668" y="74"/>
                    <a:pt x="6535" y="0"/>
                    <a:pt x="6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646640" y="1626036"/>
              <a:ext cx="460499" cy="105168"/>
            </a:xfrm>
            <a:custGeom>
              <a:avLst/>
              <a:gdLst/>
              <a:ahLst/>
              <a:cxnLst/>
              <a:rect l="l" t="t" r="r" b="b"/>
              <a:pathLst>
                <a:path w="8626" h="1970" extrusionOk="0">
                  <a:moveTo>
                    <a:pt x="6016" y="0"/>
                  </a:moveTo>
                  <a:cubicBezTo>
                    <a:pt x="5936" y="0"/>
                    <a:pt x="5855" y="41"/>
                    <a:pt x="5807" y="126"/>
                  </a:cubicBezTo>
                  <a:cubicBezTo>
                    <a:pt x="5590" y="584"/>
                    <a:pt x="5325" y="1174"/>
                    <a:pt x="4747" y="1234"/>
                  </a:cubicBezTo>
                  <a:cubicBezTo>
                    <a:pt x="4712" y="1238"/>
                    <a:pt x="4678" y="1239"/>
                    <a:pt x="4644" y="1239"/>
                  </a:cubicBezTo>
                  <a:cubicBezTo>
                    <a:pt x="4073" y="1239"/>
                    <a:pt x="3678" y="769"/>
                    <a:pt x="3542" y="234"/>
                  </a:cubicBezTo>
                  <a:cubicBezTo>
                    <a:pt x="3508" y="98"/>
                    <a:pt x="3412" y="39"/>
                    <a:pt x="3310" y="39"/>
                  </a:cubicBezTo>
                  <a:cubicBezTo>
                    <a:pt x="3196" y="39"/>
                    <a:pt x="3075" y="113"/>
                    <a:pt x="3024" y="234"/>
                  </a:cubicBezTo>
                  <a:cubicBezTo>
                    <a:pt x="2807" y="752"/>
                    <a:pt x="2373" y="1259"/>
                    <a:pt x="1795" y="1367"/>
                  </a:cubicBezTo>
                  <a:cubicBezTo>
                    <a:pt x="1736" y="1378"/>
                    <a:pt x="1676" y="1384"/>
                    <a:pt x="1617" y="1384"/>
                  </a:cubicBezTo>
                  <a:cubicBezTo>
                    <a:pt x="1102" y="1384"/>
                    <a:pt x="585" y="980"/>
                    <a:pt x="542" y="451"/>
                  </a:cubicBezTo>
                  <a:cubicBezTo>
                    <a:pt x="542" y="295"/>
                    <a:pt x="424" y="216"/>
                    <a:pt x="307" y="216"/>
                  </a:cubicBezTo>
                  <a:cubicBezTo>
                    <a:pt x="189" y="216"/>
                    <a:pt x="72" y="295"/>
                    <a:pt x="72" y="451"/>
                  </a:cubicBezTo>
                  <a:cubicBezTo>
                    <a:pt x="0" y="1299"/>
                    <a:pt x="793" y="1970"/>
                    <a:pt x="1616" y="1970"/>
                  </a:cubicBezTo>
                  <a:cubicBezTo>
                    <a:pt x="1623" y="1970"/>
                    <a:pt x="1631" y="1970"/>
                    <a:pt x="1638" y="1969"/>
                  </a:cubicBezTo>
                  <a:cubicBezTo>
                    <a:pt x="2337" y="1957"/>
                    <a:pt x="2903" y="1499"/>
                    <a:pt x="3265" y="933"/>
                  </a:cubicBezTo>
                  <a:cubicBezTo>
                    <a:pt x="3530" y="1415"/>
                    <a:pt x="4024" y="1728"/>
                    <a:pt x="4578" y="1765"/>
                  </a:cubicBezTo>
                  <a:cubicBezTo>
                    <a:pt x="4606" y="1766"/>
                    <a:pt x="4633" y="1767"/>
                    <a:pt x="4659" y="1767"/>
                  </a:cubicBezTo>
                  <a:cubicBezTo>
                    <a:pt x="5298" y="1767"/>
                    <a:pt x="5699" y="1358"/>
                    <a:pt x="6000" y="849"/>
                  </a:cubicBezTo>
                  <a:cubicBezTo>
                    <a:pt x="6280" y="1305"/>
                    <a:pt x="6745" y="1525"/>
                    <a:pt x="7210" y="1525"/>
                  </a:cubicBezTo>
                  <a:cubicBezTo>
                    <a:pt x="7765" y="1525"/>
                    <a:pt x="8318" y="1211"/>
                    <a:pt x="8554" y="608"/>
                  </a:cubicBezTo>
                  <a:cubicBezTo>
                    <a:pt x="8626" y="432"/>
                    <a:pt x="8460" y="294"/>
                    <a:pt x="8301" y="294"/>
                  </a:cubicBezTo>
                  <a:cubicBezTo>
                    <a:pt x="8220" y="294"/>
                    <a:pt x="8141" y="330"/>
                    <a:pt x="8096" y="415"/>
                  </a:cubicBezTo>
                  <a:cubicBezTo>
                    <a:pt x="7892" y="802"/>
                    <a:pt x="7524" y="997"/>
                    <a:pt x="7169" y="997"/>
                  </a:cubicBezTo>
                  <a:cubicBezTo>
                    <a:pt x="6751" y="997"/>
                    <a:pt x="6351" y="727"/>
                    <a:pt x="6253" y="186"/>
                  </a:cubicBezTo>
                  <a:cubicBezTo>
                    <a:pt x="6219" y="65"/>
                    <a:pt x="6118" y="0"/>
                    <a:pt x="6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9" name="Google Shape;2329;p38"/>
          <p:cNvGrpSpPr/>
          <p:nvPr/>
        </p:nvGrpSpPr>
        <p:grpSpPr>
          <a:xfrm>
            <a:off x="3388801" y="233323"/>
            <a:ext cx="523013" cy="299276"/>
            <a:chOff x="-763474" y="2280223"/>
            <a:chExt cx="523013" cy="299276"/>
          </a:xfrm>
        </p:grpSpPr>
        <p:sp>
          <p:nvSpPr>
            <p:cNvPr id="2330" name="Google Shape;2330;p38"/>
            <p:cNvSpPr/>
            <p:nvPr/>
          </p:nvSpPr>
          <p:spPr>
            <a:xfrm>
              <a:off x="-680887" y="2280223"/>
              <a:ext cx="341984" cy="119636"/>
            </a:xfrm>
            <a:custGeom>
              <a:avLst/>
              <a:gdLst/>
              <a:ahLst/>
              <a:cxnLst/>
              <a:rect l="l" t="t" r="r" b="b"/>
              <a:pathLst>
                <a:path w="6406" h="2241" extrusionOk="0">
                  <a:moveTo>
                    <a:pt x="3533" y="1"/>
                  </a:moveTo>
                  <a:cubicBezTo>
                    <a:pt x="3395" y="1"/>
                    <a:pt x="3246" y="87"/>
                    <a:pt x="3189" y="227"/>
                  </a:cubicBezTo>
                  <a:cubicBezTo>
                    <a:pt x="2948" y="806"/>
                    <a:pt x="2634" y="1492"/>
                    <a:pt x="1923" y="1553"/>
                  </a:cubicBezTo>
                  <a:cubicBezTo>
                    <a:pt x="1908" y="1553"/>
                    <a:pt x="1892" y="1554"/>
                    <a:pt x="1876" y="1554"/>
                  </a:cubicBezTo>
                  <a:cubicBezTo>
                    <a:pt x="1579" y="1554"/>
                    <a:pt x="1286" y="1446"/>
                    <a:pt x="1080" y="1251"/>
                  </a:cubicBezTo>
                  <a:cubicBezTo>
                    <a:pt x="887" y="1071"/>
                    <a:pt x="803" y="842"/>
                    <a:pt x="610" y="685"/>
                  </a:cubicBezTo>
                  <a:cubicBezTo>
                    <a:pt x="570" y="645"/>
                    <a:pt x="519" y="626"/>
                    <a:pt x="469" y="626"/>
                  </a:cubicBezTo>
                  <a:cubicBezTo>
                    <a:pt x="385" y="626"/>
                    <a:pt x="303" y="679"/>
                    <a:pt x="273" y="769"/>
                  </a:cubicBezTo>
                  <a:cubicBezTo>
                    <a:pt x="1" y="1609"/>
                    <a:pt x="1157" y="2240"/>
                    <a:pt x="1860" y="2240"/>
                  </a:cubicBezTo>
                  <a:cubicBezTo>
                    <a:pt x="1874" y="2240"/>
                    <a:pt x="1887" y="2240"/>
                    <a:pt x="1899" y="2239"/>
                  </a:cubicBezTo>
                  <a:cubicBezTo>
                    <a:pt x="2695" y="2203"/>
                    <a:pt x="3177" y="1697"/>
                    <a:pt x="3502" y="1083"/>
                  </a:cubicBezTo>
                  <a:cubicBezTo>
                    <a:pt x="3815" y="1541"/>
                    <a:pt x="4333" y="1842"/>
                    <a:pt x="4899" y="1878"/>
                  </a:cubicBezTo>
                  <a:cubicBezTo>
                    <a:pt x="4915" y="1878"/>
                    <a:pt x="4930" y="1879"/>
                    <a:pt x="4946" y="1879"/>
                  </a:cubicBezTo>
                  <a:cubicBezTo>
                    <a:pt x="5711" y="1879"/>
                    <a:pt x="6406" y="1296"/>
                    <a:pt x="6406" y="504"/>
                  </a:cubicBezTo>
                  <a:cubicBezTo>
                    <a:pt x="6406" y="298"/>
                    <a:pt x="6265" y="201"/>
                    <a:pt x="6115" y="201"/>
                  </a:cubicBezTo>
                  <a:cubicBezTo>
                    <a:pt x="5958" y="201"/>
                    <a:pt x="5792" y="307"/>
                    <a:pt x="5767" y="504"/>
                  </a:cubicBezTo>
                  <a:cubicBezTo>
                    <a:pt x="5717" y="928"/>
                    <a:pt x="5353" y="1226"/>
                    <a:pt x="4946" y="1226"/>
                  </a:cubicBezTo>
                  <a:cubicBezTo>
                    <a:pt x="4867" y="1226"/>
                    <a:pt x="4787" y="1215"/>
                    <a:pt x="4707" y="1191"/>
                  </a:cubicBezTo>
                  <a:cubicBezTo>
                    <a:pt x="4249" y="1071"/>
                    <a:pt x="3899" y="697"/>
                    <a:pt x="3803" y="227"/>
                  </a:cubicBezTo>
                  <a:cubicBezTo>
                    <a:pt x="3769" y="69"/>
                    <a:pt x="3655" y="1"/>
                    <a:pt x="35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-763474" y="2438189"/>
              <a:ext cx="523013" cy="141310"/>
            </a:xfrm>
            <a:custGeom>
              <a:avLst/>
              <a:gdLst/>
              <a:ahLst/>
              <a:cxnLst/>
              <a:rect l="l" t="t" r="r" b="b"/>
              <a:pathLst>
                <a:path w="9797" h="2647" extrusionOk="0">
                  <a:moveTo>
                    <a:pt x="9465" y="0"/>
                  </a:moveTo>
                  <a:cubicBezTo>
                    <a:pt x="9299" y="0"/>
                    <a:pt x="9133" y="106"/>
                    <a:pt x="9133" y="317"/>
                  </a:cubicBezTo>
                  <a:cubicBezTo>
                    <a:pt x="9121" y="1001"/>
                    <a:pt x="8602" y="1362"/>
                    <a:pt x="8081" y="1362"/>
                  </a:cubicBezTo>
                  <a:cubicBezTo>
                    <a:pt x="7620" y="1362"/>
                    <a:pt x="7156" y="1079"/>
                    <a:pt x="7037" y="485"/>
                  </a:cubicBezTo>
                  <a:cubicBezTo>
                    <a:pt x="7008" y="343"/>
                    <a:pt x="6902" y="281"/>
                    <a:pt x="6787" y="281"/>
                  </a:cubicBezTo>
                  <a:cubicBezTo>
                    <a:pt x="6659" y="281"/>
                    <a:pt x="6521" y="358"/>
                    <a:pt x="6471" y="485"/>
                  </a:cubicBezTo>
                  <a:cubicBezTo>
                    <a:pt x="6254" y="1112"/>
                    <a:pt x="5820" y="1835"/>
                    <a:pt x="5133" y="2003"/>
                  </a:cubicBezTo>
                  <a:cubicBezTo>
                    <a:pt x="5040" y="2027"/>
                    <a:pt x="4949" y="2038"/>
                    <a:pt x="4859" y="2038"/>
                  </a:cubicBezTo>
                  <a:cubicBezTo>
                    <a:pt x="4217" y="2038"/>
                    <a:pt x="3690" y="1465"/>
                    <a:pt x="3711" y="799"/>
                  </a:cubicBezTo>
                  <a:cubicBezTo>
                    <a:pt x="3718" y="617"/>
                    <a:pt x="3556" y="510"/>
                    <a:pt x="3401" y="510"/>
                  </a:cubicBezTo>
                  <a:cubicBezTo>
                    <a:pt x="3278" y="510"/>
                    <a:pt x="3160" y="577"/>
                    <a:pt x="3133" y="726"/>
                  </a:cubicBezTo>
                  <a:cubicBezTo>
                    <a:pt x="3013" y="1341"/>
                    <a:pt x="2627" y="1967"/>
                    <a:pt x="1928" y="2003"/>
                  </a:cubicBezTo>
                  <a:cubicBezTo>
                    <a:pt x="1906" y="2004"/>
                    <a:pt x="1883" y="2005"/>
                    <a:pt x="1862" y="2005"/>
                  </a:cubicBezTo>
                  <a:cubicBezTo>
                    <a:pt x="1160" y="2005"/>
                    <a:pt x="1012" y="1443"/>
                    <a:pt x="988" y="859"/>
                  </a:cubicBezTo>
                  <a:cubicBezTo>
                    <a:pt x="988" y="736"/>
                    <a:pt x="889" y="653"/>
                    <a:pt x="783" y="653"/>
                  </a:cubicBezTo>
                  <a:cubicBezTo>
                    <a:pt x="733" y="653"/>
                    <a:pt x="682" y="671"/>
                    <a:pt x="639" y="714"/>
                  </a:cubicBezTo>
                  <a:cubicBezTo>
                    <a:pt x="0" y="1437"/>
                    <a:pt x="808" y="2473"/>
                    <a:pt x="1579" y="2618"/>
                  </a:cubicBezTo>
                  <a:cubicBezTo>
                    <a:pt x="1684" y="2638"/>
                    <a:pt x="1787" y="2647"/>
                    <a:pt x="1887" y="2647"/>
                  </a:cubicBezTo>
                  <a:cubicBezTo>
                    <a:pt x="2522" y="2647"/>
                    <a:pt x="3051" y="2269"/>
                    <a:pt x="3374" y="1738"/>
                  </a:cubicBezTo>
                  <a:cubicBezTo>
                    <a:pt x="3677" y="2286"/>
                    <a:pt x="4250" y="2619"/>
                    <a:pt x="4875" y="2619"/>
                  </a:cubicBezTo>
                  <a:cubicBezTo>
                    <a:pt x="4897" y="2619"/>
                    <a:pt x="4919" y="2619"/>
                    <a:pt x="4940" y="2618"/>
                  </a:cubicBezTo>
                  <a:cubicBezTo>
                    <a:pt x="5760" y="2582"/>
                    <a:pt x="6374" y="1979"/>
                    <a:pt x="6748" y="1280"/>
                  </a:cubicBezTo>
                  <a:cubicBezTo>
                    <a:pt x="7061" y="1761"/>
                    <a:pt x="7591" y="2045"/>
                    <a:pt x="8157" y="2045"/>
                  </a:cubicBezTo>
                  <a:cubicBezTo>
                    <a:pt x="8201" y="2045"/>
                    <a:pt x="8246" y="2043"/>
                    <a:pt x="8290" y="2040"/>
                  </a:cubicBezTo>
                  <a:cubicBezTo>
                    <a:pt x="9157" y="1943"/>
                    <a:pt x="9772" y="1160"/>
                    <a:pt x="9796" y="317"/>
                  </a:cubicBezTo>
                  <a:cubicBezTo>
                    <a:pt x="9796" y="106"/>
                    <a:pt x="9630" y="0"/>
                    <a:pt x="9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2" name="Google Shape;2332;p38"/>
          <p:cNvGrpSpPr/>
          <p:nvPr/>
        </p:nvGrpSpPr>
        <p:grpSpPr>
          <a:xfrm>
            <a:off x="8576273" y="1801733"/>
            <a:ext cx="316520" cy="280805"/>
            <a:chOff x="973073" y="2327408"/>
            <a:chExt cx="316520" cy="280805"/>
          </a:xfrm>
        </p:grpSpPr>
        <p:sp>
          <p:nvSpPr>
            <p:cNvPr id="2333" name="Google Shape;2333;p38"/>
            <p:cNvSpPr/>
            <p:nvPr/>
          </p:nvSpPr>
          <p:spPr>
            <a:xfrm>
              <a:off x="973073" y="2453824"/>
              <a:ext cx="155083" cy="154389"/>
            </a:xfrm>
            <a:custGeom>
              <a:avLst/>
              <a:gdLst/>
              <a:ahLst/>
              <a:cxnLst/>
              <a:rect l="l" t="t" r="r" b="b"/>
              <a:pathLst>
                <a:path w="2905" h="2892" extrusionOk="0">
                  <a:moveTo>
                    <a:pt x="1499" y="1"/>
                  </a:moveTo>
                  <a:cubicBezTo>
                    <a:pt x="1417" y="1"/>
                    <a:pt x="1334" y="10"/>
                    <a:pt x="1254" y="30"/>
                  </a:cubicBezTo>
                  <a:cubicBezTo>
                    <a:pt x="1133" y="30"/>
                    <a:pt x="1001" y="66"/>
                    <a:pt x="892" y="127"/>
                  </a:cubicBezTo>
                  <a:cubicBezTo>
                    <a:pt x="772" y="163"/>
                    <a:pt x="663" y="223"/>
                    <a:pt x="579" y="307"/>
                  </a:cubicBezTo>
                  <a:cubicBezTo>
                    <a:pt x="470" y="380"/>
                    <a:pt x="374" y="464"/>
                    <a:pt x="314" y="573"/>
                  </a:cubicBezTo>
                  <a:cubicBezTo>
                    <a:pt x="229" y="657"/>
                    <a:pt x="169" y="765"/>
                    <a:pt x="133" y="886"/>
                  </a:cubicBezTo>
                  <a:cubicBezTo>
                    <a:pt x="49" y="1054"/>
                    <a:pt x="1" y="1247"/>
                    <a:pt x="13" y="1440"/>
                  </a:cubicBezTo>
                  <a:cubicBezTo>
                    <a:pt x="25" y="1573"/>
                    <a:pt x="49" y="1705"/>
                    <a:pt x="61" y="1826"/>
                  </a:cubicBezTo>
                  <a:lnTo>
                    <a:pt x="205" y="2175"/>
                  </a:lnTo>
                  <a:lnTo>
                    <a:pt x="434" y="2464"/>
                  </a:lnTo>
                  <a:lnTo>
                    <a:pt x="723" y="2693"/>
                  </a:lnTo>
                  <a:lnTo>
                    <a:pt x="1073" y="2838"/>
                  </a:lnTo>
                  <a:cubicBezTo>
                    <a:pt x="1178" y="2873"/>
                    <a:pt x="1292" y="2892"/>
                    <a:pt x="1406" y="2892"/>
                  </a:cubicBezTo>
                  <a:cubicBezTo>
                    <a:pt x="1488" y="2892"/>
                    <a:pt x="1571" y="2882"/>
                    <a:pt x="1651" y="2862"/>
                  </a:cubicBezTo>
                  <a:cubicBezTo>
                    <a:pt x="1772" y="2862"/>
                    <a:pt x="1904" y="2826"/>
                    <a:pt x="2013" y="2765"/>
                  </a:cubicBezTo>
                  <a:cubicBezTo>
                    <a:pt x="2193" y="2705"/>
                    <a:pt x="2350" y="2609"/>
                    <a:pt x="2471" y="2464"/>
                  </a:cubicBezTo>
                  <a:lnTo>
                    <a:pt x="2483" y="2452"/>
                  </a:lnTo>
                  <a:cubicBezTo>
                    <a:pt x="2736" y="2175"/>
                    <a:pt x="2880" y="1814"/>
                    <a:pt x="2904" y="1440"/>
                  </a:cubicBezTo>
                  <a:lnTo>
                    <a:pt x="2844" y="1079"/>
                  </a:lnTo>
                  <a:cubicBezTo>
                    <a:pt x="2784" y="838"/>
                    <a:pt x="2651" y="621"/>
                    <a:pt x="2483" y="452"/>
                  </a:cubicBezTo>
                  <a:lnTo>
                    <a:pt x="2471" y="428"/>
                  </a:lnTo>
                  <a:lnTo>
                    <a:pt x="2169" y="211"/>
                  </a:lnTo>
                  <a:lnTo>
                    <a:pt x="1832" y="54"/>
                  </a:lnTo>
                  <a:cubicBezTo>
                    <a:pt x="1727" y="19"/>
                    <a:pt x="1613" y="1"/>
                    <a:pt x="14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1075359" y="2327408"/>
              <a:ext cx="119049" cy="119049"/>
            </a:xfrm>
            <a:custGeom>
              <a:avLst/>
              <a:gdLst/>
              <a:ahLst/>
              <a:cxnLst/>
              <a:rect l="l" t="t" r="r" b="b"/>
              <a:pathLst>
                <a:path w="2230" h="2230" extrusionOk="0">
                  <a:moveTo>
                    <a:pt x="1115" y="1"/>
                  </a:moveTo>
                  <a:cubicBezTo>
                    <a:pt x="829" y="1"/>
                    <a:pt x="543" y="109"/>
                    <a:pt x="326" y="326"/>
                  </a:cubicBezTo>
                  <a:cubicBezTo>
                    <a:pt x="229" y="422"/>
                    <a:pt x="145" y="543"/>
                    <a:pt x="97" y="675"/>
                  </a:cubicBezTo>
                  <a:cubicBezTo>
                    <a:pt x="36" y="820"/>
                    <a:pt x="0" y="965"/>
                    <a:pt x="12" y="1121"/>
                  </a:cubicBezTo>
                  <a:cubicBezTo>
                    <a:pt x="12" y="1410"/>
                    <a:pt x="133" y="1687"/>
                    <a:pt x="338" y="1904"/>
                  </a:cubicBezTo>
                  <a:cubicBezTo>
                    <a:pt x="543" y="2097"/>
                    <a:pt x="832" y="2218"/>
                    <a:pt x="1121" y="2230"/>
                  </a:cubicBezTo>
                  <a:cubicBezTo>
                    <a:pt x="1410" y="2218"/>
                    <a:pt x="1699" y="2109"/>
                    <a:pt x="1904" y="1904"/>
                  </a:cubicBezTo>
                  <a:cubicBezTo>
                    <a:pt x="2012" y="1796"/>
                    <a:pt x="2085" y="1675"/>
                    <a:pt x="2133" y="1543"/>
                  </a:cubicBezTo>
                  <a:cubicBezTo>
                    <a:pt x="2205" y="1410"/>
                    <a:pt x="2229" y="1266"/>
                    <a:pt x="2229" y="1109"/>
                  </a:cubicBezTo>
                  <a:cubicBezTo>
                    <a:pt x="2229" y="820"/>
                    <a:pt x="2109" y="531"/>
                    <a:pt x="1904" y="326"/>
                  </a:cubicBezTo>
                  <a:cubicBezTo>
                    <a:pt x="1687" y="109"/>
                    <a:pt x="1401" y="1"/>
                    <a:pt x="1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1189176" y="2472135"/>
              <a:ext cx="100417" cy="77889"/>
            </a:xfrm>
            <a:custGeom>
              <a:avLst/>
              <a:gdLst/>
              <a:ahLst/>
              <a:cxnLst/>
              <a:rect l="l" t="t" r="r" b="b"/>
              <a:pathLst>
                <a:path w="1881" h="1459" extrusionOk="0">
                  <a:moveTo>
                    <a:pt x="941" y="1"/>
                  </a:moveTo>
                  <a:cubicBezTo>
                    <a:pt x="1" y="1"/>
                    <a:pt x="1" y="1458"/>
                    <a:pt x="941" y="1458"/>
                  </a:cubicBezTo>
                  <a:cubicBezTo>
                    <a:pt x="1881" y="1458"/>
                    <a:pt x="1881" y="1"/>
                    <a:pt x="9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38"/>
          <p:cNvGrpSpPr/>
          <p:nvPr/>
        </p:nvGrpSpPr>
        <p:grpSpPr>
          <a:xfrm>
            <a:off x="6457359" y="4017216"/>
            <a:ext cx="291429" cy="317961"/>
            <a:chOff x="1266984" y="6250353"/>
            <a:chExt cx="291429" cy="317961"/>
          </a:xfrm>
        </p:grpSpPr>
        <p:sp>
          <p:nvSpPr>
            <p:cNvPr id="2337" name="Google Shape;2337;p38"/>
            <p:cNvSpPr/>
            <p:nvPr/>
          </p:nvSpPr>
          <p:spPr>
            <a:xfrm>
              <a:off x="1375036" y="6250353"/>
              <a:ext cx="131914" cy="132768"/>
            </a:xfrm>
            <a:custGeom>
              <a:avLst/>
              <a:gdLst/>
              <a:ahLst/>
              <a:cxnLst/>
              <a:rect l="l" t="t" r="r" b="b"/>
              <a:pathLst>
                <a:path w="2471" h="2487" extrusionOk="0">
                  <a:moveTo>
                    <a:pt x="1235" y="0"/>
                  </a:moveTo>
                  <a:cubicBezTo>
                    <a:pt x="1181" y="0"/>
                    <a:pt x="1127" y="9"/>
                    <a:pt x="1073" y="27"/>
                  </a:cubicBezTo>
                  <a:cubicBezTo>
                    <a:pt x="964" y="27"/>
                    <a:pt x="856" y="51"/>
                    <a:pt x="760" y="111"/>
                  </a:cubicBezTo>
                  <a:cubicBezTo>
                    <a:pt x="615" y="160"/>
                    <a:pt x="470" y="244"/>
                    <a:pt x="362" y="365"/>
                  </a:cubicBezTo>
                  <a:lnTo>
                    <a:pt x="169" y="618"/>
                  </a:lnTo>
                  <a:cubicBezTo>
                    <a:pt x="133" y="714"/>
                    <a:pt x="85" y="810"/>
                    <a:pt x="49" y="919"/>
                  </a:cubicBezTo>
                  <a:lnTo>
                    <a:pt x="0" y="1244"/>
                  </a:lnTo>
                  <a:lnTo>
                    <a:pt x="49" y="1569"/>
                  </a:lnTo>
                  <a:cubicBezTo>
                    <a:pt x="85" y="1666"/>
                    <a:pt x="133" y="1762"/>
                    <a:pt x="169" y="1871"/>
                  </a:cubicBezTo>
                  <a:cubicBezTo>
                    <a:pt x="241" y="2015"/>
                    <a:pt x="350" y="2136"/>
                    <a:pt x="494" y="2220"/>
                  </a:cubicBezTo>
                  <a:cubicBezTo>
                    <a:pt x="567" y="2292"/>
                    <a:pt x="663" y="2353"/>
                    <a:pt x="760" y="2377"/>
                  </a:cubicBezTo>
                  <a:cubicBezTo>
                    <a:pt x="889" y="2441"/>
                    <a:pt x="1038" y="2487"/>
                    <a:pt x="1189" y="2487"/>
                  </a:cubicBezTo>
                  <a:cubicBezTo>
                    <a:pt x="1207" y="2487"/>
                    <a:pt x="1224" y="2486"/>
                    <a:pt x="1241" y="2485"/>
                  </a:cubicBezTo>
                  <a:lnTo>
                    <a:pt x="1254" y="2485"/>
                  </a:lnTo>
                  <a:cubicBezTo>
                    <a:pt x="1579" y="2473"/>
                    <a:pt x="1880" y="2341"/>
                    <a:pt x="2121" y="2124"/>
                  </a:cubicBezTo>
                  <a:lnTo>
                    <a:pt x="2302" y="1883"/>
                  </a:lnTo>
                  <a:cubicBezTo>
                    <a:pt x="2410" y="1690"/>
                    <a:pt x="2470" y="1485"/>
                    <a:pt x="2470" y="1268"/>
                  </a:cubicBezTo>
                  <a:lnTo>
                    <a:pt x="2470" y="1256"/>
                  </a:lnTo>
                  <a:cubicBezTo>
                    <a:pt x="2458" y="1136"/>
                    <a:pt x="2446" y="1027"/>
                    <a:pt x="2434" y="919"/>
                  </a:cubicBezTo>
                  <a:cubicBezTo>
                    <a:pt x="2386" y="810"/>
                    <a:pt x="2350" y="714"/>
                    <a:pt x="2302" y="618"/>
                  </a:cubicBezTo>
                  <a:cubicBezTo>
                    <a:pt x="2230" y="473"/>
                    <a:pt x="2121" y="352"/>
                    <a:pt x="1989" y="268"/>
                  </a:cubicBezTo>
                  <a:cubicBezTo>
                    <a:pt x="1916" y="196"/>
                    <a:pt x="1820" y="136"/>
                    <a:pt x="1711" y="111"/>
                  </a:cubicBezTo>
                  <a:cubicBezTo>
                    <a:pt x="1615" y="51"/>
                    <a:pt x="1507" y="27"/>
                    <a:pt x="1398" y="27"/>
                  </a:cubicBezTo>
                  <a:cubicBezTo>
                    <a:pt x="1344" y="9"/>
                    <a:pt x="1290" y="0"/>
                    <a:pt x="1235" y="0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266984" y="6459516"/>
              <a:ext cx="139602" cy="108799"/>
            </a:xfrm>
            <a:custGeom>
              <a:avLst/>
              <a:gdLst/>
              <a:ahLst/>
              <a:cxnLst/>
              <a:rect l="l" t="t" r="r" b="b"/>
              <a:pathLst>
                <a:path w="2615" h="2038" extrusionOk="0">
                  <a:moveTo>
                    <a:pt x="1302" y="1"/>
                  </a:moveTo>
                  <a:cubicBezTo>
                    <a:pt x="0" y="1"/>
                    <a:pt x="0" y="2037"/>
                    <a:pt x="1302" y="2037"/>
                  </a:cubicBezTo>
                  <a:cubicBezTo>
                    <a:pt x="2615" y="2037"/>
                    <a:pt x="2615" y="1"/>
                    <a:pt x="1302" y="1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460559" y="6408587"/>
              <a:ext cx="97855" cy="89100"/>
            </a:xfrm>
            <a:custGeom>
              <a:avLst/>
              <a:gdLst/>
              <a:ahLst/>
              <a:cxnLst/>
              <a:rect l="l" t="t" r="r" b="b"/>
              <a:pathLst>
                <a:path w="1833" h="1669" extrusionOk="0">
                  <a:moveTo>
                    <a:pt x="917" y="0"/>
                  </a:moveTo>
                  <a:cubicBezTo>
                    <a:pt x="703" y="0"/>
                    <a:pt x="489" y="81"/>
                    <a:pt x="326" y="244"/>
                  </a:cubicBezTo>
                  <a:cubicBezTo>
                    <a:pt x="1" y="569"/>
                    <a:pt x="1" y="1099"/>
                    <a:pt x="326" y="1425"/>
                  </a:cubicBezTo>
                  <a:cubicBezTo>
                    <a:pt x="489" y="1587"/>
                    <a:pt x="703" y="1669"/>
                    <a:pt x="917" y="1669"/>
                  </a:cubicBezTo>
                  <a:cubicBezTo>
                    <a:pt x="1131" y="1669"/>
                    <a:pt x="1344" y="1587"/>
                    <a:pt x="1507" y="1425"/>
                  </a:cubicBezTo>
                  <a:cubicBezTo>
                    <a:pt x="1832" y="1099"/>
                    <a:pt x="1832" y="569"/>
                    <a:pt x="1507" y="244"/>
                  </a:cubicBezTo>
                  <a:cubicBezTo>
                    <a:pt x="1344" y="81"/>
                    <a:pt x="1131" y="0"/>
                    <a:pt x="917" y="0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0" name="Google Shape;2340;p38"/>
          <p:cNvGrpSpPr/>
          <p:nvPr/>
        </p:nvGrpSpPr>
        <p:grpSpPr>
          <a:xfrm>
            <a:off x="228525" y="2650432"/>
            <a:ext cx="299170" cy="320203"/>
            <a:chOff x="52250" y="3352882"/>
            <a:chExt cx="299170" cy="320203"/>
          </a:xfrm>
        </p:grpSpPr>
        <p:sp>
          <p:nvSpPr>
            <p:cNvPr id="2341" name="Google Shape;2341;p38"/>
            <p:cNvSpPr/>
            <p:nvPr/>
          </p:nvSpPr>
          <p:spPr>
            <a:xfrm>
              <a:off x="52250" y="3431198"/>
              <a:ext cx="176277" cy="136399"/>
            </a:xfrm>
            <a:custGeom>
              <a:avLst/>
              <a:gdLst/>
              <a:ahLst/>
              <a:cxnLst/>
              <a:rect l="l" t="t" r="r" b="b"/>
              <a:pathLst>
                <a:path w="3302" h="2555" extrusionOk="0">
                  <a:moveTo>
                    <a:pt x="1651" y="0"/>
                  </a:moveTo>
                  <a:cubicBezTo>
                    <a:pt x="0" y="0"/>
                    <a:pt x="0" y="2555"/>
                    <a:pt x="1651" y="2555"/>
                  </a:cubicBezTo>
                  <a:cubicBezTo>
                    <a:pt x="3302" y="2555"/>
                    <a:pt x="3290" y="0"/>
                    <a:pt x="16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8"/>
            <p:cNvSpPr/>
            <p:nvPr/>
          </p:nvSpPr>
          <p:spPr>
            <a:xfrm>
              <a:off x="246518" y="3352882"/>
              <a:ext cx="104902" cy="95719"/>
            </a:xfrm>
            <a:custGeom>
              <a:avLst/>
              <a:gdLst/>
              <a:ahLst/>
              <a:cxnLst/>
              <a:rect l="l" t="t" r="r" b="b"/>
              <a:pathLst>
                <a:path w="1965" h="1793" extrusionOk="0">
                  <a:moveTo>
                    <a:pt x="982" y="0"/>
                  </a:moveTo>
                  <a:cubicBezTo>
                    <a:pt x="753" y="0"/>
                    <a:pt x="524" y="88"/>
                    <a:pt x="350" y="262"/>
                  </a:cubicBezTo>
                  <a:cubicBezTo>
                    <a:pt x="0" y="612"/>
                    <a:pt x="0" y="1178"/>
                    <a:pt x="350" y="1528"/>
                  </a:cubicBezTo>
                  <a:cubicBezTo>
                    <a:pt x="518" y="1696"/>
                    <a:pt x="747" y="1793"/>
                    <a:pt x="976" y="1793"/>
                  </a:cubicBezTo>
                  <a:cubicBezTo>
                    <a:pt x="1217" y="1793"/>
                    <a:pt x="1446" y="1696"/>
                    <a:pt x="1615" y="1528"/>
                  </a:cubicBezTo>
                  <a:cubicBezTo>
                    <a:pt x="1964" y="1178"/>
                    <a:pt x="1964" y="612"/>
                    <a:pt x="1615" y="262"/>
                  </a:cubicBezTo>
                  <a:cubicBezTo>
                    <a:pt x="1440" y="88"/>
                    <a:pt x="1211" y="0"/>
                    <a:pt x="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8"/>
            <p:cNvSpPr/>
            <p:nvPr/>
          </p:nvSpPr>
          <p:spPr>
            <a:xfrm>
              <a:off x="213046" y="3550994"/>
              <a:ext cx="122252" cy="122091"/>
            </a:xfrm>
            <a:custGeom>
              <a:avLst/>
              <a:gdLst/>
              <a:ahLst/>
              <a:cxnLst/>
              <a:rect l="l" t="t" r="r" b="b"/>
              <a:pathLst>
                <a:path w="2290" h="2287" extrusionOk="0">
                  <a:moveTo>
                    <a:pt x="1145" y="0"/>
                  </a:moveTo>
                  <a:cubicBezTo>
                    <a:pt x="853" y="0"/>
                    <a:pt x="561" y="112"/>
                    <a:pt x="338" y="335"/>
                  </a:cubicBezTo>
                  <a:cubicBezTo>
                    <a:pt x="133" y="552"/>
                    <a:pt x="13" y="841"/>
                    <a:pt x="1" y="1142"/>
                  </a:cubicBezTo>
                  <a:cubicBezTo>
                    <a:pt x="1" y="1443"/>
                    <a:pt x="121" y="1732"/>
                    <a:pt x="338" y="1949"/>
                  </a:cubicBezTo>
                  <a:cubicBezTo>
                    <a:pt x="555" y="2166"/>
                    <a:pt x="844" y="2287"/>
                    <a:pt x="1145" y="2287"/>
                  </a:cubicBezTo>
                  <a:cubicBezTo>
                    <a:pt x="1446" y="2287"/>
                    <a:pt x="1736" y="2166"/>
                    <a:pt x="1952" y="1949"/>
                  </a:cubicBezTo>
                  <a:cubicBezTo>
                    <a:pt x="2157" y="1732"/>
                    <a:pt x="2278" y="1443"/>
                    <a:pt x="2290" y="1142"/>
                  </a:cubicBezTo>
                  <a:cubicBezTo>
                    <a:pt x="2290" y="841"/>
                    <a:pt x="2169" y="552"/>
                    <a:pt x="1952" y="335"/>
                  </a:cubicBezTo>
                  <a:cubicBezTo>
                    <a:pt x="1730" y="112"/>
                    <a:pt x="1437" y="0"/>
                    <a:pt x="1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4" name="Google Shape;2344;p38"/>
          <p:cNvGrpSpPr/>
          <p:nvPr/>
        </p:nvGrpSpPr>
        <p:grpSpPr>
          <a:xfrm>
            <a:off x="259750" y="146694"/>
            <a:ext cx="608536" cy="280485"/>
            <a:chOff x="3012400" y="4554419"/>
            <a:chExt cx="608536" cy="280485"/>
          </a:xfrm>
        </p:grpSpPr>
        <p:sp>
          <p:nvSpPr>
            <p:cNvPr id="2345" name="Google Shape;2345;p38"/>
            <p:cNvSpPr/>
            <p:nvPr/>
          </p:nvSpPr>
          <p:spPr>
            <a:xfrm>
              <a:off x="3476797" y="4554419"/>
              <a:ext cx="144139" cy="134584"/>
            </a:xfrm>
            <a:custGeom>
              <a:avLst/>
              <a:gdLst/>
              <a:ahLst/>
              <a:cxnLst/>
              <a:rect l="l" t="t" r="r" b="b"/>
              <a:pathLst>
                <a:path w="2700" h="2521" extrusionOk="0">
                  <a:moveTo>
                    <a:pt x="1386" y="1"/>
                  </a:moveTo>
                  <a:cubicBezTo>
                    <a:pt x="1279" y="1"/>
                    <a:pt x="1169" y="15"/>
                    <a:pt x="1061" y="46"/>
                  </a:cubicBezTo>
                  <a:cubicBezTo>
                    <a:pt x="374" y="238"/>
                    <a:pt x="0" y="973"/>
                    <a:pt x="253" y="1636"/>
                  </a:cubicBezTo>
                  <a:cubicBezTo>
                    <a:pt x="362" y="2046"/>
                    <a:pt x="675" y="2359"/>
                    <a:pt x="1085" y="2479"/>
                  </a:cubicBezTo>
                  <a:lnTo>
                    <a:pt x="1121" y="2479"/>
                  </a:lnTo>
                  <a:cubicBezTo>
                    <a:pt x="1216" y="2507"/>
                    <a:pt x="1314" y="2521"/>
                    <a:pt x="1414" y="2521"/>
                  </a:cubicBezTo>
                  <a:cubicBezTo>
                    <a:pt x="1617" y="2521"/>
                    <a:pt x="1822" y="2464"/>
                    <a:pt x="2000" y="2359"/>
                  </a:cubicBezTo>
                  <a:cubicBezTo>
                    <a:pt x="2470" y="2082"/>
                    <a:pt x="2699" y="1528"/>
                    <a:pt x="2567" y="997"/>
                  </a:cubicBezTo>
                  <a:cubicBezTo>
                    <a:pt x="2465" y="409"/>
                    <a:pt x="1954" y="1"/>
                    <a:pt x="1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8"/>
            <p:cNvSpPr/>
            <p:nvPr/>
          </p:nvSpPr>
          <p:spPr>
            <a:xfrm>
              <a:off x="3519238" y="4746445"/>
              <a:ext cx="97161" cy="88459"/>
            </a:xfrm>
            <a:custGeom>
              <a:avLst/>
              <a:gdLst/>
              <a:ahLst/>
              <a:cxnLst/>
              <a:rect l="l" t="t" r="r" b="b"/>
              <a:pathLst>
                <a:path w="1820" h="1657" extrusionOk="0">
                  <a:moveTo>
                    <a:pt x="910" y="0"/>
                  </a:moveTo>
                  <a:cubicBezTo>
                    <a:pt x="699" y="0"/>
                    <a:pt x="489" y="81"/>
                    <a:pt x="326" y="244"/>
                  </a:cubicBezTo>
                  <a:cubicBezTo>
                    <a:pt x="1" y="569"/>
                    <a:pt x="1" y="1087"/>
                    <a:pt x="326" y="1413"/>
                  </a:cubicBezTo>
                  <a:cubicBezTo>
                    <a:pt x="489" y="1575"/>
                    <a:pt x="699" y="1657"/>
                    <a:pt x="910" y="1657"/>
                  </a:cubicBezTo>
                  <a:cubicBezTo>
                    <a:pt x="1121" y="1657"/>
                    <a:pt x="1332" y="1575"/>
                    <a:pt x="1495" y="1413"/>
                  </a:cubicBezTo>
                  <a:cubicBezTo>
                    <a:pt x="1820" y="1087"/>
                    <a:pt x="1820" y="569"/>
                    <a:pt x="1495" y="244"/>
                  </a:cubicBezTo>
                  <a:cubicBezTo>
                    <a:pt x="1332" y="81"/>
                    <a:pt x="1121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8"/>
            <p:cNvSpPr/>
            <p:nvPr/>
          </p:nvSpPr>
          <p:spPr>
            <a:xfrm>
              <a:off x="3012400" y="4610206"/>
              <a:ext cx="115151" cy="114084"/>
            </a:xfrm>
            <a:custGeom>
              <a:avLst/>
              <a:gdLst/>
              <a:ahLst/>
              <a:cxnLst/>
              <a:rect l="l" t="t" r="r" b="b"/>
              <a:pathLst>
                <a:path w="2157" h="2137" extrusionOk="0">
                  <a:moveTo>
                    <a:pt x="1072" y="1"/>
                  </a:moveTo>
                  <a:cubicBezTo>
                    <a:pt x="795" y="1"/>
                    <a:pt x="530" y="109"/>
                    <a:pt x="325" y="314"/>
                  </a:cubicBezTo>
                  <a:cubicBezTo>
                    <a:pt x="217" y="410"/>
                    <a:pt x="145" y="519"/>
                    <a:pt x="108" y="651"/>
                  </a:cubicBezTo>
                  <a:cubicBezTo>
                    <a:pt x="36" y="784"/>
                    <a:pt x="0" y="928"/>
                    <a:pt x="12" y="1073"/>
                  </a:cubicBezTo>
                  <a:cubicBezTo>
                    <a:pt x="12" y="1350"/>
                    <a:pt x="121" y="1615"/>
                    <a:pt x="325" y="1820"/>
                  </a:cubicBezTo>
                  <a:cubicBezTo>
                    <a:pt x="536" y="2031"/>
                    <a:pt x="810" y="2136"/>
                    <a:pt x="1084" y="2136"/>
                  </a:cubicBezTo>
                  <a:cubicBezTo>
                    <a:pt x="1359" y="2136"/>
                    <a:pt x="1633" y="2031"/>
                    <a:pt x="1844" y="1820"/>
                  </a:cubicBezTo>
                  <a:cubicBezTo>
                    <a:pt x="2036" y="1615"/>
                    <a:pt x="2145" y="1350"/>
                    <a:pt x="2157" y="1073"/>
                  </a:cubicBezTo>
                  <a:cubicBezTo>
                    <a:pt x="2157" y="784"/>
                    <a:pt x="2036" y="507"/>
                    <a:pt x="1831" y="314"/>
                  </a:cubicBezTo>
                  <a:cubicBezTo>
                    <a:pt x="1627" y="109"/>
                    <a:pt x="1362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8" name="Google Shape;2348;p38"/>
          <p:cNvGrpSpPr/>
          <p:nvPr/>
        </p:nvGrpSpPr>
        <p:grpSpPr>
          <a:xfrm rot="-267601">
            <a:off x="5236642" y="4222237"/>
            <a:ext cx="1342183" cy="778728"/>
            <a:chOff x="5894750" y="1623500"/>
            <a:chExt cx="1451637" cy="842232"/>
          </a:xfrm>
        </p:grpSpPr>
        <p:sp>
          <p:nvSpPr>
            <p:cNvPr id="2349" name="Google Shape;2349;p38"/>
            <p:cNvSpPr/>
            <p:nvPr/>
          </p:nvSpPr>
          <p:spPr>
            <a:xfrm>
              <a:off x="5894750" y="1623500"/>
              <a:ext cx="1451106" cy="840728"/>
            </a:xfrm>
            <a:custGeom>
              <a:avLst/>
              <a:gdLst/>
              <a:ahLst/>
              <a:cxnLst/>
              <a:rect l="l" t="t" r="r" b="b"/>
              <a:pathLst>
                <a:path w="24014" h="13913" extrusionOk="0">
                  <a:moveTo>
                    <a:pt x="8829" y="10033"/>
                  </a:moveTo>
                  <a:lnTo>
                    <a:pt x="8923" y="10042"/>
                  </a:lnTo>
                  <a:lnTo>
                    <a:pt x="8974" y="10050"/>
                  </a:lnTo>
                  <a:lnTo>
                    <a:pt x="9034" y="10050"/>
                  </a:lnTo>
                  <a:lnTo>
                    <a:pt x="9034" y="10059"/>
                  </a:lnTo>
                  <a:cubicBezTo>
                    <a:pt x="9069" y="10469"/>
                    <a:pt x="9060" y="10940"/>
                    <a:pt x="8761" y="11231"/>
                  </a:cubicBezTo>
                  <a:cubicBezTo>
                    <a:pt x="8567" y="11424"/>
                    <a:pt x="8279" y="11485"/>
                    <a:pt x="7994" y="11485"/>
                  </a:cubicBezTo>
                  <a:cubicBezTo>
                    <a:pt x="7938" y="11485"/>
                    <a:pt x="7883" y="11483"/>
                    <a:pt x="7828" y="11479"/>
                  </a:cubicBezTo>
                  <a:cubicBezTo>
                    <a:pt x="7545" y="11464"/>
                    <a:pt x="7255" y="11397"/>
                    <a:pt x="6965" y="11397"/>
                  </a:cubicBezTo>
                  <a:cubicBezTo>
                    <a:pt x="6922" y="11397"/>
                    <a:pt x="6879" y="11399"/>
                    <a:pt x="6836" y="11402"/>
                  </a:cubicBezTo>
                  <a:cubicBezTo>
                    <a:pt x="6750" y="11402"/>
                    <a:pt x="6665" y="11419"/>
                    <a:pt x="6588" y="11445"/>
                  </a:cubicBezTo>
                  <a:cubicBezTo>
                    <a:pt x="6759" y="11239"/>
                    <a:pt x="6887" y="10991"/>
                    <a:pt x="7050" y="10777"/>
                  </a:cubicBezTo>
                  <a:cubicBezTo>
                    <a:pt x="7409" y="10324"/>
                    <a:pt x="7948" y="10050"/>
                    <a:pt x="8530" y="10033"/>
                  </a:cubicBezTo>
                  <a:close/>
                  <a:moveTo>
                    <a:pt x="12914" y="1"/>
                  </a:moveTo>
                  <a:cubicBezTo>
                    <a:pt x="10417" y="1"/>
                    <a:pt x="8063" y="2053"/>
                    <a:pt x="7571" y="4233"/>
                  </a:cubicBezTo>
                  <a:cubicBezTo>
                    <a:pt x="7469" y="4678"/>
                    <a:pt x="7452" y="5140"/>
                    <a:pt x="7529" y="5593"/>
                  </a:cubicBezTo>
                  <a:cubicBezTo>
                    <a:pt x="7529" y="5619"/>
                    <a:pt x="7537" y="5644"/>
                    <a:pt x="7546" y="5670"/>
                  </a:cubicBezTo>
                  <a:cubicBezTo>
                    <a:pt x="7554" y="5696"/>
                    <a:pt x="7554" y="5730"/>
                    <a:pt x="7563" y="5756"/>
                  </a:cubicBezTo>
                  <a:cubicBezTo>
                    <a:pt x="7571" y="5781"/>
                    <a:pt x="7571" y="5790"/>
                    <a:pt x="7580" y="5807"/>
                  </a:cubicBezTo>
                  <a:cubicBezTo>
                    <a:pt x="7400" y="5807"/>
                    <a:pt x="7238" y="5884"/>
                    <a:pt x="7118" y="6004"/>
                  </a:cubicBezTo>
                  <a:cubicBezTo>
                    <a:pt x="7024" y="6106"/>
                    <a:pt x="6964" y="6243"/>
                    <a:pt x="6947" y="6380"/>
                  </a:cubicBezTo>
                  <a:cubicBezTo>
                    <a:pt x="6742" y="6355"/>
                    <a:pt x="6545" y="6278"/>
                    <a:pt x="6374" y="6166"/>
                  </a:cubicBezTo>
                  <a:cubicBezTo>
                    <a:pt x="5972" y="5875"/>
                    <a:pt x="5775" y="5379"/>
                    <a:pt x="5433" y="5029"/>
                  </a:cubicBezTo>
                  <a:cubicBezTo>
                    <a:pt x="5141" y="4726"/>
                    <a:pt x="4719" y="4538"/>
                    <a:pt x="4307" y="4538"/>
                  </a:cubicBezTo>
                  <a:cubicBezTo>
                    <a:pt x="4113" y="4538"/>
                    <a:pt x="3922" y="4579"/>
                    <a:pt x="3747" y="4669"/>
                  </a:cubicBezTo>
                  <a:cubicBezTo>
                    <a:pt x="3037" y="5054"/>
                    <a:pt x="2892" y="6047"/>
                    <a:pt x="2242" y="6534"/>
                  </a:cubicBezTo>
                  <a:cubicBezTo>
                    <a:pt x="2005" y="6712"/>
                    <a:pt x="1719" y="6803"/>
                    <a:pt x="1427" y="6803"/>
                  </a:cubicBezTo>
                  <a:cubicBezTo>
                    <a:pt x="1297" y="6803"/>
                    <a:pt x="1165" y="6785"/>
                    <a:pt x="1035" y="6748"/>
                  </a:cubicBezTo>
                  <a:cubicBezTo>
                    <a:pt x="873" y="6680"/>
                    <a:pt x="702" y="6628"/>
                    <a:pt x="531" y="6585"/>
                  </a:cubicBezTo>
                  <a:cubicBezTo>
                    <a:pt x="500" y="6579"/>
                    <a:pt x="470" y="6576"/>
                    <a:pt x="439" y="6576"/>
                  </a:cubicBezTo>
                  <a:cubicBezTo>
                    <a:pt x="306" y="6576"/>
                    <a:pt x="176" y="6635"/>
                    <a:pt x="86" y="6739"/>
                  </a:cubicBezTo>
                  <a:cubicBezTo>
                    <a:pt x="77" y="6748"/>
                    <a:pt x="69" y="6757"/>
                    <a:pt x="69" y="6765"/>
                  </a:cubicBezTo>
                  <a:cubicBezTo>
                    <a:pt x="0" y="6902"/>
                    <a:pt x="17" y="7073"/>
                    <a:pt x="112" y="7193"/>
                  </a:cubicBezTo>
                  <a:cubicBezTo>
                    <a:pt x="214" y="7313"/>
                    <a:pt x="334" y="7407"/>
                    <a:pt x="471" y="7484"/>
                  </a:cubicBezTo>
                  <a:cubicBezTo>
                    <a:pt x="955" y="7777"/>
                    <a:pt x="1511" y="8033"/>
                    <a:pt x="2063" y="8033"/>
                  </a:cubicBezTo>
                  <a:cubicBezTo>
                    <a:pt x="2203" y="8033"/>
                    <a:pt x="2343" y="8016"/>
                    <a:pt x="2481" y="7980"/>
                  </a:cubicBezTo>
                  <a:cubicBezTo>
                    <a:pt x="3012" y="7852"/>
                    <a:pt x="3465" y="7450"/>
                    <a:pt x="4004" y="7450"/>
                  </a:cubicBezTo>
                  <a:cubicBezTo>
                    <a:pt x="4380" y="7450"/>
                    <a:pt x="4731" y="7663"/>
                    <a:pt x="5013" y="7912"/>
                  </a:cubicBezTo>
                  <a:cubicBezTo>
                    <a:pt x="5304" y="8160"/>
                    <a:pt x="5544" y="8459"/>
                    <a:pt x="5835" y="8699"/>
                  </a:cubicBezTo>
                  <a:cubicBezTo>
                    <a:pt x="5878" y="8724"/>
                    <a:pt x="5912" y="8750"/>
                    <a:pt x="5955" y="8784"/>
                  </a:cubicBezTo>
                  <a:cubicBezTo>
                    <a:pt x="5980" y="8801"/>
                    <a:pt x="6014" y="8818"/>
                    <a:pt x="6049" y="8844"/>
                  </a:cubicBezTo>
                  <a:lnTo>
                    <a:pt x="6083" y="8870"/>
                  </a:lnTo>
                  <a:lnTo>
                    <a:pt x="6177" y="8921"/>
                  </a:lnTo>
                  <a:lnTo>
                    <a:pt x="6228" y="8947"/>
                  </a:lnTo>
                  <a:lnTo>
                    <a:pt x="6245" y="8964"/>
                  </a:lnTo>
                  <a:cubicBezTo>
                    <a:pt x="6091" y="9195"/>
                    <a:pt x="5852" y="9391"/>
                    <a:pt x="5570" y="9409"/>
                  </a:cubicBezTo>
                  <a:cubicBezTo>
                    <a:pt x="5558" y="9409"/>
                    <a:pt x="5546" y="9409"/>
                    <a:pt x="5535" y="9409"/>
                  </a:cubicBezTo>
                  <a:cubicBezTo>
                    <a:pt x="5057" y="9409"/>
                    <a:pt x="4665" y="8919"/>
                    <a:pt x="4197" y="8919"/>
                  </a:cubicBezTo>
                  <a:cubicBezTo>
                    <a:pt x="4178" y="8919"/>
                    <a:pt x="4160" y="8919"/>
                    <a:pt x="4141" y="8921"/>
                  </a:cubicBezTo>
                  <a:cubicBezTo>
                    <a:pt x="3525" y="8981"/>
                    <a:pt x="3234" y="9862"/>
                    <a:pt x="2618" y="9905"/>
                  </a:cubicBezTo>
                  <a:cubicBezTo>
                    <a:pt x="2601" y="9906"/>
                    <a:pt x="2583" y="9907"/>
                    <a:pt x="2566" y="9907"/>
                  </a:cubicBezTo>
                  <a:cubicBezTo>
                    <a:pt x="2387" y="9907"/>
                    <a:pt x="2206" y="9831"/>
                    <a:pt x="2019" y="9776"/>
                  </a:cubicBezTo>
                  <a:cubicBezTo>
                    <a:pt x="1928" y="9753"/>
                    <a:pt x="1830" y="9734"/>
                    <a:pt x="1735" y="9734"/>
                  </a:cubicBezTo>
                  <a:cubicBezTo>
                    <a:pt x="1625" y="9734"/>
                    <a:pt x="1520" y="9759"/>
                    <a:pt x="1438" y="9828"/>
                  </a:cubicBezTo>
                  <a:cubicBezTo>
                    <a:pt x="1301" y="9948"/>
                    <a:pt x="1241" y="10127"/>
                    <a:pt x="1284" y="10307"/>
                  </a:cubicBezTo>
                  <a:cubicBezTo>
                    <a:pt x="1284" y="10324"/>
                    <a:pt x="1292" y="10350"/>
                    <a:pt x="1301" y="10375"/>
                  </a:cubicBezTo>
                  <a:cubicBezTo>
                    <a:pt x="1378" y="10564"/>
                    <a:pt x="1515" y="10717"/>
                    <a:pt x="1686" y="10820"/>
                  </a:cubicBezTo>
                  <a:cubicBezTo>
                    <a:pt x="1946" y="10975"/>
                    <a:pt x="2237" y="11052"/>
                    <a:pt x="2536" y="11052"/>
                  </a:cubicBezTo>
                  <a:cubicBezTo>
                    <a:pt x="2552" y="11052"/>
                    <a:pt x="2568" y="11052"/>
                    <a:pt x="2584" y="11051"/>
                  </a:cubicBezTo>
                  <a:cubicBezTo>
                    <a:pt x="2889" y="11035"/>
                    <a:pt x="3194" y="10921"/>
                    <a:pt x="3506" y="10921"/>
                  </a:cubicBezTo>
                  <a:cubicBezTo>
                    <a:pt x="3526" y="10921"/>
                    <a:pt x="3547" y="10922"/>
                    <a:pt x="3568" y="10923"/>
                  </a:cubicBezTo>
                  <a:cubicBezTo>
                    <a:pt x="4047" y="10940"/>
                    <a:pt x="4466" y="11248"/>
                    <a:pt x="4877" y="11496"/>
                  </a:cubicBezTo>
                  <a:cubicBezTo>
                    <a:pt x="5169" y="11666"/>
                    <a:pt x="5510" y="11809"/>
                    <a:pt x="5839" y="11809"/>
                  </a:cubicBezTo>
                  <a:cubicBezTo>
                    <a:pt x="5925" y="11809"/>
                    <a:pt x="6009" y="11799"/>
                    <a:pt x="6091" y="11778"/>
                  </a:cubicBezTo>
                  <a:lnTo>
                    <a:pt x="6091" y="11778"/>
                  </a:lnTo>
                  <a:cubicBezTo>
                    <a:pt x="6066" y="11813"/>
                    <a:pt x="6049" y="11847"/>
                    <a:pt x="6032" y="11881"/>
                  </a:cubicBezTo>
                  <a:cubicBezTo>
                    <a:pt x="5989" y="12026"/>
                    <a:pt x="5963" y="12163"/>
                    <a:pt x="5946" y="12309"/>
                  </a:cubicBezTo>
                  <a:cubicBezTo>
                    <a:pt x="5937" y="12463"/>
                    <a:pt x="5860" y="12591"/>
                    <a:pt x="5749" y="12685"/>
                  </a:cubicBezTo>
                  <a:cubicBezTo>
                    <a:pt x="5674" y="12733"/>
                    <a:pt x="5590" y="12748"/>
                    <a:pt x="5502" y="12748"/>
                  </a:cubicBezTo>
                  <a:cubicBezTo>
                    <a:pt x="5350" y="12748"/>
                    <a:pt x="5185" y="12703"/>
                    <a:pt x="5034" y="12703"/>
                  </a:cubicBezTo>
                  <a:cubicBezTo>
                    <a:pt x="4943" y="12703"/>
                    <a:pt x="4858" y="12719"/>
                    <a:pt x="4783" y="12771"/>
                  </a:cubicBezTo>
                  <a:cubicBezTo>
                    <a:pt x="4654" y="12839"/>
                    <a:pt x="4611" y="13002"/>
                    <a:pt x="4663" y="13139"/>
                  </a:cubicBezTo>
                  <a:cubicBezTo>
                    <a:pt x="4748" y="13387"/>
                    <a:pt x="5065" y="13635"/>
                    <a:pt x="5227" y="13746"/>
                  </a:cubicBezTo>
                  <a:cubicBezTo>
                    <a:pt x="5386" y="13855"/>
                    <a:pt x="5573" y="13912"/>
                    <a:pt x="5763" y="13912"/>
                  </a:cubicBezTo>
                  <a:cubicBezTo>
                    <a:pt x="5870" y="13912"/>
                    <a:pt x="5978" y="13894"/>
                    <a:pt x="6083" y="13857"/>
                  </a:cubicBezTo>
                  <a:cubicBezTo>
                    <a:pt x="6476" y="13695"/>
                    <a:pt x="6656" y="13207"/>
                    <a:pt x="7050" y="13044"/>
                  </a:cubicBezTo>
                  <a:cubicBezTo>
                    <a:pt x="7152" y="13000"/>
                    <a:pt x="7261" y="12983"/>
                    <a:pt x="7372" y="12983"/>
                  </a:cubicBezTo>
                  <a:cubicBezTo>
                    <a:pt x="7521" y="12983"/>
                    <a:pt x="7673" y="13014"/>
                    <a:pt x="7819" y="13053"/>
                  </a:cubicBezTo>
                  <a:cubicBezTo>
                    <a:pt x="8247" y="13173"/>
                    <a:pt x="8658" y="13370"/>
                    <a:pt x="9086" y="13523"/>
                  </a:cubicBezTo>
                  <a:cubicBezTo>
                    <a:pt x="9407" y="13637"/>
                    <a:pt x="9755" y="13700"/>
                    <a:pt x="10100" y="13700"/>
                  </a:cubicBezTo>
                  <a:cubicBezTo>
                    <a:pt x="10746" y="13700"/>
                    <a:pt x="11379" y="13477"/>
                    <a:pt x="11798" y="12942"/>
                  </a:cubicBezTo>
                  <a:cubicBezTo>
                    <a:pt x="12140" y="12505"/>
                    <a:pt x="12277" y="11949"/>
                    <a:pt x="12182" y="11410"/>
                  </a:cubicBezTo>
                  <a:lnTo>
                    <a:pt x="12182" y="11410"/>
                  </a:lnTo>
                  <a:lnTo>
                    <a:pt x="12208" y="11419"/>
                  </a:lnTo>
                  <a:cubicBezTo>
                    <a:pt x="12251" y="11428"/>
                    <a:pt x="12294" y="11436"/>
                    <a:pt x="12336" y="11445"/>
                  </a:cubicBezTo>
                  <a:lnTo>
                    <a:pt x="12362" y="11445"/>
                  </a:lnTo>
                  <a:cubicBezTo>
                    <a:pt x="12396" y="11445"/>
                    <a:pt x="12431" y="11453"/>
                    <a:pt x="12465" y="11453"/>
                  </a:cubicBezTo>
                  <a:lnTo>
                    <a:pt x="13004" y="11453"/>
                  </a:lnTo>
                  <a:lnTo>
                    <a:pt x="13149" y="11436"/>
                  </a:lnTo>
                  <a:lnTo>
                    <a:pt x="13278" y="11428"/>
                  </a:lnTo>
                  <a:lnTo>
                    <a:pt x="13543" y="11428"/>
                  </a:lnTo>
                  <a:cubicBezTo>
                    <a:pt x="13816" y="11428"/>
                    <a:pt x="14082" y="11530"/>
                    <a:pt x="14296" y="11701"/>
                  </a:cubicBezTo>
                  <a:cubicBezTo>
                    <a:pt x="14586" y="11975"/>
                    <a:pt x="14638" y="12428"/>
                    <a:pt x="14826" y="12788"/>
                  </a:cubicBezTo>
                  <a:cubicBezTo>
                    <a:pt x="14860" y="12848"/>
                    <a:pt x="14903" y="12908"/>
                    <a:pt x="14946" y="12967"/>
                  </a:cubicBezTo>
                  <a:lnTo>
                    <a:pt x="14963" y="12993"/>
                  </a:lnTo>
                  <a:lnTo>
                    <a:pt x="14980" y="13010"/>
                  </a:lnTo>
                  <a:cubicBezTo>
                    <a:pt x="15266" y="13347"/>
                    <a:pt x="15678" y="13532"/>
                    <a:pt x="16103" y="13532"/>
                  </a:cubicBezTo>
                  <a:cubicBezTo>
                    <a:pt x="16251" y="13532"/>
                    <a:pt x="16400" y="13510"/>
                    <a:pt x="16545" y="13464"/>
                  </a:cubicBezTo>
                  <a:cubicBezTo>
                    <a:pt x="16631" y="13438"/>
                    <a:pt x="16708" y="13404"/>
                    <a:pt x="16794" y="13361"/>
                  </a:cubicBezTo>
                  <a:cubicBezTo>
                    <a:pt x="16913" y="13301"/>
                    <a:pt x="17025" y="13241"/>
                    <a:pt x="17153" y="13190"/>
                  </a:cubicBezTo>
                  <a:cubicBezTo>
                    <a:pt x="17273" y="13130"/>
                    <a:pt x="17401" y="13096"/>
                    <a:pt x="17529" y="13079"/>
                  </a:cubicBezTo>
                  <a:cubicBezTo>
                    <a:pt x="17549" y="13078"/>
                    <a:pt x="17569" y="13077"/>
                    <a:pt x="17588" y="13077"/>
                  </a:cubicBezTo>
                  <a:cubicBezTo>
                    <a:pt x="17724" y="13077"/>
                    <a:pt x="17864" y="13102"/>
                    <a:pt x="17991" y="13147"/>
                  </a:cubicBezTo>
                  <a:cubicBezTo>
                    <a:pt x="18128" y="13207"/>
                    <a:pt x="18265" y="13267"/>
                    <a:pt x="18385" y="13352"/>
                  </a:cubicBezTo>
                  <a:lnTo>
                    <a:pt x="18462" y="13395"/>
                  </a:lnTo>
                  <a:lnTo>
                    <a:pt x="18693" y="13541"/>
                  </a:lnTo>
                  <a:cubicBezTo>
                    <a:pt x="18847" y="13652"/>
                    <a:pt x="19009" y="13737"/>
                    <a:pt x="19180" y="13806"/>
                  </a:cubicBezTo>
                  <a:cubicBezTo>
                    <a:pt x="19302" y="13849"/>
                    <a:pt x="19435" y="13874"/>
                    <a:pt x="19565" y="13874"/>
                  </a:cubicBezTo>
                  <a:cubicBezTo>
                    <a:pt x="19744" y="13874"/>
                    <a:pt x="19919" y="13826"/>
                    <a:pt x="20053" y="13712"/>
                  </a:cubicBezTo>
                  <a:cubicBezTo>
                    <a:pt x="20087" y="13677"/>
                    <a:pt x="20113" y="13643"/>
                    <a:pt x="20139" y="13600"/>
                  </a:cubicBezTo>
                  <a:cubicBezTo>
                    <a:pt x="20164" y="13566"/>
                    <a:pt x="20190" y="13523"/>
                    <a:pt x="20198" y="13481"/>
                  </a:cubicBezTo>
                  <a:cubicBezTo>
                    <a:pt x="20233" y="13387"/>
                    <a:pt x="20241" y="13284"/>
                    <a:pt x="20216" y="13181"/>
                  </a:cubicBezTo>
                  <a:cubicBezTo>
                    <a:pt x="20198" y="13079"/>
                    <a:pt x="20130" y="12985"/>
                    <a:pt x="20044" y="12925"/>
                  </a:cubicBezTo>
                  <a:cubicBezTo>
                    <a:pt x="19882" y="12831"/>
                    <a:pt x="19668" y="12856"/>
                    <a:pt x="19505" y="12771"/>
                  </a:cubicBezTo>
                  <a:cubicBezTo>
                    <a:pt x="19283" y="12659"/>
                    <a:pt x="19215" y="12386"/>
                    <a:pt x="19112" y="12155"/>
                  </a:cubicBezTo>
                  <a:cubicBezTo>
                    <a:pt x="18907" y="11718"/>
                    <a:pt x="18522" y="11385"/>
                    <a:pt x="18060" y="11231"/>
                  </a:cubicBezTo>
                  <a:lnTo>
                    <a:pt x="18120" y="11214"/>
                  </a:lnTo>
                  <a:lnTo>
                    <a:pt x="18188" y="11188"/>
                  </a:lnTo>
                  <a:lnTo>
                    <a:pt x="18256" y="11171"/>
                  </a:lnTo>
                  <a:lnTo>
                    <a:pt x="18333" y="11145"/>
                  </a:lnTo>
                  <a:lnTo>
                    <a:pt x="18368" y="11137"/>
                  </a:lnTo>
                  <a:lnTo>
                    <a:pt x="18462" y="11120"/>
                  </a:lnTo>
                  <a:lnTo>
                    <a:pt x="18496" y="11111"/>
                  </a:lnTo>
                  <a:cubicBezTo>
                    <a:pt x="18522" y="11111"/>
                    <a:pt x="18556" y="11102"/>
                    <a:pt x="18590" y="11094"/>
                  </a:cubicBezTo>
                  <a:lnTo>
                    <a:pt x="18744" y="11094"/>
                  </a:lnTo>
                  <a:cubicBezTo>
                    <a:pt x="19155" y="11120"/>
                    <a:pt x="19497" y="11410"/>
                    <a:pt x="19779" y="11701"/>
                  </a:cubicBezTo>
                  <a:cubicBezTo>
                    <a:pt x="20062" y="12001"/>
                    <a:pt x="20327" y="12334"/>
                    <a:pt x="20695" y="12514"/>
                  </a:cubicBezTo>
                  <a:cubicBezTo>
                    <a:pt x="20922" y="12620"/>
                    <a:pt x="21168" y="12661"/>
                    <a:pt x="21417" y="12661"/>
                  </a:cubicBezTo>
                  <a:cubicBezTo>
                    <a:pt x="21610" y="12661"/>
                    <a:pt x="21805" y="12637"/>
                    <a:pt x="21995" y="12600"/>
                  </a:cubicBezTo>
                  <a:cubicBezTo>
                    <a:pt x="22637" y="12471"/>
                    <a:pt x="23252" y="12206"/>
                    <a:pt x="23697" y="11718"/>
                  </a:cubicBezTo>
                  <a:cubicBezTo>
                    <a:pt x="23868" y="11530"/>
                    <a:pt x="24014" y="11239"/>
                    <a:pt x="23868" y="11025"/>
                  </a:cubicBezTo>
                  <a:cubicBezTo>
                    <a:pt x="23783" y="10923"/>
                    <a:pt x="23663" y="10871"/>
                    <a:pt x="23526" y="10871"/>
                  </a:cubicBezTo>
                  <a:cubicBezTo>
                    <a:pt x="23466" y="10871"/>
                    <a:pt x="23415" y="10871"/>
                    <a:pt x="23355" y="10889"/>
                  </a:cubicBezTo>
                  <a:cubicBezTo>
                    <a:pt x="23176" y="10923"/>
                    <a:pt x="23004" y="11017"/>
                    <a:pt x="22816" y="11068"/>
                  </a:cubicBezTo>
                  <a:cubicBezTo>
                    <a:pt x="22722" y="11090"/>
                    <a:pt x="22628" y="11101"/>
                    <a:pt x="22536" y="11101"/>
                  </a:cubicBezTo>
                  <a:cubicBezTo>
                    <a:pt x="21986" y="11101"/>
                    <a:pt x="21484" y="10728"/>
                    <a:pt x="21345" y="10179"/>
                  </a:cubicBezTo>
                  <a:cubicBezTo>
                    <a:pt x="21242" y="9725"/>
                    <a:pt x="21405" y="9229"/>
                    <a:pt x="21182" y="8827"/>
                  </a:cubicBezTo>
                  <a:cubicBezTo>
                    <a:pt x="20989" y="8479"/>
                    <a:pt x="20582" y="8340"/>
                    <a:pt x="20170" y="8340"/>
                  </a:cubicBezTo>
                  <a:cubicBezTo>
                    <a:pt x="20035" y="8340"/>
                    <a:pt x="19899" y="8355"/>
                    <a:pt x="19771" y="8382"/>
                  </a:cubicBezTo>
                  <a:cubicBezTo>
                    <a:pt x="19257" y="8493"/>
                    <a:pt x="18770" y="8750"/>
                    <a:pt x="18239" y="8767"/>
                  </a:cubicBezTo>
                  <a:cubicBezTo>
                    <a:pt x="18137" y="8767"/>
                    <a:pt x="18025" y="8767"/>
                    <a:pt x="17923" y="8750"/>
                  </a:cubicBezTo>
                  <a:cubicBezTo>
                    <a:pt x="17974" y="8519"/>
                    <a:pt x="17906" y="8279"/>
                    <a:pt x="17735" y="8125"/>
                  </a:cubicBezTo>
                  <a:cubicBezTo>
                    <a:pt x="17589" y="7997"/>
                    <a:pt x="17418" y="7912"/>
                    <a:pt x="17230" y="7869"/>
                  </a:cubicBezTo>
                  <a:cubicBezTo>
                    <a:pt x="17521" y="7475"/>
                    <a:pt x="17726" y="7030"/>
                    <a:pt x="17829" y="6560"/>
                  </a:cubicBezTo>
                  <a:cubicBezTo>
                    <a:pt x="17837" y="6483"/>
                    <a:pt x="17854" y="6414"/>
                    <a:pt x="17863" y="6346"/>
                  </a:cubicBezTo>
                  <a:cubicBezTo>
                    <a:pt x="17863" y="6320"/>
                    <a:pt x="17871" y="6295"/>
                    <a:pt x="17880" y="6278"/>
                  </a:cubicBezTo>
                  <a:cubicBezTo>
                    <a:pt x="17889" y="6226"/>
                    <a:pt x="17889" y="6175"/>
                    <a:pt x="17897" y="6124"/>
                  </a:cubicBezTo>
                  <a:cubicBezTo>
                    <a:pt x="17897" y="6098"/>
                    <a:pt x="17906" y="6072"/>
                    <a:pt x="17906" y="6047"/>
                  </a:cubicBezTo>
                  <a:cubicBezTo>
                    <a:pt x="17914" y="5995"/>
                    <a:pt x="17914" y="5944"/>
                    <a:pt x="17923" y="5884"/>
                  </a:cubicBezTo>
                  <a:lnTo>
                    <a:pt x="17923" y="5824"/>
                  </a:lnTo>
                  <a:cubicBezTo>
                    <a:pt x="17923" y="5756"/>
                    <a:pt x="17923" y="5679"/>
                    <a:pt x="17931" y="5602"/>
                  </a:cubicBezTo>
                  <a:lnTo>
                    <a:pt x="17931" y="5567"/>
                  </a:lnTo>
                  <a:lnTo>
                    <a:pt x="17931" y="5388"/>
                  </a:lnTo>
                  <a:lnTo>
                    <a:pt x="17931" y="5311"/>
                  </a:lnTo>
                  <a:lnTo>
                    <a:pt x="17914" y="5157"/>
                  </a:lnTo>
                  <a:cubicBezTo>
                    <a:pt x="17914" y="5131"/>
                    <a:pt x="17914" y="5106"/>
                    <a:pt x="17914" y="5071"/>
                  </a:cubicBezTo>
                  <a:cubicBezTo>
                    <a:pt x="17906" y="5020"/>
                    <a:pt x="17897" y="4960"/>
                    <a:pt x="17889" y="4900"/>
                  </a:cubicBezTo>
                  <a:lnTo>
                    <a:pt x="17889" y="4849"/>
                  </a:lnTo>
                  <a:cubicBezTo>
                    <a:pt x="17880" y="4772"/>
                    <a:pt x="17863" y="4703"/>
                    <a:pt x="17846" y="4626"/>
                  </a:cubicBezTo>
                  <a:cubicBezTo>
                    <a:pt x="17846" y="4601"/>
                    <a:pt x="17837" y="4575"/>
                    <a:pt x="17837" y="4549"/>
                  </a:cubicBezTo>
                  <a:cubicBezTo>
                    <a:pt x="17829" y="4498"/>
                    <a:pt x="17812" y="4438"/>
                    <a:pt x="17803" y="4395"/>
                  </a:cubicBezTo>
                  <a:cubicBezTo>
                    <a:pt x="17794" y="4370"/>
                    <a:pt x="17794" y="4336"/>
                    <a:pt x="17786" y="4310"/>
                  </a:cubicBezTo>
                  <a:cubicBezTo>
                    <a:pt x="17769" y="4259"/>
                    <a:pt x="17760" y="4207"/>
                    <a:pt x="17752" y="4164"/>
                  </a:cubicBezTo>
                  <a:cubicBezTo>
                    <a:pt x="17743" y="4130"/>
                    <a:pt x="17735" y="4105"/>
                    <a:pt x="17726" y="4079"/>
                  </a:cubicBezTo>
                  <a:cubicBezTo>
                    <a:pt x="17709" y="4010"/>
                    <a:pt x="17692" y="3951"/>
                    <a:pt x="17666" y="3882"/>
                  </a:cubicBezTo>
                  <a:cubicBezTo>
                    <a:pt x="17666" y="3865"/>
                    <a:pt x="17658" y="3839"/>
                    <a:pt x="17649" y="3822"/>
                  </a:cubicBezTo>
                  <a:cubicBezTo>
                    <a:pt x="17632" y="3762"/>
                    <a:pt x="17606" y="3694"/>
                    <a:pt x="17589" y="3634"/>
                  </a:cubicBezTo>
                  <a:cubicBezTo>
                    <a:pt x="17572" y="3608"/>
                    <a:pt x="17564" y="3583"/>
                    <a:pt x="17555" y="3549"/>
                  </a:cubicBezTo>
                  <a:cubicBezTo>
                    <a:pt x="17546" y="3523"/>
                    <a:pt x="17538" y="3497"/>
                    <a:pt x="17521" y="3472"/>
                  </a:cubicBezTo>
                  <a:cubicBezTo>
                    <a:pt x="17521" y="3472"/>
                    <a:pt x="17521" y="3472"/>
                    <a:pt x="17521" y="3480"/>
                  </a:cubicBezTo>
                  <a:cubicBezTo>
                    <a:pt x="16905" y="1897"/>
                    <a:pt x="15622" y="503"/>
                    <a:pt x="13893" y="109"/>
                  </a:cubicBezTo>
                  <a:cubicBezTo>
                    <a:pt x="13567" y="35"/>
                    <a:pt x="13239" y="1"/>
                    <a:pt x="1291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8"/>
            <p:cNvSpPr/>
            <p:nvPr/>
          </p:nvSpPr>
          <p:spPr>
            <a:xfrm>
              <a:off x="6720176" y="2019354"/>
              <a:ext cx="626210" cy="370783"/>
            </a:xfrm>
            <a:custGeom>
              <a:avLst/>
              <a:gdLst/>
              <a:ahLst/>
              <a:cxnLst/>
              <a:rect l="l" t="t" r="r" b="b"/>
              <a:pathLst>
                <a:path w="10363" h="6136" extrusionOk="0">
                  <a:moveTo>
                    <a:pt x="2817" y="0"/>
                  </a:moveTo>
                  <a:lnTo>
                    <a:pt x="670" y="1053"/>
                  </a:lnTo>
                  <a:lnTo>
                    <a:pt x="430" y="1172"/>
                  </a:lnTo>
                  <a:cubicBezTo>
                    <a:pt x="396" y="1301"/>
                    <a:pt x="362" y="1429"/>
                    <a:pt x="336" y="1566"/>
                  </a:cubicBezTo>
                  <a:cubicBezTo>
                    <a:pt x="1" y="3403"/>
                    <a:pt x="1443" y="4973"/>
                    <a:pt x="3168" y="4973"/>
                  </a:cubicBezTo>
                  <a:cubicBezTo>
                    <a:pt x="3467" y="4973"/>
                    <a:pt x="3775" y="4926"/>
                    <a:pt x="4083" y="4825"/>
                  </a:cubicBezTo>
                  <a:cubicBezTo>
                    <a:pt x="4263" y="4765"/>
                    <a:pt x="4451" y="4688"/>
                    <a:pt x="4631" y="4628"/>
                  </a:cubicBezTo>
                  <a:cubicBezTo>
                    <a:pt x="4757" y="4591"/>
                    <a:pt x="4890" y="4567"/>
                    <a:pt x="5024" y="4567"/>
                  </a:cubicBezTo>
                  <a:cubicBezTo>
                    <a:pt x="5044" y="4567"/>
                    <a:pt x="5064" y="4567"/>
                    <a:pt x="5084" y="4569"/>
                  </a:cubicBezTo>
                  <a:cubicBezTo>
                    <a:pt x="5495" y="4594"/>
                    <a:pt x="5837" y="4877"/>
                    <a:pt x="6119" y="5176"/>
                  </a:cubicBezTo>
                  <a:cubicBezTo>
                    <a:pt x="6402" y="5475"/>
                    <a:pt x="6667" y="5809"/>
                    <a:pt x="7043" y="5989"/>
                  </a:cubicBezTo>
                  <a:cubicBezTo>
                    <a:pt x="7265" y="6095"/>
                    <a:pt x="7512" y="6136"/>
                    <a:pt x="7762" y="6136"/>
                  </a:cubicBezTo>
                  <a:cubicBezTo>
                    <a:pt x="7954" y="6136"/>
                    <a:pt x="8149" y="6111"/>
                    <a:pt x="8335" y="6074"/>
                  </a:cubicBezTo>
                  <a:cubicBezTo>
                    <a:pt x="8968" y="5946"/>
                    <a:pt x="9601" y="5672"/>
                    <a:pt x="10037" y="5193"/>
                  </a:cubicBezTo>
                  <a:cubicBezTo>
                    <a:pt x="10217" y="5005"/>
                    <a:pt x="10362" y="4714"/>
                    <a:pt x="10208" y="4500"/>
                  </a:cubicBezTo>
                  <a:cubicBezTo>
                    <a:pt x="10131" y="4389"/>
                    <a:pt x="10003" y="4329"/>
                    <a:pt x="9866" y="4329"/>
                  </a:cubicBezTo>
                  <a:cubicBezTo>
                    <a:pt x="9806" y="4329"/>
                    <a:pt x="9755" y="4329"/>
                    <a:pt x="9695" y="4346"/>
                  </a:cubicBezTo>
                  <a:cubicBezTo>
                    <a:pt x="9516" y="4380"/>
                    <a:pt x="9344" y="4474"/>
                    <a:pt x="9165" y="4526"/>
                  </a:cubicBezTo>
                  <a:cubicBezTo>
                    <a:pt x="9068" y="4548"/>
                    <a:pt x="8972" y="4559"/>
                    <a:pt x="8878" y="4559"/>
                  </a:cubicBezTo>
                  <a:cubicBezTo>
                    <a:pt x="8326" y="4559"/>
                    <a:pt x="7831" y="4191"/>
                    <a:pt x="7685" y="3636"/>
                  </a:cubicBezTo>
                  <a:cubicBezTo>
                    <a:pt x="7591" y="3191"/>
                    <a:pt x="7745" y="2687"/>
                    <a:pt x="7522" y="2284"/>
                  </a:cubicBezTo>
                  <a:cubicBezTo>
                    <a:pt x="7334" y="1935"/>
                    <a:pt x="6921" y="1801"/>
                    <a:pt x="6509" y="1801"/>
                  </a:cubicBezTo>
                  <a:cubicBezTo>
                    <a:pt x="6376" y="1801"/>
                    <a:pt x="6244" y="1815"/>
                    <a:pt x="6119" y="1840"/>
                  </a:cubicBezTo>
                  <a:cubicBezTo>
                    <a:pt x="5597" y="1951"/>
                    <a:pt x="5110" y="2207"/>
                    <a:pt x="4579" y="2225"/>
                  </a:cubicBezTo>
                  <a:cubicBezTo>
                    <a:pt x="4557" y="2225"/>
                    <a:pt x="4535" y="2226"/>
                    <a:pt x="4513" y="2226"/>
                  </a:cubicBezTo>
                  <a:cubicBezTo>
                    <a:pt x="3358" y="2226"/>
                    <a:pt x="2506" y="1125"/>
                    <a:pt x="28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8"/>
            <p:cNvSpPr/>
            <p:nvPr/>
          </p:nvSpPr>
          <p:spPr>
            <a:xfrm>
              <a:off x="6707306" y="2082923"/>
              <a:ext cx="639081" cy="307213"/>
            </a:xfrm>
            <a:custGeom>
              <a:avLst/>
              <a:gdLst/>
              <a:ahLst/>
              <a:cxnLst/>
              <a:rect l="l" t="t" r="r" b="b"/>
              <a:pathLst>
                <a:path w="10576" h="5084" extrusionOk="0">
                  <a:moveTo>
                    <a:pt x="874" y="1"/>
                  </a:moveTo>
                  <a:lnTo>
                    <a:pt x="643" y="120"/>
                  </a:lnTo>
                  <a:cubicBezTo>
                    <a:pt x="1" y="2062"/>
                    <a:pt x="1506" y="3921"/>
                    <a:pt x="3382" y="3921"/>
                  </a:cubicBezTo>
                  <a:cubicBezTo>
                    <a:pt x="3680" y="3921"/>
                    <a:pt x="3987" y="3874"/>
                    <a:pt x="4296" y="3773"/>
                  </a:cubicBezTo>
                  <a:cubicBezTo>
                    <a:pt x="4606" y="3675"/>
                    <a:pt x="4924" y="3515"/>
                    <a:pt x="5249" y="3515"/>
                  </a:cubicBezTo>
                  <a:cubicBezTo>
                    <a:pt x="5265" y="3515"/>
                    <a:pt x="5281" y="3516"/>
                    <a:pt x="5297" y="3517"/>
                  </a:cubicBezTo>
                  <a:cubicBezTo>
                    <a:pt x="5708" y="3542"/>
                    <a:pt x="6050" y="3825"/>
                    <a:pt x="6332" y="4124"/>
                  </a:cubicBezTo>
                  <a:cubicBezTo>
                    <a:pt x="6615" y="4423"/>
                    <a:pt x="6880" y="4757"/>
                    <a:pt x="7256" y="4937"/>
                  </a:cubicBezTo>
                  <a:cubicBezTo>
                    <a:pt x="7478" y="5043"/>
                    <a:pt x="7725" y="5084"/>
                    <a:pt x="7975" y="5084"/>
                  </a:cubicBezTo>
                  <a:cubicBezTo>
                    <a:pt x="8167" y="5084"/>
                    <a:pt x="8362" y="5059"/>
                    <a:pt x="8548" y="5022"/>
                  </a:cubicBezTo>
                  <a:cubicBezTo>
                    <a:pt x="9181" y="4894"/>
                    <a:pt x="9814" y="4620"/>
                    <a:pt x="10250" y="4141"/>
                  </a:cubicBezTo>
                  <a:cubicBezTo>
                    <a:pt x="10430" y="3953"/>
                    <a:pt x="10575" y="3662"/>
                    <a:pt x="10430" y="3448"/>
                  </a:cubicBezTo>
                  <a:cubicBezTo>
                    <a:pt x="10344" y="3337"/>
                    <a:pt x="10216" y="3277"/>
                    <a:pt x="10079" y="3277"/>
                  </a:cubicBezTo>
                  <a:cubicBezTo>
                    <a:pt x="9615" y="3982"/>
                    <a:pt x="8858" y="4344"/>
                    <a:pt x="8098" y="4344"/>
                  </a:cubicBezTo>
                  <a:cubicBezTo>
                    <a:pt x="7429" y="4344"/>
                    <a:pt x="6758" y="4064"/>
                    <a:pt x="6281" y="3491"/>
                  </a:cubicBezTo>
                  <a:cubicBezTo>
                    <a:pt x="5964" y="3114"/>
                    <a:pt x="5733" y="2618"/>
                    <a:pt x="5280" y="2439"/>
                  </a:cubicBezTo>
                  <a:cubicBezTo>
                    <a:pt x="5153" y="2388"/>
                    <a:pt x="5022" y="2368"/>
                    <a:pt x="4888" y="2368"/>
                  </a:cubicBezTo>
                  <a:cubicBezTo>
                    <a:pt x="4528" y="2368"/>
                    <a:pt x="4151" y="2511"/>
                    <a:pt x="3783" y="2567"/>
                  </a:cubicBezTo>
                  <a:cubicBezTo>
                    <a:pt x="3644" y="2590"/>
                    <a:pt x="3506" y="2601"/>
                    <a:pt x="3371" y="2601"/>
                  </a:cubicBezTo>
                  <a:cubicBezTo>
                    <a:pt x="1980" y="2601"/>
                    <a:pt x="820" y="1443"/>
                    <a:pt x="874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8"/>
            <p:cNvSpPr/>
            <p:nvPr/>
          </p:nvSpPr>
          <p:spPr>
            <a:xfrm>
              <a:off x="6720176" y="2113861"/>
              <a:ext cx="279840" cy="206058"/>
            </a:xfrm>
            <a:custGeom>
              <a:avLst/>
              <a:gdLst/>
              <a:ahLst/>
              <a:cxnLst/>
              <a:rect l="l" t="t" r="r" b="b"/>
              <a:pathLst>
                <a:path w="4631" h="3410" extrusionOk="0">
                  <a:moveTo>
                    <a:pt x="407" y="1"/>
                  </a:moveTo>
                  <a:cubicBezTo>
                    <a:pt x="383" y="1"/>
                    <a:pt x="359" y="1"/>
                    <a:pt x="336" y="2"/>
                  </a:cubicBezTo>
                  <a:cubicBezTo>
                    <a:pt x="1" y="1839"/>
                    <a:pt x="1443" y="3409"/>
                    <a:pt x="3168" y="3409"/>
                  </a:cubicBezTo>
                  <a:cubicBezTo>
                    <a:pt x="3467" y="3409"/>
                    <a:pt x="3775" y="3362"/>
                    <a:pt x="4083" y="3261"/>
                  </a:cubicBezTo>
                  <a:cubicBezTo>
                    <a:pt x="4263" y="3201"/>
                    <a:pt x="4451" y="3124"/>
                    <a:pt x="4631" y="3064"/>
                  </a:cubicBezTo>
                  <a:cubicBezTo>
                    <a:pt x="4349" y="2914"/>
                    <a:pt x="4031" y="2838"/>
                    <a:pt x="3714" y="2838"/>
                  </a:cubicBezTo>
                  <a:cubicBezTo>
                    <a:pt x="3617" y="2838"/>
                    <a:pt x="3520" y="2845"/>
                    <a:pt x="3424" y="2859"/>
                  </a:cubicBezTo>
                  <a:cubicBezTo>
                    <a:pt x="3316" y="2874"/>
                    <a:pt x="3202" y="2894"/>
                    <a:pt x="3091" y="2894"/>
                  </a:cubicBezTo>
                  <a:cubicBezTo>
                    <a:pt x="3008" y="2894"/>
                    <a:pt x="2927" y="2883"/>
                    <a:pt x="2851" y="2851"/>
                  </a:cubicBezTo>
                  <a:cubicBezTo>
                    <a:pt x="2680" y="2756"/>
                    <a:pt x="2560" y="2594"/>
                    <a:pt x="2535" y="2397"/>
                  </a:cubicBezTo>
                  <a:cubicBezTo>
                    <a:pt x="2509" y="2200"/>
                    <a:pt x="2501" y="2012"/>
                    <a:pt x="2526" y="1815"/>
                  </a:cubicBezTo>
                  <a:cubicBezTo>
                    <a:pt x="2543" y="1636"/>
                    <a:pt x="2509" y="1465"/>
                    <a:pt x="2415" y="1311"/>
                  </a:cubicBezTo>
                  <a:cubicBezTo>
                    <a:pt x="2304" y="1157"/>
                    <a:pt x="2116" y="1097"/>
                    <a:pt x="1953" y="1020"/>
                  </a:cubicBezTo>
                  <a:cubicBezTo>
                    <a:pt x="1790" y="943"/>
                    <a:pt x="1611" y="823"/>
                    <a:pt x="1577" y="643"/>
                  </a:cubicBezTo>
                  <a:cubicBezTo>
                    <a:pt x="1495" y="178"/>
                    <a:pt x="914" y="1"/>
                    <a:pt x="407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8"/>
            <p:cNvSpPr/>
            <p:nvPr/>
          </p:nvSpPr>
          <p:spPr>
            <a:xfrm>
              <a:off x="6557992" y="2098936"/>
              <a:ext cx="561432" cy="364499"/>
            </a:xfrm>
            <a:custGeom>
              <a:avLst/>
              <a:gdLst/>
              <a:ahLst/>
              <a:cxnLst/>
              <a:rect l="l" t="t" r="r" b="b"/>
              <a:pathLst>
                <a:path w="9291" h="6032" extrusionOk="0">
                  <a:moveTo>
                    <a:pt x="3705" y="1"/>
                  </a:moveTo>
                  <a:lnTo>
                    <a:pt x="1788" y="266"/>
                  </a:lnTo>
                  <a:lnTo>
                    <a:pt x="300" y="463"/>
                  </a:lnTo>
                  <a:cubicBezTo>
                    <a:pt x="120" y="1044"/>
                    <a:pt x="0" y="1660"/>
                    <a:pt x="120" y="2259"/>
                  </a:cubicBezTo>
                  <a:cubicBezTo>
                    <a:pt x="240" y="2858"/>
                    <a:pt x="650" y="3423"/>
                    <a:pt x="1241" y="3577"/>
                  </a:cubicBezTo>
                  <a:cubicBezTo>
                    <a:pt x="1375" y="3605"/>
                    <a:pt x="1516" y="3622"/>
                    <a:pt x="1653" y="3622"/>
                  </a:cubicBezTo>
                  <a:cubicBezTo>
                    <a:pt x="1681" y="3622"/>
                    <a:pt x="1709" y="3621"/>
                    <a:pt x="1737" y="3619"/>
                  </a:cubicBezTo>
                  <a:cubicBezTo>
                    <a:pt x="1925" y="3619"/>
                    <a:pt x="2122" y="3594"/>
                    <a:pt x="2310" y="3585"/>
                  </a:cubicBezTo>
                  <a:cubicBezTo>
                    <a:pt x="2355" y="3583"/>
                    <a:pt x="2400" y="3582"/>
                    <a:pt x="2445" y="3582"/>
                  </a:cubicBezTo>
                  <a:cubicBezTo>
                    <a:pt x="2765" y="3582"/>
                    <a:pt x="3096" y="3642"/>
                    <a:pt x="3328" y="3859"/>
                  </a:cubicBezTo>
                  <a:cubicBezTo>
                    <a:pt x="3628" y="4133"/>
                    <a:pt x="3670" y="4586"/>
                    <a:pt x="3867" y="4945"/>
                  </a:cubicBezTo>
                  <a:cubicBezTo>
                    <a:pt x="4128" y="5413"/>
                    <a:pt x="4623" y="5688"/>
                    <a:pt x="5141" y="5688"/>
                  </a:cubicBezTo>
                  <a:cubicBezTo>
                    <a:pt x="5287" y="5688"/>
                    <a:pt x="5434" y="5666"/>
                    <a:pt x="5578" y="5621"/>
                  </a:cubicBezTo>
                  <a:cubicBezTo>
                    <a:pt x="5920" y="5510"/>
                    <a:pt x="6211" y="5271"/>
                    <a:pt x="6562" y="5236"/>
                  </a:cubicBezTo>
                  <a:cubicBezTo>
                    <a:pt x="6587" y="5234"/>
                    <a:pt x="6612" y="5233"/>
                    <a:pt x="6637" y="5233"/>
                  </a:cubicBezTo>
                  <a:cubicBezTo>
                    <a:pt x="6917" y="5233"/>
                    <a:pt x="7182" y="5361"/>
                    <a:pt x="7417" y="5510"/>
                  </a:cubicBezTo>
                  <a:cubicBezTo>
                    <a:pt x="7683" y="5673"/>
                    <a:pt x="7931" y="5861"/>
                    <a:pt x="8213" y="5963"/>
                  </a:cubicBezTo>
                  <a:cubicBezTo>
                    <a:pt x="8335" y="6007"/>
                    <a:pt x="8466" y="6032"/>
                    <a:pt x="8595" y="6032"/>
                  </a:cubicBezTo>
                  <a:cubicBezTo>
                    <a:pt x="8773" y="6032"/>
                    <a:pt x="8946" y="5984"/>
                    <a:pt x="9086" y="5869"/>
                  </a:cubicBezTo>
                  <a:cubicBezTo>
                    <a:pt x="9222" y="5732"/>
                    <a:pt x="9291" y="5536"/>
                    <a:pt x="9248" y="5348"/>
                  </a:cubicBezTo>
                  <a:cubicBezTo>
                    <a:pt x="9231" y="5245"/>
                    <a:pt x="9163" y="5151"/>
                    <a:pt x="9068" y="5091"/>
                  </a:cubicBezTo>
                  <a:cubicBezTo>
                    <a:pt x="8914" y="4997"/>
                    <a:pt x="8701" y="5022"/>
                    <a:pt x="8538" y="4937"/>
                  </a:cubicBezTo>
                  <a:cubicBezTo>
                    <a:pt x="8316" y="4817"/>
                    <a:pt x="8247" y="4543"/>
                    <a:pt x="8144" y="4321"/>
                  </a:cubicBezTo>
                  <a:cubicBezTo>
                    <a:pt x="7839" y="3689"/>
                    <a:pt x="7204" y="3305"/>
                    <a:pt x="6527" y="3305"/>
                  </a:cubicBezTo>
                  <a:cubicBezTo>
                    <a:pt x="6389" y="3305"/>
                    <a:pt x="6248" y="3321"/>
                    <a:pt x="6108" y="3354"/>
                  </a:cubicBezTo>
                  <a:cubicBezTo>
                    <a:pt x="5922" y="3408"/>
                    <a:pt x="5735" y="3487"/>
                    <a:pt x="5552" y="3487"/>
                  </a:cubicBezTo>
                  <a:cubicBezTo>
                    <a:pt x="5501" y="3487"/>
                    <a:pt x="5449" y="3481"/>
                    <a:pt x="5398" y="3465"/>
                  </a:cubicBezTo>
                  <a:cubicBezTo>
                    <a:pt x="5073" y="3363"/>
                    <a:pt x="4962" y="2952"/>
                    <a:pt x="4945" y="2610"/>
                  </a:cubicBezTo>
                  <a:cubicBezTo>
                    <a:pt x="4928" y="2259"/>
                    <a:pt x="4928" y="1866"/>
                    <a:pt x="4663" y="1643"/>
                  </a:cubicBezTo>
                  <a:cubicBezTo>
                    <a:pt x="4474" y="1489"/>
                    <a:pt x="4209" y="1464"/>
                    <a:pt x="3995" y="1352"/>
                  </a:cubicBezTo>
                  <a:lnTo>
                    <a:pt x="3961" y="1335"/>
                  </a:lnTo>
                  <a:cubicBezTo>
                    <a:pt x="3482" y="1070"/>
                    <a:pt x="3354" y="428"/>
                    <a:pt x="3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8"/>
            <p:cNvSpPr/>
            <p:nvPr/>
          </p:nvSpPr>
          <p:spPr>
            <a:xfrm>
              <a:off x="6557992" y="2098936"/>
              <a:ext cx="239414" cy="218868"/>
            </a:xfrm>
            <a:custGeom>
              <a:avLst/>
              <a:gdLst/>
              <a:ahLst/>
              <a:cxnLst/>
              <a:rect l="l" t="t" r="r" b="b"/>
              <a:pathLst>
                <a:path w="3962" h="3622" extrusionOk="0">
                  <a:moveTo>
                    <a:pt x="3705" y="1"/>
                  </a:moveTo>
                  <a:lnTo>
                    <a:pt x="1788" y="266"/>
                  </a:lnTo>
                  <a:lnTo>
                    <a:pt x="300" y="463"/>
                  </a:lnTo>
                  <a:cubicBezTo>
                    <a:pt x="120" y="1044"/>
                    <a:pt x="0" y="1660"/>
                    <a:pt x="120" y="2259"/>
                  </a:cubicBezTo>
                  <a:cubicBezTo>
                    <a:pt x="240" y="2858"/>
                    <a:pt x="650" y="3423"/>
                    <a:pt x="1241" y="3577"/>
                  </a:cubicBezTo>
                  <a:cubicBezTo>
                    <a:pt x="1375" y="3605"/>
                    <a:pt x="1516" y="3622"/>
                    <a:pt x="1653" y="3622"/>
                  </a:cubicBezTo>
                  <a:cubicBezTo>
                    <a:pt x="1681" y="3622"/>
                    <a:pt x="1709" y="3621"/>
                    <a:pt x="1737" y="3619"/>
                  </a:cubicBezTo>
                  <a:cubicBezTo>
                    <a:pt x="1728" y="3542"/>
                    <a:pt x="1720" y="3465"/>
                    <a:pt x="1728" y="3388"/>
                  </a:cubicBezTo>
                  <a:cubicBezTo>
                    <a:pt x="1728" y="3209"/>
                    <a:pt x="1797" y="3038"/>
                    <a:pt x="1899" y="2901"/>
                  </a:cubicBezTo>
                  <a:cubicBezTo>
                    <a:pt x="2062" y="2713"/>
                    <a:pt x="2310" y="2636"/>
                    <a:pt x="2541" y="2542"/>
                  </a:cubicBezTo>
                  <a:cubicBezTo>
                    <a:pt x="2866" y="2413"/>
                    <a:pt x="3174" y="2234"/>
                    <a:pt x="3439" y="2003"/>
                  </a:cubicBezTo>
                  <a:cubicBezTo>
                    <a:pt x="3653" y="1814"/>
                    <a:pt x="3833" y="1592"/>
                    <a:pt x="3961" y="1335"/>
                  </a:cubicBezTo>
                  <a:cubicBezTo>
                    <a:pt x="3482" y="1070"/>
                    <a:pt x="3354" y="428"/>
                    <a:pt x="3705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8"/>
            <p:cNvSpPr/>
            <p:nvPr/>
          </p:nvSpPr>
          <p:spPr>
            <a:xfrm>
              <a:off x="6557992" y="2113841"/>
              <a:ext cx="561432" cy="348969"/>
            </a:xfrm>
            <a:custGeom>
              <a:avLst/>
              <a:gdLst/>
              <a:ahLst/>
              <a:cxnLst/>
              <a:rect l="l" t="t" r="r" b="b"/>
              <a:pathLst>
                <a:path w="9291" h="5775" extrusionOk="0">
                  <a:moveTo>
                    <a:pt x="1788" y="0"/>
                  </a:moveTo>
                  <a:lnTo>
                    <a:pt x="300" y="206"/>
                  </a:lnTo>
                  <a:cubicBezTo>
                    <a:pt x="120" y="787"/>
                    <a:pt x="0" y="1403"/>
                    <a:pt x="120" y="2002"/>
                  </a:cubicBezTo>
                  <a:cubicBezTo>
                    <a:pt x="240" y="2592"/>
                    <a:pt x="650" y="3166"/>
                    <a:pt x="1241" y="3320"/>
                  </a:cubicBezTo>
                  <a:cubicBezTo>
                    <a:pt x="1376" y="3353"/>
                    <a:pt x="1515" y="3365"/>
                    <a:pt x="1656" y="3365"/>
                  </a:cubicBezTo>
                  <a:cubicBezTo>
                    <a:pt x="1872" y="3365"/>
                    <a:pt x="2093" y="3339"/>
                    <a:pt x="2310" y="3328"/>
                  </a:cubicBezTo>
                  <a:cubicBezTo>
                    <a:pt x="2355" y="3326"/>
                    <a:pt x="2400" y="3325"/>
                    <a:pt x="2445" y="3325"/>
                  </a:cubicBezTo>
                  <a:cubicBezTo>
                    <a:pt x="2765" y="3325"/>
                    <a:pt x="3096" y="3385"/>
                    <a:pt x="3328" y="3602"/>
                  </a:cubicBezTo>
                  <a:cubicBezTo>
                    <a:pt x="3628" y="3876"/>
                    <a:pt x="3670" y="4329"/>
                    <a:pt x="3867" y="4688"/>
                  </a:cubicBezTo>
                  <a:cubicBezTo>
                    <a:pt x="4128" y="5156"/>
                    <a:pt x="4623" y="5431"/>
                    <a:pt x="5141" y="5431"/>
                  </a:cubicBezTo>
                  <a:cubicBezTo>
                    <a:pt x="5287" y="5431"/>
                    <a:pt x="5434" y="5409"/>
                    <a:pt x="5578" y="5364"/>
                  </a:cubicBezTo>
                  <a:cubicBezTo>
                    <a:pt x="5920" y="5253"/>
                    <a:pt x="6211" y="5014"/>
                    <a:pt x="6562" y="4979"/>
                  </a:cubicBezTo>
                  <a:cubicBezTo>
                    <a:pt x="6587" y="4977"/>
                    <a:pt x="6612" y="4976"/>
                    <a:pt x="6637" y="4976"/>
                  </a:cubicBezTo>
                  <a:cubicBezTo>
                    <a:pt x="6917" y="4976"/>
                    <a:pt x="7182" y="5104"/>
                    <a:pt x="7417" y="5253"/>
                  </a:cubicBezTo>
                  <a:cubicBezTo>
                    <a:pt x="7683" y="5416"/>
                    <a:pt x="7931" y="5604"/>
                    <a:pt x="8213" y="5706"/>
                  </a:cubicBezTo>
                  <a:cubicBezTo>
                    <a:pt x="8335" y="5750"/>
                    <a:pt x="8466" y="5775"/>
                    <a:pt x="8595" y="5775"/>
                  </a:cubicBezTo>
                  <a:cubicBezTo>
                    <a:pt x="8773" y="5775"/>
                    <a:pt x="8946" y="5727"/>
                    <a:pt x="9086" y="5612"/>
                  </a:cubicBezTo>
                  <a:cubicBezTo>
                    <a:pt x="9222" y="5475"/>
                    <a:pt x="9291" y="5279"/>
                    <a:pt x="9248" y="5091"/>
                  </a:cubicBezTo>
                  <a:lnTo>
                    <a:pt x="9248" y="5091"/>
                  </a:lnTo>
                  <a:cubicBezTo>
                    <a:pt x="9069" y="5285"/>
                    <a:pt x="8812" y="5402"/>
                    <a:pt x="8548" y="5402"/>
                  </a:cubicBezTo>
                  <a:cubicBezTo>
                    <a:pt x="8522" y="5402"/>
                    <a:pt x="8496" y="5401"/>
                    <a:pt x="8470" y="5398"/>
                  </a:cubicBezTo>
                  <a:cubicBezTo>
                    <a:pt x="8050" y="5373"/>
                    <a:pt x="7674" y="5116"/>
                    <a:pt x="7375" y="4817"/>
                  </a:cubicBezTo>
                  <a:cubicBezTo>
                    <a:pt x="7101" y="4552"/>
                    <a:pt x="6844" y="4226"/>
                    <a:pt x="6476" y="4132"/>
                  </a:cubicBezTo>
                  <a:cubicBezTo>
                    <a:pt x="6389" y="4108"/>
                    <a:pt x="6302" y="4098"/>
                    <a:pt x="6214" y="4098"/>
                  </a:cubicBezTo>
                  <a:cubicBezTo>
                    <a:pt x="5964" y="4098"/>
                    <a:pt x="5711" y="4178"/>
                    <a:pt x="5458" y="4235"/>
                  </a:cubicBezTo>
                  <a:cubicBezTo>
                    <a:pt x="5323" y="4266"/>
                    <a:pt x="5177" y="4289"/>
                    <a:pt x="5036" y="4289"/>
                  </a:cubicBezTo>
                  <a:cubicBezTo>
                    <a:pt x="4829" y="4289"/>
                    <a:pt x="4630" y="4240"/>
                    <a:pt x="4483" y="4098"/>
                  </a:cubicBezTo>
                  <a:cubicBezTo>
                    <a:pt x="4166" y="3816"/>
                    <a:pt x="4235" y="3320"/>
                    <a:pt x="4132" y="2909"/>
                  </a:cubicBezTo>
                  <a:cubicBezTo>
                    <a:pt x="4038" y="2533"/>
                    <a:pt x="3790" y="2208"/>
                    <a:pt x="3448" y="2028"/>
                  </a:cubicBezTo>
                  <a:cubicBezTo>
                    <a:pt x="3131" y="1857"/>
                    <a:pt x="2763" y="1814"/>
                    <a:pt x="2473" y="1617"/>
                  </a:cubicBezTo>
                  <a:cubicBezTo>
                    <a:pt x="2190" y="1412"/>
                    <a:pt x="1985" y="1113"/>
                    <a:pt x="1899" y="770"/>
                  </a:cubicBezTo>
                  <a:cubicBezTo>
                    <a:pt x="1831" y="522"/>
                    <a:pt x="1797" y="257"/>
                    <a:pt x="1788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8"/>
            <p:cNvSpPr/>
            <p:nvPr/>
          </p:nvSpPr>
          <p:spPr>
            <a:xfrm>
              <a:off x="5894750" y="1897957"/>
              <a:ext cx="610559" cy="287272"/>
            </a:xfrm>
            <a:custGeom>
              <a:avLst/>
              <a:gdLst/>
              <a:ahLst/>
              <a:cxnLst/>
              <a:rect l="l" t="t" r="r" b="b"/>
              <a:pathLst>
                <a:path w="10104" h="4754" extrusionOk="0">
                  <a:moveTo>
                    <a:pt x="4307" y="1"/>
                  </a:moveTo>
                  <a:cubicBezTo>
                    <a:pt x="4114" y="1"/>
                    <a:pt x="3922" y="43"/>
                    <a:pt x="3747" y="136"/>
                  </a:cubicBezTo>
                  <a:cubicBezTo>
                    <a:pt x="3037" y="521"/>
                    <a:pt x="2892" y="1522"/>
                    <a:pt x="2242" y="2001"/>
                  </a:cubicBezTo>
                  <a:cubicBezTo>
                    <a:pt x="1999" y="2178"/>
                    <a:pt x="1712" y="2270"/>
                    <a:pt x="1422" y="2270"/>
                  </a:cubicBezTo>
                  <a:cubicBezTo>
                    <a:pt x="1292" y="2270"/>
                    <a:pt x="1162" y="2252"/>
                    <a:pt x="1035" y="2215"/>
                  </a:cubicBezTo>
                  <a:cubicBezTo>
                    <a:pt x="873" y="2155"/>
                    <a:pt x="702" y="2095"/>
                    <a:pt x="531" y="2061"/>
                  </a:cubicBezTo>
                  <a:cubicBezTo>
                    <a:pt x="498" y="2054"/>
                    <a:pt x="465" y="2050"/>
                    <a:pt x="432" y="2050"/>
                  </a:cubicBezTo>
                  <a:cubicBezTo>
                    <a:pt x="302" y="2050"/>
                    <a:pt x="175" y="2104"/>
                    <a:pt x="86" y="2206"/>
                  </a:cubicBezTo>
                  <a:cubicBezTo>
                    <a:pt x="77" y="2215"/>
                    <a:pt x="69" y="2223"/>
                    <a:pt x="69" y="2232"/>
                  </a:cubicBezTo>
                  <a:cubicBezTo>
                    <a:pt x="0" y="2377"/>
                    <a:pt x="17" y="2540"/>
                    <a:pt x="112" y="2659"/>
                  </a:cubicBezTo>
                  <a:cubicBezTo>
                    <a:pt x="214" y="2779"/>
                    <a:pt x="334" y="2882"/>
                    <a:pt x="462" y="2950"/>
                  </a:cubicBezTo>
                  <a:cubicBezTo>
                    <a:pt x="958" y="3246"/>
                    <a:pt x="1520" y="3504"/>
                    <a:pt x="2077" y="3504"/>
                  </a:cubicBezTo>
                  <a:cubicBezTo>
                    <a:pt x="2213" y="3504"/>
                    <a:pt x="2348" y="3488"/>
                    <a:pt x="2481" y="3455"/>
                  </a:cubicBezTo>
                  <a:cubicBezTo>
                    <a:pt x="3012" y="3318"/>
                    <a:pt x="3465" y="2916"/>
                    <a:pt x="4004" y="2916"/>
                  </a:cubicBezTo>
                  <a:cubicBezTo>
                    <a:pt x="4380" y="2925"/>
                    <a:pt x="4731" y="3130"/>
                    <a:pt x="5013" y="3378"/>
                  </a:cubicBezTo>
                  <a:cubicBezTo>
                    <a:pt x="5304" y="3626"/>
                    <a:pt x="5544" y="3926"/>
                    <a:pt x="5835" y="4165"/>
                  </a:cubicBezTo>
                  <a:cubicBezTo>
                    <a:pt x="5878" y="4191"/>
                    <a:pt x="5912" y="4225"/>
                    <a:pt x="5955" y="4251"/>
                  </a:cubicBezTo>
                  <a:cubicBezTo>
                    <a:pt x="6434" y="4594"/>
                    <a:pt x="6977" y="4754"/>
                    <a:pt x="7512" y="4754"/>
                  </a:cubicBezTo>
                  <a:cubicBezTo>
                    <a:pt x="8629" y="4754"/>
                    <a:pt x="9708" y="4056"/>
                    <a:pt x="10078" y="2882"/>
                  </a:cubicBezTo>
                  <a:cubicBezTo>
                    <a:pt x="10087" y="2848"/>
                    <a:pt x="10095" y="2822"/>
                    <a:pt x="10104" y="2796"/>
                  </a:cubicBezTo>
                  <a:lnTo>
                    <a:pt x="8487" y="1068"/>
                  </a:lnTo>
                  <a:lnTo>
                    <a:pt x="8341" y="906"/>
                  </a:lnTo>
                  <a:cubicBezTo>
                    <a:pt x="8324" y="974"/>
                    <a:pt x="8307" y="1043"/>
                    <a:pt x="8281" y="1102"/>
                  </a:cubicBezTo>
                  <a:cubicBezTo>
                    <a:pt x="8136" y="1419"/>
                    <a:pt x="7879" y="1667"/>
                    <a:pt x="7554" y="1787"/>
                  </a:cubicBezTo>
                  <a:cubicBezTo>
                    <a:pt x="7512" y="1804"/>
                    <a:pt x="7477" y="1813"/>
                    <a:pt x="7443" y="1821"/>
                  </a:cubicBezTo>
                  <a:cubicBezTo>
                    <a:pt x="7334" y="1851"/>
                    <a:pt x="7223" y="1866"/>
                    <a:pt x="7112" y="1866"/>
                  </a:cubicBezTo>
                  <a:cubicBezTo>
                    <a:pt x="6850" y="1866"/>
                    <a:pt x="6590" y="1783"/>
                    <a:pt x="6374" y="1633"/>
                  </a:cubicBezTo>
                  <a:cubicBezTo>
                    <a:pt x="5972" y="1342"/>
                    <a:pt x="5775" y="854"/>
                    <a:pt x="5433" y="495"/>
                  </a:cubicBezTo>
                  <a:cubicBezTo>
                    <a:pt x="5142" y="192"/>
                    <a:pt x="4720" y="1"/>
                    <a:pt x="43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8"/>
            <p:cNvSpPr/>
            <p:nvPr/>
          </p:nvSpPr>
          <p:spPr>
            <a:xfrm>
              <a:off x="6178030" y="1914152"/>
              <a:ext cx="32087" cy="26044"/>
            </a:xfrm>
            <a:custGeom>
              <a:avLst/>
              <a:gdLst/>
              <a:ahLst/>
              <a:cxnLst/>
              <a:rect l="l" t="t" r="r" b="b"/>
              <a:pathLst>
                <a:path w="531" h="431" extrusionOk="0">
                  <a:moveTo>
                    <a:pt x="157" y="0"/>
                  </a:moveTo>
                  <a:cubicBezTo>
                    <a:pt x="118" y="0"/>
                    <a:pt x="83" y="13"/>
                    <a:pt x="60" y="39"/>
                  </a:cubicBezTo>
                  <a:cubicBezTo>
                    <a:pt x="0" y="107"/>
                    <a:pt x="52" y="244"/>
                    <a:pt x="163" y="338"/>
                  </a:cubicBezTo>
                  <a:cubicBezTo>
                    <a:pt x="230" y="400"/>
                    <a:pt x="306" y="431"/>
                    <a:pt x="369" y="431"/>
                  </a:cubicBezTo>
                  <a:cubicBezTo>
                    <a:pt x="411" y="431"/>
                    <a:pt x="447" y="417"/>
                    <a:pt x="471" y="390"/>
                  </a:cubicBezTo>
                  <a:cubicBezTo>
                    <a:pt x="531" y="330"/>
                    <a:pt x="488" y="193"/>
                    <a:pt x="368" y="90"/>
                  </a:cubicBezTo>
                  <a:cubicBezTo>
                    <a:pt x="300" y="32"/>
                    <a:pt x="221" y="0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8"/>
            <p:cNvSpPr/>
            <p:nvPr/>
          </p:nvSpPr>
          <p:spPr>
            <a:xfrm>
              <a:off x="6172349" y="1934153"/>
              <a:ext cx="19156" cy="15107"/>
            </a:xfrm>
            <a:custGeom>
              <a:avLst/>
              <a:gdLst/>
              <a:ahLst/>
              <a:cxnLst/>
              <a:rect l="l" t="t" r="r" b="b"/>
              <a:pathLst>
                <a:path w="317" h="250" extrusionOk="0">
                  <a:moveTo>
                    <a:pt x="94" y="0"/>
                  </a:moveTo>
                  <a:cubicBezTo>
                    <a:pt x="69" y="0"/>
                    <a:pt x="48" y="8"/>
                    <a:pt x="35" y="24"/>
                  </a:cubicBezTo>
                  <a:cubicBezTo>
                    <a:pt x="0" y="59"/>
                    <a:pt x="26" y="144"/>
                    <a:pt x="94" y="195"/>
                  </a:cubicBezTo>
                  <a:cubicBezTo>
                    <a:pt x="136" y="232"/>
                    <a:pt x="185" y="250"/>
                    <a:pt x="224" y="250"/>
                  </a:cubicBezTo>
                  <a:cubicBezTo>
                    <a:pt x="249" y="250"/>
                    <a:pt x="269" y="243"/>
                    <a:pt x="283" y="230"/>
                  </a:cubicBezTo>
                  <a:cubicBezTo>
                    <a:pt x="317" y="187"/>
                    <a:pt x="283" y="110"/>
                    <a:pt x="223" y="50"/>
                  </a:cubicBezTo>
                  <a:cubicBezTo>
                    <a:pt x="181" y="19"/>
                    <a:pt x="133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8"/>
            <p:cNvSpPr/>
            <p:nvPr/>
          </p:nvSpPr>
          <p:spPr>
            <a:xfrm>
              <a:off x="6193559" y="1943096"/>
              <a:ext cx="12448" cy="10394"/>
            </a:xfrm>
            <a:custGeom>
              <a:avLst/>
              <a:gdLst/>
              <a:ahLst/>
              <a:cxnLst/>
              <a:rect l="l" t="t" r="r" b="b"/>
              <a:pathLst>
                <a:path w="206" h="172" extrusionOk="0">
                  <a:moveTo>
                    <a:pt x="61" y="1"/>
                  </a:moveTo>
                  <a:cubicBezTo>
                    <a:pt x="43" y="1"/>
                    <a:pt x="28" y="8"/>
                    <a:pt x="17" y="22"/>
                  </a:cubicBezTo>
                  <a:cubicBezTo>
                    <a:pt x="0" y="47"/>
                    <a:pt x="17" y="99"/>
                    <a:pt x="60" y="133"/>
                  </a:cubicBezTo>
                  <a:cubicBezTo>
                    <a:pt x="85" y="158"/>
                    <a:pt x="116" y="171"/>
                    <a:pt x="140" y="171"/>
                  </a:cubicBezTo>
                  <a:cubicBezTo>
                    <a:pt x="158" y="171"/>
                    <a:pt x="173" y="164"/>
                    <a:pt x="180" y="150"/>
                  </a:cubicBezTo>
                  <a:cubicBezTo>
                    <a:pt x="205" y="124"/>
                    <a:pt x="188" y="73"/>
                    <a:pt x="145" y="39"/>
                  </a:cubicBezTo>
                  <a:cubicBezTo>
                    <a:pt x="116" y="14"/>
                    <a:pt x="86" y="1"/>
                    <a:pt x="61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8"/>
            <p:cNvSpPr/>
            <p:nvPr/>
          </p:nvSpPr>
          <p:spPr>
            <a:xfrm>
              <a:off x="5894750" y="2026303"/>
              <a:ext cx="609532" cy="158864"/>
            </a:xfrm>
            <a:custGeom>
              <a:avLst/>
              <a:gdLst/>
              <a:ahLst/>
              <a:cxnLst/>
              <a:rect l="l" t="t" r="r" b="b"/>
              <a:pathLst>
                <a:path w="10087" h="2629" extrusionOk="0">
                  <a:moveTo>
                    <a:pt x="10078" y="758"/>
                  </a:moveTo>
                  <a:cubicBezTo>
                    <a:pt x="10077" y="762"/>
                    <a:pt x="10075" y="766"/>
                    <a:pt x="10074" y="770"/>
                  </a:cubicBezTo>
                  <a:lnTo>
                    <a:pt x="10074" y="770"/>
                  </a:lnTo>
                  <a:cubicBezTo>
                    <a:pt x="10078" y="766"/>
                    <a:pt x="10082" y="762"/>
                    <a:pt x="10087" y="758"/>
                  </a:cubicBezTo>
                  <a:close/>
                  <a:moveTo>
                    <a:pt x="3917" y="0"/>
                  </a:moveTo>
                  <a:cubicBezTo>
                    <a:pt x="3482" y="0"/>
                    <a:pt x="3056" y="150"/>
                    <a:pt x="2644" y="313"/>
                  </a:cubicBezTo>
                  <a:cubicBezTo>
                    <a:pt x="2199" y="484"/>
                    <a:pt x="1737" y="672"/>
                    <a:pt x="1258" y="681"/>
                  </a:cubicBezTo>
                  <a:cubicBezTo>
                    <a:pt x="1249" y="681"/>
                    <a:pt x="1239" y="681"/>
                    <a:pt x="1230" y="681"/>
                  </a:cubicBezTo>
                  <a:cubicBezTo>
                    <a:pt x="776" y="681"/>
                    <a:pt x="287" y="476"/>
                    <a:pt x="77" y="82"/>
                  </a:cubicBezTo>
                  <a:cubicBezTo>
                    <a:pt x="77" y="91"/>
                    <a:pt x="69" y="99"/>
                    <a:pt x="60" y="108"/>
                  </a:cubicBezTo>
                  <a:cubicBezTo>
                    <a:pt x="0" y="245"/>
                    <a:pt x="17" y="416"/>
                    <a:pt x="112" y="535"/>
                  </a:cubicBezTo>
                  <a:cubicBezTo>
                    <a:pt x="206" y="655"/>
                    <a:pt x="325" y="749"/>
                    <a:pt x="462" y="826"/>
                  </a:cubicBezTo>
                  <a:cubicBezTo>
                    <a:pt x="947" y="1120"/>
                    <a:pt x="1502" y="1375"/>
                    <a:pt x="2059" y="1375"/>
                  </a:cubicBezTo>
                  <a:cubicBezTo>
                    <a:pt x="2200" y="1375"/>
                    <a:pt x="2341" y="1359"/>
                    <a:pt x="2481" y="1322"/>
                  </a:cubicBezTo>
                  <a:cubicBezTo>
                    <a:pt x="2998" y="1187"/>
                    <a:pt x="3447" y="792"/>
                    <a:pt x="3987" y="792"/>
                  </a:cubicBezTo>
                  <a:cubicBezTo>
                    <a:pt x="3993" y="792"/>
                    <a:pt x="3998" y="792"/>
                    <a:pt x="4004" y="792"/>
                  </a:cubicBezTo>
                  <a:cubicBezTo>
                    <a:pt x="4380" y="792"/>
                    <a:pt x="4723" y="1006"/>
                    <a:pt x="5013" y="1254"/>
                  </a:cubicBezTo>
                  <a:cubicBezTo>
                    <a:pt x="5296" y="1502"/>
                    <a:pt x="5535" y="1802"/>
                    <a:pt x="5835" y="2041"/>
                  </a:cubicBezTo>
                  <a:cubicBezTo>
                    <a:pt x="6338" y="2442"/>
                    <a:pt x="6927" y="2629"/>
                    <a:pt x="7507" y="2629"/>
                  </a:cubicBezTo>
                  <a:cubicBezTo>
                    <a:pt x="8617" y="2629"/>
                    <a:pt x="9693" y="1944"/>
                    <a:pt x="10074" y="770"/>
                  </a:cubicBezTo>
                  <a:lnTo>
                    <a:pt x="10074" y="770"/>
                  </a:lnTo>
                  <a:cubicBezTo>
                    <a:pt x="9484" y="1349"/>
                    <a:pt x="8704" y="1655"/>
                    <a:pt x="7916" y="1655"/>
                  </a:cubicBezTo>
                  <a:cubicBezTo>
                    <a:pt x="7459" y="1655"/>
                    <a:pt x="6999" y="1552"/>
                    <a:pt x="6570" y="1340"/>
                  </a:cubicBezTo>
                  <a:cubicBezTo>
                    <a:pt x="6134" y="1134"/>
                    <a:pt x="5758" y="818"/>
                    <a:pt x="5364" y="553"/>
                  </a:cubicBezTo>
                  <a:cubicBezTo>
                    <a:pt x="4962" y="279"/>
                    <a:pt x="4526" y="39"/>
                    <a:pt x="4047" y="5"/>
                  </a:cubicBezTo>
                  <a:cubicBezTo>
                    <a:pt x="4003" y="2"/>
                    <a:pt x="3960" y="0"/>
                    <a:pt x="3917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8"/>
            <p:cNvSpPr/>
            <p:nvPr/>
          </p:nvSpPr>
          <p:spPr>
            <a:xfrm>
              <a:off x="6254530" y="1961949"/>
              <a:ext cx="250774" cy="223280"/>
            </a:xfrm>
            <a:custGeom>
              <a:avLst/>
              <a:gdLst/>
              <a:ahLst/>
              <a:cxnLst/>
              <a:rect l="l" t="t" r="r" b="b"/>
              <a:pathLst>
                <a:path w="4150" h="3695" extrusionOk="0">
                  <a:moveTo>
                    <a:pt x="2541" y="1"/>
                  </a:moveTo>
                  <a:cubicBezTo>
                    <a:pt x="2464" y="9"/>
                    <a:pt x="2396" y="18"/>
                    <a:pt x="2327" y="35"/>
                  </a:cubicBezTo>
                  <a:cubicBezTo>
                    <a:pt x="2182" y="351"/>
                    <a:pt x="1925" y="600"/>
                    <a:pt x="1600" y="719"/>
                  </a:cubicBezTo>
                  <a:cubicBezTo>
                    <a:pt x="1558" y="736"/>
                    <a:pt x="1523" y="745"/>
                    <a:pt x="1489" y="754"/>
                  </a:cubicBezTo>
                  <a:cubicBezTo>
                    <a:pt x="1498" y="942"/>
                    <a:pt x="1515" y="1130"/>
                    <a:pt x="1566" y="1310"/>
                  </a:cubicBezTo>
                  <a:cubicBezTo>
                    <a:pt x="1490" y="1290"/>
                    <a:pt x="1413" y="1280"/>
                    <a:pt x="1337" y="1280"/>
                  </a:cubicBezTo>
                  <a:cubicBezTo>
                    <a:pt x="1088" y="1280"/>
                    <a:pt x="849" y="1385"/>
                    <a:pt x="685" y="1575"/>
                  </a:cubicBezTo>
                  <a:cubicBezTo>
                    <a:pt x="557" y="1746"/>
                    <a:pt x="462" y="1951"/>
                    <a:pt x="428" y="2157"/>
                  </a:cubicBezTo>
                  <a:cubicBezTo>
                    <a:pt x="386" y="2370"/>
                    <a:pt x="334" y="2576"/>
                    <a:pt x="266" y="2781"/>
                  </a:cubicBezTo>
                  <a:cubicBezTo>
                    <a:pt x="214" y="2935"/>
                    <a:pt x="120" y="3080"/>
                    <a:pt x="1" y="3192"/>
                  </a:cubicBezTo>
                  <a:cubicBezTo>
                    <a:pt x="480" y="3535"/>
                    <a:pt x="1023" y="3695"/>
                    <a:pt x="1558" y="3695"/>
                  </a:cubicBezTo>
                  <a:cubicBezTo>
                    <a:pt x="2675" y="3695"/>
                    <a:pt x="3754" y="2997"/>
                    <a:pt x="4124" y="1823"/>
                  </a:cubicBezTo>
                  <a:cubicBezTo>
                    <a:pt x="4133" y="1789"/>
                    <a:pt x="4141" y="1763"/>
                    <a:pt x="4150" y="1737"/>
                  </a:cubicBezTo>
                  <a:lnTo>
                    <a:pt x="2541" y="1"/>
                  </a:ln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8"/>
            <p:cNvSpPr/>
            <p:nvPr/>
          </p:nvSpPr>
          <p:spPr>
            <a:xfrm>
              <a:off x="5969679" y="2006423"/>
              <a:ext cx="631770" cy="331203"/>
            </a:xfrm>
            <a:custGeom>
              <a:avLst/>
              <a:gdLst/>
              <a:ahLst/>
              <a:cxnLst/>
              <a:rect l="l" t="t" r="r" b="b"/>
              <a:pathLst>
                <a:path w="10455" h="5481" extrusionOk="0">
                  <a:moveTo>
                    <a:pt x="8256" y="0"/>
                  </a:moveTo>
                  <a:lnTo>
                    <a:pt x="8256" y="0"/>
                  </a:lnTo>
                  <a:cubicBezTo>
                    <a:pt x="8359" y="308"/>
                    <a:pt x="8111" y="642"/>
                    <a:pt x="7811" y="762"/>
                  </a:cubicBezTo>
                  <a:cubicBezTo>
                    <a:pt x="7636" y="830"/>
                    <a:pt x="7453" y="848"/>
                    <a:pt x="7268" y="848"/>
                  </a:cubicBezTo>
                  <a:cubicBezTo>
                    <a:pt x="7127" y="848"/>
                    <a:pt x="6985" y="838"/>
                    <a:pt x="6845" y="830"/>
                  </a:cubicBezTo>
                  <a:cubicBezTo>
                    <a:pt x="6761" y="824"/>
                    <a:pt x="6674" y="819"/>
                    <a:pt x="6588" y="819"/>
                  </a:cubicBezTo>
                  <a:cubicBezTo>
                    <a:pt x="6341" y="819"/>
                    <a:pt x="6094" y="855"/>
                    <a:pt x="5904" y="976"/>
                  </a:cubicBezTo>
                  <a:cubicBezTo>
                    <a:pt x="5638" y="1138"/>
                    <a:pt x="5484" y="1429"/>
                    <a:pt x="5373" y="1711"/>
                  </a:cubicBezTo>
                  <a:cubicBezTo>
                    <a:pt x="5271" y="1994"/>
                    <a:pt x="5202" y="2302"/>
                    <a:pt x="5048" y="2567"/>
                  </a:cubicBezTo>
                  <a:cubicBezTo>
                    <a:pt x="4894" y="2832"/>
                    <a:pt x="4638" y="3072"/>
                    <a:pt x="4330" y="3080"/>
                  </a:cubicBezTo>
                  <a:cubicBezTo>
                    <a:pt x="4314" y="3081"/>
                    <a:pt x="4299" y="3082"/>
                    <a:pt x="4284" y="3082"/>
                  </a:cubicBezTo>
                  <a:cubicBezTo>
                    <a:pt x="3811" y="3082"/>
                    <a:pt x="3421" y="2590"/>
                    <a:pt x="2956" y="2590"/>
                  </a:cubicBezTo>
                  <a:cubicBezTo>
                    <a:pt x="2938" y="2590"/>
                    <a:pt x="2919" y="2591"/>
                    <a:pt x="2901" y="2593"/>
                  </a:cubicBezTo>
                  <a:cubicBezTo>
                    <a:pt x="2285" y="2652"/>
                    <a:pt x="2003" y="3534"/>
                    <a:pt x="1378" y="3576"/>
                  </a:cubicBezTo>
                  <a:cubicBezTo>
                    <a:pt x="1359" y="3578"/>
                    <a:pt x="1340" y="3579"/>
                    <a:pt x="1321" y="3579"/>
                  </a:cubicBezTo>
                  <a:cubicBezTo>
                    <a:pt x="1143" y="3579"/>
                    <a:pt x="966" y="3511"/>
                    <a:pt x="788" y="3457"/>
                  </a:cubicBezTo>
                  <a:cubicBezTo>
                    <a:pt x="699" y="3429"/>
                    <a:pt x="602" y="3411"/>
                    <a:pt x="509" y="3411"/>
                  </a:cubicBezTo>
                  <a:cubicBezTo>
                    <a:pt x="396" y="3411"/>
                    <a:pt x="286" y="3438"/>
                    <a:pt x="198" y="3508"/>
                  </a:cubicBezTo>
                  <a:cubicBezTo>
                    <a:pt x="61" y="3619"/>
                    <a:pt x="1" y="3807"/>
                    <a:pt x="44" y="3978"/>
                  </a:cubicBezTo>
                  <a:cubicBezTo>
                    <a:pt x="44" y="4004"/>
                    <a:pt x="52" y="4030"/>
                    <a:pt x="61" y="4047"/>
                  </a:cubicBezTo>
                  <a:cubicBezTo>
                    <a:pt x="138" y="4235"/>
                    <a:pt x="275" y="4389"/>
                    <a:pt x="446" y="4492"/>
                  </a:cubicBezTo>
                  <a:cubicBezTo>
                    <a:pt x="696" y="4641"/>
                    <a:pt x="976" y="4725"/>
                    <a:pt x="1264" y="4725"/>
                  </a:cubicBezTo>
                  <a:cubicBezTo>
                    <a:pt x="1291" y="4725"/>
                    <a:pt x="1317" y="4724"/>
                    <a:pt x="1344" y="4723"/>
                  </a:cubicBezTo>
                  <a:cubicBezTo>
                    <a:pt x="1649" y="4707"/>
                    <a:pt x="1954" y="4593"/>
                    <a:pt x="2266" y="4593"/>
                  </a:cubicBezTo>
                  <a:cubicBezTo>
                    <a:pt x="2286" y="4593"/>
                    <a:pt x="2307" y="4593"/>
                    <a:pt x="2328" y="4594"/>
                  </a:cubicBezTo>
                  <a:cubicBezTo>
                    <a:pt x="2807" y="4611"/>
                    <a:pt x="3226" y="4928"/>
                    <a:pt x="3645" y="5168"/>
                  </a:cubicBezTo>
                  <a:cubicBezTo>
                    <a:pt x="3927" y="5338"/>
                    <a:pt x="4266" y="5480"/>
                    <a:pt x="4590" y="5480"/>
                  </a:cubicBezTo>
                  <a:cubicBezTo>
                    <a:pt x="4737" y="5480"/>
                    <a:pt x="4880" y="5451"/>
                    <a:pt x="5014" y="5381"/>
                  </a:cubicBezTo>
                  <a:cubicBezTo>
                    <a:pt x="5382" y="5193"/>
                    <a:pt x="5553" y="4765"/>
                    <a:pt x="5810" y="4449"/>
                  </a:cubicBezTo>
                  <a:cubicBezTo>
                    <a:pt x="6169" y="3996"/>
                    <a:pt x="6708" y="3722"/>
                    <a:pt x="7290" y="3696"/>
                  </a:cubicBezTo>
                  <a:lnTo>
                    <a:pt x="7444" y="3696"/>
                  </a:lnTo>
                  <a:cubicBezTo>
                    <a:pt x="7728" y="3709"/>
                    <a:pt x="8013" y="3764"/>
                    <a:pt x="8294" y="3764"/>
                  </a:cubicBezTo>
                  <a:cubicBezTo>
                    <a:pt x="8376" y="3764"/>
                    <a:pt x="8457" y="3759"/>
                    <a:pt x="8539" y="3747"/>
                  </a:cubicBezTo>
                  <a:cubicBezTo>
                    <a:pt x="9052" y="3679"/>
                    <a:pt x="9488" y="3354"/>
                    <a:pt x="9796" y="2943"/>
                  </a:cubicBezTo>
                  <a:cubicBezTo>
                    <a:pt x="9916" y="2781"/>
                    <a:pt x="10019" y="2610"/>
                    <a:pt x="10113" y="2430"/>
                  </a:cubicBezTo>
                  <a:cubicBezTo>
                    <a:pt x="10241" y="2148"/>
                    <a:pt x="10361" y="1865"/>
                    <a:pt x="10455" y="1566"/>
                  </a:cubicBezTo>
                  <a:cubicBezTo>
                    <a:pt x="10309" y="1335"/>
                    <a:pt x="10130" y="1121"/>
                    <a:pt x="9924" y="933"/>
                  </a:cubicBezTo>
                  <a:cubicBezTo>
                    <a:pt x="9445" y="497"/>
                    <a:pt x="8872" y="180"/>
                    <a:pt x="82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8"/>
            <p:cNvSpPr/>
            <p:nvPr/>
          </p:nvSpPr>
          <p:spPr>
            <a:xfrm>
              <a:off x="6333628" y="2078391"/>
              <a:ext cx="33658" cy="20002"/>
            </a:xfrm>
            <a:custGeom>
              <a:avLst/>
              <a:gdLst/>
              <a:ahLst/>
              <a:cxnLst/>
              <a:rect l="l" t="t" r="r" b="b"/>
              <a:pathLst>
                <a:path w="557" h="331" extrusionOk="0">
                  <a:moveTo>
                    <a:pt x="326" y="1"/>
                  </a:moveTo>
                  <a:cubicBezTo>
                    <a:pt x="301" y="1"/>
                    <a:pt x="275" y="3"/>
                    <a:pt x="249" y="7"/>
                  </a:cubicBezTo>
                  <a:cubicBezTo>
                    <a:pt x="103" y="33"/>
                    <a:pt x="0" y="118"/>
                    <a:pt x="9" y="212"/>
                  </a:cubicBezTo>
                  <a:cubicBezTo>
                    <a:pt x="23" y="283"/>
                    <a:pt x="113" y="330"/>
                    <a:pt x="225" y="330"/>
                  </a:cubicBezTo>
                  <a:cubicBezTo>
                    <a:pt x="249" y="330"/>
                    <a:pt x="274" y="328"/>
                    <a:pt x="300" y="324"/>
                  </a:cubicBezTo>
                  <a:cubicBezTo>
                    <a:pt x="445" y="307"/>
                    <a:pt x="556" y="212"/>
                    <a:pt x="539" y="127"/>
                  </a:cubicBezTo>
                  <a:cubicBezTo>
                    <a:pt x="532" y="49"/>
                    <a:pt x="443" y="1"/>
                    <a:pt x="326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8"/>
            <p:cNvSpPr/>
            <p:nvPr/>
          </p:nvSpPr>
          <p:spPr>
            <a:xfrm>
              <a:off x="6343417" y="2101293"/>
              <a:ext cx="19760" cy="11783"/>
            </a:xfrm>
            <a:custGeom>
              <a:avLst/>
              <a:gdLst/>
              <a:ahLst/>
              <a:cxnLst/>
              <a:rect l="l" t="t" r="r" b="b"/>
              <a:pathLst>
                <a:path w="327" h="195" extrusionOk="0">
                  <a:moveTo>
                    <a:pt x="191" y="0"/>
                  </a:moveTo>
                  <a:cubicBezTo>
                    <a:pt x="176" y="0"/>
                    <a:pt x="162" y="1"/>
                    <a:pt x="146" y="5"/>
                  </a:cubicBezTo>
                  <a:cubicBezTo>
                    <a:pt x="61" y="13"/>
                    <a:pt x="1" y="73"/>
                    <a:pt x="10" y="124"/>
                  </a:cubicBezTo>
                  <a:cubicBezTo>
                    <a:pt x="17" y="169"/>
                    <a:pt x="77" y="194"/>
                    <a:pt x="149" y="194"/>
                  </a:cubicBezTo>
                  <a:cubicBezTo>
                    <a:pt x="159" y="194"/>
                    <a:pt x="170" y="194"/>
                    <a:pt x="181" y="193"/>
                  </a:cubicBezTo>
                  <a:cubicBezTo>
                    <a:pt x="266" y="176"/>
                    <a:pt x="326" y="124"/>
                    <a:pt x="317" y="73"/>
                  </a:cubicBezTo>
                  <a:cubicBezTo>
                    <a:pt x="310" y="31"/>
                    <a:pt x="257" y="0"/>
                    <a:pt x="191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8"/>
            <p:cNvSpPr/>
            <p:nvPr/>
          </p:nvSpPr>
          <p:spPr>
            <a:xfrm>
              <a:off x="6363116" y="2094162"/>
              <a:ext cx="12931" cy="8037"/>
            </a:xfrm>
            <a:custGeom>
              <a:avLst/>
              <a:gdLst/>
              <a:ahLst/>
              <a:cxnLst/>
              <a:rect l="l" t="t" r="r" b="b"/>
              <a:pathLst>
                <a:path w="214" h="133" extrusionOk="0">
                  <a:moveTo>
                    <a:pt x="133" y="1"/>
                  </a:moveTo>
                  <a:cubicBezTo>
                    <a:pt x="123" y="1"/>
                    <a:pt x="113" y="1"/>
                    <a:pt x="103" y="3"/>
                  </a:cubicBezTo>
                  <a:cubicBezTo>
                    <a:pt x="43" y="11"/>
                    <a:pt x="0" y="46"/>
                    <a:pt x="9" y="80"/>
                  </a:cubicBezTo>
                  <a:cubicBezTo>
                    <a:pt x="16" y="109"/>
                    <a:pt x="56" y="133"/>
                    <a:pt x="100" y="133"/>
                  </a:cubicBezTo>
                  <a:cubicBezTo>
                    <a:pt x="106" y="133"/>
                    <a:pt x="113" y="132"/>
                    <a:pt x="120" y="131"/>
                  </a:cubicBezTo>
                  <a:cubicBezTo>
                    <a:pt x="180" y="123"/>
                    <a:pt x="214" y="80"/>
                    <a:pt x="214" y="46"/>
                  </a:cubicBezTo>
                  <a:cubicBezTo>
                    <a:pt x="214" y="17"/>
                    <a:pt x="179" y="1"/>
                    <a:pt x="133" y="1"/>
                  </a:cubicBezTo>
                  <a:close/>
                </a:path>
              </a:pathLst>
            </a:custGeom>
            <a:solidFill>
              <a:srgbClr val="AAC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8"/>
            <p:cNvSpPr/>
            <p:nvPr/>
          </p:nvSpPr>
          <p:spPr>
            <a:xfrm>
              <a:off x="6417379" y="2088059"/>
              <a:ext cx="163396" cy="145812"/>
            </a:xfrm>
            <a:custGeom>
              <a:avLst/>
              <a:gdLst/>
              <a:ahLst/>
              <a:cxnLst/>
              <a:rect l="l" t="t" r="r" b="b"/>
              <a:pathLst>
                <a:path w="2704" h="2413" extrusionOk="0">
                  <a:moveTo>
                    <a:pt x="1141" y="0"/>
                  </a:moveTo>
                  <a:cubicBezTo>
                    <a:pt x="1053" y="0"/>
                    <a:pt x="972" y="27"/>
                    <a:pt x="899" y="104"/>
                  </a:cubicBezTo>
                  <a:cubicBezTo>
                    <a:pt x="317" y="703"/>
                    <a:pt x="0" y="1515"/>
                    <a:pt x="35" y="2354"/>
                  </a:cubicBezTo>
                  <a:cubicBezTo>
                    <a:pt x="318" y="2360"/>
                    <a:pt x="602" y="2413"/>
                    <a:pt x="882" y="2413"/>
                  </a:cubicBezTo>
                  <a:cubicBezTo>
                    <a:pt x="965" y="2413"/>
                    <a:pt x="1048" y="2408"/>
                    <a:pt x="1130" y="2396"/>
                  </a:cubicBezTo>
                  <a:cubicBezTo>
                    <a:pt x="1643" y="2328"/>
                    <a:pt x="2079" y="2003"/>
                    <a:pt x="2387" y="1592"/>
                  </a:cubicBezTo>
                  <a:cubicBezTo>
                    <a:pt x="2507" y="1438"/>
                    <a:pt x="2610" y="1267"/>
                    <a:pt x="2704" y="1088"/>
                  </a:cubicBezTo>
                  <a:cubicBezTo>
                    <a:pt x="2669" y="882"/>
                    <a:pt x="2584" y="694"/>
                    <a:pt x="2456" y="540"/>
                  </a:cubicBezTo>
                  <a:cubicBezTo>
                    <a:pt x="2233" y="292"/>
                    <a:pt x="1882" y="189"/>
                    <a:pt x="1566" y="104"/>
                  </a:cubicBezTo>
                  <a:cubicBezTo>
                    <a:pt x="1413" y="58"/>
                    <a:pt x="1270" y="0"/>
                    <a:pt x="1141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8"/>
            <p:cNvSpPr/>
            <p:nvPr/>
          </p:nvSpPr>
          <p:spPr>
            <a:xfrm>
              <a:off x="5970977" y="2062728"/>
              <a:ext cx="629171" cy="274885"/>
            </a:xfrm>
            <a:custGeom>
              <a:avLst/>
              <a:gdLst/>
              <a:ahLst/>
              <a:cxnLst/>
              <a:rect l="l" t="t" r="r" b="b"/>
              <a:pathLst>
                <a:path w="10412" h="4549" extrusionOk="0">
                  <a:moveTo>
                    <a:pt x="9881" y="1"/>
                  </a:moveTo>
                  <a:cubicBezTo>
                    <a:pt x="9719" y="394"/>
                    <a:pt x="9505" y="762"/>
                    <a:pt x="9240" y="1087"/>
                  </a:cubicBezTo>
                  <a:cubicBezTo>
                    <a:pt x="8843" y="1575"/>
                    <a:pt x="8238" y="1936"/>
                    <a:pt x="7610" y="1936"/>
                  </a:cubicBezTo>
                  <a:cubicBezTo>
                    <a:pt x="7589" y="1936"/>
                    <a:pt x="7567" y="1935"/>
                    <a:pt x="7546" y="1934"/>
                  </a:cubicBezTo>
                  <a:cubicBezTo>
                    <a:pt x="7165" y="1921"/>
                    <a:pt x="6784" y="1772"/>
                    <a:pt x="6411" y="1772"/>
                  </a:cubicBezTo>
                  <a:cubicBezTo>
                    <a:pt x="6315" y="1772"/>
                    <a:pt x="6220" y="1781"/>
                    <a:pt x="6126" y="1806"/>
                  </a:cubicBezTo>
                  <a:cubicBezTo>
                    <a:pt x="5792" y="1892"/>
                    <a:pt x="5527" y="2148"/>
                    <a:pt x="5322" y="2413"/>
                  </a:cubicBezTo>
                  <a:cubicBezTo>
                    <a:pt x="5108" y="2687"/>
                    <a:pt x="4937" y="2987"/>
                    <a:pt x="4689" y="3226"/>
                  </a:cubicBezTo>
                  <a:cubicBezTo>
                    <a:pt x="4476" y="3439"/>
                    <a:pt x="4189" y="3611"/>
                    <a:pt x="3888" y="3611"/>
                  </a:cubicBezTo>
                  <a:cubicBezTo>
                    <a:pt x="3850" y="3611"/>
                    <a:pt x="3812" y="3608"/>
                    <a:pt x="3773" y="3602"/>
                  </a:cubicBezTo>
                  <a:cubicBezTo>
                    <a:pt x="3251" y="3534"/>
                    <a:pt x="2918" y="2978"/>
                    <a:pt x="2404" y="2875"/>
                  </a:cubicBezTo>
                  <a:cubicBezTo>
                    <a:pt x="2336" y="2864"/>
                    <a:pt x="2268" y="2859"/>
                    <a:pt x="2201" y="2859"/>
                  </a:cubicBezTo>
                  <a:cubicBezTo>
                    <a:pt x="2005" y="2859"/>
                    <a:pt x="1813" y="2904"/>
                    <a:pt x="1635" y="2987"/>
                  </a:cubicBezTo>
                  <a:cubicBezTo>
                    <a:pt x="1395" y="3098"/>
                    <a:pt x="1155" y="3200"/>
                    <a:pt x="899" y="3277"/>
                  </a:cubicBezTo>
                  <a:cubicBezTo>
                    <a:pt x="811" y="3305"/>
                    <a:pt x="718" y="3318"/>
                    <a:pt x="625" y="3318"/>
                  </a:cubicBezTo>
                  <a:cubicBezTo>
                    <a:pt x="456" y="3318"/>
                    <a:pt x="286" y="3275"/>
                    <a:pt x="137" y="3192"/>
                  </a:cubicBezTo>
                  <a:cubicBezTo>
                    <a:pt x="86" y="3149"/>
                    <a:pt x="35" y="3106"/>
                    <a:pt x="1" y="3046"/>
                  </a:cubicBezTo>
                  <a:lnTo>
                    <a:pt x="1" y="3046"/>
                  </a:lnTo>
                  <a:cubicBezTo>
                    <a:pt x="1" y="3072"/>
                    <a:pt x="9" y="3098"/>
                    <a:pt x="18" y="3115"/>
                  </a:cubicBezTo>
                  <a:cubicBezTo>
                    <a:pt x="95" y="3303"/>
                    <a:pt x="232" y="3457"/>
                    <a:pt x="403" y="3560"/>
                  </a:cubicBezTo>
                  <a:cubicBezTo>
                    <a:pt x="653" y="3709"/>
                    <a:pt x="933" y="3793"/>
                    <a:pt x="1221" y="3793"/>
                  </a:cubicBezTo>
                  <a:cubicBezTo>
                    <a:pt x="1248" y="3793"/>
                    <a:pt x="1274" y="3792"/>
                    <a:pt x="1301" y="3791"/>
                  </a:cubicBezTo>
                  <a:cubicBezTo>
                    <a:pt x="1614" y="3775"/>
                    <a:pt x="1912" y="3661"/>
                    <a:pt x="2223" y="3661"/>
                  </a:cubicBezTo>
                  <a:cubicBezTo>
                    <a:pt x="2243" y="3661"/>
                    <a:pt x="2264" y="3661"/>
                    <a:pt x="2285" y="3662"/>
                  </a:cubicBezTo>
                  <a:cubicBezTo>
                    <a:pt x="2772" y="3679"/>
                    <a:pt x="3183" y="3996"/>
                    <a:pt x="3602" y="4236"/>
                  </a:cubicBezTo>
                  <a:cubicBezTo>
                    <a:pt x="3890" y="4406"/>
                    <a:pt x="4227" y="4548"/>
                    <a:pt x="4548" y="4548"/>
                  </a:cubicBezTo>
                  <a:cubicBezTo>
                    <a:pt x="4694" y="4548"/>
                    <a:pt x="4837" y="4519"/>
                    <a:pt x="4971" y="4449"/>
                  </a:cubicBezTo>
                  <a:cubicBezTo>
                    <a:pt x="5339" y="4261"/>
                    <a:pt x="5510" y="3833"/>
                    <a:pt x="5767" y="3517"/>
                  </a:cubicBezTo>
                  <a:cubicBezTo>
                    <a:pt x="6126" y="3064"/>
                    <a:pt x="6665" y="2790"/>
                    <a:pt x="7247" y="2764"/>
                  </a:cubicBezTo>
                  <a:cubicBezTo>
                    <a:pt x="7261" y="2764"/>
                    <a:pt x="7276" y="2764"/>
                    <a:pt x="7290" y="2764"/>
                  </a:cubicBezTo>
                  <a:cubicBezTo>
                    <a:pt x="7610" y="2764"/>
                    <a:pt x="7930" y="2832"/>
                    <a:pt x="8246" y="2832"/>
                  </a:cubicBezTo>
                  <a:cubicBezTo>
                    <a:pt x="8330" y="2832"/>
                    <a:pt x="8413" y="2827"/>
                    <a:pt x="8496" y="2815"/>
                  </a:cubicBezTo>
                  <a:cubicBezTo>
                    <a:pt x="9009" y="2747"/>
                    <a:pt x="9445" y="2422"/>
                    <a:pt x="9753" y="2011"/>
                  </a:cubicBezTo>
                  <a:cubicBezTo>
                    <a:pt x="10061" y="1601"/>
                    <a:pt x="10249" y="1122"/>
                    <a:pt x="10412" y="634"/>
                  </a:cubicBezTo>
                  <a:cubicBezTo>
                    <a:pt x="10266" y="403"/>
                    <a:pt x="10087" y="189"/>
                    <a:pt x="9881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8"/>
            <p:cNvSpPr/>
            <p:nvPr/>
          </p:nvSpPr>
          <p:spPr>
            <a:xfrm>
              <a:off x="6173377" y="2031258"/>
              <a:ext cx="632797" cy="434474"/>
            </a:xfrm>
            <a:custGeom>
              <a:avLst/>
              <a:gdLst/>
              <a:ahLst/>
              <a:cxnLst/>
              <a:rect l="l" t="t" r="r" b="b"/>
              <a:pathLst>
                <a:path w="10472" h="7190" extrusionOk="0">
                  <a:moveTo>
                    <a:pt x="7050" y="0"/>
                  </a:moveTo>
                  <a:cubicBezTo>
                    <a:pt x="7007" y="334"/>
                    <a:pt x="6716" y="565"/>
                    <a:pt x="6425" y="736"/>
                  </a:cubicBezTo>
                  <a:cubicBezTo>
                    <a:pt x="6126" y="907"/>
                    <a:pt x="5792" y="984"/>
                    <a:pt x="5484" y="1121"/>
                  </a:cubicBezTo>
                  <a:cubicBezTo>
                    <a:pt x="5108" y="1283"/>
                    <a:pt x="4671" y="1591"/>
                    <a:pt x="4543" y="2010"/>
                  </a:cubicBezTo>
                  <a:cubicBezTo>
                    <a:pt x="4406" y="2430"/>
                    <a:pt x="4372" y="2883"/>
                    <a:pt x="4423" y="3319"/>
                  </a:cubicBezTo>
                  <a:cubicBezTo>
                    <a:pt x="4458" y="3739"/>
                    <a:pt x="4449" y="4209"/>
                    <a:pt x="4150" y="4500"/>
                  </a:cubicBezTo>
                  <a:cubicBezTo>
                    <a:pt x="3949" y="4693"/>
                    <a:pt x="3665" y="4755"/>
                    <a:pt x="3383" y="4755"/>
                  </a:cubicBezTo>
                  <a:cubicBezTo>
                    <a:pt x="3327" y="4755"/>
                    <a:pt x="3272" y="4752"/>
                    <a:pt x="3217" y="4748"/>
                  </a:cubicBezTo>
                  <a:cubicBezTo>
                    <a:pt x="2924" y="4725"/>
                    <a:pt x="2624" y="4660"/>
                    <a:pt x="2323" y="4660"/>
                  </a:cubicBezTo>
                  <a:cubicBezTo>
                    <a:pt x="2290" y="4660"/>
                    <a:pt x="2258" y="4661"/>
                    <a:pt x="2225" y="4662"/>
                  </a:cubicBezTo>
                  <a:cubicBezTo>
                    <a:pt x="1900" y="4688"/>
                    <a:pt x="1540" y="4851"/>
                    <a:pt x="1421" y="5159"/>
                  </a:cubicBezTo>
                  <a:cubicBezTo>
                    <a:pt x="1378" y="5295"/>
                    <a:pt x="1352" y="5441"/>
                    <a:pt x="1344" y="5586"/>
                  </a:cubicBezTo>
                  <a:cubicBezTo>
                    <a:pt x="1326" y="5732"/>
                    <a:pt x="1258" y="5869"/>
                    <a:pt x="1138" y="5963"/>
                  </a:cubicBezTo>
                  <a:cubicBezTo>
                    <a:pt x="1064" y="6010"/>
                    <a:pt x="980" y="6025"/>
                    <a:pt x="893" y="6025"/>
                  </a:cubicBezTo>
                  <a:cubicBezTo>
                    <a:pt x="736" y="6025"/>
                    <a:pt x="568" y="5977"/>
                    <a:pt x="416" y="5977"/>
                  </a:cubicBezTo>
                  <a:cubicBezTo>
                    <a:pt x="330" y="5977"/>
                    <a:pt x="250" y="5992"/>
                    <a:pt x="180" y="6040"/>
                  </a:cubicBezTo>
                  <a:cubicBezTo>
                    <a:pt x="52" y="6117"/>
                    <a:pt x="0" y="6279"/>
                    <a:pt x="60" y="6416"/>
                  </a:cubicBezTo>
                  <a:cubicBezTo>
                    <a:pt x="146" y="6656"/>
                    <a:pt x="454" y="6912"/>
                    <a:pt x="616" y="7015"/>
                  </a:cubicBezTo>
                  <a:cubicBezTo>
                    <a:pt x="776" y="7131"/>
                    <a:pt x="967" y="7190"/>
                    <a:pt x="1159" y="7190"/>
                  </a:cubicBezTo>
                  <a:cubicBezTo>
                    <a:pt x="1265" y="7190"/>
                    <a:pt x="1371" y="7171"/>
                    <a:pt x="1472" y="7135"/>
                  </a:cubicBezTo>
                  <a:cubicBezTo>
                    <a:pt x="1865" y="6972"/>
                    <a:pt x="2054" y="6485"/>
                    <a:pt x="2447" y="6322"/>
                  </a:cubicBezTo>
                  <a:cubicBezTo>
                    <a:pt x="2550" y="6278"/>
                    <a:pt x="2659" y="6261"/>
                    <a:pt x="2769" y="6261"/>
                  </a:cubicBezTo>
                  <a:cubicBezTo>
                    <a:pt x="2917" y="6261"/>
                    <a:pt x="3067" y="6292"/>
                    <a:pt x="3208" y="6331"/>
                  </a:cubicBezTo>
                  <a:cubicBezTo>
                    <a:pt x="3645" y="6450"/>
                    <a:pt x="4047" y="6647"/>
                    <a:pt x="4475" y="6801"/>
                  </a:cubicBezTo>
                  <a:cubicBezTo>
                    <a:pt x="4795" y="6914"/>
                    <a:pt x="5142" y="6977"/>
                    <a:pt x="5487" y="6977"/>
                  </a:cubicBezTo>
                  <a:cubicBezTo>
                    <a:pt x="6134" y="6977"/>
                    <a:pt x="6770" y="6753"/>
                    <a:pt x="7195" y="6211"/>
                  </a:cubicBezTo>
                  <a:cubicBezTo>
                    <a:pt x="7546" y="5757"/>
                    <a:pt x="7683" y="5167"/>
                    <a:pt x="7563" y="4603"/>
                  </a:cubicBezTo>
                  <a:cubicBezTo>
                    <a:pt x="7529" y="4431"/>
                    <a:pt x="7469" y="4260"/>
                    <a:pt x="7503" y="4089"/>
                  </a:cubicBezTo>
                  <a:cubicBezTo>
                    <a:pt x="7589" y="3747"/>
                    <a:pt x="7982" y="3627"/>
                    <a:pt x="8316" y="3533"/>
                  </a:cubicBezTo>
                  <a:cubicBezTo>
                    <a:pt x="8872" y="3379"/>
                    <a:pt x="9419" y="3123"/>
                    <a:pt x="9821" y="2712"/>
                  </a:cubicBezTo>
                  <a:cubicBezTo>
                    <a:pt x="10224" y="2301"/>
                    <a:pt x="10472" y="1702"/>
                    <a:pt x="10360" y="1146"/>
                  </a:cubicBezTo>
                  <a:cubicBezTo>
                    <a:pt x="9916" y="1018"/>
                    <a:pt x="9471" y="890"/>
                    <a:pt x="9034" y="744"/>
                  </a:cubicBezTo>
                  <a:cubicBezTo>
                    <a:pt x="8367" y="522"/>
                    <a:pt x="7700" y="274"/>
                    <a:pt x="7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8"/>
            <p:cNvSpPr/>
            <p:nvPr/>
          </p:nvSpPr>
          <p:spPr>
            <a:xfrm>
              <a:off x="6173377" y="2075672"/>
              <a:ext cx="632797" cy="390060"/>
            </a:xfrm>
            <a:custGeom>
              <a:avLst/>
              <a:gdLst/>
              <a:ahLst/>
              <a:cxnLst/>
              <a:rect l="l" t="t" r="r" b="b"/>
              <a:pathLst>
                <a:path w="10472" h="6455" extrusionOk="0">
                  <a:moveTo>
                    <a:pt x="9034" y="1"/>
                  </a:moveTo>
                  <a:cubicBezTo>
                    <a:pt x="8897" y="582"/>
                    <a:pt x="8538" y="1079"/>
                    <a:pt x="8025" y="1370"/>
                  </a:cubicBezTo>
                  <a:cubicBezTo>
                    <a:pt x="7700" y="1558"/>
                    <a:pt x="7323" y="1643"/>
                    <a:pt x="6973" y="1780"/>
                  </a:cubicBezTo>
                  <a:cubicBezTo>
                    <a:pt x="6613" y="1917"/>
                    <a:pt x="6263" y="2097"/>
                    <a:pt x="6057" y="2422"/>
                  </a:cubicBezTo>
                  <a:cubicBezTo>
                    <a:pt x="5655" y="3038"/>
                    <a:pt x="5938" y="3902"/>
                    <a:pt x="5578" y="4543"/>
                  </a:cubicBezTo>
                  <a:cubicBezTo>
                    <a:pt x="5381" y="4877"/>
                    <a:pt x="5031" y="5099"/>
                    <a:pt x="4646" y="5134"/>
                  </a:cubicBezTo>
                  <a:cubicBezTo>
                    <a:pt x="4620" y="5135"/>
                    <a:pt x="4594" y="5136"/>
                    <a:pt x="4568" y="5136"/>
                  </a:cubicBezTo>
                  <a:cubicBezTo>
                    <a:pt x="4193" y="5136"/>
                    <a:pt x="3826" y="4970"/>
                    <a:pt x="3482" y="4826"/>
                  </a:cubicBezTo>
                  <a:cubicBezTo>
                    <a:pt x="3227" y="4727"/>
                    <a:pt x="2947" y="4640"/>
                    <a:pt x="2676" y="4640"/>
                  </a:cubicBezTo>
                  <a:cubicBezTo>
                    <a:pt x="2548" y="4640"/>
                    <a:pt x="2422" y="4659"/>
                    <a:pt x="2302" y="4706"/>
                  </a:cubicBezTo>
                  <a:cubicBezTo>
                    <a:pt x="2079" y="4809"/>
                    <a:pt x="1891" y="4963"/>
                    <a:pt x="1737" y="5151"/>
                  </a:cubicBezTo>
                  <a:cubicBezTo>
                    <a:pt x="1583" y="5339"/>
                    <a:pt x="1421" y="5510"/>
                    <a:pt x="1232" y="5664"/>
                  </a:cubicBezTo>
                  <a:cubicBezTo>
                    <a:pt x="1084" y="5786"/>
                    <a:pt x="898" y="5849"/>
                    <a:pt x="708" y="5849"/>
                  </a:cubicBezTo>
                  <a:cubicBezTo>
                    <a:pt x="658" y="5849"/>
                    <a:pt x="607" y="5844"/>
                    <a:pt x="556" y="5835"/>
                  </a:cubicBezTo>
                  <a:cubicBezTo>
                    <a:pt x="317" y="5775"/>
                    <a:pt x="129" y="5544"/>
                    <a:pt x="180" y="5305"/>
                  </a:cubicBezTo>
                  <a:lnTo>
                    <a:pt x="180" y="5305"/>
                  </a:lnTo>
                  <a:cubicBezTo>
                    <a:pt x="52" y="5382"/>
                    <a:pt x="0" y="5544"/>
                    <a:pt x="60" y="5681"/>
                  </a:cubicBezTo>
                  <a:cubicBezTo>
                    <a:pt x="146" y="5921"/>
                    <a:pt x="454" y="6177"/>
                    <a:pt x="616" y="6280"/>
                  </a:cubicBezTo>
                  <a:cubicBezTo>
                    <a:pt x="776" y="6396"/>
                    <a:pt x="967" y="6455"/>
                    <a:pt x="1159" y="6455"/>
                  </a:cubicBezTo>
                  <a:cubicBezTo>
                    <a:pt x="1265" y="6455"/>
                    <a:pt x="1371" y="6436"/>
                    <a:pt x="1472" y="6400"/>
                  </a:cubicBezTo>
                  <a:cubicBezTo>
                    <a:pt x="1865" y="6237"/>
                    <a:pt x="2054" y="5750"/>
                    <a:pt x="2447" y="5587"/>
                  </a:cubicBezTo>
                  <a:cubicBezTo>
                    <a:pt x="2550" y="5543"/>
                    <a:pt x="2659" y="5526"/>
                    <a:pt x="2769" y="5526"/>
                  </a:cubicBezTo>
                  <a:cubicBezTo>
                    <a:pt x="2917" y="5526"/>
                    <a:pt x="3067" y="5557"/>
                    <a:pt x="3208" y="5596"/>
                  </a:cubicBezTo>
                  <a:cubicBezTo>
                    <a:pt x="3645" y="5715"/>
                    <a:pt x="4047" y="5912"/>
                    <a:pt x="4475" y="6066"/>
                  </a:cubicBezTo>
                  <a:cubicBezTo>
                    <a:pt x="4795" y="6179"/>
                    <a:pt x="5142" y="6242"/>
                    <a:pt x="5487" y="6242"/>
                  </a:cubicBezTo>
                  <a:cubicBezTo>
                    <a:pt x="6134" y="6242"/>
                    <a:pt x="6770" y="6018"/>
                    <a:pt x="7195" y="5476"/>
                  </a:cubicBezTo>
                  <a:cubicBezTo>
                    <a:pt x="7546" y="5022"/>
                    <a:pt x="7683" y="4432"/>
                    <a:pt x="7563" y="3868"/>
                  </a:cubicBezTo>
                  <a:cubicBezTo>
                    <a:pt x="7529" y="3696"/>
                    <a:pt x="7469" y="3525"/>
                    <a:pt x="7503" y="3354"/>
                  </a:cubicBezTo>
                  <a:cubicBezTo>
                    <a:pt x="7589" y="3012"/>
                    <a:pt x="7982" y="2892"/>
                    <a:pt x="8316" y="2798"/>
                  </a:cubicBezTo>
                  <a:cubicBezTo>
                    <a:pt x="8872" y="2644"/>
                    <a:pt x="9419" y="2388"/>
                    <a:pt x="9821" y="1977"/>
                  </a:cubicBezTo>
                  <a:cubicBezTo>
                    <a:pt x="10224" y="1566"/>
                    <a:pt x="10472" y="967"/>
                    <a:pt x="10352" y="403"/>
                  </a:cubicBezTo>
                  <a:cubicBezTo>
                    <a:pt x="9907" y="275"/>
                    <a:pt x="9471" y="146"/>
                    <a:pt x="9034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8"/>
            <p:cNvSpPr/>
            <p:nvPr/>
          </p:nvSpPr>
          <p:spPr>
            <a:xfrm>
              <a:off x="6309820" y="1974336"/>
              <a:ext cx="674190" cy="274280"/>
            </a:xfrm>
            <a:custGeom>
              <a:avLst/>
              <a:gdLst/>
              <a:ahLst/>
              <a:cxnLst/>
              <a:rect l="l" t="t" r="r" b="b"/>
              <a:pathLst>
                <a:path w="11157" h="4539" extrusionOk="0">
                  <a:moveTo>
                    <a:pt x="712" y="1"/>
                  </a:moveTo>
                  <a:cubicBezTo>
                    <a:pt x="542" y="1"/>
                    <a:pt x="374" y="68"/>
                    <a:pt x="249" y="198"/>
                  </a:cubicBezTo>
                  <a:cubicBezTo>
                    <a:pt x="35" y="454"/>
                    <a:pt x="1" y="814"/>
                    <a:pt x="181" y="1096"/>
                  </a:cubicBezTo>
                  <a:cubicBezTo>
                    <a:pt x="351" y="1356"/>
                    <a:pt x="645" y="1508"/>
                    <a:pt x="960" y="1508"/>
                  </a:cubicBezTo>
                  <a:cubicBezTo>
                    <a:pt x="977" y="1508"/>
                    <a:pt x="994" y="1508"/>
                    <a:pt x="1010" y="1507"/>
                  </a:cubicBezTo>
                  <a:lnTo>
                    <a:pt x="1010" y="1507"/>
                  </a:lnTo>
                  <a:cubicBezTo>
                    <a:pt x="745" y="1584"/>
                    <a:pt x="591" y="1909"/>
                    <a:pt x="651" y="2182"/>
                  </a:cubicBezTo>
                  <a:cubicBezTo>
                    <a:pt x="720" y="2456"/>
                    <a:pt x="916" y="2679"/>
                    <a:pt x="1181" y="2781"/>
                  </a:cubicBezTo>
                  <a:cubicBezTo>
                    <a:pt x="1409" y="2869"/>
                    <a:pt x="1649" y="2913"/>
                    <a:pt x="1890" y="2913"/>
                  </a:cubicBezTo>
                  <a:cubicBezTo>
                    <a:pt x="1931" y="2913"/>
                    <a:pt x="1971" y="2912"/>
                    <a:pt x="2011" y="2910"/>
                  </a:cubicBezTo>
                  <a:lnTo>
                    <a:pt x="2011" y="2910"/>
                  </a:lnTo>
                  <a:cubicBezTo>
                    <a:pt x="1900" y="3175"/>
                    <a:pt x="2105" y="3483"/>
                    <a:pt x="2371" y="3585"/>
                  </a:cubicBezTo>
                  <a:cubicBezTo>
                    <a:pt x="2463" y="3618"/>
                    <a:pt x="2560" y="3632"/>
                    <a:pt x="2658" y="3632"/>
                  </a:cubicBezTo>
                  <a:cubicBezTo>
                    <a:pt x="2841" y="3632"/>
                    <a:pt x="3028" y="3584"/>
                    <a:pt x="3200" y="3517"/>
                  </a:cubicBezTo>
                  <a:cubicBezTo>
                    <a:pt x="3341" y="3970"/>
                    <a:pt x="3748" y="4221"/>
                    <a:pt x="4161" y="4221"/>
                  </a:cubicBezTo>
                  <a:cubicBezTo>
                    <a:pt x="4450" y="4221"/>
                    <a:pt x="4741" y="4098"/>
                    <a:pt x="4946" y="3834"/>
                  </a:cubicBezTo>
                  <a:cubicBezTo>
                    <a:pt x="5087" y="4033"/>
                    <a:pt x="5322" y="4133"/>
                    <a:pt x="5559" y="4133"/>
                  </a:cubicBezTo>
                  <a:cubicBezTo>
                    <a:pt x="5738" y="4133"/>
                    <a:pt x="5918" y="4076"/>
                    <a:pt x="6058" y="3962"/>
                  </a:cubicBezTo>
                  <a:cubicBezTo>
                    <a:pt x="6314" y="4253"/>
                    <a:pt x="6657" y="4501"/>
                    <a:pt x="7042" y="4535"/>
                  </a:cubicBezTo>
                  <a:cubicBezTo>
                    <a:pt x="7067" y="4537"/>
                    <a:pt x="7093" y="4538"/>
                    <a:pt x="7119" y="4538"/>
                  </a:cubicBezTo>
                  <a:cubicBezTo>
                    <a:pt x="7490" y="4538"/>
                    <a:pt x="7868" y="4314"/>
                    <a:pt x="7948" y="3962"/>
                  </a:cubicBezTo>
                  <a:cubicBezTo>
                    <a:pt x="8046" y="4082"/>
                    <a:pt x="8205" y="4137"/>
                    <a:pt x="8364" y="4137"/>
                  </a:cubicBezTo>
                  <a:cubicBezTo>
                    <a:pt x="8442" y="4137"/>
                    <a:pt x="8520" y="4124"/>
                    <a:pt x="8590" y="4099"/>
                  </a:cubicBezTo>
                  <a:cubicBezTo>
                    <a:pt x="8812" y="4013"/>
                    <a:pt x="8958" y="3808"/>
                    <a:pt x="8966" y="3568"/>
                  </a:cubicBezTo>
                  <a:cubicBezTo>
                    <a:pt x="9129" y="3654"/>
                    <a:pt x="9300" y="3714"/>
                    <a:pt x="9480" y="3748"/>
                  </a:cubicBezTo>
                  <a:cubicBezTo>
                    <a:pt x="9522" y="3756"/>
                    <a:pt x="9564" y="3760"/>
                    <a:pt x="9606" y="3760"/>
                  </a:cubicBezTo>
                  <a:cubicBezTo>
                    <a:pt x="9751" y="3760"/>
                    <a:pt x="9891" y="3714"/>
                    <a:pt x="10010" y="3628"/>
                  </a:cubicBezTo>
                  <a:cubicBezTo>
                    <a:pt x="10156" y="3508"/>
                    <a:pt x="10198" y="3303"/>
                    <a:pt x="10113" y="3132"/>
                  </a:cubicBezTo>
                  <a:lnTo>
                    <a:pt x="10113" y="3132"/>
                  </a:lnTo>
                  <a:cubicBezTo>
                    <a:pt x="10256" y="3208"/>
                    <a:pt x="10427" y="3261"/>
                    <a:pt x="10587" y="3261"/>
                  </a:cubicBezTo>
                  <a:cubicBezTo>
                    <a:pt x="10733" y="3261"/>
                    <a:pt x="10870" y="3217"/>
                    <a:pt x="10968" y="3106"/>
                  </a:cubicBezTo>
                  <a:cubicBezTo>
                    <a:pt x="11156" y="2893"/>
                    <a:pt x="11079" y="2525"/>
                    <a:pt x="10866" y="2336"/>
                  </a:cubicBezTo>
                  <a:cubicBezTo>
                    <a:pt x="10652" y="2140"/>
                    <a:pt x="10352" y="2063"/>
                    <a:pt x="10070" y="2011"/>
                  </a:cubicBezTo>
                  <a:cubicBezTo>
                    <a:pt x="7059" y="1413"/>
                    <a:pt x="3406" y="2200"/>
                    <a:pt x="1122" y="146"/>
                  </a:cubicBezTo>
                  <a:cubicBezTo>
                    <a:pt x="1000" y="49"/>
                    <a:pt x="856" y="1"/>
                    <a:pt x="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8"/>
            <p:cNvSpPr/>
            <p:nvPr/>
          </p:nvSpPr>
          <p:spPr>
            <a:xfrm>
              <a:off x="6318642" y="1624044"/>
              <a:ext cx="687061" cy="559740"/>
            </a:xfrm>
            <a:custGeom>
              <a:avLst/>
              <a:gdLst/>
              <a:ahLst/>
              <a:cxnLst/>
              <a:rect l="l" t="t" r="r" b="b"/>
              <a:pathLst>
                <a:path w="11370" h="9263" extrusionOk="0">
                  <a:moveTo>
                    <a:pt x="5907" y="0"/>
                  </a:moveTo>
                  <a:cubicBezTo>
                    <a:pt x="3409" y="0"/>
                    <a:pt x="1048" y="2053"/>
                    <a:pt x="556" y="4232"/>
                  </a:cubicBezTo>
                  <a:cubicBezTo>
                    <a:pt x="0" y="6688"/>
                    <a:pt x="2028" y="8382"/>
                    <a:pt x="4860" y="9032"/>
                  </a:cubicBezTo>
                  <a:cubicBezTo>
                    <a:pt x="5528" y="9183"/>
                    <a:pt x="6181" y="9262"/>
                    <a:pt x="6797" y="9262"/>
                  </a:cubicBezTo>
                  <a:cubicBezTo>
                    <a:pt x="8788" y="9262"/>
                    <a:pt x="10382" y="8435"/>
                    <a:pt x="10814" y="6559"/>
                  </a:cubicBezTo>
                  <a:cubicBezTo>
                    <a:pt x="11370" y="4096"/>
                    <a:pt x="9719" y="751"/>
                    <a:pt x="6887" y="109"/>
                  </a:cubicBezTo>
                  <a:cubicBezTo>
                    <a:pt x="6561" y="35"/>
                    <a:pt x="6233" y="0"/>
                    <a:pt x="5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8"/>
            <p:cNvSpPr/>
            <p:nvPr/>
          </p:nvSpPr>
          <p:spPr>
            <a:xfrm>
              <a:off x="6349641" y="1833240"/>
              <a:ext cx="635395" cy="350600"/>
            </a:xfrm>
            <a:custGeom>
              <a:avLst/>
              <a:gdLst/>
              <a:ahLst/>
              <a:cxnLst/>
              <a:rect l="l" t="t" r="r" b="b"/>
              <a:pathLst>
                <a:path w="10515" h="5802" extrusionOk="0">
                  <a:moveTo>
                    <a:pt x="9993" y="1"/>
                  </a:moveTo>
                  <a:lnTo>
                    <a:pt x="9993" y="1"/>
                  </a:lnTo>
                  <a:cubicBezTo>
                    <a:pt x="10198" y="770"/>
                    <a:pt x="10215" y="1566"/>
                    <a:pt x="10053" y="2336"/>
                  </a:cubicBezTo>
                  <a:cubicBezTo>
                    <a:pt x="9628" y="4216"/>
                    <a:pt x="8034" y="5040"/>
                    <a:pt x="6044" y="5040"/>
                  </a:cubicBezTo>
                  <a:cubicBezTo>
                    <a:pt x="5426" y="5040"/>
                    <a:pt x="4770" y="4960"/>
                    <a:pt x="4098" y="4808"/>
                  </a:cubicBezTo>
                  <a:cubicBezTo>
                    <a:pt x="2174" y="4372"/>
                    <a:pt x="617" y="3448"/>
                    <a:pt x="1" y="2122"/>
                  </a:cubicBezTo>
                  <a:lnTo>
                    <a:pt x="1" y="2122"/>
                  </a:lnTo>
                  <a:cubicBezTo>
                    <a:pt x="309" y="3850"/>
                    <a:pt x="2071" y="5048"/>
                    <a:pt x="4347" y="5570"/>
                  </a:cubicBezTo>
                  <a:cubicBezTo>
                    <a:pt x="5018" y="5722"/>
                    <a:pt x="5673" y="5801"/>
                    <a:pt x="6291" y="5801"/>
                  </a:cubicBezTo>
                  <a:cubicBezTo>
                    <a:pt x="8279" y="5801"/>
                    <a:pt x="9870" y="4977"/>
                    <a:pt x="10301" y="3097"/>
                  </a:cubicBezTo>
                  <a:cubicBezTo>
                    <a:pt x="10515" y="2131"/>
                    <a:pt x="10395" y="1027"/>
                    <a:pt x="9993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8"/>
            <p:cNvSpPr/>
            <p:nvPr/>
          </p:nvSpPr>
          <p:spPr>
            <a:xfrm>
              <a:off x="6595214" y="1646160"/>
              <a:ext cx="53780" cy="32027"/>
            </a:xfrm>
            <a:custGeom>
              <a:avLst/>
              <a:gdLst/>
              <a:ahLst/>
              <a:cxnLst/>
              <a:rect l="l" t="t" r="r" b="b"/>
              <a:pathLst>
                <a:path w="890" h="530" extrusionOk="0">
                  <a:moveTo>
                    <a:pt x="507" y="1"/>
                  </a:moveTo>
                  <a:cubicBezTo>
                    <a:pt x="473" y="1"/>
                    <a:pt x="438" y="3"/>
                    <a:pt x="402" y="8"/>
                  </a:cubicBezTo>
                  <a:cubicBezTo>
                    <a:pt x="171" y="42"/>
                    <a:pt x="0" y="188"/>
                    <a:pt x="17" y="333"/>
                  </a:cubicBezTo>
                  <a:cubicBezTo>
                    <a:pt x="39" y="450"/>
                    <a:pt x="191" y="529"/>
                    <a:pt x="383" y="529"/>
                  </a:cubicBezTo>
                  <a:cubicBezTo>
                    <a:pt x="417" y="529"/>
                    <a:pt x="452" y="527"/>
                    <a:pt x="488" y="522"/>
                  </a:cubicBezTo>
                  <a:cubicBezTo>
                    <a:pt x="719" y="487"/>
                    <a:pt x="890" y="342"/>
                    <a:pt x="873" y="196"/>
                  </a:cubicBezTo>
                  <a:cubicBezTo>
                    <a:pt x="851" y="80"/>
                    <a:pt x="699" y="1"/>
                    <a:pt x="507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8"/>
            <p:cNvSpPr/>
            <p:nvPr/>
          </p:nvSpPr>
          <p:spPr>
            <a:xfrm>
              <a:off x="6590562" y="1690453"/>
              <a:ext cx="11904" cy="7553"/>
            </a:xfrm>
            <a:custGeom>
              <a:avLst/>
              <a:gdLst/>
              <a:ahLst/>
              <a:cxnLst/>
              <a:rect l="l" t="t" r="r" b="b"/>
              <a:pathLst>
                <a:path w="197" h="125" extrusionOk="0">
                  <a:moveTo>
                    <a:pt x="115" y="0"/>
                  </a:moveTo>
                  <a:cubicBezTo>
                    <a:pt x="106" y="0"/>
                    <a:pt x="96" y="1"/>
                    <a:pt x="86" y="2"/>
                  </a:cubicBezTo>
                  <a:cubicBezTo>
                    <a:pt x="34" y="11"/>
                    <a:pt x="0" y="45"/>
                    <a:pt x="0" y="79"/>
                  </a:cubicBezTo>
                  <a:cubicBezTo>
                    <a:pt x="0" y="108"/>
                    <a:pt x="30" y="124"/>
                    <a:pt x="74" y="124"/>
                  </a:cubicBezTo>
                  <a:cubicBezTo>
                    <a:pt x="83" y="124"/>
                    <a:pt x="93" y="124"/>
                    <a:pt x="103" y="122"/>
                  </a:cubicBezTo>
                  <a:cubicBezTo>
                    <a:pt x="163" y="114"/>
                    <a:pt x="197" y="79"/>
                    <a:pt x="197" y="45"/>
                  </a:cubicBezTo>
                  <a:cubicBezTo>
                    <a:pt x="190" y="17"/>
                    <a:pt x="159" y="0"/>
                    <a:pt x="115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8"/>
            <p:cNvSpPr/>
            <p:nvPr/>
          </p:nvSpPr>
          <p:spPr>
            <a:xfrm>
              <a:off x="6662409" y="1655345"/>
              <a:ext cx="12448" cy="7976"/>
            </a:xfrm>
            <a:custGeom>
              <a:avLst/>
              <a:gdLst/>
              <a:ahLst/>
              <a:cxnLst/>
              <a:rect l="l" t="t" r="r" b="b"/>
              <a:pathLst>
                <a:path w="206" h="132" extrusionOk="0">
                  <a:moveTo>
                    <a:pt x="115" y="0"/>
                  </a:moveTo>
                  <a:cubicBezTo>
                    <a:pt x="108" y="0"/>
                    <a:pt x="101" y="1"/>
                    <a:pt x="94" y="2"/>
                  </a:cubicBezTo>
                  <a:cubicBezTo>
                    <a:pt x="35" y="10"/>
                    <a:pt x="0" y="53"/>
                    <a:pt x="0" y="79"/>
                  </a:cubicBezTo>
                  <a:cubicBezTo>
                    <a:pt x="0" y="108"/>
                    <a:pt x="39" y="132"/>
                    <a:pt x="88" y="132"/>
                  </a:cubicBezTo>
                  <a:cubicBezTo>
                    <a:pt x="96" y="132"/>
                    <a:pt x="104" y="131"/>
                    <a:pt x="112" y="130"/>
                  </a:cubicBezTo>
                  <a:cubicBezTo>
                    <a:pt x="163" y="121"/>
                    <a:pt x="206" y="87"/>
                    <a:pt x="197" y="53"/>
                  </a:cubicBezTo>
                  <a:cubicBezTo>
                    <a:pt x="197" y="23"/>
                    <a:pt x="158" y="0"/>
                    <a:pt x="115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8"/>
            <p:cNvSpPr/>
            <p:nvPr/>
          </p:nvSpPr>
          <p:spPr>
            <a:xfrm>
              <a:off x="6554366" y="1695649"/>
              <a:ext cx="11965" cy="7976"/>
            </a:xfrm>
            <a:custGeom>
              <a:avLst/>
              <a:gdLst/>
              <a:ahLst/>
              <a:cxnLst/>
              <a:rect l="l" t="t" r="r" b="b"/>
              <a:pathLst>
                <a:path w="198" h="132" extrusionOk="0">
                  <a:moveTo>
                    <a:pt x="114" y="0"/>
                  </a:moveTo>
                  <a:cubicBezTo>
                    <a:pt x="108" y="0"/>
                    <a:pt x="101" y="1"/>
                    <a:pt x="94" y="2"/>
                  </a:cubicBezTo>
                  <a:cubicBezTo>
                    <a:pt x="35" y="10"/>
                    <a:pt x="0" y="45"/>
                    <a:pt x="0" y="79"/>
                  </a:cubicBezTo>
                  <a:cubicBezTo>
                    <a:pt x="0" y="109"/>
                    <a:pt x="39" y="132"/>
                    <a:pt x="83" y="132"/>
                  </a:cubicBezTo>
                  <a:cubicBezTo>
                    <a:pt x="90" y="132"/>
                    <a:pt x="96" y="131"/>
                    <a:pt x="103" y="130"/>
                  </a:cubicBezTo>
                  <a:cubicBezTo>
                    <a:pt x="163" y="122"/>
                    <a:pt x="197" y="87"/>
                    <a:pt x="197" y="53"/>
                  </a:cubicBezTo>
                  <a:cubicBezTo>
                    <a:pt x="190" y="24"/>
                    <a:pt x="156" y="0"/>
                    <a:pt x="114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8"/>
            <p:cNvSpPr/>
            <p:nvPr/>
          </p:nvSpPr>
          <p:spPr>
            <a:xfrm>
              <a:off x="6610684" y="1683081"/>
              <a:ext cx="32147" cy="18612"/>
            </a:xfrm>
            <a:custGeom>
              <a:avLst/>
              <a:gdLst/>
              <a:ahLst/>
              <a:cxnLst/>
              <a:rect l="l" t="t" r="r" b="b"/>
              <a:pathLst>
                <a:path w="532" h="308" extrusionOk="0">
                  <a:moveTo>
                    <a:pt x="299" y="1"/>
                  </a:moveTo>
                  <a:cubicBezTo>
                    <a:pt x="280" y="1"/>
                    <a:pt x="260" y="2"/>
                    <a:pt x="240" y="5"/>
                  </a:cubicBezTo>
                  <a:cubicBezTo>
                    <a:pt x="104" y="30"/>
                    <a:pt x="1" y="116"/>
                    <a:pt x="18" y="193"/>
                  </a:cubicBezTo>
                  <a:cubicBezTo>
                    <a:pt x="25" y="266"/>
                    <a:pt x="120" y="308"/>
                    <a:pt x="233" y="308"/>
                  </a:cubicBezTo>
                  <a:cubicBezTo>
                    <a:pt x="252" y="308"/>
                    <a:pt x="272" y="307"/>
                    <a:pt x="292" y="304"/>
                  </a:cubicBezTo>
                  <a:cubicBezTo>
                    <a:pt x="429" y="278"/>
                    <a:pt x="531" y="193"/>
                    <a:pt x="514" y="116"/>
                  </a:cubicBezTo>
                  <a:cubicBezTo>
                    <a:pt x="507" y="43"/>
                    <a:pt x="412" y="1"/>
                    <a:pt x="299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8"/>
            <p:cNvSpPr/>
            <p:nvPr/>
          </p:nvSpPr>
          <p:spPr>
            <a:xfrm>
              <a:off x="6642770" y="1671177"/>
              <a:ext cx="21210" cy="12992"/>
            </a:xfrm>
            <a:custGeom>
              <a:avLst/>
              <a:gdLst/>
              <a:ahLst/>
              <a:cxnLst/>
              <a:rect l="l" t="t" r="r" b="b"/>
              <a:pathLst>
                <a:path w="351" h="215" extrusionOk="0">
                  <a:moveTo>
                    <a:pt x="207" y="0"/>
                  </a:moveTo>
                  <a:cubicBezTo>
                    <a:pt x="193" y="0"/>
                    <a:pt x="178" y="2"/>
                    <a:pt x="163" y="5"/>
                  </a:cubicBezTo>
                  <a:cubicBezTo>
                    <a:pt x="69" y="22"/>
                    <a:pt x="0" y="82"/>
                    <a:pt x="9" y="133"/>
                  </a:cubicBezTo>
                  <a:cubicBezTo>
                    <a:pt x="16" y="183"/>
                    <a:pt x="70" y="215"/>
                    <a:pt x="141" y="215"/>
                  </a:cubicBezTo>
                  <a:cubicBezTo>
                    <a:pt x="156" y="215"/>
                    <a:pt x="172" y="213"/>
                    <a:pt x="188" y="210"/>
                  </a:cubicBezTo>
                  <a:cubicBezTo>
                    <a:pt x="283" y="185"/>
                    <a:pt x="351" y="133"/>
                    <a:pt x="342" y="82"/>
                  </a:cubicBezTo>
                  <a:cubicBezTo>
                    <a:pt x="335" y="32"/>
                    <a:pt x="276" y="0"/>
                    <a:pt x="207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8"/>
            <p:cNvSpPr/>
            <p:nvPr/>
          </p:nvSpPr>
          <p:spPr>
            <a:xfrm>
              <a:off x="6583794" y="1707372"/>
              <a:ext cx="21270" cy="12448"/>
            </a:xfrm>
            <a:custGeom>
              <a:avLst/>
              <a:gdLst/>
              <a:ahLst/>
              <a:cxnLst/>
              <a:rect l="l" t="t" r="r" b="b"/>
              <a:pathLst>
                <a:path w="352" h="206" extrusionOk="0">
                  <a:moveTo>
                    <a:pt x="203" y="0"/>
                  </a:moveTo>
                  <a:cubicBezTo>
                    <a:pt x="188" y="0"/>
                    <a:pt x="171" y="2"/>
                    <a:pt x="155" y="5"/>
                  </a:cubicBezTo>
                  <a:cubicBezTo>
                    <a:pt x="69" y="13"/>
                    <a:pt x="1" y="73"/>
                    <a:pt x="10" y="133"/>
                  </a:cubicBezTo>
                  <a:cubicBezTo>
                    <a:pt x="17" y="175"/>
                    <a:pt x="70" y="206"/>
                    <a:pt x="141" y="206"/>
                  </a:cubicBezTo>
                  <a:cubicBezTo>
                    <a:pt x="156" y="206"/>
                    <a:pt x="173" y="204"/>
                    <a:pt x="189" y="201"/>
                  </a:cubicBezTo>
                  <a:cubicBezTo>
                    <a:pt x="283" y="193"/>
                    <a:pt x="352" y="133"/>
                    <a:pt x="343" y="82"/>
                  </a:cubicBezTo>
                  <a:cubicBezTo>
                    <a:pt x="336" y="32"/>
                    <a:pt x="277" y="0"/>
                    <a:pt x="203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8"/>
            <p:cNvSpPr/>
            <p:nvPr/>
          </p:nvSpPr>
          <p:spPr>
            <a:xfrm>
              <a:off x="6572977" y="1674802"/>
              <a:ext cx="21270" cy="12992"/>
            </a:xfrm>
            <a:custGeom>
              <a:avLst/>
              <a:gdLst/>
              <a:ahLst/>
              <a:cxnLst/>
              <a:rect l="l" t="t" r="r" b="b"/>
              <a:pathLst>
                <a:path w="352" h="215" extrusionOk="0">
                  <a:moveTo>
                    <a:pt x="202" y="0"/>
                  </a:moveTo>
                  <a:cubicBezTo>
                    <a:pt x="187" y="0"/>
                    <a:pt x="171" y="2"/>
                    <a:pt x="154" y="5"/>
                  </a:cubicBezTo>
                  <a:cubicBezTo>
                    <a:pt x="69" y="30"/>
                    <a:pt x="0" y="73"/>
                    <a:pt x="9" y="133"/>
                  </a:cubicBezTo>
                  <a:cubicBezTo>
                    <a:pt x="16" y="183"/>
                    <a:pt x="70" y="214"/>
                    <a:pt x="141" y="214"/>
                  </a:cubicBezTo>
                  <a:cubicBezTo>
                    <a:pt x="156" y="214"/>
                    <a:pt x="172" y="213"/>
                    <a:pt x="189" y="210"/>
                  </a:cubicBezTo>
                  <a:cubicBezTo>
                    <a:pt x="283" y="193"/>
                    <a:pt x="351" y="142"/>
                    <a:pt x="343" y="82"/>
                  </a:cubicBezTo>
                  <a:cubicBezTo>
                    <a:pt x="335" y="32"/>
                    <a:pt x="276" y="0"/>
                    <a:pt x="202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8"/>
            <p:cNvSpPr/>
            <p:nvPr/>
          </p:nvSpPr>
          <p:spPr>
            <a:xfrm>
              <a:off x="6592072" y="1915662"/>
              <a:ext cx="61153" cy="39882"/>
            </a:xfrm>
            <a:custGeom>
              <a:avLst/>
              <a:gdLst/>
              <a:ahLst/>
              <a:cxnLst/>
              <a:rect l="l" t="t" r="r" b="b"/>
              <a:pathLst>
                <a:path w="1012" h="660" extrusionOk="0">
                  <a:moveTo>
                    <a:pt x="130" y="1"/>
                  </a:moveTo>
                  <a:cubicBezTo>
                    <a:pt x="101" y="1"/>
                    <a:pt x="71" y="18"/>
                    <a:pt x="61" y="57"/>
                  </a:cubicBezTo>
                  <a:lnTo>
                    <a:pt x="52" y="48"/>
                  </a:lnTo>
                  <a:lnTo>
                    <a:pt x="52" y="48"/>
                  </a:lnTo>
                  <a:cubicBezTo>
                    <a:pt x="1" y="262"/>
                    <a:pt x="35" y="519"/>
                    <a:pt x="249" y="621"/>
                  </a:cubicBezTo>
                  <a:cubicBezTo>
                    <a:pt x="315" y="647"/>
                    <a:pt x="382" y="659"/>
                    <a:pt x="449" y="659"/>
                  </a:cubicBezTo>
                  <a:cubicBezTo>
                    <a:pt x="582" y="659"/>
                    <a:pt x="711" y="610"/>
                    <a:pt x="814" y="519"/>
                  </a:cubicBezTo>
                  <a:cubicBezTo>
                    <a:pt x="908" y="433"/>
                    <a:pt x="976" y="322"/>
                    <a:pt x="1002" y="194"/>
                  </a:cubicBezTo>
                  <a:cubicBezTo>
                    <a:pt x="1012" y="138"/>
                    <a:pt x="969" y="104"/>
                    <a:pt x="926" y="104"/>
                  </a:cubicBezTo>
                  <a:cubicBezTo>
                    <a:pt x="896" y="104"/>
                    <a:pt x="867" y="121"/>
                    <a:pt x="856" y="159"/>
                  </a:cubicBezTo>
                  <a:cubicBezTo>
                    <a:pt x="848" y="202"/>
                    <a:pt x="839" y="245"/>
                    <a:pt x="814" y="288"/>
                  </a:cubicBezTo>
                  <a:cubicBezTo>
                    <a:pt x="796" y="330"/>
                    <a:pt x="779" y="365"/>
                    <a:pt x="745" y="390"/>
                  </a:cubicBezTo>
                  <a:cubicBezTo>
                    <a:pt x="719" y="424"/>
                    <a:pt x="685" y="450"/>
                    <a:pt x="651" y="467"/>
                  </a:cubicBezTo>
                  <a:cubicBezTo>
                    <a:pt x="625" y="484"/>
                    <a:pt x="591" y="501"/>
                    <a:pt x="548" y="510"/>
                  </a:cubicBezTo>
                  <a:cubicBezTo>
                    <a:pt x="518" y="519"/>
                    <a:pt x="484" y="523"/>
                    <a:pt x="450" y="523"/>
                  </a:cubicBezTo>
                  <a:cubicBezTo>
                    <a:pt x="416" y="523"/>
                    <a:pt x="382" y="519"/>
                    <a:pt x="352" y="510"/>
                  </a:cubicBezTo>
                  <a:lnTo>
                    <a:pt x="321" y="502"/>
                  </a:lnTo>
                  <a:lnTo>
                    <a:pt x="321" y="502"/>
                  </a:lnTo>
                  <a:cubicBezTo>
                    <a:pt x="317" y="500"/>
                    <a:pt x="312" y="496"/>
                    <a:pt x="309" y="493"/>
                  </a:cubicBezTo>
                  <a:lnTo>
                    <a:pt x="283" y="484"/>
                  </a:lnTo>
                  <a:lnTo>
                    <a:pt x="275" y="476"/>
                  </a:lnTo>
                  <a:lnTo>
                    <a:pt x="266" y="467"/>
                  </a:lnTo>
                  <a:cubicBezTo>
                    <a:pt x="258" y="459"/>
                    <a:pt x="240" y="442"/>
                    <a:pt x="232" y="433"/>
                  </a:cubicBezTo>
                  <a:lnTo>
                    <a:pt x="223" y="416"/>
                  </a:lnTo>
                  <a:cubicBezTo>
                    <a:pt x="215" y="407"/>
                    <a:pt x="215" y="399"/>
                    <a:pt x="206" y="390"/>
                  </a:cubicBezTo>
                  <a:lnTo>
                    <a:pt x="198" y="373"/>
                  </a:lnTo>
                  <a:cubicBezTo>
                    <a:pt x="198" y="348"/>
                    <a:pt x="189" y="348"/>
                    <a:pt x="189" y="339"/>
                  </a:cubicBezTo>
                  <a:cubicBezTo>
                    <a:pt x="189" y="330"/>
                    <a:pt x="181" y="313"/>
                    <a:pt x="181" y="296"/>
                  </a:cubicBezTo>
                  <a:cubicBezTo>
                    <a:pt x="181" y="288"/>
                    <a:pt x="181" y="279"/>
                    <a:pt x="181" y="279"/>
                  </a:cubicBezTo>
                  <a:cubicBezTo>
                    <a:pt x="181" y="211"/>
                    <a:pt x="181" y="151"/>
                    <a:pt x="198" y="91"/>
                  </a:cubicBezTo>
                  <a:cubicBezTo>
                    <a:pt x="213" y="36"/>
                    <a:pt x="172" y="1"/>
                    <a:pt x="130" y="1"/>
                  </a:cubicBezTo>
                  <a:close/>
                </a:path>
              </a:pathLst>
            </a:custGeom>
            <a:solidFill>
              <a:srgbClr val="294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8"/>
            <p:cNvSpPr/>
            <p:nvPr/>
          </p:nvSpPr>
          <p:spPr>
            <a:xfrm>
              <a:off x="6699631" y="1928231"/>
              <a:ext cx="56923" cy="42299"/>
            </a:xfrm>
            <a:custGeom>
              <a:avLst/>
              <a:gdLst/>
              <a:ahLst/>
              <a:cxnLst/>
              <a:rect l="l" t="t" r="r" b="b"/>
              <a:pathLst>
                <a:path w="942" h="700" extrusionOk="0">
                  <a:moveTo>
                    <a:pt x="123" y="1"/>
                  </a:moveTo>
                  <a:cubicBezTo>
                    <a:pt x="92" y="1"/>
                    <a:pt x="59" y="24"/>
                    <a:pt x="52" y="54"/>
                  </a:cubicBezTo>
                  <a:lnTo>
                    <a:pt x="35" y="45"/>
                  </a:lnTo>
                  <a:lnTo>
                    <a:pt x="35" y="45"/>
                  </a:lnTo>
                  <a:cubicBezTo>
                    <a:pt x="0" y="174"/>
                    <a:pt x="17" y="311"/>
                    <a:pt x="69" y="430"/>
                  </a:cubicBezTo>
                  <a:cubicBezTo>
                    <a:pt x="103" y="524"/>
                    <a:pt x="180" y="601"/>
                    <a:pt x="265" y="644"/>
                  </a:cubicBezTo>
                  <a:cubicBezTo>
                    <a:pt x="336" y="681"/>
                    <a:pt x="413" y="700"/>
                    <a:pt x="490" y="700"/>
                  </a:cubicBezTo>
                  <a:cubicBezTo>
                    <a:pt x="608" y="700"/>
                    <a:pt x="725" y="656"/>
                    <a:pt x="813" y="567"/>
                  </a:cubicBezTo>
                  <a:cubicBezTo>
                    <a:pt x="899" y="465"/>
                    <a:pt x="941" y="336"/>
                    <a:pt x="933" y="208"/>
                  </a:cubicBezTo>
                  <a:cubicBezTo>
                    <a:pt x="928" y="165"/>
                    <a:pt x="896" y="144"/>
                    <a:pt x="864" y="144"/>
                  </a:cubicBezTo>
                  <a:cubicBezTo>
                    <a:pt x="832" y="144"/>
                    <a:pt x="800" y="165"/>
                    <a:pt x="796" y="208"/>
                  </a:cubicBezTo>
                  <a:cubicBezTo>
                    <a:pt x="796" y="259"/>
                    <a:pt x="787" y="302"/>
                    <a:pt x="779" y="353"/>
                  </a:cubicBezTo>
                  <a:cubicBezTo>
                    <a:pt x="779" y="362"/>
                    <a:pt x="770" y="370"/>
                    <a:pt x="762" y="379"/>
                  </a:cubicBezTo>
                  <a:lnTo>
                    <a:pt x="762" y="396"/>
                  </a:lnTo>
                  <a:cubicBezTo>
                    <a:pt x="753" y="405"/>
                    <a:pt x="753" y="413"/>
                    <a:pt x="745" y="422"/>
                  </a:cubicBezTo>
                  <a:lnTo>
                    <a:pt x="736" y="430"/>
                  </a:lnTo>
                  <a:cubicBezTo>
                    <a:pt x="736" y="430"/>
                    <a:pt x="726" y="445"/>
                    <a:pt x="729" y="445"/>
                  </a:cubicBezTo>
                  <a:cubicBezTo>
                    <a:pt x="730" y="445"/>
                    <a:pt x="732" y="443"/>
                    <a:pt x="736" y="439"/>
                  </a:cubicBezTo>
                  <a:lnTo>
                    <a:pt x="736" y="439"/>
                  </a:lnTo>
                  <a:cubicBezTo>
                    <a:pt x="719" y="456"/>
                    <a:pt x="710" y="473"/>
                    <a:pt x="693" y="482"/>
                  </a:cubicBezTo>
                  <a:lnTo>
                    <a:pt x="685" y="490"/>
                  </a:lnTo>
                  <a:lnTo>
                    <a:pt x="659" y="507"/>
                  </a:lnTo>
                  <a:lnTo>
                    <a:pt x="633" y="524"/>
                  </a:lnTo>
                  <a:lnTo>
                    <a:pt x="625" y="524"/>
                  </a:lnTo>
                  <a:cubicBezTo>
                    <a:pt x="608" y="533"/>
                    <a:pt x="582" y="542"/>
                    <a:pt x="565" y="542"/>
                  </a:cubicBezTo>
                  <a:lnTo>
                    <a:pt x="539" y="550"/>
                  </a:lnTo>
                  <a:lnTo>
                    <a:pt x="419" y="550"/>
                  </a:lnTo>
                  <a:cubicBezTo>
                    <a:pt x="402" y="542"/>
                    <a:pt x="385" y="542"/>
                    <a:pt x="360" y="533"/>
                  </a:cubicBezTo>
                  <a:lnTo>
                    <a:pt x="351" y="524"/>
                  </a:lnTo>
                  <a:lnTo>
                    <a:pt x="325" y="507"/>
                  </a:lnTo>
                  <a:lnTo>
                    <a:pt x="300" y="499"/>
                  </a:lnTo>
                  <a:lnTo>
                    <a:pt x="291" y="490"/>
                  </a:lnTo>
                  <a:cubicBezTo>
                    <a:pt x="291" y="490"/>
                    <a:pt x="265" y="456"/>
                    <a:pt x="248" y="447"/>
                  </a:cubicBezTo>
                  <a:cubicBezTo>
                    <a:pt x="248" y="439"/>
                    <a:pt x="248" y="439"/>
                    <a:pt x="240" y="439"/>
                  </a:cubicBezTo>
                  <a:lnTo>
                    <a:pt x="223" y="405"/>
                  </a:lnTo>
                  <a:cubicBezTo>
                    <a:pt x="214" y="396"/>
                    <a:pt x="214" y="379"/>
                    <a:pt x="206" y="370"/>
                  </a:cubicBezTo>
                  <a:lnTo>
                    <a:pt x="197" y="345"/>
                  </a:lnTo>
                  <a:cubicBezTo>
                    <a:pt x="188" y="319"/>
                    <a:pt x="180" y="293"/>
                    <a:pt x="180" y="268"/>
                  </a:cubicBezTo>
                  <a:lnTo>
                    <a:pt x="180" y="259"/>
                  </a:lnTo>
                  <a:lnTo>
                    <a:pt x="180" y="234"/>
                  </a:lnTo>
                  <a:cubicBezTo>
                    <a:pt x="180" y="216"/>
                    <a:pt x="180" y="208"/>
                    <a:pt x="180" y="191"/>
                  </a:cubicBezTo>
                  <a:cubicBezTo>
                    <a:pt x="180" y="157"/>
                    <a:pt x="180" y="122"/>
                    <a:pt x="188" y="97"/>
                  </a:cubicBezTo>
                  <a:cubicBezTo>
                    <a:pt x="197" y="54"/>
                    <a:pt x="180" y="20"/>
                    <a:pt x="137" y="3"/>
                  </a:cubicBezTo>
                  <a:cubicBezTo>
                    <a:pt x="133" y="1"/>
                    <a:pt x="128" y="1"/>
                    <a:pt x="123" y="1"/>
                  </a:cubicBezTo>
                  <a:close/>
                </a:path>
              </a:pathLst>
            </a:custGeom>
            <a:solidFill>
              <a:srgbClr val="294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8"/>
            <p:cNvSpPr/>
            <p:nvPr/>
          </p:nvSpPr>
          <p:spPr>
            <a:xfrm>
              <a:off x="6581679" y="1982313"/>
              <a:ext cx="164484" cy="41393"/>
            </a:xfrm>
            <a:custGeom>
              <a:avLst/>
              <a:gdLst/>
              <a:ahLst/>
              <a:cxnLst/>
              <a:rect l="l" t="t" r="r" b="b"/>
              <a:pathLst>
                <a:path w="2722" h="685" extrusionOk="0">
                  <a:moveTo>
                    <a:pt x="105" y="0"/>
                  </a:moveTo>
                  <a:cubicBezTo>
                    <a:pt x="49" y="0"/>
                    <a:pt x="1" y="73"/>
                    <a:pt x="53" y="126"/>
                  </a:cubicBezTo>
                  <a:cubicBezTo>
                    <a:pt x="387" y="442"/>
                    <a:pt x="849" y="588"/>
                    <a:pt x="1285" y="647"/>
                  </a:cubicBezTo>
                  <a:cubicBezTo>
                    <a:pt x="1432" y="673"/>
                    <a:pt x="1582" y="685"/>
                    <a:pt x="1731" y="685"/>
                  </a:cubicBezTo>
                  <a:cubicBezTo>
                    <a:pt x="2041" y="685"/>
                    <a:pt x="2351" y="632"/>
                    <a:pt x="2645" y="528"/>
                  </a:cubicBezTo>
                  <a:cubicBezTo>
                    <a:pt x="2721" y="497"/>
                    <a:pt x="2703" y="385"/>
                    <a:pt x="2637" y="385"/>
                  </a:cubicBezTo>
                  <a:cubicBezTo>
                    <a:pt x="2629" y="385"/>
                    <a:pt x="2620" y="387"/>
                    <a:pt x="2611" y="391"/>
                  </a:cubicBezTo>
                  <a:cubicBezTo>
                    <a:pt x="2327" y="491"/>
                    <a:pt x="2036" y="539"/>
                    <a:pt x="1742" y="539"/>
                  </a:cubicBezTo>
                  <a:cubicBezTo>
                    <a:pt x="1610" y="539"/>
                    <a:pt x="1477" y="529"/>
                    <a:pt x="1345" y="511"/>
                  </a:cubicBezTo>
                  <a:cubicBezTo>
                    <a:pt x="917" y="459"/>
                    <a:pt x="472" y="322"/>
                    <a:pt x="156" y="23"/>
                  </a:cubicBezTo>
                  <a:cubicBezTo>
                    <a:pt x="140" y="7"/>
                    <a:pt x="122" y="0"/>
                    <a:pt x="105" y="0"/>
                  </a:cubicBezTo>
                  <a:close/>
                </a:path>
              </a:pathLst>
            </a:custGeom>
            <a:solidFill>
              <a:srgbClr val="294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8"/>
            <p:cNvSpPr/>
            <p:nvPr/>
          </p:nvSpPr>
          <p:spPr>
            <a:xfrm>
              <a:off x="6498532" y="1931313"/>
              <a:ext cx="81215" cy="69975"/>
            </a:xfrm>
            <a:custGeom>
              <a:avLst/>
              <a:gdLst/>
              <a:ahLst/>
              <a:cxnLst/>
              <a:rect l="l" t="t" r="r" b="b"/>
              <a:pathLst>
                <a:path w="1344" h="1158" extrusionOk="0">
                  <a:moveTo>
                    <a:pt x="573" y="1"/>
                  </a:moveTo>
                  <a:cubicBezTo>
                    <a:pt x="280" y="1"/>
                    <a:pt x="0" y="230"/>
                    <a:pt x="0" y="576"/>
                  </a:cubicBezTo>
                  <a:cubicBezTo>
                    <a:pt x="0" y="893"/>
                    <a:pt x="257" y="1149"/>
                    <a:pt x="574" y="1158"/>
                  </a:cubicBezTo>
                  <a:cubicBezTo>
                    <a:pt x="1087" y="1158"/>
                    <a:pt x="1344" y="533"/>
                    <a:pt x="976" y="174"/>
                  </a:cubicBezTo>
                  <a:cubicBezTo>
                    <a:pt x="859" y="54"/>
                    <a:pt x="714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8"/>
            <p:cNvSpPr/>
            <p:nvPr/>
          </p:nvSpPr>
          <p:spPr>
            <a:xfrm>
              <a:off x="6761146" y="1972161"/>
              <a:ext cx="81698" cy="69492"/>
            </a:xfrm>
            <a:custGeom>
              <a:avLst/>
              <a:gdLst/>
              <a:ahLst/>
              <a:cxnLst/>
              <a:rect l="l" t="t" r="r" b="b"/>
              <a:pathLst>
                <a:path w="1352" h="1150" extrusionOk="0">
                  <a:moveTo>
                    <a:pt x="579" y="0"/>
                  </a:moveTo>
                  <a:cubicBezTo>
                    <a:pt x="284" y="0"/>
                    <a:pt x="0" y="230"/>
                    <a:pt x="0" y="576"/>
                  </a:cubicBezTo>
                  <a:cubicBezTo>
                    <a:pt x="9" y="892"/>
                    <a:pt x="266" y="1149"/>
                    <a:pt x="582" y="1149"/>
                  </a:cubicBezTo>
                  <a:cubicBezTo>
                    <a:pt x="1095" y="1149"/>
                    <a:pt x="1352" y="533"/>
                    <a:pt x="984" y="174"/>
                  </a:cubicBezTo>
                  <a:cubicBezTo>
                    <a:pt x="867" y="54"/>
                    <a:pt x="722" y="0"/>
                    <a:pt x="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6" name="Google Shape;2386;p38"/>
          <p:cNvGrpSpPr/>
          <p:nvPr/>
        </p:nvGrpSpPr>
        <p:grpSpPr>
          <a:xfrm rot="-964714">
            <a:off x="711619" y="2543498"/>
            <a:ext cx="2159140" cy="1987131"/>
            <a:chOff x="596018" y="-170293"/>
            <a:chExt cx="2357055" cy="2169280"/>
          </a:xfrm>
        </p:grpSpPr>
        <p:grpSp>
          <p:nvGrpSpPr>
            <p:cNvPr id="2387" name="Google Shape;2387;p38"/>
            <p:cNvGrpSpPr/>
            <p:nvPr/>
          </p:nvGrpSpPr>
          <p:grpSpPr>
            <a:xfrm rot="505580" flipH="1">
              <a:off x="706191" y="190316"/>
              <a:ext cx="2136710" cy="1661082"/>
              <a:chOff x="841350" y="1059175"/>
              <a:chExt cx="723950" cy="562800"/>
            </a:xfrm>
          </p:grpSpPr>
          <p:sp>
            <p:nvSpPr>
              <p:cNvPr id="2388" name="Google Shape;2388;p38"/>
              <p:cNvSpPr/>
              <p:nvPr/>
            </p:nvSpPr>
            <p:spPr>
              <a:xfrm>
                <a:off x="841350" y="1061850"/>
                <a:ext cx="723650" cy="541050"/>
              </a:xfrm>
              <a:custGeom>
                <a:avLst/>
                <a:gdLst/>
                <a:ahLst/>
                <a:cxnLst/>
                <a:rect l="l" t="t" r="r" b="b"/>
                <a:pathLst>
                  <a:path w="28946" h="21642" extrusionOk="0">
                    <a:moveTo>
                      <a:pt x="13830" y="1"/>
                    </a:moveTo>
                    <a:cubicBezTo>
                      <a:pt x="12541" y="1"/>
                      <a:pt x="11381" y="1291"/>
                      <a:pt x="10607" y="2346"/>
                    </a:cubicBezTo>
                    <a:cubicBezTo>
                      <a:pt x="7834" y="2834"/>
                      <a:pt x="5304" y="4260"/>
                      <a:pt x="3442" y="6379"/>
                    </a:cubicBezTo>
                    <a:cubicBezTo>
                      <a:pt x="2813" y="7008"/>
                      <a:pt x="2479" y="7868"/>
                      <a:pt x="2504" y="8767"/>
                    </a:cubicBezTo>
                    <a:cubicBezTo>
                      <a:pt x="1991" y="9063"/>
                      <a:pt x="1490" y="9358"/>
                      <a:pt x="989" y="9679"/>
                    </a:cubicBezTo>
                    <a:cubicBezTo>
                      <a:pt x="0" y="10321"/>
                      <a:pt x="231" y="11502"/>
                      <a:pt x="1374" y="11502"/>
                    </a:cubicBezTo>
                    <a:cubicBezTo>
                      <a:pt x="2170" y="11502"/>
                      <a:pt x="2877" y="11207"/>
                      <a:pt x="3686" y="11092"/>
                    </a:cubicBezTo>
                    <a:lnTo>
                      <a:pt x="3917" y="11053"/>
                    </a:lnTo>
                    <a:cubicBezTo>
                      <a:pt x="4533" y="11451"/>
                      <a:pt x="5355" y="11708"/>
                      <a:pt x="6421" y="11772"/>
                    </a:cubicBezTo>
                    <a:cubicBezTo>
                      <a:pt x="6633" y="11783"/>
                      <a:pt x="6841" y="11788"/>
                      <a:pt x="7044" y="11788"/>
                    </a:cubicBezTo>
                    <a:cubicBezTo>
                      <a:pt x="8502" y="11788"/>
                      <a:pt x="9745" y="11529"/>
                      <a:pt x="10928" y="11348"/>
                    </a:cubicBezTo>
                    <a:lnTo>
                      <a:pt x="11172" y="11310"/>
                    </a:lnTo>
                    <a:lnTo>
                      <a:pt x="11314" y="11284"/>
                    </a:lnTo>
                    <a:lnTo>
                      <a:pt x="11583" y="11259"/>
                    </a:lnTo>
                    <a:lnTo>
                      <a:pt x="11699" y="11233"/>
                    </a:lnTo>
                    <a:cubicBezTo>
                      <a:pt x="11827" y="11220"/>
                      <a:pt x="11956" y="11207"/>
                      <a:pt x="12084" y="11194"/>
                    </a:cubicBezTo>
                    <a:cubicBezTo>
                      <a:pt x="12332" y="11183"/>
                      <a:pt x="12581" y="11176"/>
                      <a:pt x="12829" y="11176"/>
                    </a:cubicBezTo>
                    <a:cubicBezTo>
                      <a:pt x="13133" y="11176"/>
                      <a:pt x="13437" y="11186"/>
                      <a:pt x="13741" y="11207"/>
                    </a:cubicBezTo>
                    <a:cubicBezTo>
                      <a:pt x="15603" y="11361"/>
                      <a:pt x="17426" y="11862"/>
                      <a:pt x="19096" y="12697"/>
                    </a:cubicBezTo>
                    <a:cubicBezTo>
                      <a:pt x="19160" y="12748"/>
                      <a:pt x="19224" y="12799"/>
                      <a:pt x="19301" y="12851"/>
                    </a:cubicBezTo>
                    <a:lnTo>
                      <a:pt x="19340" y="12889"/>
                    </a:lnTo>
                    <a:lnTo>
                      <a:pt x="19545" y="13043"/>
                    </a:lnTo>
                    <a:lnTo>
                      <a:pt x="19661" y="13133"/>
                    </a:lnTo>
                    <a:lnTo>
                      <a:pt x="19789" y="13223"/>
                    </a:lnTo>
                    <a:lnTo>
                      <a:pt x="20020" y="13390"/>
                    </a:lnTo>
                    <a:lnTo>
                      <a:pt x="20059" y="13416"/>
                    </a:lnTo>
                    <a:cubicBezTo>
                      <a:pt x="20123" y="13467"/>
                      <a:pt x="20187" y="13519"/>
                      <a:pt x="20251" y="13570"/>
                    </a:cubicBezTo>
                    <a:lnTo>
                      <a:pt x="20303" y="13609"/>
                    </a:lnTo>
                    <a:cubicBezTo>
                      <a:pt x="20380" y="13660"/>
                      <a:pt x="20457" y="13724"/>
                      <a:pt x="20534" y="13788"/>
                    </a:cubicBezTo>
                    <a:lnTo>
                      <a:pt x="20572" y="13827"/>
                    </a:lnTo>
                    <a:cubicBezTo>
                      <a:pt x="20649" y="13878"/>
                      <a:pt x="20727" y="13942"/>
                      <a:pt x="20791" y="14007"/>
                    </a:cubicBezTo>
                    <a:lnTo>
                      <a:pt x="20829" y="14032"/>
                    </a:lnTo>
                    <a:lnTo>
                      <a:pt x="21060" y="14238"/>
                    </a:lnTo>
                    <a:lnTo>
                      <a:pt x="21112" y="14276"/>
                    </a:lnTo>
                    <a:cubicBezTo>
                      <a:pt x="21279" y="14430"/>
                      <a:pt x="21458" y="14584"/>
                      <a:pt x="21625" y="14764"/>
                    </a:cubicBezTo>
                    <a:lnTo>
                      <a:pt x="21677" y="14803"/>
                    </a:lnTo>
                    <a:cubicBezTo>
                      <a:pt x="22319" y="15458"/>
                      <a:pt x="22897" y="16177"/>
                      <a:pt x="23385" y="16960"/>
                    </a:cubicBezTo>
                    <a:cubicBezTo>
                      <a:pt x="22229" y="18296"/>
                      <a:pt x="21407" y="20492"/>
                      <a:pt x="22139" y="21275"/>
                    </a:cubicBezTo>
                    <a:cubicBezTo>
                      <a:pt x="22498" y="21530"/>
                      <a:pt x="22815" y="21642"/>
                      <a:pt x="23096" y="21642"/>
                    </a:cubicBezTo>
                    <a:cubicBezTo>
                      <a:pt x="24060" y="21642"/>
                      <a:pt x="24599" y="20326"/>
                      <a:pt x="24977" y="18963"/>
                    </a:cubicBezTo>
                    <a:cubicBezTo>
                      <a:pt x="25427" y="19111"/>
                      <a:pt x="26345" y="19284"/>
                      <a:pt x="27176" y="19284"/>
                    </a:cubicBezTo>
                    <a:cubicBezTo>
                      <a:pt x="28008" y="19284"/>
                      <a:pt x="28752" y="19111"/>
                      <a:pt x="28855" y="18565"/>
                    </a:cubicBezTo>
                    <a:cubicBezTo>
                      <a:pt x="28945" y="17474"/>
                      <a:pt x="27366" y="16588"/>
                      <a:pt x="26569" y="16485"/>
                    </a:cubicBezTo>
                    <a:cubicBezTo>
                      <a:pt x="26160" y="16413"/>
                      <a:pt x="25845" y="16404"/>
                      <a:pt x="25597" y="16404"/>
                    </a:cubicBezTo>
                    <a:cubicBezTo>
                      <a:pt x="25514" y="16404"/>
                      <a:pt x="25439" y="16405"/>
                      <a:pt x="25370" y="16405"/>
                    </a:cubicBezTo>
                    <a:cubicBezTo>
                      <a:pt x="25096" y="16405"/>
                      <a:pt x="24926" y="16389"/>
                      <a:pt x="24797" y="16228"/>
                    </a:cubicBezTo>
                    <a:cubicBezTo>
                      <a:pt x="25260" y="12787"/>
                      <a:pt x="24219" y="9846"/>
                      <a:pt x="23398" y="8074"/>
                    </a:cubicBezTo>
                    <a:cubicBezTo>
                      <a:pt x="21844" y="4709"/>
                      <a:pt x="18287" y="2616"/>
                      <a:pt x="14396" y="2205"/>
                    </a:cubicBezTo>
                    <a:cubicBezTo>
                      <a:pt x="14152" y="1037"/>
                      <a:pt x="14935" y="86"/>
                      <a:pt x="14010" y="9"/>
                    </a:cubicBezTo>
                    <a:cubicBezTo>
                      <a:pt x="13950" y="4"/>
                      <a:pt x="13890" y="1"/>
                      <a:pt x="138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8"/>
              <p:cNvSpPr/>
              <p:nvPr/>
            </p:nvSpPr>
            <p:spPr>
              <a:xfrm>
                <a:off x="841350" y="1059175"/>
                <a:ext cx="723950" cy="562800"/>
              </a:xfrm>
              <a:custGeom>
                <a:avLst/>
                <a:gdLst/>
                <a:ahLst/>
                <a:cxnLst/>
                <a:rect l="l" t="t" r="r" b="b"/>
                <a:pathLst>
                  <a:path w="28958" h="22512" extrusionOk="0">
                    <a:moveTo>
                      <a:pt x="26569" y="16605"/>
                    </a:moveTo>
                    <a:cubicBezTo>
                      <a:pt x="25491" y="16412"/>
                      <a:pt x="25054" y="16669"/>
                      <a:pt x="24810" y="16348"/>
                    </a:cubicBezTo>
                    <a:cubicBezTo>
                      <a:pt x="25272" y="12906"/>
                      <a:pt x="24219" y="9966"/>
                      <a:pt x="23410" y="8194"/>
                    </a:cubicBezTo>
                    <a:cubicBezTo>
                      <a:pt x="21844" y="4829"/>
                      <a:pt x="18299" y="2736"/>
                      <a:pt x="14408" y="2325"/>
                    </a:cubicBezTo>
                    <a:cubicBezTo>
                      <a:pt x="14152" y="1157"/>
                      <a:pt x="14935" y="206"/>
                      <a:pt x="14010" y="129"/>
                    </a:cubicBezTo>
                    <a:cubicBezTo>
                      <a:pt x="12662" y="1"/>
                      <a:pt x="11429" y="1362"/>
                      <a:pt x="10607" y="2466"/>
                    </a:cubicBezTo>
                    <a:cubicBezTo>
                      <a:pt x="7834" y="2954"/>
                      <a:pt x="5304" y="4380"/>
                      <a:pt x="3442" y="6499"/>
                    </a:cubicBezTo>
                    <a:cubicBezTo>
                      <a:pt x="2825" y="7128"/>
                      <a:pt x="2479" y="7988"/>
                      <a:pt x="2504" y="8874"/>
                    </a:cubicBezTo>
                    <a:cubicBezTo>
                      <a:pt x="2004" y="9170"/>
                      <a:pt x="1490" y="9465"/>
                      <a:pt x="989" y="9786"/>
                    </a:cubicBezTo>
                    <a:cubicBezTo>
                      <a:pt x="0" y="10441"/>
                      <a:pt x="244" y="11609"/>
                      <a:pt x="1374" y="11609"/>
                    </a:cubicBezTo>
                    <a:cubicBezTo>
                      <a:pt x="2170" y="11609"/>
                      <a:pt x="2877" y="11327"/>
                      <a:pt x="3686" y="11199"/>
                    </a:cubicBezTo>
                    <a:cubicBezTo>
                      <a:pt x="3763" y="11199"/>
                      <a:pt x="3840" y="11186"/>
                      <a:pt x="3917" y="11160"/>
                    </a:cubicBezTo>
                    <a:cubicBezTo>
                      <a:pt x="4533" y="11558"/>
                      <a:pt x="5368" y="11815"/>
                      <a:pt x="6421" y="11879"/>
                    </a:cubicBezTo>
                    <a:cubicBezTo>
                      <a:pt x="8655" y="11995"/>
                      <a:pt x="10389" y="11455"/>
                      <a:pt x="12084" y="11314"/>
                    </a:cubicBezTo>
                    <a:cubicBezTo>
                      <a:pt x="14203" y="11173"/>
                      <a:pt x="16707" y="11635"/>
                      <a:pt x="19096" y="12817"/>
                    </a:cubicBezTo>
                    <a:cubicBezTo>
                      <a:pt x="20251" y="13716"/>
                      <a:pt x="21844" y="14666"/>
                      <a:pt x="23385" y="17067"/>
                    </a:cubicBezTo>
                    <a:cubicBezTo>
                      <a:pt x="22242" y="18403"/>
                      <a:pt x="21407" y="20599"/>
                      <a:pt x="22152" y="21382"/>
                    </a:cubicBezTo>
                    <a:cubicBezTo>
                      <a:pt x="23731" y="22512"/>
                      <a:pt x="24489" y="20830"/>
                      <a:pt x="24990" y="19070"/>
                    </a:cubicBezTo>
                    <a:cubicBezTo>
                      <a:pt x="25876" y="19379"/>
                      <a:pt x="28650" y="19764"/>
                      <a:pt x="28855" y="18685"/>
                    </a:cubicBezTo>
                    <a:cubicBezTo>
                      <a:pt x="28958" y="17594"/>
                      <a:pt x="27366" y="16695"/>
                      <a:pt x="26569" y="166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38"/>
              <p:cNvSpPr/>
              <p:nvPr/>
            </p:nvSpPr>
            <p:spPr>
              <a:xfrm>
                <a:off x="1054825" y="1298025"/>
                <a:ext cx="330050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13202" h="5420" extrusionOk="0">
                    <a:moveTo>
                      <a:pt x="11879" y="2531"/>
                    </a:moveTo>
                    <a:cubicBezTo>
                      <a:pt x="10762" y="1272"/>
                      <a:pt x="9170" y="309"/>
                      <a:pt x="7513" y="193"/>
                    </a:cubicBezTo>
                    <a:cubicBezTo>
                      <a:pt x="5240" y="39"/>
                      <a:pt x="1362" y="1"/>
                      <a:pt x="1" y="2248"/>
                    </a:cubicBezTo>
                    <a:cubicBezTo>
                      <a:pt x="1285" y="2107"/>
                      <a:pt x="2428" y="1850"/>
                      <a:pt x="3545" y="1747"/>
                    </a:cubicBezTo>
                    <a:cubicBezTo>
                      <a:pt x="5664" y="1606"/>
                      <a:pt x="8168" y="2068"/>
                      <a:pt x="10557" y="3250"/>
                    </a:cubicBezTo>
                    <a:cubicBezTo>
                      <a:pt x="11301" y="3828"/>
                      <a:pt x="12226" y="4431"/>
                      <a:pt x="13202" y="5420"/>
                    </a:cubicBezTo>
                    <a:cubicBezTo>
                      <a:pt x="12997" y="4367"/>
                      <a:pt x="12598" y="3352"/>
                      <a:pt x="11879" y="2531"/>
                    </a:cubicBezTo>
                    <a:close/>
                  </a:path>
                </a:pathLst>
              </a:custGeom>
              <a:solidFill>
                <a:srgbClr val="FEFEFE">
                  <a:alpha val="6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8"/>
              <p:cNvSpPr/>
              <p:nvPr/>
            </p:nvSpPr>
            <p:spPr>
              <a:xfrm rot="-2914034">
                <a:off x="1157120" y="1208068"/>
                <a:ext cx="144513" cy="84133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3365" extrusionOk="0">
                    <a:moveTo>
                      <a:pt x="1" y="424"/>
                    </a:moveTo>
                    <a:cubicBezTo>
                      <a:pt x="591" y="745"/>
                      <a:pt x="5779" y="3365"/>
                      <a:pt x="5137" y="1169"/>
                    </a:cubicBezTo>
                    <a:cubicBezTo>
                      <a:pt x="4816" y="0"/>
                      <a:pt x="912" y="103"/>
                      <a:pt x="1" y="424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8"/>
              <p:cNvSpPr/>
              <p:nvPr/>
            </p:nvSpPr>
            <p:spPr>
              <a:xfrm>
                <a:off x="983575" y="1250200"/>
                <a:ext cx="507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580" extrusionOk="0">
                    <a:moveTo>
                      <a:pt x="1015" y="0"/>
                    </a:moveTo>
                    <a:cubicBezTo>
                      <a:pt x="0" y="0"/>
                      <a:pt x="0" y="1580"/>
                      <a:pt x="1015" y="1580"/>
                    </a:cubicBezTo>
                    <a:cubicBezTo>
                      <a:pt x="2029" y="1580"/>
                      <a:pt x="2029" y="0"/>
                      <a:pt x="1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8"/>
              <p:cNvSpPr/>
              <p:nvPr/>
            </p:nvSpPr>
            <p:spPr>
              <a:xfrm>
                <a:off x="1005075" y="1260150"/>
                <a:ext cx="15750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76" extrusionOk="0">
                    <a:moveTo>
                      <a:pt x="309" y="1"/>
                    </a:moveTo>
                    <a:cubicBezTo>
                      <a:pt x="0" y="1"/>
                      <a:pt x="0" y="476"/>
                      <a:pt x="309" y="476"/>
                    </a:cubicBezTo>
                    <a:cubicBezTo>
                      <a:pt x="630" y="476"/>
                      <a:pt x="630" y="1"/>
                      <a:pt x="3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38"/>
              <p:cNvSpPr/>
              <p:nvPr/>
            </p:nvSpPr>
            <p:spPr>
              <a:xfrm>
                <a:off x="855800" y="1316000"/>
                <a:ext cx="133575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343" h="939" extrusionOk="0">
                    <a:moveTo>
                      <a:pt x="5342" y="1"/>
                    </a:moveTo>
                    <a:lnTo>
                      <a:pt x="5124" y="78"/>
                    </a:lnTo>
                    <a:lnTo>
                      <a:pt x="5008" y="129"/>
                    </a:lnTo>
                    <a:lnTo>
                      <a:pt x="4867" y="168"/>
                    </a:lnTo>
                    <a:cubicBezTo>
                      <a:pt x="4764" y="194"/>
                      <a:pt x="4649" y="219"/>
                      <a:pt x="4533" y="245"/>
                    </a:cubicBezTo>
                    <a:cubicBezTo>
                      <a:pt x="4392" y="271"/>
                      <a:pt x="4264" y="296"/>
                      <a:pt x="4122" y="309"/>
                    </a:cubicBezTo>
                    <a:cubicBezTo>
                      <a:pt x="3981" y="322"/>
                      <a:pt x="3827" y="322"/>
                      <a:pt x="3673" y="348"/>
                    </a:cubicBezTo>
                    <a:cubicBezTo>
                      <a:pt x="3506" y="361"/>
                      <a:pt x="3339" y="361"/>
                      <a:pt x="3172" y="361"/>
                    </a:cubicBezTo>
                    <a:lnTo>
                      <a:pt x="2671" y="361"/>
                    </a:lnTo>
                    <a:cubicBezTo>
                      <a:pt x="2324" y="361"/>
                      <a:pt x="1991" y="386"/>
                      <a:pt x="1657" y="425"/>
                    </a:cubicBezTo>
                    <a:cubicBezTo>
                      <a:pt x="1503" y="438"/>
                      <a:pt x="1348" y="463"/>
                      <a:pt x="1194" y="502"/>
                    </a:cubicBezTo>
                    <a:cubicBezTo>
                      <a:pt x="1053" y="527"/>
                      <a:pt x="912" y="579"/>
                      <a:pt x="796" y="617"/>
                    </a:cubicBezTo>
                    <a:cubicBezTo>
                      <a:pt x="668" y="643"/>
                      <a:pt x="565" y="694"/>
                      <a:pt x="462" y="733"/>
                    </a:cubicBezTo>
                    <a:cubicBezTo>
                      <a:pt x="360" y="771"/>
                      <a:pt x="283" y="810"/>
                      <a:pt x="206" y="836"/>
                    </a:cubicBezTo>
                    <a:lnTo>
                      <a:pt x="0" y="938"/>
                    </a:lnTo>
                    <a:lnTo>
                      <a:pt x="231" y="874"/>
                    </a:lnTo>
                    <a:cubicBezTo>
                      <a:pt x="308" y="836"/>
                      <a:pt x="398" y="810"/>
                      <a:pt x="488" y="797"/>
                    </a:cubicBezTo>
                    <a:cubicBezTo>
                      <a:pt x="591" y="759"/>
                      <a:pt x="694" y="733"/>
                      <a:pt x="822" y="707"/>
                    </a:cubicBezTo>
                    <a:cubicBezTo>
                      <a:pt x="950" y="682"/>
                      <a:pt x="1079" y="643"/>
                      <a:pt x="1220" y="617"/>
                    </a:cubicBezTo>
                    <a:cubicBezTo>
                      <a:pt x="1374" y="605"/>
                      <a:pt x="1528" y="592"/>
                      <a:pt x="1682" y="566"/>
                    </a:cubicBezTo>
                    <a:cubicBezTo>
                      <a:pt x="1824" y="553"/>
                      <a:pt x="1991" y="540"/>
                      <a:pt x="2158" y="527"/>
                    </a:cubicBezTo>
                    <a:cubicBezTo>
                      <a:pt x="2324" y="527"/>
                      <a:pt x="2491" y="515"/>
                      <a:pt x="2671" y="515"/>
                    </a:cubicBezTo>
                    <a:lnTo>
                      <a:pt x="3172" y="515"/>
                    </a:lnTo>
                    <a:cubicBezTo>
                      <a:pt x="3352" y="502"/>
                      <a:pt x="3519" y="502"/>
                      <a:pt x="3673" y="489"/>
                    </a:cubicBezTo>
                    <a:cubicBezTo>
                      <a:pt x="3840" y="463"/>
                      <a:pt x="3994" y="450"/>
                      <a:pt x="4135" y="425"/>
                    </a:cubicBezTo>
                    <a:cubicBezTo>
                      <a:pt x="4276" y="399"/>
                      <a:pt x="4418" y="373"/>
                      <a:pt x="4546" y="335"/>
                    </a:cubicBezTo>
                    <a:cubicBezTo>
                      <a:pt x="4610" y="309"/>
                      <a:pt x="4674" y="296"/>
                      <a:pt x="4726" y="283"/>
                    </a:cubicBezTo>
                    <a:lnTo>
                      <a:pt x="4880" y="219"/>
                    </a:lnTo>
                    <a:lnTo>
                      <a:pt x="5021" y="168"/>
                    </a:lnTo>
                    <a:lnTo>
                      <a:pt x="5137" y="117"/>
                    </a:lnTo>
                    <a:lnTo>
                      <a:pt x="53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38"/>
              <p:cNvSpPr/>
              <p:nvPr/>
            </p:nvSpPr>
            <p:spPr>
              <a:xfrm>
                <a:off x="1028200" y="1283275"/>
                <a:ext cx="50725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567" extrusionOk="0">
                    <a:moveTo>
                      <a:pt x="1015" y="0"/>
                    </a:moveTo>
                    <a:cubicBezTo>
                      <a:pt x="0" y="0"/>
                      <a:pt x="0" y="1567"/>
                      <a:pt x="1015" y="1567"/>
                    </a:cubicBezTo>
                    <a:cubicBezTo>
                      <a:pt x="2029" y="1567"/>
                      <a:pt x="2029" y="0"/>
                      <a:pt x="1015" y="0"/>
                    </a:cubicBezTo>
                    <a:close/>
                  </a:path>
                </a:pathLst>
              </a:custGeom>
              <a:solidFill>
                <a:srgbClr val="F28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38"/>
              <p:cNvSpPr/>
              <p:nvPr/>
            </p:nvSpPr>
            <p:spPr>
              <a:xfrm>
                <a:off x="990625" y="1175075"/>
                <a:ext cx="228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50" extrusionOk="0">
                    <a:moveTo>
                      <a:pt x="912" y="1"/>
                    </a:moveTo>
                    <a:lnTo>
                      <a:pt x="912" y="1"/>
                    </a:lnTo>
                    <a:cubicBezTo>
                      <a:pt x="861" y="39"/>
                      <a:pt x="822" y="90"/>
                      <a:pt x="784" y="129"/>
                    </a:cubicBezTo>
                    <a:cubicBezTo>
                      <a:pt x="771" y="155"/>
                      <a:pt x="745" y="167"/>
                      <a:pt x="733" y="193"/>
                    </a:cubicBezTo>
                    <a:cubicBezTo>
                      <a:pt x="707" y="219"/>
                      <a:pt x="681" y="232"/>
                      <a:pt x="668" y="257"/>
                    </a:cubicBezTo>
                    <a:cubicBezTo>
                      <a:pt x="643" y="283"/>
                      <a:pt x="617" y="296"/>
                      <a:pt x="591" y="322"/>
                    </a:cubicBezTo>
                    <a:cubicBezTo>
                      <a:pt x="566" y="334"/>
                      <a:pt x="540" y="347"/>
                      <a:pt x="514" y="360"/>
                    </a:cubicBezTo>
                    <a:cubicBezTo>
                      <a:pt x="489" y="373"/>
                      <a:pt x="463" y="386"/>
                      <a:pt x="437" y="386"/>
                    </a:cubicBezTo>
                    <a:cubicBezTo>
                      <a:pt x="399" y="399"/>
                      <a:pt x="373" y="399"/>
                      <a:pt x="347" y="399"/>
                    </a:cubicBezTo>
                    <a:lnTo>
                      <a:pt x="180" y="399"/>
                    </a:lnTo>
                    <a:cubicBezTo>
                      <a:pt x="155" y="399"/>
                      <a:pt x="129" y="399"/>
                      <a:pt x="103" y="386"/>
                    </a:cubicBezTo>
                    <a:lnTo>
                      <a:pt x="1" y="386"/>
                    </a:lnTo>
                    <a:cubicBezTo>
                      <a:pt x="1" y="386"/>
                      <a:pt x="26" y="399"/>
                      <a:pt x="39" y="399"/>
                    </a:cubicBezTo>
                    <a:cubicBezTo>
                      <a:pt x="52" y="411"/>
                      <a:pt x="65" y="424"/>
                      <a:pt x="78" y="437"/>
                    </a:cubicBezTo>
                    <a:cubicBezTo>
                      <a:pt x="103" y="450"/>
                      <a:pt x="129" y="476"/>
                      <a:pt x="142" y="476"/>
                    </a:cubicBezTo>
                    <a:cubicBezTo>
                      <a:pt x="168" y="489"/>
                      <a:pt x="206" y="501"/>
                      <a:pt x="232" y="514"/>
                    </a:cubicBezTo>
                    <a:cubicBezTo>
                      <a:pt x="270" y="527"/>
                      <a:pt x="309" y="540"/>
                      <a:pt x="347" y="540"/>
                    </a:cubicBezTo>
                    <a:cubicBezTo>
                      <a:pt x="367" y="546"/>
                      <a:pt x="386" y="550"/>
                      <a:pt x="405" y="550"/>
                    </a:cubicBezTo>
                    <a:cubicBezTo>
                      <a:pt x="424" y="550"/>
                      <a:pt x="444" y="546"/>
                      <a:pt x="463" y="540"/>
                    </a:cubicBezTo>
                    <a:cubicBezTo>
                      <a:pt x="501" y="540"/>
                      <a:pt x="540" y="527"/>
                      <a:pt x="578" y="501"/>
                    </a:cubicBezTo>
                    <a:cubicBezTo>
                      <a:pt x="617" y="489"/>
                      <a:pt x="655" y="463"/>
                      <a:pt x="694" y="437"/>
                    </a:cubicBezTo>
                    <a:cubicBezTo>
                      <a:pt x="720" y="411"/>
                      <a:pt x="745" y="386"/>
                      <a:pt x="771" y="347"/>
                    </a:cubicBezTo>
                    <a:cubicBezTo>
                      <a:pt x="784" y="322"/>
                      <a:pt x="810" y="296"/>
                      <a:pt x="822" y="257"/>
                    </a:cubicBezTo>
                    <a:cubicBezTo>
                      <a:pt x="835" y="232"/>
                      <a:pt x="848" y="206"/>
                      <a:pt x="861" y="180"/>
                    </a:cubicBezTo>
                    <a:cubicBezTo>
                      <a:pt x="887" y="116"/>
                      <a:pt x="899" y="65"/>
                      <a:pt x="9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7" name="Google Shape;2397;p38"/>
            <p:cNvGrpSpPr/>
            <p:nvPr/>
          </p:nvGrpSpPr>
          <p:grpSpPr>
            <a:xfrm>
              <a:off x="2235979" y="-170293"/>
              <a:ext cx="579895" cy="677648"/>
              <a:chOff x="2235979" y="-170293"/>
              <a:chExt cx="579895" cy="677648"/>
            </a:xfrm>
          </p:grpSpPr>
          <p:grpSp>
            <p:nvGrpSpPr>
              <p:cNvPr id="2398" name="Google Shape;2398;p38"/>
              <p:cNvGrpSpPr/>
              <p:nvPr/>
            </p:nvGrpSpPr>
            <p:grpSpPr>
              <a:xfrm rot="-5885373">
                <a:off x="2119675" y="8694"/>
                <a:ext cx="639022" cy="319672"/>
                <a:chOff x="2081351" y="3378926"/>
                <a:chExt cx="347598" cy="173887"/>
              </a:xfrm>
            </p:grpSpPr>
            <p:sp>
              <p:nvSpPr>
                <p:cNvPr id="2399" name="Google Shape;2399;p38"/>
                <p:cNvSpPr/>
                <p:nvPr/>
              </p:nvSpPr>
              <p:spPr>
                <a:xfrm rot="1322796">
                  <a:off x="2284885" y="3399631"/>
                  <a:ext cx="129928" cy="100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1412" extrusionOk="0">
                      <a:moveTo>
                        <a:pt x="916" y="0"/>
                      </a:moveTo>
                      <a:cubicBezTo>
                        <a:pt x="1" y="0"/>
                        <a:pt x="1" y="1412"/>
                        <a:pt x="916" y="1412"/>
                      </a:cubicBezTo>
                      <a:cubicBezTo>
                        <a:pt x="1823" y="1412"/>
                        <a:pt x="1823" y="0"/>
                        <a:pt x="9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38"/>
                <p:cNvSpPr/>
                <p:nvPr/>
              </p:nvSpPr>
              <p:spPr>
                <a:xfrm rot="1322796">
                  <a:off x="2091980" y="3470319"/>
                  <a:ext cx="74407" cy="71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998" extrusionOk="0">
                      <a:moveTo>
                        <a:pt x="505" y="0"/>
                      </a:moveTo>
                      <a:cubicBezTo>
                        <a:pt x="368" y="0"/>
                        <a:pt x="240" y="52"/>
                        <a:pt x="146" y="146"/>
                      </a:cubicBezTo>
                      <a:cubicBezTo>
                        <a:pt x="52" y="240"/>
                        <a:pt x="0" y="368"/>
                        <a:pt x="0" y="497"/>
                      </a:cubicBezTo>
                      <a:cubicBezTo>
                        <a:pt x="0" y="634"/>
                        <a:pt x="52" y="762"/>
                        <a:pt x="146" y="856"/>
                      </a:cubicBezTo>
                      <a:cubicBezTo>
                        <a:pt x="244" y="950"/>
                        <a:pt x="372" y="997"/>
                        <a:pt x="501" y="997"/>
                      </a:cubicBezTo>
                      <a:cubicBezTo>
                        <a:pt x="629" y="997"/>
                        <a:pt x="757" y="950"/>
                        <a:pt x="856" y="856"/>
                      </a:cubicBezTo>
                      <a:cubicBezTo>
                        <a:pt x="1044" y="659"/>
                        <a:pt x="1044" y="343"/>
                        <a:pt x="856" y="146"/>
                      </a:cubicBezTo>
                      <a:cubicBezTo>
                        <a:pt x="762" y="52"/>
                        <a:pt x="633" y="0"/>
                        <a:pt x="5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01" name="Google Shape;2401;p38"/>
              <p:cNvSpPr/>
              <p:nvPr/>
            </p:nvSpPr>
            <p:spPr>
              <a:xfrm rot="-4562534">
                <a:off x="2667526" y="89992"/>
                <a:ext cx="136794" cy="130767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998" extrusionOk="0">
                    <a:moveTo>
                      <a:pt x="505" y="0"/>
                    </a:moveTo>
                    <a:cubicBezTo>
                      <a:pt x="368" y="0"/>
                      <a:pt x="240" y="52"/>
                      <a:pt x="146" y="146"/>
                    </a:cubicBezTo>
                    <a:cubicBezTo>
                      <a:pt x="52" y="240"/>
                      <a:pt x="0" y="368"/>
                      <a:pt x="0" y="497"/>
                    </a:cubicBezTo>
                    <a:cubicBezTo>
                      <a:pt x="0" y="634"/>
                      <a:pt x="52" y="762"/>
                      <a:pt x="146" y="856"/>
                    </a:cubicBezTo>
                    <a:cubicBezTo>
                      <a:pt x="244" y="950"/>
                      <a:pt x="372" y="997"/>
                      <a:pt x="501" y="997"/>
                    </a:cubicBezTo>
                    <a:cubicBezTo>
                      <a:pt x="629" y="997"/>
                      <a:pt x="757" y="950"/>
                      <a:pt x="856" y="856"/>
                    </a:cubicBezTo>
                    <a:cubicBezTo>
                      <a:pt x="1044" y="659"/>
                      <a:pt x="1044" y="343"/>
                      <a:pt x="856" y="146"/>
                    </a:cubicBezTo>
                    <a:cubicBezTo>
                      <a:pt x="762" y="52"/>
                      <a:pt x="633" y="0"/>
                      <a:pt x="5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02" name="Google Shape;2402;p38"/>
          <p:cNvGrpSpPr/>
          <p:nvPr/>
        </p:nvGrpSpPr>
        <p:grpSpPr>
          <a:xfrm>
            <a:off x="921963" y="703593"/>
            <a:ext cx="1095323" cy="338459"/>
            <a:chOff x="2472363" y="1393918"/>
            <a:chExt cx="1095323" cy="338459"/>
          </a:xfrm>
        </p:grpSpPr>
        <p:sp>
          <p:nvSpPr>
            <p:cNvPr id="2403" name="Google Shape;2403;p38"/>
            <p:cNvSpPr/>
            <p:nvPr/>
          </p:nvSpPr>
          <p:spPr>
            <a:xfrm>
              <a:off x="2472982" y="1393918"/>
              <a:ext cx="1094695" cy="338459"/>
            </a:xfrm>
            <a:custGeom>
              <a:avLst/>
              <a:gdLst/>
              <a:ahLst/>
              <a:cxnLst/>
              <a:rect l="l" t="t" r="r" b="b"/>
              <a:pathLst>
                <a:path w="15913" h="4920" extrusionOk="0">
                  <a:moveTo>
                    <a:pt x="9762" y="1"/>
                  </a:moveTo>
                  <a:cubicBezTo>
                    <a:pt x="6451" y="1"/>
                    <a:pt x="3653" y="1566"/>
                    <a:pt x="2652" y="2199"/>
                  </a:cubicBezTo>
                  <a:cubicBezTo>
                    <a:pt x="2329" y="1686"/>
                    <a:pt x="1685" y="964"/>
                    <a:pt x="1136" y="964"/>
                  </a:cubicBezTo>
                  <a:cubicBezTo>
                    <a:pt x="1045" y="964"/>
                    <a:pt x="957" y="984"/>
                    <a:pt x="873" y="1027"/>
                  </a:cubicBezTo>
                  <a:cubicBezTo>
                    <a:pt x="0" y="1489"/>
                    <a:pt x="1121" y="2465"/>
                    <a:pt x="1711" y="2465"/>
                  </a:cubicBezTo>
                  <a:cubicBezTo>
                    <a:pt x="1104" y="2670"/>
                    <a:pt x="240" y="3962"/>
                    <a:pt x="1249" y="4218"/>
                  </a:cubicBezTo>
                  <a:cubicBezTo>
                    <a:pt x="1306" y="4230"/>
                    <a:pt x="1360" y="4235"/>
                    <a:pt x="1413" y="4235"/>
                  </a:cubicBezTo>
                  <a:cubicBezTo>
                    <a:pt x="2081" y="4235"/>
                    <a:pt x="2517" y="3383"/>
                    <a:pt x="2747" y="2781"/>
                  </a:cubicBezTo>
                  <a:cubicBezTo>
                    <a:pt x="3816" y="3440"/>
                    <a:pt x="6553" y="4920"/>
                    <a:pt x="9762" y="4920"/>
                  </a:cubicBezTo>
                  <a:cubicBezTo>
                    <a:pt x="13320" y="4920"/>
                    <a:pt x="15322" y="3098"/>
                    <a:pt x="15801" y="2593"/>
                  </a:cubicBezTo>
                  <a:lnTo>
                    <a:pt x="15801" y="2584"/>
                  </a:lnTo>
                  <a:lnTo>
                    <a:pt x="15836" y="2542"/>
                  </a:lnTo>
                  <a:lnTo>
                    <a:pt x="15836" y="2533"/>
                  </a:lnTo>
                  <a:lnTo>
                    <a:pt x="15861" y="2507"/>
                  </a:lnTo>
                  <a:lnTo>
                    <a:pt x="15870" y="2499"/>
                  </a:lnTo>
                  <a:lnTo>
                    <a:pt x="15887" y="2482"/>
                  </a:lnTo>
                  <a:lnTo>
                    <a:pt x="15895" y="2473"/>
                  </a:lnTo>
                  <a:lnTo>
                    <a:pt x="15913" y="2456"/>
                  </a:lnTo>
                  <a:lnTo>
                    <a:pt x="15913" y="2448"/>
                  </a:lnTo>
                  <a:lnTo>
                    <a:pt x="15904" y="2430"/>
                  </a:lnTo>
                  <a:lnTo>
                    <a:pt x="15887" y="2422"/>
                  </a:lnTo>
                  <a:lnTo>
                    <a:pt x="15870" y="2405"/>
                  </a:lnTo>
                  <a:lnTo>
                    <a:pt x="15861" y="2388"/>
                  </a:lnTo>
                  <a:cubicBezTo>
                    <a:pt x="15861" y="2379"/>
                    <a:pt x="15844" y="2371"/>
                    <a:pt x="15836" y="2362"/>
                  </a:cubicBezTo>
                  <a:lnTo>
                    <a:pt x="15818" y="2345"/>
                  </a:lnTo>
                  <a:lnTo>
                    <a:pt x="15793" y="2319"/>
                  </a:lnTo>
                  <a:lnTo>
                    <a:pt x="15759" y="2285"/>
                  </a:lnTo>
                  <a:lnTo>
                    <a:pt x="15733" y="2259"/>
                  </a:lnTo>
                  <a:lnTo>
                    <a:pt x="15699" y="2225"/>
                  </a:lnTo>
                  <a:lnTo>
                    <a:pt x="15673" y="2199"/>
                  </a:lnTo>
                  <a:cubicBezTo>
                    <a:pt x="15647" y="2174"/>
                    <a:pt x="15613" y="2140"/>
                    <a:pt x="15579" y="2114"/>
                  </a:cubicBezTo>
                  <a:lnTo>
                    <a:pt x="15553" y="2080"/>
                  </a:lnTo>
                  <a:lnTo>
                    <a:pt x="15493" y="2037"/>
                  </a:lnTo>
                  <a:lnTo>
                    <a:pt x="15459" y="2003"/>
                  </a:lnTo>
                  <a:lnTo>
                    <a:pt x="15399" y="1951"/>
                  </a:lnTo>
                  <a:lnTo>
                    <a:pt x="15356" y="1917"/>
                  </a:lnTo>
                  <a:lnTo>
                    <a:pt x="15288" y="1857"/>
                  </a:lnTo>
                  <a:lnTo>
                    <a:pt x="15245" y="1823"/>
                  </a:lnTo>
                  <a:lnTo>
                    <a:pt x="15168" y="1763"/>
                  </a:lnTo>
                  <a:lnTo>
                    <a:pt x="15125" y="1729"/>
                  </a:lnTo>
                  <a:lnTo>
                    <a:pt x="15040" y="1660"/>
                  </a:lnTo>
                  <a:lnTo>
                    <a:pt x="14997" y="1635"/>
                  </a:lnTo>
                  <a:cubicBezTo>
                    <a:pt x="14886" y="1549"/>
                    <a:pt x="14766" y="1464"/>
                    <a:pt x="14638" y="1387"/>
                  </a:cubicBezTo>
                  <a:lnTo>
                    <a:pt x="14604" y="1361"/>
                  </a:lnTo>
                  <a:lnTo>
                    <a:pt x="14492" y="1293"/>
                  </a:lnTo>
                  <a:lnTo>
                    <a:pt x="14433" y="1250"/>
                  </a:lnTo>
                  <a:lnTo>
                    <a:pt x="14321" y="1190"/>
                  </a:lnTo>
                  <a:lnTo>
                    <a:pt x="14253" y="1147"/>
                  </a:lnTo>
                  <a:lnTo>
                    <a:pt x="14133" y="1079"/>
                  </a:lnTo>
                  <a:cubicBezTo>
                    <a:pt x="14116" y="1070"/>
                    <a:pt x="14090" y="1053"/>
                    <a:pt x="14065" y="1045"/>
                  </a:cubicBezTo>
                  <a:cubicBezTo>
                    <a:pt x="14022" y="1019"/>
                    <a:pt x="13979" y="993"/>
                    <a:pt x="13936" y="976"/>
                  </a:cubicBezTo>
                  <a:lnTo>
                    <a:pt x="13868" y="942"/>
                  </a:lnTo>
                  <a:cubicBezTo>
                    <a:pt x="13817" y="916"/>
                    <a:pt x="13774" y="891"/>
                    <a:pt x="13731" y="873"/>
                  </a:cubicBezTo>
                  <a:lnTo>
                    <a:pt x="13663" y="839"/>
                  </a:lnTo>
                  <a:cubicBezTo>
                    <a:pt x="13500" y="762"/>
                    <a:pt x="13320" y="685"/>
                    <a:pt x="13132" y="617"/>
                  </a:cubicBezTo>
                  <a:lnTo>
                    <a:pt x="13064" y="583"/>
                  </a:lnTo>
                  <a:lnTo>
                    <a:pt x="12910" y="531"/>
                  </a:lnTo>
                  <a:lnTo>
                    <a:pt x="12816" y="497"/>
                  </a:lnTo>
                  <a:lnTo>
                    <a:pt x="12662" y="446"/>
                  </a:lnTo>
                  <a:lnTo>
                    <a:pt x="12550" y="411"/>
                  </a:lnTo>
                  <a:lnTo>
                    <a:pt x="12396" y="360"/>
                  </a:lnTo>
                  <a:lnTo>
                    <a:pt x="12277" y="334"/>
                  </a:lnTo>
                  <a:lnTo>
                    <a:pt x="12114" y="292"/>
                  </a:lnTo>
                  <a:lnTo>
                    <a:pt x="11994" y="257"/>
                  </a:lnTo>
                  <a:lnTo>
                    <a:pt x="11823" y="223"/>
                  </a:lnTo>
                  <a:lnTo>
                    <a:pt x="11704" y="198"/>
                  </a:lnTo>
                  <a:cubicBezTo>
                    <a:pt x="11070" y="61"/>
                    <a:pt x="10412" y="1"/>
                    <a:pt x="9762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8"/>
            <p:cNvSpPr/>
            <p:nvPr/>
          </p:nvSpPr>
          <p:spPr>
            <a:xfrm>
              <a:off x="2472363" y="1394537"/>
              <a:ext cx="1094695" cy="337840"/>
            </a:xfrm>
            <a:custGeom>
              <a:avLst/>
              <a:gdLst/>
              <a:ahLst/>
              <a:cxnLst/>
              <a:rect l="l" t="t" r="r" b="b"/>
              <a:pathLst>
                <a:path w="15913" h="4911" extrusionOk="0">
                  <a:moveTo>
                    <a:pt x="9753" y="0"/>
                  </a:moveTo>
                  <a:cubicBezTo>
                    <a:pt x="6451" y="0"/>
                    <a:pt x="3645" y="1566"/>
                    <a:pt x="2644" y="2199"/>
                  </a:cubicBezTo>
                  <a:cubicBezTo>
                    <a:pt x="2268" y="1600"/>
                    <a:pt x="1455" y="719"/>
                    <a:pt x="865" y="1018"/>
                  </a:cubicBezTo>
                  <a:cubicBezTo>
                    <a:pt x="1" y="1480"/>
                    <a:pt x="1113" y="2464"/>
                    <a:pt x="1703" y="2464"/>
                  </a:cubicBezTo>
                  <a:cubicBezTo>
                    <a:pt x="1096" y="2669"/>
                    <a:pt x="232" y="3961"/>
                    <a:pt x="1241" y="4218"/>
                  </a:cubicBezTo>
                  <a:cubicBezTo>
                    <a:pt x="2003" y="4372"/>
                    <a:pt x="2490" y="3431"/>
                    <a:pt x="2738" y="2772"/>
                  </a:cubicBezTo>
                  <a:cubicBezTo>
                    <a:pt x="3808" y="3439"/>
                    <a:pt x="6545" y="4911"/>
                    <a:pt x="9753" y="4911"/>
                  </a:cubicBezTo>
                  <a:cubicBezTo>
                    <a:pt x="13894" y="4911"/>
                    <a:pt x="15913" y="2456"/>
                    <a:pt x="15913" y="2456"/>
                  </a:cubicBezTo>
                  <a:cubicBezTo>
                    <a:pt x="15913" y="2456"/>
                    <a:pt x="13903" y="0"/>
                    <a:pt x="97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8"/>
            <p:cNvSpPr/>
            <p:nvPr/>
          </p:nvSpPr>
          <p:spPr>
            <a:xfrm>
              <a:off x="3198614" y="1402792"/>
              <a:ext cx="369072" cy="324288"/>
            </a:xfrm>
            <a:custGeom>
              <a:avLst/>
              <a:gdLst/>
              <a:ahLst/>
              <a:cxnLst/>
              <a:rect l="l" t="t" r="r" b="b"/>
              <a:pathLst>
                <a:path w="5365" h="4714" extrusionOk="0">
                  <a:moveTo>
                    <a:pt x="676" y="0"/>
                  </a:moveTo>
                  <a:cubicBezTo>
                    <a:pt x="1" y="1463"/>
                    <a:pt x="35" y="3174"/>
                    <a:pt x="488" y="4714"/>
                  </a:cubicBezTo>
                  <a:cubicBezTo>
                    <a:pt x="3765" y="4286"/>
                    <a:pt x="5365" y="2344"/>
                    <a:pt x="5365" y="2344"/>
                  </a:cubicBezTo>
                  <a:cubicBezTo>
                    <a:pt x="5365" y="2344"/>
                    <a:pt x="3825" y="471"/>
                    <a:pt x="676" y="0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3321617" y="1528133"/>
              <a:ext cx="115984" cy="90118"/>
            </a:xfrm>
            <a:custGeom>
              <a:avLst/>
              <a:gdLst/>
              <a:ahLst/>
              <a:cxnLst/>
              <a:rect l="l" t="t" r="r" b="b"/>
              <a:pathLst>
                <a:path w="1686" h="1310" extrusionOk="0">
                  <a:moveTo>
                    <a:pt x="839" y="0"/>
                  </a:moveTo>
                  <a:cubicBezTo>
                    <a:pt x="1" y="0"/>
                    <a:pt x="1" y="1309"/>
                    <a:pt x="839" y="1309"/>
                  </a:cubicBezTo>
                  <a:cubicBezTo>
                    <a:pt x="1686" y="1309"/>
                    <a:pt x="1686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8"/>
            <p:cNvSpPr/>
            <p:nvPr/>
          </p:nvSpPr>
          <p:spPr>
            <a:xfrm>
              <a:off x="3375757" y="1545194"/>
              <a:ext cx="36598" cy="27104"/>
            </a:xfrm>
            <a:custGeom>
              <a:avLst/>
              <a:gdLst/>
              <a:ahLst/>
              <a:cxnLst/>
              <a:rect l="l" t="t" r="r" b="b"/>
              <a:pathLst>
                <a:path w="532" h="394" extrusionOk="0">
                  <a:moveTo>
                    <a:pt x="266" y="0"/>
                  </a:moveTo>
                  <a:cubicBezTo>
                    <a:pt x="1" y="0"/>
                    <a:pt x="1" y="394"/>
                    <a:pt x="266" y="394"/>
                  </a:cubicBezTo>
                  <a:cubicBezTo>
                    <a:pt x="531" y="394"/>
                    <a:pt x="531" y="0"/>
                    <a:pt x="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8"/>
            <p:cNvSpPr/>
            <p:nvPr/>
          </p:nvSpPr>
          <p:spPr>
            <a:xfrm>
              <a:off x="3240440" y="1608759"/>
              <a:ext cx="93007" cy="71888"/>
            </a:xfrm>
            <a:custGeom>
              <a:avLst/>
              <a:gdLst/>
              <a:ahLst/>
              <a:cxnLst/>
              <a:rect l="l" t="t" r="r" b="b"/>
              <a:pathLst>
                <a:path w="1352" h="1045" extrusionOk="0">
                  <a:moveTo>
                    <a:pt x="676" y="0"/>
                  </a:moveTo>
                  <a:cubicBezTo>
                    <a:pt x="0" y="0"/>
                    <a:pt x="0" y="1044"/>
                    <a:pt x="676" y="1044"/>
                  </a:cubicBezTo>
                  <a:cubicBezTo>
                    <a:pt x="1352" y="1044"/>
                    <a:pt x="1352" y="0"/>
                    <a:pt x="6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8"/>
            <p:cNvSpPr/>
            <p:nvPr/>
          </p:nvSpPr>
          <p:spPr>
            <a:xfrm>
              <a:off x="3143304" y="1423980"/>
              <a:ext cx="43614" cy="284319"/>
            </a:xfrm>
            <a:custGeom>
              <a:avLst/>
              <a:gdLst/>
              <a:ahLst/>
              <a:cxnLst/>
              <a:rect l="l" t="t" r="r" b="b"/>
              <a:pathLst>
                <a:path w="634" h="4133" extrusionOk="0">
                  <a:moveTo>
                    <a:pt x="634" y="0"/>
                  </a:moveTo>
                  <a:cubicBezTo>
                    <a:pt x="633" y="0"/>
                    <a:pt x="591" y="60"/>
                    <a:pt x="539" y="163"/>
                  </a:cubicBezTo>
                  <a:cubicBezTo>
                    <a:pt x="505" y="205"/>
                    <a:pt x="471" y="274"/>
                    <a:pt x="437" y="342"/>
                  </a:cubicBezTo>
                  <a:lnTo>
                    <a:pt x="368" y="454"/>
                  </a:lnTo>
                  <a:cubicBezTo>
                    <a:pt x="351" y="496"/>
                    <a:pt x="334" y="548"/>
                    <a:pt x="317" y="590"/>
                  </a:cubicBezTo>
                  <a:cubicBezTo>
                    <a:pt x="283" y="685"/>
                    <a:pt x="240" y="796"/>
                    <a:pt x="206" y="898"/>
                  </a:cubicBezTo>
                  <a:cubicBezTo>
                    <a:pt x="172" y="1018"/>
                    <a:pt x="137" y="1138"/>
                    <a:pt x="112" y="1258"/>
                  </a:cubicBezTo>
                  <a:cubicBezTo>
                    <a:pt x="77" y="1386"/>
                    <a:pt x="60" y="1514"/>
                    <a:pt x="43" y="1643"/>
                  </a:cubicBezTo>
                  <a:cubicBezTo>
                    <a:pt x="35" y="1771"/>
                    <a:pt x="0" y="1908"/>
                    <a:pt x="9" y="2045"/>
                  </a:cubicBezTo>
                  <a:cubicBezTo>
                    <a:pt x="18" y="2182"/>
                    <a:pt x="18" y="2318"/>
                    <a:pt x="18" y="2447"/>
                  </a:cubicBezTo>
                  <a:cubicBezTo>
                    <a:pt x="18" y="2584"/>
                    <a:pt x="35" y="2712"/>
                    <a:pt x="52" y="2840"/>
                  </a:cubicBezTo>
                  <a:cubicBezTo>
                    <a:pt x="69" y="2960"/>
                    <a:pt x="86" y="3080"/>
                    <a:pt x="120" y="3200"/>
                  </a:cubicBezTo>
                  <a:cubicBezTo>
                    <a:pt x="146" y="3311"/>
                    <a:pt x="172" y="3414"/>
                    <a:pt x="197" y="3516"/>
                  </a:cubicBezTo>
                  <a:cubicBezTo>
                    <a:pt x="214" y="3559"/>
                    <a:pt x="223" y="3610"/>
                    <a:pt x="240" y="3653"/>
                  </a:cubicBezTo>
                  <a:cubicBezTo>
                    <a:pt x="257" y="3696"/>
                    <a:pt x="274" y="3739"/>
                    <a:pt x="291" y="3773"/>
                  </a:cubicBezTo>
                  <a:cubicBezTo>
                    <a:pt x="326" y="3850"/>
                    <a:pt x="351" y="3918"/>
                    <a:pt x="377" y="3970"/>
                  </a:cubicBezTo>
                  <a:cubicBezTo>
                    <a:pt x="420" y="4081"/>
                    <a:pt x="454" y="4132"/>
                    <a:pt x="454" y="4132"/>
                  </a:cubicBezTo>
                  <a:cubicBezTo>
                    <a:pt x="454" y="4132"/>
                    <a:pt x="454" y="4072"/>
                    <a:pt x="437" y="3952"/>
                  </a:cubicBezTo>
                  <a:cubicBezTo>
                    <a:pt x="428" y="3893"/>
                    <a:pt x="420" y="3824"/>
                    <a:pt x="411" y="3747"/>
                  </a:cubicBezTo>
                  <a:cubicBezTo>
                    <a:pt x="403" y="3704"/>
                    <a:pt x="394" y="3662"/>
                    <a:pt x="394" y="3619"/>
                  </a:cubicBezTo>
                  <a:cubicBezTo>
                    <a:pt x="385" y="3576"/>
                    <a:pt x="385" y="3525"/>
                    <a:pt x="385" y="3482"/>
                  </a:cubicBezTo>
                  <a:cubicBezTo>
                    <a:pt x="377" y="3379"/>
                    <a:pt x="368" y="3268"/>
                    <a:pt x="351" y="3165"/>
                  </a:cubicBezTo>
                  <a:cubicBezTo>
                    <a:pt x="343" y="3106"/>
                    <a:pt x="343" y="3046"/>
                    <a:pt x="343" y="2994"/>
                  </a:cubicBezTo>
                  <a:cubicBezTo>
                    <a:pt x="343" y="2934"/>
                    <a:pt x="334" y="2875"/>
                    <a:pt x="334" y="2815"/>
                  </a:cubicBezTo>
                  <a:cubicBezTo>
                    <a:pt x="326" y="2695"/>
                    <a:pt x="326" y="2567"/>
                    <a:pt x="326" y="2438"/>
                  </a:cubicBezTo>
                  <a:cubicBezTo>
                    <a:pt x="326" y="2318"/>
                    <a:pt x="317" y="2182"/>
                    <a:pt x="326" y="2053"/>
                  </a:cubicBezTo>
                  <a:cubicBezTo>
                    <a:pt x="334" y="1925"/>
                    <a:pt x="343" y="1797"/>
                    <a:pt x="351" y="1677"/>
                  </a:cubicBezTo>
                  <a:cubicBezTo>
                    <a:pt x="360" y="1608"/>
                    <a:pt x="360" y="1549"/>
                    <a:pt x="368" y="1489"/>
                  </a:cubicBezTo>
                  <a:cubicBezTo>
                    <a:pt x="377" y="1429"/>
                    <a:pt x="385" y="1360"/>
                    <a:pt x="394" y="1300"/>
                  </a:cubicBezTo>
                  <a:cubicBezTo>
                    <a:pt x="411" y="1189"/>
                    <a:pt x="411" y="1061"/>
                    <a:pt x="437" y="958"/>
                  </a:cubicBezTo>
                  <a:cubicBezTo>
                    <a:pt x="454" y="847"/>
                    <a:pt x="471" y="744"/>
                    <a:pt x="488" y="650"/>
                  </a:cubicBezTo>
                  <a:cubicBezTo>
                    <a:pt x="497" y="599"/>
                    <a:pt x="505" y="556"/>
                    <a:pt x="514" y="513"/>
                  </a:cubicBezTo>
                  <a:cubicBezTo>
                    <a:pt x="522" y="471"/>
                    <a:pt x="531" y="428"/>
                    <a:pt x="548" y="385"/>
                  </a:cubicBezTo>
                  <a:cubicBezTo>
                    <a:pt x="565" y="308"/>
                    <a:pt x="582" y="240"/>
                    <a:pt x="591" y="180"/>
                  </a:cubicBezTo>
                  <a:cubicBezTo>
                    <a:pt x="616" y="69"/>
                    <a:pt x="634" y="0"/>
                    <a:pt x="634" y="0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8"/>
            <p:cNvSpPr/>
            <p:nvPr/>
          </p:nvSpPr>
          <p:spPr>
            <a:xfrm>
              <a:off x="3074442" y="1416895"/>
              <a:ext cx="53658" cy="299041"/>
            </a:xfrm>
            <a:custGeom>
              <a:avLst/>
              <a:gdLst/>
              <a:ahLst/>
              <a:cxnLst/>
              <a:rect l="l" t="t" r="r" b="b"/>
              <a:pathLst>
                <a:path w="780" h="4347" extrusionOk="0">
                  <a:moveTo>
                    <a:pt x="779" y="0"/>
                  </a:moveTo>
                  <a:lnTo>
                    <a:pt x="779" y="0"/>
                  </a:lnTo>
                  <a:cubicBezTo>
                    <a:pt x="779" y="0"/>
                    <a:pt x="719" y="43"/>
                    <a:pt x="634" y="129"/>
                  </a:cubicBezTo>
                  <a:lnTo>
                    <a:pt x="599" y="163"/>
                  </a:lnTo>
                  <a:cubicBezTo>
                    <a:pt x="591" y="180"/>
                    <a:pt x="591" y="180"/>
                    <a:pt x="565" y="206"/>
                  </a:cubicBezTo>
                  <a:cubicBezTo>
                    <a:pt x="539" y="240"/>
                    <a:pt x="514" y="274"/>
                    <a:pt x="488" y="308"/>
                  </a:cubicBezTo>
                  <a:cubicBezTo>
                    <a:pt x="428" y="385"/>
                    <a:pt x="377" y="471"/>
                    <a:pt x="334" y="565"/>
                  </a:cubicBezTo>
                  <a:cubicBezTo>
                    <a:pt x="274" y="668"/>
                    <a:pt x="232" y="779"/>
                    <a:pt x="189" y="890"/>
                  </a:cubicBezTo>
                  <a:cubicBezTo>
                    <a:pt x="155" y="1018"/>
                    <a:pt x="112" y="1147"/>
                    <a:pt x="86" y="1275"/>
                  </a:cubicBezTo>
                  <a:cubicBezTo>
                    <a:pt x="78" y="1344"/>
                    <a:pt x="52" y="1412"/>
                    <a:pt x="52" y="1480"/>
                  </a:cubicBezTo>
                  <a:cubicBezTo>
                    <a:pt x="43" y="1557"/>
                    <a:pt x="35" y="1626"/>
                    <a:pt x="26" y="1694"/>
                  </a:cubicBezTo>
                  <a:cubicBezTo>
                    <a:pt x="1" y="1840"/>
                    <a:pt x="1" y="1994"/>
                    <a:pt x="1" y="2131"/>
                  </a:cubicBezTo>
                  <a:cubicBezTo>
                    <a:pt x="9" y="2276"/>
                    <a:pt x="18" y="2413"/>
                    <a:pt x="26" y="2558"/>
                  </a:cubicBezTo>
                  <a:cubicBezTo>
                    <a:pt x="35" y="2704"/>
                    <a:pt x="60" y="2841"/>
                    <a:pt x="78" y="2978"/>
                  </a:cubicBezTo>
                  <a:cubicBezTo>
                    <a:pt x="103" y="3106"/>
                    <a:pt x="129" y="3234"/>
                    <a:pt x="163" y="3354"/>
                  </a:cubicBezTo>
                  <a:cubicBezTo>
                    <a:pt x="197" y="3482"/>
                    <a:pt x="223" y="3594"/>
                    <a:pt x="266" y="3696"/>
                  </a:cubicBezTo>
                  <a:cubicBezTo>
                    <a:pt x="300" y="3790"/>
                    <a:pt x="334" y="3884"/>
                    <a:pt x="368" y="3970"/>
                  </a:cubicBezTo>
                  <a:cubicBezTo>
                    <a:pt x="403" y="4038"/>
                    <a:pt x="428" y="4107"/>
                    <a:pt x="471" y="4175"/>
                  </a:cubicBezTo>
                  <a:cubicBezTo>
                    <a:pt x="531" y="4286"/>
                    <a:pt x="565" y="4346"/>
                    <a:pt x="565" y="4346"/>
                  </a:cubicBezTo>
                  <a:cubicBezTo>
                    <a:pt x="565" y="4346"/>
                    <a:pt x="557" y="4269"/>
                    <a:pt x="531" y="4150"/>
                  </a:cubicBezTo>
                  <a:cubicBezTo>
                    <a:pt x="514" y="4090"/>
                    <a:pt x="505" y="4021"/>
                    <a:pt x="488" y="3936"/>
                  </a:cubicBezTo>
                  <a:cubicBezTo>
                    <a:pt x="471" y="3850"/>
                    <a:pt x="454" y="3756"/>
                    <a:pt x="445" y="3645"/>
                  </a:cubicBezTo>
                  <a:cubicBezTo>
                    <a:pt x="428" y="3542"/>
                    <a:pt x="403" y="3431"/>
                    <a:pt x="394" y="3311"/>
                  </a:cubicBezTo>
                  <a:cubicBezTo>
                    <a:pt x="386" y="3191"/>
                    <a:pt x="368" y="3072"/>
                    <a:pt x="360" y="2935"/>
                  </a:cubicBezTo>
                  <a:lnTo>
                    <a:pt x="351" y="2738"/>
                  </a:lnTo>
                  <a:cubicBezTo>
                    <a:pt x="343" y="2678"/>
                    <a:pt x="334" y="2610"/>
                    <a:pt x="334" y="2541"/>
                  </a:cubicBezTo>
                  <a:cubicBezTo>
                    <a:pt x="326" y="2404"/>
                    <a:pt x="326" y="2268"/>
                    <a:pt x="326" y="2122"/>
                  </a:cubicBezTo>
                  <a:cubicBezTo>
                    <a:pt x="326" y="2054"/>
                    <a:pt x="326" y="1985"/>
                    <a:pt x="326" y="1917"/>
                  </a:cubicBezTo>
                  <a:cubicBezTo>
                    <a:pt x="326" y="1848"/>
                    <a:pt x="326" y="1780"/>
                    <a:pt x="334" y="1711"/>
                  </a:cubicBezTo>
                  <a:cubicBezTo>
                    <a:pt x="334" y="1652"/>
                    <a:pt x="334" y="1583"/>
                    <a:pt x="343" y="1515"/>
                  </a:cubicBezTo>
                  <a:cubicBezTo>
                    <a:pt x="351" y="1446"/>
                    <a:pt x="360" y="1386"/>
                    <a:pt x="360" y="1318"/>
                  </a:cubicBezTo>
                  <a:cubicBezTo>
                    <a:pt x="377" y="1190"/>
                    <a:pt x="403" y="1070"/>
                    <a:pt x="420" y="950"/>
                  </a:cubicBezTo>
                  <a:cubicBezTo>
                    <a:pt x="428" y="890"/>
                    <a:pt x="445" y="839"/>
                    <a:pt x="454" y="788"/>
                  </a:cubicBezTo>
                  <a:cubicBezTo>
                    <a:pt x="463" y="736"/>
                    <a:pt x="480" y="685"/>
                    <a:pt x="497" y="634"/>
                  </a:cubicBezTo>
                  <a:cubicBezTo>
                    <a:pt x="522" y="539"/>
                    <a:pt x="548" y="454"/>
                    <a:pt x="582" y="368"/>
                  </a:cubicBezTo>
                  <a:cubicBezTo>
                    <a:pt x="599" y="334"/>
                    <a:pt x="616" y="291"/>
                    <a:pt x="634" y="257"/>
                  </a:cubicBezTo>
                  <a:cubicBezTo>
                    <a:pt x="642" y="240"/>
                    <a:pt x="642" y="223"/>
                    <a:pt x="651" y="214"/>
                  </a:cubicBezTo>
                  <a:cubicBezTo>
                    <a:pt x="659" y="197"/>
                    <a:pt x="668" y="180"/>
                    <a:pt x="676" y="172"/>
                  </a:cubicBezTo>
                  <a:cubicBezTo>
                    <a:pt x="745" y="60"/>
                    <a:pt x="779" y="1"/>
                    <a:pt x="779" y="0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8"/>
            <p:cNvSpPr/>
            <p:nvPr/>
          </p:nvSpPr>
          <p:spPr>
            <a:xfrm>
              <a:off x="3000283" y="1421573"/>
              <a:ext cx="44234" cy="284319"/>
            </a:xfrm>
            <a:custGeom>
              <a:avLst/>
              <a:gdLst/>
              <a:ahLst/>
              <a:cxnLst/>
              <a:rect l="l" t="t" r="r" b="b"/>
              <a:pathLst>
                <a:path w="643" h="4133" extrusionOk="0">
                  <a:moveTo>
                    <a:pt x="642" y="1"/>
                  </a:moveTo>
                  <a:cubicBezTo>
                    <a:pt x="642" y="1"/>
                    <a:pt x="599" y="52"/>
                    <a:pt x="522" y="146"/>
                  </a:cubicBezTo>
                  <a:cubicBezTo>
                    <a:pt x="480" y="206"/>
                    <a:pt x="445" y="266"/>
                    <a:pt x="411" y="326"/>
                  </a:cubicBezTo>
                  <a:cubicBezTo>
                    <a:pt x="368" y="412"/>
                    <a:pt x="326" y="497"/>
                    <a:pt x="291" y="583"/>
                  </a:cubicBezTo>
                  <a:cubicBezTo>
                    <a:pt x="249" y="685"/>
                    <a:pt x="214" y="788"/>
                    <a:pt x="180" y="891"/>
                  </a:cubicBezTo>
                  <a:cubicBezTo>
                    <a:pt x="146" y="1010"/>
                    <a:pt x="112" y="1130"/>
                    <a:pt x="86" y="1250"/>
                  </a:cubicBezTo>
                  <a:cubicBezTo>
                    <a:pt x="61" y="1378"/>
                    <a:pt x="43" y="1515"/>
                    <a:pt x="26" y="1643"/>
                  </a:cubicBezTo>
                  <a:cubicBezTo>
                    <a:pt x="9" y="1780"/>
                    <a:pt x="1" y="1917"/>
                    <a:pt x="1" y="2054"/>
                  </a:cubicBezTo>
                  <a:cubicBezTo>
                    <a:pt x="1" y="2191"/>
                    <a:pt x="1" y="2328"/>
                    <a:pt x="9" y="2465"/>
                  </a:cubicBezTo>
                  <a:cubicBezTo>
                    <a:pt x="26" y="2593"/>
                    <a:pt x="35" y="2721"/>
                    <a:pt x="61" y="2858"/>
                  </a:cubicBezTo>
                  <a:cubicBezTo>
                    <a:pt x="78" y="2978"/>
                    <a:pt x="112" y="3098"/>
                    <a:pt x="138" y="3218"/>
                  </a:cubicBezTo>
                  <a:cubicBezTo>
                    <a:pt x="172" y="3329"/>
                    <a:pt x="206" y="3431"/>
                    <a:pt x="249" y="3534"/>
                  </a:cubicBezTo>
                  <a:cubicBezTo>
                    <a:pt x="274" y="3628"/>
                    <a:pt x="309" y="3714"/>
                    <a:pt x="351" y="3791"/>
                  </a:cubicBezTo>
                  <a:cubicBezTo>
                    <a:pt x="386" y="3859"/>
                    <a:pt x="420" y="3919"/>
                    <a:pt x="463" y="3979"/>
                  </a:cubicBezTo>
                  <a:cubicBezTo>
                    <a:pt x="522" y="4082"/>
                    <a:pt x="565" y="4133"/>
                    <a:pt x="565" y="4133"/>
                  </a:cubicBezTo>
                  <a:cubicBezTo>
                    <a:pt x="565" y="4133"/>
                    <a:pt x="548" y="4064"/>
                    <a:pt x="522" y="3953"/>
                  </a:cubicBezTo>
                  <a:cubicBezTo>
                    <a:pt x="497" y="3902"/>
                    <a:pt x="488" y="3833"/>
                    <a:pt x="471" y="3756"/>
                  </a:cubicBezTo>
                  <a:cubicBezTo>
                    <a:pt x="454" y="3671"/>
                    <a:pt x="437" y="3585"/>
                    <a:pt x="420" y="3491"/>
                  </a:cubicBezTo>
                  <a:cubicBezTo>
                    <a:pt x="411" y="3440"/>
                    <a:pt x="403" y="3389"/>
                    <a:pt x="394" y="3337"/>
                  </a:cubicBezTo>
                  <a:cubicBezTo>
                    <a:pt x="394" y="3277"/>
                    <a:pt x="386" y="3226"/>
                    <a:pt x="377" y="3175"/>
                  </a:cubicBezTo>
                  <a:cubicBezTo>
                    <a:pt x="360" y="3064"/>
                    <a:pt x="351" y="2944"/>
                    <a:pt x="343" y="2824"/>
                  </a:cubicBezTo>
                  <a:cubicBezTo>
                    <a:pt x="343" y="2764"/>
                    <a:pt x="334" y="2704"/>
                    <a:pt x="334" y="2636"/>
                  </a:cubicBezTo>
                  <a:cubicBezTo>
                    <a:pt x="326" y="2576"/>
                    <a:pt x="326" y="2516"/>
                    <a:pt x="326" y="2448"/>
                  </a:cubicBezTo>
                  <a:cubicBezTo>
                    <a:pt x="326" y="2319"/>
                    <a:pt x="317" y="2191"/>
                    <a:pt x="326" y="2063"/>
                  </a:cubicBezTo>
                  <a:cubicBezTo>
                    <a:pt x="334" y="1934"/>
                    <a:pt x="334" y="1806"/>
                    <a:pt x="343" y="1678"/>
                  </a:cubicBezTo>
                  <a:lnTo>
                    <a:pt x="351" y="1489"/>
                  </a:lnTo>
                  <a:cubicBezTo>
                    <a:pt x="360" y="1421"/>
                    <a:pt x="377" y="1361"/>
                    <a:pt x="377" y="1301"/>
                  </a:cubicBezTo>
                  <a:cubicBezTo>
                    <a:pt x="386" y="1181"/>
                    <a:pt x="403" y="1062"/>
                    <a:pt x="420" y="950"/>
                  </a:cubicBezTo>
                  <a:cubicBezTo>
                    <a:pt x="428" y="899"/>
                    <a:pt x="437" y="848"/>
                    <a:pt x="445" y="797"/>
                  </a:cubicBezTo>
                  <a:cubicBezTo>
                    <a:pt x="454" y="745"/>
                    <a:pt x="463" y="694"/>
                    <a:pt x="471" y="643"/>
                  </a:cubicBezTo>
                  <a:cubicBezTo>
                    <a:pt x="497" y="548"/>
                    <a:pt x="514" y="454"/>
                    <a:pt x="531" y="377"/>
                  </a:cubicBezTo>
                  <a:cubicBezTo>
                    <a:pt x="557" y="300"/>
                    <a:pt x="565" y="232"/>
                    <a:pt x="591" y="181"/>
                  </a:cubicBezTo>
                  <a:cubicBezTo>
                    <a:pt x="625" y="69"/>
                    <a:pt x="642" y="1"/>
                    <a:pt x="642" y="1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2934379" y="1436294"/>
              <a:ext cx="36529" cy="260242"/>
            </a:xfrm>
            <a:custGeom>
              <a:avLst/>
              <a:gdLst/>
              <a:ahLst/>
              <a:cxnLst/>
              <a:rect l="l" t="t" r="r" b="b"/>
              <a:pathLst>
                <a:path w="531" h="3783" extrusionOk="0">
                  <a:moveTo>
                    <a:pt x="531" y="1"/>
                  </a:moveTo>
                  <a:cubicBezTo>
                    <a:pt x="531" y="1"/>
                    <a:pt x="488" y="44"/>
                    <a:pt x="428" y="138"/>
                  </a:cubicBezTo>
                  <a:cubicBezTo>
                    <a:pt x="385" y="198"/>
                    <a:pt x="351" y="249"/>
                    <a:pt x="326" y="309"/>
                  </a:cubicBezTo>
                  <a:cubicBezTo>
                    <a:pt x="283" y="386"/>
                    <a:pt x="249" y="463"/>
                    <a:pt x="214" y="540"/>
                  </a:cubicBezTo>
                  <a:cubicBezTo>
                    <a:pt x="180" y="634"/>
                    <a:pt x="146" y="728"/>
                    <a:pt x="120" y="831"/>
                  </a:cubicBezTo>
                  <a:cubicBezTo>
                    <a:pt x="95" y="933"/>
                    <a:pt x="69" y="1044"/>
                    <a:pt x="52" y="1156"/>
                  </a:cubicBezTo>
                  <a:cubicBezTo>
                    <a:pt x="35" y="1275"/>
                    <a:pt x="18" y="1395"/>
                    <a:pt x="18" y="1515"/>
                  </a:cubicBezTo>
                  <a:cubicBezTo>
                    <a:pt x="0" y="1635"/>
                    <a:pt x="0" y="1755"/>
                    <a:pt x="0" y="1883"/>
                  </a:cubicBezTo>
                  <a:cubicBezTo>
                    <a:pt x="9" y="2003"/>
                    <a:pt x="18" y="2122"/>
                    <a:pt x="26" y="2242"/>
                  </a:cubicBezTo>
                  <a:cubicBezTo>
                    <a:pt x="26" y="2362"/>
                    <a:pt x="43" y="2490"/>
                    <a:pt x="60" y="2601"/>
                  </a:cubicBezTo>
                  <a:cubicBezTo>
                    <a:pt x="77" y="2704"/>
                    <a:pt x="103" y="2815"/>
                    <a:pt x="120" y="2918"/>
                  </a:cubicBezTo>
                  <a:cubicBezTo>
                    <a:pt x="146" y="3021"/>
                    <a:pt x="163" y="3115"/>
                    <a:pt x="189" y="3209"/>
                  </a:cubicBezTo>
                  <a:cubicBezTo>
                    <a:pt x="240" y="3406"/>
                    <a:pt x="308" y="3594"/>
                    <a:pt x="385" y="3782"/>
                  </a:cubicBezTo>
                  <a:lnTo>
                    <a:pt x="385" y="3619"/>
                  </a:lnTo>
                  <a:cubicBezTo>
                    <a:pt x="385" y="3560"/>
                    <a:pt x="385" y="3500"/>
                    <a:pt x="385" y="3423"/>
                  </a:cubicBezTo>
                  <a:cubicBezTo>
                    <a:pt x="385" y="3354"/>
                    <a:pt x="377" y="3269"/>
                    <a:pt x="377" y="3175"/>
                  </a:cubicBezTo>
                  <a:cubicBezTo>
                    <a:pt x="368" y="2995"/>
                    <a:pt x="360" y="2790"/>
                    <a:pt x="351" y="2567"/>
                  </a:cubicBezTo>
                  <a:cubicBezTo>
                    <a:pt x="343" y="2456"/>
                    <a:pt x="343" y="2345"/>
                    <a:pt x="334" y="2225"/>
                  </a:cubicBezTo>
                  <a:cubicBezTo>
                    <a:pt x="326" y="2105"/>
                    <a:pt x="326" y="1986"/>
                    <a:pt x="326" y="1874"/>
                  </a:cubicBezTo>
                  <a:lnTo>
                    <a:pt x="326" y="1524"/>
                  </a:lnTo>
                  <a:lnTo>
                    <a:pt x="326" y="1352"/>
                  </a:lnTo>
                  <a:cubicBezTo>
                    <a:pt x="334" y="1293"/>
                    <a:pt x="334" y="1233"/>
                    <a:pt x="334" y="1181"/>
                  </a:cubicBezTo>
                  <a:cubicBezTo>
                    <a:pt x="343" y="1070"/>
                    <a:pt x="351" y="959"/>
                    <a:pt x="360" y="865"/>
                  </a:cubicBezTo>
                  <a:cubicBezTo>
                    <a:pt x="360" y="813"/>
                    <a:pt x="377" y="762"/>
                    <a:pt x="377" y="719"/>
                  </a:cubicBezTo>
                  <a:cubicBezTo>
                    <a:pt x="377" y="668"/>
                    <a:pt x="385" y="625"/>
                    <a:pt x="394" y="583"/>
                  </a:cubicBezTo>
                  <a:cubicBezTo>
                    <a:pt x="411" y="497"/>
                    <a:pt x="420" y="411"/>
                    <a:pt x="437" y="343"/>
                  </a:cubicBezTo>
                  <a:cubicBezTo>
                    <a:pt x="454" y="275"/>
                    <a:pt x="462" y="215"/>
                    <a:pt x="488" y="163"/>
                  </a:cubicBezTo>
                  <a:cubicBezTo>
                    <a:pt x="514" y="61"/>
                    <a:pt x="531" y="1"/>
                    <a:pt x="531" y="1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8"/>
            <p:cNvSpPr/>
            <p:nvPr/>
          </p:nvSpPr>
          <p:spPr>
            <a:xfrm>
              <a:off x="2873772" y="1455763"/>
              <a:ext cx="25935" cy="228391"/>
            </a:xfrm>
            <a:custGeom>
              <a:avLst/>
              <a:gdLst/>
              <a:ahLst/>
              <a:cxnLst/>
              <a:rect l="l" t="t" r="r" b="b"/>
              <a:pathLst>
                <a:path w="377" h="3320" extrusionOk="0">
                  <a:moveTo>
                    <a:pt x="377" y="0"/>
                  </a:moveTo>
                  <a:cubicBezTo>
                    <a:pt x="377" y="0"/>
                    <a:pt x="351" y="51"/>
                    <a:pt x="317" y="137"/>
                  </a:cubicBezTo>
                  <a:cubicBezTo>
                    <a:pt x="300" y="180"/>
                    <a:pt x="274" y="231"/>
                    <a:pt x="257" y="291"/>
                  </a:cubicBezTo>
                  <a:cubicBezTo>
                    <a:pt x="231" y="359"/>
                    <a:pt x="206" y="428"/>
                    <a:pt x="189" y="496"/>
                  </a:cubicBezTo>
                  <a:cubicBezTo>
                    <a:pt x="163" y="573"/>
                    <a:pt x="137" y="659"/>
                    <a:pt x="120" y="753"/>
                  </a:cubicBezTo>
                  <a:cubicBezTo>
                    <a:pt x="94" y="838"/>
                    <a:pt x="77" y="933"/>
                    <a:pt x="60" y="1035"/>
                  </a:cubicBezTo>
                  <a:cubicBezTo>
                    <a:pt x="43" y="1129"/>
                    <a:pt x="26" y="1232"/>
                    <a:pt x="17" y="1343"/>
                  </a:cubicBezTo>
                  <a:cubicBezTo>
                    <a:pt x="17" y="1446"/>
                    <a:pt x="0" y="1557"/>
                    <a:pt x="0" y="1660"/>
                  </a:cubicBezTo>
                  <a:cubicBezTo>
                    <a:pt x="9" y="1771"/>
                    <a:pt x="9" y="1874"/>
                    <a:pt x="17" y="1985"/>
                  </a:cubicBezTo>
                  <a:cubicBezTo>
                    <a:pt x="17" y="2087"/>
                    <a:pt x="35" y="2190"/>
                    <a:pt x="52" y="2293"/>
                  </a:cubicBezTo>
                  <a:cubicBezTo>
                    <a:pt x="60" y="2336"/>
                    <a:pt x="60" y="2387"/>
                    <a:pt x="77" y="2438"/>
                  </a:cubicBezTo>
                  <a:cubicBezTo>
                    <a:pt x="86" y="2481"/>
                    <a:pt x="94" y="2524"/>
                    <a:pt x="112" y="2575"/>
                  </a:cubicBezTo>
                  <a:cubicBezTo>
                    <a:pt x="129" y="2661"/>
                    <a:pt x="154" y="2746"/>
                    <a:pt x="180" y="2823"/>
                  </a:cubicBezTo>
                  <a:cubicBezTo>
                    <a:pt x="197" y="2892"/>
                    <a:pt x="223" y="2960"/>
                    <a:pt x="248" y="3029"/>
                  </a:cubicBezTo>
                  <a:cubicBezTo>
                    <a:pt x="274" y="3088"/>
                    <a:pt x="300" y="3140"/>
                    <a:pt x="317" y="3182"/>
                  </a:cubicBezTo>
                  <a:cubicBezTo>
                    <a:pt x="351" y="3268"/>
                    <a:pt x="377" y="3319"/>
                    <a:pt x="377" y="3319"/>
                  </a:cubicBezTo>
                  <a:lnTo>
                    <a:pt x="377" y="3174"/>
                  </a:lnTo>
                  <a:cubicBezTo>
                    <a:pt x="368" y="3123"/>
                    <a:pt x="377" y="3071"/>
                    <a:pt x="368" y="3003"/>
                  </a:cubicBezTo>
                  <a:cubicBezTo>
                    <a:pt x="368" y="2934"/>
                    <a:pt x="360" y="2866"/>
                    <a:pt x="360" y="2789"/>
                  </a:cubicBezTo>
                  <a:cubicBezTo>
                    <a:pt x="360" y="2712"/>
                    <a:pt x="351" y="2626"/>
                    <a:pt x="351" y="2541"/>
                  </a:cubicBezTo>
                  <a:cubicBezTo>
                    <a:pt x="343" y="2498"/>
                    <a:pt x="334" y="2447"/>
                    <a:pt x="334" y="2404"/>
                  </a:cubicBezTo>
                  <a:lnTo>
                    <a:pt x="334" y="2259"/>
                  </a:lnTo>
                  <a:cubicBezTo>
                    <a:pt x="334" y="2164"/>
                    <a:pt x="325" y="2070"/>
                    <a:pt x="325" y="1968"/>
                  </a:cubicBezTo>
                  <a:cubicBezTo>
                    <a:pt x="325" y="1865"/>
                    <a:pt x="334" y="1762"/>
                    <a:pt x="325" y="1660"/>
                  </a:cubicBezTo>
                  <a:cubicBezTo>
                    <a:pt x="325" y="1557"/>
                    <a:pt x="334" y="1454"/>
                    <a:pt x="334" y="1360"/>
                  </a:cubicBezTo>
                  <a:cubicBezTo>
                    <a:pt x="334" y="1309"/>
                    <a:pt x="325" y="1258"/>
                    <a:pt x="334" y="1206"/>
                  </a:cubicBezTo>
                  <a:cubicBezTo>
                    <a:pt x="343" y="1155"/>
                    <a:pt x="343" y="1112"/>
                    <a:pt x="343" y="1061"/>
                  </a:cubicBezTo>
                  <a:cubicBezTo>
                    <a:pt x="351" y="967"/>
                    <a:pt x="343" y="873"/>
                    <a:pt x="351" y="787"/>
                  </a:cubicBezTo>
                  <a:cubicBezTo>
                    <a:pt x="368" y="693"/>
                    <a:pt x="368" y="607"/>
                    <a:pt x="368" y="530"/>
                  </a:cubicBezTo>
                  <a:cubicBezTo>
                    <a:pt x="368" y="376"/>
                    <a:pt x="377" y="240"/>
                    <a:pt x="377" y="154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8"/>
            <p:cNvSpPr/>
            <p:nvPr/>
          </p:nvSpPr>
          <p:spPr>
            <a:xfrm>
              <a:off x="2816054" y="1470416"/>
              <a:ext cx="22495" cy="181956"/>
            </a:xfrm>
            <a:custGeom>
              <a:avLst/>
              <a:gdLst/>
              <a:ahLst/>
              <a:cxnLst/>
              <a:rect l="l" t="t" r="r" b="b"/>
              <a:pathLst>
                <a:path w="327" h="2645" extrusionOk="0">
                  <a:moveTo>
                    <a:pt x="258" y="1"/>
                  </a:moveTo>
                  <a:cubicBezTo>
                    <a:pt x="258" y="1"/>
                    <a:pt x="249" y="44"/>
                    <a:pt x="223" y="112"/>
                  </a:cubicBezTo>
                  <a:cubicBezTo>
                    <a:pt x="198" y="189"/>
                    <a:pt x="163" y="283"/>
                    <a:pt x="129" y="412"/>
                  </a:cubicBezTo>
                  <a:cubicBezTo>
                    <a:pt x="112" y="471"/>
                    <a:pt x="95" y="531"/>
                    <a:pt x="86" y="608"/>
                  </a:cubicBezTo>
                  <a:cubicBezTo>
                    <a:pt x="69" y="677"/>
                    <a:pt x="52" y="754"/>
                    <a:pt x="44" y="831"/>
                  </a:cubicBezTo>
                  <a:cubicBezTo>
                    <a:pt x="27" y="985"/>
                    <a:pt x="1" y="1147"/>
                    <a:pt x="1" y="1318"/>
                  </a:cubicBezTo>
                  <a:cubicBezTo>
                    <a:pt x="1" y="1490"/>
                    <a:pt x="18" y="1661"/>
                    <a:pt x="27" y="1815"/>
                  </a:cubicBezTo>
                  <a:cubicBezTo>
                    <a:pt x="35" y="1892"/>
                    <a:pt x="44" y="1969"/>
                    <a:pt x="52" y="2037"/>
                  </a:cubicBezTo>
                  <a:cubicBezTo>
                    <a:pt x="69" y="2114"/>
                    <a:pt x="86" y="2174"/>
                    <a:pt x="104" y="2242"/>
                  </a:cubicBezTo>
                  <a:cubicBezTo>
                    <a:pt x="129" y="2362"/>
                    <a:pt x="163" y="2465"/>
                    <a:pt x="189" y="2533"/>
                  </a:cubicBezTo>
                  <a:cubicBezTo>
                    <a:pt x="206" y="2602"/>
                    <a:pt x="223" y="2644"/>
                    <a:pt x="223" y="2644"/>
                  </a:cubicBezTo>
                  <a:cubicBezTo>
                    <a:pt x="223" y="2644"/>
                    <a:pt x="240" y="2602"/>
                    <a:pt x="249" y="2525"/>
                  </a:cubicBezTo>
                  <a:cubicBezTo>
                    <a:pt x="258" y="2448"/>
                    <a:pt x="275" y="2345"/>
                    <a:pt x="283" y="2225"/>
                  </a:cubicBezTo>
                  <a:cubicBezTo>
                    <a:pt x="292" y="2157"/>
                    <a:pt x="300" y="2088"/>
                    <a:pt x="300" y="2020"/>
                  </a:cubicBezTo>
                  <a:cubicBezTo>
                    <a:pt x="300" y="1951"/>
                    <a:pt x="309" y="1883"/>
                    <a:pt x="309" y="1806"/>
                  </a:cubicBezTo>
                  <a:cubicBezTo>
                    <a:pt x="317" y="1729"/>
                    <a:pt x="326" y="1643"/>
                    <a:pt x="326" y="1566"/>
                  </a:cubicBezTo>
                  <a:lnTo>
                    <a:pt x="326" y="1327"/>
                  </a:lnTo>
                  <a:lnTo>
                    <a:pt x="326" y="848"/>
                  </a:lnTo>
                  <a:cubicBezTo>
                    <a:pt x="317" y="771"/>
                    <a:pt x="317" y="694"/>
                    <a:pt x="317" y="625"/>
                  </a:cubicBezTo>
                  <a:cubicBezTo>
                    <a:pt x="317" y="557"/>
                    <a:pt x="309" y="489"/>
                    <a:pt x="309" y="420"/>
                  </a:cubicBezTo>
                  <a:cubicBezTo>
                    <a:pt x="300" y="300"/>
                    <a:pt x="283" y="189"/>
                    <a:pt x="275" y="121"/>
                  </a:cubicBezTo>
                  <a:cubicBezTo>
                    <a:pt x="266" y="44"/>
                    <a:pt x="258" y="1"/>
                    <a:pt x="258" y="1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8"/>
            <p:cNvSpPr/>
            <p:nvPr/>
          </p:nvSpPr>
          <p:spPr>
            <a:xfrm>
              <a:off x="2758405" y="1502198"/>
              <a:ext cx="23045" cy="117773"/>
            </a:xfrm>
            <a:custGeom>
              <a:avLst/>
              <a:gdLst/>
              <a:ahLst/>
              <a:cxnLst/>
              <a:rect l="l" t="t" r="r" b="b"/>
              <a:pathLst>
                <a:path w="335" h="1712" extrusionOk="0">
                  <a:moveTo>
                    <a:pt x="274" y="1"/>
                  </a:moveTo>
                  <a:cubicBezTo>
                    <a:pt x="274" y="1"/>
                    <a:pt x="257" y="27"/>
                    <a:pt x="232" y="69"/>
                  </a:cubicBezTo>
                  <a:cubicBezTo>
                    <a:pt x="197" y="129"/>
                    <a:pt x="163" y="189"/>
                    <a:pt x="137" y="249"/>
                  </a:cubicBezTo>
                  <a:cubicBezTo>
                    <a:pt x="103" y="343"/>
                    <a:pt x="69" y="429"/>
                    <a:pt x="52" y="523"/>
                  </a:cubicBezTo>
                  <a:cubicBezTo>
                    <a:pt x="35" y="574"/>
                    <a:pt x="26" y="625"/>
                    <a:pt x="26" y="685"/>
                  </a:cubicBezTo>
                  <a:cubicBezTo>
                    <a:pt x="18" y="737"/>
                    <a:pt x="1" y="788"/>
                    <a:pt x="1" y="848"/>
                  </a:cubicBezTo>
                  <a:cubicBezTo>
                    <a:pt x="1" y="959"/>
                    <a:pt x="9" y="1070"/>
                    <a:pt x="26" y="1181"/>
                  </a:cubicBezTo>
                  <a:cubicBezTo>
                    <a:pt x="26" y="1233"/>
                    <a:pt x="43" y="1276"/>
                    <a:pt x="52" y="1327"/>
                  </a:cubicBezTo>
                  <a:cubicBezTo>
                    <a:pt x="69" y="1378"/>
                    <a:pt x="78" y="1421"/>
                    <a:pt x="95" y="1464"/>
                  </a:cubicBezTo>
                  <a:cubicBezTo>
                    <a:pt x="112" y="1498"/>
                    <a:pt x="129" y="1532"/>
                    <a:pt x="146" y="1566"/>
                  </a:cubicBezTo>
                  <a:cubicBezTo>
                    <a:pt x="163" y="1592"/>
                    <a:pt x="172" y="1618"/>
                    <a:pt x="197" y="1643"/>
                  </a:cubicBezTo>
                  <a:cubicBezTo>
                    <a:pt x="206" y="1669"/>
                    <a:pt x="223" y="1695"/>
                    <a:pt x="240" y="1712"/>
                  </a:cubicBezTo>
                  <a:cubicBezTo>
                    <a:pt x="240" y="1712"/>
                    <a:pt x="249" y="1678"/>
                    <a:pt x="257" y="1635"/>
                  </a:cubicBezTo>
                  <a:cubicBezTo>
                    <a:pt x="257" y="1601"/>
                    <a:pt x="266" y="1575"/>
                    <a:pt x="266" y="1541"/>
                  </a:cubicBezTo>
                  <a:cubicBezTo>
                    <a:pt x="266" y="1515"/>
                    <a:pt x="274" y="1481"/>
                    <a:pt x="283" y="1438"/>
                  </a:cubicBezTo>
                  <a:cubicBezTo>
                    <a:pt x="283" y="1395"/>
                    <a:pt x="291" y="1353"/>
                    <a:pt x="291" y="1310"/>
                  </a:cubicBezTo>
                  <a:cubicBezTo>
                    <a:pt x="300" y="1267"/>
                    <a:pt x="300" y="1216"/>
                    <a:pt x="309" y="1173"/>
                  </a:cubicBezTo>
                  <a:cubicBezTo>
                    <a:pt x="309" y="1122"/>
                    <a:pt x="309" y="1070"/>
                    <a:pt x="317" y="1019"/>
                  </a:cubicBezTo>
                  <a:cubicBezTo>
                    <a:pt x="326" y="976"/>
                    <a:pt x="317" y="916"/>
                    <a:pt x="326" y="865"/>
                  </a:cubicBezTo>
                  <a:cubicBezTo>
                    <a:pt x="334" y="822"/>
                    <a:pt x="334" y="762"/>
                    <a:pt x="334" y="711"/>
                  </a:cubicBezTo>
                  <a:lnTo>
                    <a:pt x="334" y="557"/>
                  </a:lnTo>
                  <a:cubicBezTo>
                    <a:pt x="326" y="463"/>
                    <a:pt x="326" y="369"/>
                    <a:pt x="317" y="283"/>
                  </a:cubicBezTo>
                  <a:cubicBezTo>
                    <a:pt x="309" y="206"/>
                    <a:pt x="300" y="138"/>
                    <a:pt x="291" y="86"/>
                  </a:cubicBezTo>
                  <a:cubicBezTo>
                    <a:pt x="283" y="35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2713690" y="1526964"/>
              <a:ext cx="23045" cy="68930"/>
            </a:xfrm>
            <a:custGeom>
              <a:avLst/>
              <a:gdLst/>
              <a:ahLst/>
              <a:cxnLst/>
              <a:rect l="l" t="t" r="r" b="b"/>
              <a:pathLst>
                <a:path w="335" h="1002" extrusionOk="0">
                  <a:moveTo>
                    <a:pt x="189" y="0"/>
                  </a:moveTo>
                  <a:cubicBezTo>
                    <a:pt x="180" y="9"/>
                    <a:pt x="163" y="26"/>
                    <a:pt x="154" y="34"/>
                  </a:cubicBezTo>
                  <a:cubicBezTo>
                    <a:pt x="120" y="69"/>
                    <a:pt x="95" y="103"/>
                    <a:pt x="77" y="146"/>
                  </a:cubicBezTo>
                  <a:cubicBezTo>
                    <a:pt x="52" y="197"/>
                    <a:pt x="26" y="257"/>
                    <a:pt x="18" y="317"/>
                  </a:cubicBezTo>
                  <a:cubicBezTo>
                    <a:pt x="9" y="377"/>
                    <a:pt x="0" y="445"/>
                    <a:pt x="9" y="514"/>
                  </a:cubicBezTo>
                  <a:cubicBezTo>
                    <a:pt x="9" y="625"/>
                    <a:pt x="43" y="744"/>
                    <a:pt x="95" y="847"/>
                  </a:cubicBezTo>
                  <a:cubicBezTo>
                    <a:pt x="112" y="890"/>
                    <a:pt x="137" y="924"/>
                    <a:pt x="154" y="958"/>
                  </a:cubicBezTo>
                  <a:cubicBezTo>
                    <a:pt x="171" y="975"/>
                    <a:pt x="180" y="984"/>
                    <a:pt x="189" y="1001"/>
                  </a:cubicBezTo>
                  <a:cubicBezTo>
                    <a:pt x="206" y="984"/>
                    <a:pt x="214" y="967"/>
                    <a:pt x="223" y="958"/>
                  </a:cubicBezTo>
                  <a:cubicBezTo>
                    <a:pt x="248" y="916"/>
                    <a:pt x="266" y="881"/>
                    <a:pt x="283" y="839"/>
                  </a:cubicBezTo>
                  <a:cubicBezTo>
                    <a:pt x="317" y="727"/>
                    <a:pt x="334" y="608"/>
                    <a:pt x="325" y="488"/>
                  </a:cubicBezTo>
                  <a:cubicBezTo>
                    <a:pt x="325" y="462"/>
                    <a:pt x="317" y="428"/>
                    <a:pt x="317" y="402"/>
                  </a:cubicBezTo>
                  <a:cubicBezTo>
                    <a:pt x="308" y="368"/>
                    <a:pt x="308" y="342"/>
                    <a:pt x="300" y="317"/>
                  </a:cubicBezTo>
                  <a:cubicBezTo>
                    <a:pt x="291" y="265"/>
                    <a:pt x="274" y="214"/>
                    <a:pt x="257" y="171"/>
                  </a:cubicBezTo>
                  <a:cubicBezTo>
                    <a:pt x="240" y="129"/>
                    <a:pt x="231" y="77"/>
                    <a:pt x="214" y="52"/>
                  </a:cubicBezTo>
                  <a:cubicBezTo>
                    <a:pt x="206" y="34"/>
                    <a:pt x="197" y="17"/>
                    <a:pt x="189" y="0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2668355" y="1544025"/>
              <a:ext cx="21876" cy="39487"/>
            </a:xfrm>
            <a:custGeom>
              <a:avLst/>
              <a:gdLst/>
              <a:ahLst/>
              <a:cxnLst/>
              <a:rect l="l" t="t" r="r" b="b"/>
              <a:pathLst>
                <a:path w="318" h="574" extrusionOk="0">
                  <a:moveTo>
                    <a:pt x="189" y="0"/>
                  </a:moveTo>
                  <a:cubicBezTo>
                    <a:pt x="180" y="9"/>
                    <a:pt x="172" y="9"/>
                    <a:pt x="155" y="17"/>
                  </a:cubicBezTo>
                  <a:cubicBezTo>
                    <a:pt x="129" y="35"/>
                    <a:pt x="112" y="52"/>
                    <a:pt x="86" y="77"/>
                  </a:cubicBezTo>
                  <a:cubicBezTo>
                    <a:pt x="69" y="103"/>
                    <a:pt x="43" y="129"/>
                    <a:pt x="26" y="163"/>
                  </a:cubicBezTo>
                  <a:cubicBezTo>
                    <a:pt x="9" y="197"/>
                    <a:pt x="1" y="231"/>
                    <a:pt x="1" y="266"/>
                  </a:cubicBezTo>
                  <a:cubicBezTo>
                    <a:pt x="1" y="343"/>
                    <a:pt x="18" y="420"/>
                    <a:pt x="61" y="479"/>
                  </a:cubicBezTo>
                  <a:cubicBezTo>
                    <a:pt x="78" y="505"/>
                    <a:pt x="103" y="531"/>
                    <a:pt x="120" y="548"/>
                  </a:cubicBezTo>
                  <a:cubicBezTo>
                    <a:pt x="138" y="556"/>
                    <a:pt x="146" y="565"/>
                    <a:pt x="155" y="573"/>
                  </a:cubicBezTo>
                  <a:cubicBezTo>
                    <a:pt x="163" y="565"/>
                    <a:pt x="180" y="556"/>
                    <a:pt x="189" y="548"/>
                  </a:cubicBezTo>
                  <a:cubicBezTo>
                    <a:pt x="206" y="531"/>
                    <a:pt x="232" y="505"/>
                    <a:pt x="249" y="488"/>
                  </a:cubicBezTo>
                  <a:cubicBezTo>
                    <a:pt x="292" y="437"/>
                    <a:pt x="317" y="368"/>
                    <a:pt x="317" y="308"/>
                  </a:cubicBezTo>
                  <a:lnTo>
                    <a:pt x="317" y="248"/>
                  </a:lnTo>
                  <a:cubicBezTo>
                    <a:pt x="317" y="231"/>
                    <a:pt x="317" y="214"/>
                    <a:pt x="309" y="197"/>
                  </a:cubicBezTo>
                  <a:cubicBezTo>
                    <a:pt x="300" y="163"/>
                    <a:pt x="292" y="129"/>
                    <a:pt x="274" y="103"/>
                  </a:cubicBezTo>
                  <a:cubicBezTo>
                    <a:pt x="257" y="77"/>
                    <a:pt x="240" y="52"/>
                    <a:pt x="223" y="35"/>
                  </a:cubicBezTo>
                  <a:cubicBezTo>
                    <a:pt x="215" y="17"/>
                    <a:pt x="206" y="9"/>
                    <a:pt x="189" y="0"/>
                  </a:cubicBezTo>
                  <a:close/>
                </a:path>
              </a:pathLst>
            </a:custGeom>
            <a:solidFill>
              <a:srgbClr val="000000">
                <a:alpha val="3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2934379" y="1526964"/>
              <a:ext cx="193720" cy="90669"/>
            </a:xfrm>
            <a:custGeom>
              <a:avLst/>
              <a:gdLst/>
              <a:ahLst/>
              <a:cxnLst/>
              <a:rect l="l" t="t" r="r" b="b"/>
              <a:pathLst>
                <a:path w="2816" h="1318" extrusionOk="0">
                  <a:moveTo>
                    <a:pt x="2815" y="642"/>
                  </a:moveTo>
                  <a:cubicBezTo>
                    <a:pt x="1960" y="0"/>
                    <a:pt x="711" y="0"/>
                    <a:pt x="0" y="753"/>
                  </a:cubicBezTo>
                  <a:cubicBezTo>
                    <a:pt x="462" y="1283"/>
                    <a:pt x="2353" y="1318"/>
                    <a:pt x="2815" y="642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939EF1-F18F-C935-36EC-6BD268CBB5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" t="3675" r="1783" b="5910"/>
          <a:stretch/>
        </p:blipFill>
        <p:spPr>
          <a:xfrm>
            <a:off x="854075" y="1863268"/>
            <a:ext cx="7435850" cy="2434412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8DF629-17A8-6D75-E03C-27C0AA855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736" y="121920"/>
            <a:ext cx="1278527" cy="5143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C95B1C8-B715-9E7D-A2F2-67D627D9DCBA}"/>
              </a:ext>
            </a:extLst>
          </p:cNvPr>
          <p:cNvGrpSpPr/>
          <p:nvPr/>
        </p:nvGrpSpPr>
        <p:grpSpPr>
          <a:xfrm>
            <a:off x="6130650" y="706800"/>
            <a:ext cx="2537100" cy="1085939"/>
            <a:chOff x="5997300" y="777329"/>
            <a:chExt cx="2537100" cy="1085939"/>
          </a:xfrm>
        </p:grpSpPr>
        <p:sp>
          <p:nvSpPr>
            <p:cNvPr id="10" name="Rounded Rectangular Callout 9">
              <a:extLst>
                <a:ext uri="{FF2B5EF4-FFF2-40B4-BE49-F238E27FC236}">
                  <a16:creationId xmlns:a16="http://schemas.microsoft.com/office/drawing/2014/main" id="{73DC00F4-6DE7-57BC-20DD-A75773C02902}"/>
                </a:ext>
              </a:extLst>
            </p:cNvPr>
            <p:cNvSpPr/>
            <p:nvPr/>
          </p:nvSpPr>
          <p:spPr>
            <a:xfrm>
              <a:off x="5997300" y="777329"/>
              <a:ext cx="2537100" cy="1085939"/>
            </a:xfrm>
            <a:prstGeom prst="wedgeRoundRectCallout">
              <a:avLst>
                <a:gd name="adj1" fmla="val 7700"/>
                <a:gd name="adj2" fmla="val 69517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Google Shape;1489;p30">
              <a:extLst>
                <a:ext uri="{FF2B5EF4-FFF2-40B4-BE49-F238E27FC236}">
                  <a16:creationId xmlns:a16="http://schemas.microsoft.com/office/drawing/2014/main" id="{77B92168-6EF2-E8AF-1FC9-9016F66E00B5}"/>
                </a:ext>
              </a:extLst>
            </p:cNvPr>
            <p:cNvSpPr txBox="1">
              <a:spLocks/>
            </p:cNvSpPr>
            <p:nvPr/>
          </p:nvSpPr>
          <p:spPr>
            <a:xfrm>
              <a:off x="5997300" y="777329"/>
              <a:ext cx="2537100" cy="9448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Lexend Deca"/>
                <a:buAutoNum type="arabicPeriod"/>
                <a:defRPr sz="11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1pPr>
              <a:lvl2pPr marL="9144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2pPr>
              <a:lvl3pPr marL="1371600" marR="0" lvl="2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3pPr>
              <a:lvl4pPr marL="1828800" marR="0" lvl="3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4pPr>
              <a:lvl5pPr marL="2286000" marR="0" lvl="4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5pPr>
              <a:lvl6pPr marL="2743200" marR="0" lvl="5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6pPr>
              <a:lvl7pPr marL="3200400" marR="0" lvl="6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7pPr>
              <a:lvl8pPr marL="3657600" marR="0" lvl="7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8pPr>
              <a:lvl9pPr marL="4114800" marR="0" lvl="8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9pPr>
            </a:lstStyle>
            <a:p>
              <a:pPr marL="0" indent="0" algn="just">
                <a:buFont typeface="Lexend Deca"/>
                <a:buNone/>
              </a:pPr>
              <a:r>
                <a:rPr lang="en-US" sz="2000" dirty="0" err="1"/>
                <a:t>Có</a:t>
              </a:r>
              <a:r>
                <a:rPr lang="en-US" sz="2000" dirty="0"/>
                <a:t> </a:t>
              </a:r>
              <a:r>
                <a:rPr lang="en-US" sz="2000" dirty="0" err="1"/>
                <a:t>tất</a:t>
              </a:r>
              <a:r>
                <a:rPr lang="en-US" sz="2000" dirty="0"/>
                <a:t> </a:t>
              </a:r>
              <a:r>
                <a:rPr lang="en-US" sz="2000" dirty="0" err="1"/>
                <a:t>cả</a:t>
              </a:r>
              <a:r>
                <a:rPr lang="en-US" sz="2000" dirty="0"/>
                <a:t> bao </a:t>
              </a:r>
              <a:r>
                <a:rPr lang="en-US" sz="2000" dirty="0" err="1"/>
                <a:t>nhiêu</a:t>
              </a:r>
              <a:r>
                <a:rPr lang="en-US" sz="2000" dirty="0"/>
                <a:t> bao </a:t>
              </a:r>
              <a:r>
                <a:rPr lang="en-US" sz="2000" dirty="0" err="1"/>
                <a:t>gạo</a:t>
              </a:r>
              <a:r>
                <a:rPr lang="en-US" sz="2000" dirty="0"/>
                <a:t> </a:t>
              </a:r>
              <a:r>
                <a:rPr lang="en-US" sz="2000" dirty="0" err="1"/>
                <a:t>trên</a:t>
              </a:r>
              <a:r>
                <a:rPr lang="en-US" sz="2000" dirty="0"/>
                <a:t> </a:t>
              </a:r>
              <a:r>
                <a:rPr lang="en-US" sz="2000" dirty="0" err="1"/>
                <a:t>hai</a:t>
              </a:r>
              <a:r>
                <a:rPr lang="en-US" sz="2000" dirty="0"/>
                <a:t> </a:t>
              </a:r>
              <a:r>
                <a:rPr lang="en-US" sz="2000" dirty="0" err="1"/>
                <a:t>chiếc</a:t>
              </a:r>
              <a:r>
                <a:rPr lang="en-US" sz="2000" dirty="0"/>
                <a:t> </a:t>
              </a:r>
              <a:r>
                <a:rPr lang="en-US" sz="2000" dirty="0" err="1"/>
                <a:t>sà</a:t>
              </a:r>
              <a:r>
                <a:rPr lang="en-US" sz="2000" dirty="0"/>
                <a:t> </a:t>
              </a:r>
              <a:r>
                <a:rPr lang="en-US" sz="2000" dirty="0" err="1"/>
                <a:t>lan</a:t>
              </a:r>
              <a:r>
                <a:rPr lang="en-US" sz="2000" dirty="0"/>
                <a:t>?</a:t>
              </a:r>
            </a:p>
          </p:txBody>
        </p:sp>
      </p:grpSp>
      <p:sp>
        <p:nvSpPr>
          <p:cNvPr id="12" name="Google Shape;1489;p30">
            <a:extLst>
              <a:ext uri="{FF2B5EF4-FFF2-40B4-BE49-F238E27FC236}">
                <a16:creationId xmlns:a16="http://schemas.microsoft.com/office/drawing/2014/main" id="{0B439A6C-1FB6-D703-788B-6EE95A809FBC}"/>
              </a:ext>
            </a:extLst>
          </p:cNvPr>
          <p:cNvSpPr txBox="1">
            <a:spLocks/>
          </p:cNvSpPr>
          <p:nvPr/>
        </p:nvSpPr>
        <p:spPr>
          <a:xfrm>
            <a:off x="1795685" y="636270"/>
            <a:ext cx="2064301" cy="41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000" dirty="0"/>
              <a:t>1 034 + 1 034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5B4BE0-7AAD-39B8-1CA8-2B22DD74154D}"/>
              </a:ext>
            </a:extLst>
          </p:cNvPr>
          <p:cNvGrpSpPr/>
          <p:nvPr/>
        </p:nvGrpSpPr>
        <p:grpSpPr>
          <a:xfrm>
            <a:off x="1795686" y="1224870"/>
            <a:ext cx="2064301" cy="416380"/>
            <a:chOff x="1421848" y="1274668"/>
            <a:chExt cx="2064301" cy="41638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F0735F0-FDAB-D48F-5D36-221CD0E602D2}"/>
                </a:ext>
              </a:extLst>
            </p:cNvPr>
            <p:cNvSpPr/>
            <p:nvPr/>
          </p:nvSpPr>
          <p:spPr>
            <a:xfrm>
              <a:off x="1421849" y="1287869"/>
              <a:ext cx="1740451" cy="40191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Google Shape;1489;p30">
              <a:extLst>
                <a:ext uri="{FF2B5EF4-FFF2-40B4-BE49-F238E27FC236}">
                  <a16:creationId xmlns:a16="http://schemas.microsoft.com/office/drawing/2014/main" id="{1FD613CC-F79F-BA84-8660-31710E899C52}"/>
                </a:ext>
              </a:extLst>
            </p:cNvPr>
            <p:cNvSpPr txBox="1">
              <a:spLocks/>
            </p:cNvSpPr>
            <p:nvPr/>
          </p:nvSpPr>
          <p:spPr>
            <a:xfrm>
              <a:off x="1421848" y="1274668"/>
              <a:ext cx="2064301" cy="416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Lexend Deca"/>
                <a:buAutoNum type="arabicPeriod"/>
                <a:defRPr sz="11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1pPr>
              <a:lvl2pPr marL="9144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2pPr>
              <a:lvl3pPr marL="1371600" marR="0" lvl="2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3pPr>
              <a:lvl4pPr marL="1828800" marR="0" lvl="3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4pPr>
              <a:lvl5pPr marL="2286000" marR="0" lvl="4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5pPr>
              <a:lvl6pPr marL="2743200" marR="0" lvl="5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6pPr>
              <a:lvl7pPr marL="3200400" marR="0" lvl="6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7pPr>
              <a:lvl8pPr marL="3657600" marR="0" lvl="7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8pPr>
              <a:lvl9pPr marL="4114800" marR="0" lvl="8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9pPr>
            </a:lstStyle>
            <a:p>
              <a:pPr marL="0" indent="0">
                <a:buFont typeface="Lexend Deca"/>
                <a:buNone/>
              </a:pPr>
              <a:r>
                <a:rPr lang="en-US" sz="2000" dirty="0"/>
                <a:t>1 034 x 2 = 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" name="Google Shape;1863;p34"/>
          <p:cNvGrpSpPr/>
          <p:nvPr/>
        </p:nvGrpSpPr>
        <p:grpSpPr>
          <a:xfrm>
            <a:off x="6538730" y="4191262"/>
            <a:ext cx="1128978" cy="866539"/>
            <a:chOff x="1661956" y="4057113"/>
            <a:chExt cx="1128978" cy="866539"/>
          </a:xfrm>
        </p:grpSpPr>
        <p:grpSp>
          <p:nvGrpSpPr>
            <p:cNvPr id="1864" name="Google Shape;1864;p34"/>
            <p:cNvGrpSpPr/>
            <p:nvPr/>
          </p:nvGrpSpPr>
          <p:grpSpPr>
            <a:xfrm>
              <a:off x="1661956" y="4057113"/>
              <a:ext cx="1128978" cy="866539"/>
              <a:chOff x="1661956" y="4057113"/>
              <a:chExt cx="1128978" cy="866539"/>
            </a:xfrm>
          </p:grpSpPr>
          <p:grpSp>
            <p:nvGrpSpPr>
              <p:cNvPr id="1865" name="Google Shape;1865;p34"/>
              <p:cNvGrpSpPr/>
              <p:nvPr/>
            </p:nvGrpSpPr>
            <p:grpSpPr>
              <a:xfrm>
                <a:off x="2287838" y="4057113"/>
                <a:ext cx="189760" cy="280823"/>
                <a:chOff x="2052563" y="3486600"/>
                <a:chExt cx="189760" cy="280823"/>
              </a:xfrm>
            </p:grpSpPr>
            <p:sp>
              <p:nvSpPr>
                <p:cNvPr id="1866" name="Google Shape;1866;p34"/>
                <p:cNvSpPr/>
                <p:nvPr/>
              </p:nvSpPr>
              <p:spPr>
                <a:xfrm>
                  <a:off x="2094236" y="3652723"/>
                  <a:ext cx="148087" cy="1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1412" extrusionOk="0">
                      <a:moveTo>
                        <a:pt x="916" y="0"/>
                      </a:moveTo>
                      <a:cubicBezTo>
                        <a:pt x="1" y="0"/>
                        <a:pt x="1" y="1412"/>
                        <a:pt x="916" y="1412"/>
                      </a:cubicBezTo>
                      <a:cubicBezTo>
                        <a:pt x="1823" y="1412"/>
                        <a:pt x="1823" y="0"/>
                        <a:pt x="916" y="0"/>
                      </a:cubicBezTo>
                      <a:close/>
                    </a:path>
                  </a:pathLst>
                </a:custGeom>
                <a:solidFill>
                  <a:srgbClr val="FEFEFE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7" name="Google Shape;1867;p34"/>
                <p:cNvSpPr/>
                <p:nvPr/>
              </p:nvSpPr>
              <p:spPr>
                <a:xfrm>
                  <a:off x="2052563" y="3486600"/>
                  <a:ext cx="84807" cy="81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998" extrusionOk="0">
                      <a:moveTo>
                        <a:pt x="505" y="0"/>
                      </a:moveTo>
                      <a:cubicBezTo>
                        <a:pt x="368" y="0"/>
                        <a:pt x="240" y="52"/>
                        <a:pt x="146" y="146"/>
                      </a:cubicBezTo>
                      <a:cubicBezTo>
                        <a:pt x="52" y="240"/>
                        <a:pt x="0" y="368"/>
                        <a:pt x="0" y="497"/>
                      </a:cubicBezTo>
                      <a:cubicBezTo>
                        <a:pt x="0" y="634"/>
                        <a:pt x="52" y="762"/>
                        <a:pt x="146" y="856"/>
                      </a:cubicBezTo>
                      <a:cubicBezTo>
                        <a:pt x="244" y="950"/>
                        <a:pt x="372" y="997"/>
                        <a:pt x="501" y="997"/>
                      </a:cubicBezTo>
                      <a:cubicBezTo>
                        <a:pt x="629" y="997"/>
                        <a:pt x="757" y="950"/>
                        <a:pt x="856" y="856"/>
                      </a:cubicBezTo>
                      <a:cubicBezTo>
                        <a:pt x="1044" y="659"/>
                        <a:pt x="1044" y="343"/>
                        <a:pt x="856" y="146"/>
                      </a:cubicBezTo>
                      <a:cubicBezTo>
                        <a:pt x="762" y="52"/>
                        <a:pt x="633" y="0"/>
                        <a:pt x="505" y="0"/>
                      </a:cubicBezTo>
                      <a:close/>
                    </a:path>
                  </a:pathLst>
                </a:custGeom>
                <a:solidFill>
                  <a:srgbClr val="FEFEFE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68" name="Google Shape;1868;p34"/>
              <p:cNvSpPr/>
              <p:nvPr/>
            </p:nvSpPr>
            <p:spPr>
              <a:xfrm>
                <a:off x="1661956" y="4316462"/>
                <a:ext cx="1128978" cy="606696"/>
              </a:xfrm>
              <a:custGeom>
                <a:avLst/>
                <a:gdLst/>
                <a:ahLst/>
                <a:cxnLst/>
                <a:rect l="l" t="t" r="r" b="b"/>
                <a:pathLst>
                  <a:path w="27444" h="14748" extrusionOk="0">
                    <a:moveTo>
                      <a:pt x="4490" y="1"/>
                    </a:moveTo>
                    <a:cubicBezTo>
                      <a:pt x="4466" y="1"/>
                      <a:pt x="4442" y="1"/>
                      <a:pt x="4418" y="2"/>
                    </a:cubicBezTo>
                    <a:cubicBezTo>
                      <a:pt x="4136" y="27"/>
                      <a:pt x="4033" y="92"/>
                      <a:pt x="4097" y="348"/>
                    </a:cubicBezTo>
                    <a:cubicBezTo>
                      <a:pt x="4136" y="477"/>
                      <a:pt x="4264" y="528"/>
                      <a:pt x="4277" y="682"/>
                    </a:cubicBezTo>
                    <a:cubicBezTo>
                      <a:pt x="4290" y="849"/>
                      <a:pt x="4123" y="1003"/>
                      <a:pt x="4213" y="1183"/>
                    </a:cubicBezTo>
                    <a:cubicBezTo>
                      <a:pt x="4290" y="1350"/>
                      <a:pt x="4521" y="1363"/>
                      <a:pt x="4611" y="1517"/>
                    </a:cubicBezTo>
                    <a:cubicBezTo>
                      <a:pt x="4752" y="1787"/>
                      <a:pt x="4328" y="2095"/>
                      <a:pt x="4457" y="2365"/>
                    </a:cubicBezTo>
                    <a:cubicBezTo>
                      <a:pt x="4521" y="2480"/>
                      <a:pt x="4662" y="2519"/>
                      <a:pt x="4752" y="2621"/>
                    </a:cubicBezTo>
                    <a:cubicBezTo>
                      <a:pt x="4906" y="2801"/>
                      <a:pt x="4893" y="3071"/>
                      <a:pt x="4739" y="3251"/>
                    </a:cubicBezTo>
                    <a:cubicBezTo>
                      <a:pt x="4585" y="3405"/>
                      <a:pt x="4392" y="3520"/>
                      <a:pt x="4174" y="3572"/>
                    </a:cubicBezTo>
                    <a:cubicBezTo>
                      <a:pt x="4116" y="3591"/>
                      <a:pt x="4055" y="3601"/>
                      <a:pt x="3994" y="3601"/>
                    </a:cubicBezTo>
                    <a:cubicBezTo>
                      <a:pt x="3933" y="3601"/>
                      <a:pt x="3872" y="3591"/>
                      <a:pt x="3815" y="3572"/>
                    </a:cubicBezTo>
                    <a:cubicBezTo>
                      <a:pt x="3506" y="3392"/>
                      <a:pt x="3776" y="2788"/>
                      <a:pt x="3468" y="2609"/>
                    </a:cubicBezTo>
                    <a:cubicBezTo>
                      <a:pt x="3301" y="2506"/>
                      <a:pt x="3006" y="2596"/>
                      <a:pt x="2954" y="2390"/>
                    </a:cubicBezTo>
                    <a:cubicBezTo>
                      <a:pt x="2941" y="2326"/>
                      <a:pt x="2954" y="2249"/>
                      <a:pt x="2980" y="2185"/>
                    </a:cubicBezTo>
                    <a:cubicBezTo>
                      <a:pt x="3044" y="1902"/>
                      <a:pt x="2890" y="1620"/>
                      <a:pt x="2633" y="1530"/>
                    </a:cubicBezTo>
                    <a:cubicBezTo>
                      <a:pt x="2543" y="1491"/>
                      <a:pt x="2428" y="1479"/>
                      <a:pt x="2376" y="1389"/>
                    </a:cubicBezTo>
                    <a:cubicBezTo>
                      <a:pt x="2312" y="1312"/>
                      <a:pt x="2376" y="1170"/>
                      <a:pt x="2376" y="1055"/>
                    </a:cubicBezTo>
                    <a:cubicBezTo>
                      <a:pt x="2402" y="772"/>
                      <a:pt x="2209" y="785"/>
                      <a:pt x="2055" y="747"/>
                    </a:cubicBezTo>
                    <a:cubicBezTo>
                      <a:pt x="591" y="1633"/>
                      <a:pt x="1" y="3469"/>
                      <a:pt x="707" y="5036"/>
                    </a:cubicBezTo>
                    <a:cubicBezTo>
                      <a:pt x="874" y="5421"/>
                      <a:pt x="1105" y="5768"/>
                      <a:pt x="1400" y="6076"/>
                    </a:cubicBezTo>
                    <a:cubicBezTo>
                      <a:pt x="2122" y="6826"/>
                      <a:pt x="3110" y="7232"/>
                      <a:pt x="4126" y="7232"/>
                    </a:cubicBezTo>
                    <a:cubicBezTo>
                      <a:pt x="4485" y="7232"/>
                      <a:pt x="4846" y="7181"/>
                      <a:pt x="5201" y="7077"/>
                    </a:cubicBezTo>
                    <a:cubicBezTo>
                      <a:pt x="5433" y="7000"/>
                      <a:pt x="5651" y="6911"/>
                      <a:pt x="5856" y="6795"/>
                    </a:cubicBezTo>
                    <a:cubicBezTo>
                      <a:pt x="5933" y="7103"/>
                      <a:pt x="6254" y="7334"/>
                      <a:pt x="6524" y="7463"/>
                    </a:cubicBezTo>
                    <a:cubicBezTo>
                      <a:pt x="6604" y="7506"/>
                      <a:pt x="6693" y="7529"/>
                      <a:pt x="6783" y="7529"/>
                    </a:cubicBezTo>
                    <a:cubicBezTo>
                      <a:pt x="6851" y="7529"/>
                      <a:pt x="6920" y="7516"/>
                      <a:pt x="6986" y="7488"/>
                    </a:cubicBezTo>
                    <a:cubicBezTo>
                      <a:pt x="6999" y="7514"/>
                      <a:pt x="7012" y="7540"/>
                      <a:pt x="7012" y="7565"/>
                    </a:cubicBezTo>
                    <a:cubicBezTo>
                      <a:pt x="7128" y="7784"/>
                      <a:pt x="7333" y="7925"/>
                      <a:pt x="7577" y="7964"/>
                    </a:cubicBezTo>
                    <a:cubicBezTo>
                      <a:pt x="7487" y="8130"/>
                      <a:pt x="7410" y="8310"/>
                      <a:pt x="7372" y="8503"/>
                    </a:cubicBezTo>
                    <a:cubicBezTo>
                      <a:pt x="7282" y="8850"/>
                      <a:pt x="7256" y="9209"/>
                      <a:pt x="7282" y="9569"/>
                    </a:cubicBezTo>
                    <a:cubicBezTo>
                      <a:pt x="6832" y="9594"/>
                      <a:pt x="6421" y="9838"/>
                      <a:pt x="6190" y="10224"/>
                    </a:cubicBezTo>
                    <a:cubicBezTo>
                      <a:pt x="5677" y="11033"/>
                      <a:pt x="5702" y="11854"/>
                      <a:pt x="6049" y="12021"/>
                    </a:cubicBezTo>
                    <a:cubicBezTo>
                      <a:pt x="6077" y="12035"/>
                      <a:pt x="6103" y="12041"/>
                      <a:pt x="6127" y="12041"/>
                    </a:cubicBezTo>
                    <a:cubicBezTo>
                      <a:pt x="6409" y="12041"/>
                      <a:pt x="6505" y="11224"/>
                      <a:pt x="7025" y="11058"/>
                    </a:cubicBezTo>
                    <a:cubicBezTo>
                      <a:pt x="7282" y="10968"/>
                      <a:pt x="7564" y="10943"/>
                      <a:pt x="7757" y="10879"/>
                    </a:cubicBezTo>
                    <a:cubicBezTo>
                      <a:pt x="7808" y="10943"/>
                      <a:pt x="7860" y="11007"/>
                      <a:pt x="7911" y="11071"/>
                    </a:cubicBezTo>
                    <a:cubicBezTo>
                      <a:pt x="7693" y="11277"/>
                      <a:pt x="7539" y="11559"/>
                      <a:pt x="7487" y="11854"/>
                    </a:cubicBezTo>
                    <a:cubicBezTo>
                      <a:pt x="7295" y="12818"/>
                      <a:pt x="7641" y="13614"/>
                      <a:pt x="8052" y="13639"/>
                    </a:cubicBezTo>
                    <a:cubicBezTo>
                      <a:pt x="8058" y="13640"/>
                      <a:pt x="8063" y="13640"/>
                      <a:pt x="8068" y="13640"/>
                    </a:cubicBezTo>
                    <a:cubicBezTo>
                      <a:pt x="8442" y="13640"/>
                      <a:pt x="8148" y="12722"/>
                      <a:pt x="8604" y="12330"/>
                    </a:cubicBezTo>
                    <a:cubicBezTo>
                      <a:pt x="8784" y="12201"/>
                      <a:pt x="8951" y="12086"/>
                      <a:pt x="9131" y="11970"/>
                    </a:cubicBezTo>
                    <a:cubicBezTo>
                      <a:pt x="9234" y="12021"/>
                      <a:pt x="9349" y="12073"/>
                      <a:pt x="9465" y="12111"/>
                    </a:cubicBezTo>
                    <a:cubicBezTo>
                      <a:pt x="9298" y="12368"/>
                      <a:pt x="9221" y="12664"/>
                      <a:pt x="9221" y="12959"/>
                    </a:cubicBezTo>
                    <a:cubicBezTo>
                      <a:pt x="9221" y="13991"/>
                      <a:pt x="9691" y="14746"/>
                      <a:pt x="10117" y="14746"/>
                    </a:cubicBezTo>
                    <a:cubicBezTo>
                      <a:pt x="10131" y="14746"/>
                      <a:pt x="10145" y="14745"/>
                      <a:pt x="10158" y="14744"/>
                    </a:cubicBezTo>
                    <a:cubicBezTo>
                      <a:pt x="10595" y="14692"/>
                      <a:pt x="10081" y="13755"/>
                      <a:pt x="10505" y="13254"/>
                    </a:cubicBezTo>
                    <a:cubicBezTo>
                      <a:pt x="10749" y="12959"/>
                      <a:pt x="11057" y="12741"/>
                      <a:pt x="11198" y="12522"/>
                    </a:cubicBezTo>
                    <a:cubicBezTo>
                      <a:pt x="11770" y="12590"/>
                      <a:pt x="12352" y="12627"/>
                      <a:pt x="12926" y="12627"/>
                    </a:cubicBezTo>
                    <a:cubicBezTo>
                      <a:pt x="13009" y="12627"/>
                      <a:pt x="13093" y="12627"/>
                      <a:pt x="13176" y="12625"/>
                    </a:cubicBezTo>
                    <a:cubicBezTo>
                      <a:pt x="13259" y="12627"/>
                      <a:pt x="13343" y="12627"/>
                      <a:pt x="13426" y="12627"/>
                    </a:cubicBezTo>
                    <a:cubicBezTo>
                      <a:pt x="14000" y="12627"/>
                      <a:pt x="14582" y="12590"/>
                      <a:pt x="15154" y="12522"/>
                    </a:cubicBezTo>
                    <a:cubicBezTo>
                      <a:pt x="15295" y="12741"/>
                      <a:pt x="15603" y="12959"/>
                      <a:pt x="15847" y="13254"/>
                    </a:cubicBezTo>
                    <a:cubicBezTo>
                      <a:pt x="16271" y="13755"/>
                      <a:pt x="15757" y="14692"/>
                      <a:pt x="16194" y="14744"/>
                    </a:cubicBezTo>
                    <a:cubicBezTo>
                      <a:pt x="16211" y="14746"/>
                      <a:pt x="16227" y="14748"/>
                      <a:pt x="16244" y="14748"/>
                    </a:cubicBezTo>
                    <a:cubicBezTo>
                      <a:pt x="16669" y="14748"/>
                      <a:pt x="17144" y="13984"/>
                      <a:pt x="17131" y="12959"/>
                    </a:cubicBezTo>
                    <a:cubicBezTo>
                      <a:pt x="17144" y="12664"/>
                      <a:pt x="17054" y="12368"/>
                      <a:pt x="16887" y="12111"/>
                    </a:cubicBezTo>
                    <a:cubicBezTo>
                      <a:pt x="17003" y="12073"/>
                      <a:pt x="17106" y="12021"/>
                      <a:pt x="17221" y="11970"/>
                    </a:cubicBezTo>
                    <a:cubicBezTo>
                      <a:pt x="17401" y="12086"/>
                      <a:pt x="17581" y="12201"/>
                      <a:pt x="17748" y="12330"/>
                    </a:cubicBezTo>
                    <a:cubicBezTo>
                      <a:pt x="18204" y="12722"/>
                      <a:pt x="17910" y="13640"/>
                      <a:pt x="18284" y="13640"/>
                    </a:cubicBezTo>
                    <a:cubicBezTo>
                      <a:pt x="18289" y="13640"/>
                      <a:pt x="18294" y="13640"/>
                      <a:pt x="18300" y="13639"/>
                    </a:cubicBezTo>
                    <a:cubicBezTo>
                      <a:pt x="18711" y="13614"/>
                      <a:pt x="19057" y="12830"/>
                      <a:pt x="18865" y="11854"/>
                    </a:cubicBezTo>
                    <a:cubicBezTo>
                      <a:pt x="18813" y="11559"/>
                      <a:pt x="18659" y="11277"/>
                      <a:pt x="18441" y="11071"/>
                    </a:cubicBezTo>
                    <a:cubicBezTo>
                      <a:pt x="18492" y="11007"/>
                      <a:pt x="18544" y="10943"/>
                      <a:pt x="18595" y="10879"/>
                    </a:cubicBezTo>
                    <a:cubicBezTo>
                      <a:pt x="18788" y="10943"/>
                      <a:pt x="19070" y="10968"/>
                      <a:pt x="19327" y="11058"/>
                    </a:cubicBezTo>
                    <a:cubicBezTo>
                      <a:pt x="19847" y="11224"/>
                      <a:pt x="19932" y="12041"/>
                      <a:pt x="20222" y="12041"/>
                    </a:cubicBezTo>
                    <a:cubicBezTo>
                      <a:pt x="20247" y="12041"/>
                      <a:pt x="20274" y="12035"/>
                      <a:pt x="20303" y="12021"/>
                    </a:cubicBezTo>
                    <a:cubicBezTo>
                      <a:pt x="20663" y="11854"/>
                      <a:pt x="20676" y="11033"/>
                      <a:pt x="20175" y="10224"/>
                    </a:cubicBezTo>
                    <a:cubicBezTo>
                      <a:pt x="19931" y="9851"/>
                      <a:pt x="19520" y="9594"/>
                      <a:pt x="19070" y="9569"/>
                    </a:cubicBezTo>
                    <a:cubicBezTo>
                      <a:pt x="19096" y="9209"/>
                      <a:pt x="19070" y="8850"/>
                      <a:pt x="18993" y="8503"/>
                    </a:cubicBezTo>
                    <a:cubicBezTo>
                      <a:pt x="18980" y="8464"/>
                      <a:pt x="18968" y="8426"/>
                      <a:pt x="18955" y="8387"/>
                    </a:cubicBezTo>
                    <a:cubicBezTo>
                      <a:pt x="19147" y="8246"/>
                      <a:pt x="19301" y="8053"/>
                      <a:pt x="19366" y="7835"/>
                    </a:cubicBezTo>
                    <a:cubicBezTo>
                      <a:pt x="19470" y="7868"/>
                      <a:pt x="19580" y="7884"/>
                      <a:pt x="19690" y="7884"/>
                    </a:cubicBezTo>
                    <a:cubicBezTo>
                      <a:pt x="19877" y="7884"/>
                      <a:pt x="20064" y="7839"/>
                      <a:pt x="20226" y="7758"/>
                    </a:cubicBezTo>
                    <a:cubicBezTo>
                      <a:pt x="20303" y="8130"/>
                      <a:pt x="20444" y="8490"/>
                      <a:pt x="20637" y="8824"/>
                    </a:cubicBezTo>
                    <a:cubicBezTo>
                      <a:pt x="21369" y="10070"/>
                      <a:pt x="22294" y="10609"/>
                      <a:pt x="23783" y="10699"/>
                    </a:cubicBezTo>
                    <a:cubicBezTo>
                      <a:pt x="23872" y="10705"/>
                      <a:pt x="23961" y="10708"/>
                      <a:pt x="24050" y="10708"/>
                    </a:cubicBezTo>
                    <a:cubicBezTo>
                      <a:pt x="24500" y="10708"/>
                      <a:pt x="24945" y="10626"/>
                      <a:pt x="25363" y="10455"/>
                    </a:cubicBezTo>
                    <a:cubicBezTo>
                      <a:pt x="25838" y="10236"/>
                      <a:pt x="26249" y="9877"/>
                      <a:pt x="26544" y="9440"/>
                    </a:cubicBezTo>
                    <a:cubicBezTo>
                      <a:pt x="26685" y="9196"/>
                      <a:pt x="26685" y="9081"/>
                      <a:pt x="26441" y="8978"/>
                    </a:cubicBezTo>
                    <a:cubicBezTo>
                      <a:pt x="26407" y="8963"/>
                      <a:pt x="26373" y="8959"/>
                      <a:pt x="26338" y="8959"/>
                    </a:cubicBezTo>
                    <a:cubicBezTo>
                      <a:pt x="26301" y="8959"/>
                      <a:pt x="26263" y="8963"/>
                      <a:pt x="26223" y="8963"/>
                    </a:cubicBezTo>
                    <a:cubicBezTo>
                      <a:pt x="26175" y="8963"/>
                      <a:pt x="26124" y="8957"/>
                      <a:pt x="26069" y="8927"/>
                    </a:cubicBezTo>
                    <a:cubicBezTo>
                      <a:pt x="25928" y="8850"/>
                      <a:pt x="25902" y="8618"/>
                      <a:pt x="25709" y="8580"/>
                    </a:cubicBezTo>
                    <a:cubicBezTo>
                      <a:pt x="25697" y="8578"/>
                      <a:pt x="25684" y="8577"/>
                      <a:pt x="25671" y="8577"/>
                    </a:cubicBezTo>
                    <a:cubicBezTo>
                      <a:pt x="25510" y="8577"/>
                      <a:pt x="25383" y="8711"/>
                      <a:pt x="25231" y="8711"/>
                    </a:cubicBezTo>
                    <a:cubicBezTo>
                      <a:pt x="25220" y="8711"/>
                      <a:pt x="25208" y="8710"/>
                      <a:pt x="25196" y="8708"/>
                    </a:cubicBezTo>
                    <a:cubicBezTo>
                      <a:pt x="24888" y="8683"/>
                      <a:pt x="24888" y="8156"/>
                      <a:pt x="24592" y="8105"/>
                    </a:cubicBezTo>
                    <a:cubicBezTo>
                      <a:pt x="24584" y="8104"/>
                      <a:pt x="24575" y="8104"/>
                      <a:pt x="24567" y="8104"/>
                    </a:cubicBezTo>
                    <a:cubicBezTo>
                      <a:pt x="24447" y="8104"/>
                      <a:pt x="24327" y="8183"/>
                      <a:pt x="24207" y="8195"/>
                    </a:cubicBezTo>
                    <a:cubicBezTo>
                      <a:pt x="24198" y="8195"/>
                      <a:pt x="24189" y="8195"/>
                      <a:pt x="24180" y="8195"/>
                    </a:cubicBezTo>
                    <a:cubicBezTo>
                      <a:pt x="23959" y="8195"/>
                      <a:pt x="23755" y="8044"/>
                      <a:pt x="23706" y="7822"/>
                    </a:cubicBezTo>
                    <a:cubicBezTo>
                      <a:pt x="23668" y="7604"/>
                      <a:pt x="23693" y="7386"/>
                      <a:pt x="23783" y="7180"/>
                    </a:cubicBezTo>
                    <a:cubicBezTo>
                      <a:pt x="23809" y="7065"/>
                      <a:pt x="23886" y="6962"/>
                      <a:pt x="23989" y="6898"/>
                    </a:cubicBezTo>
                    <a:cubicBezTo>
                      <a:pt x="24027" y="6879"/>
                      <a:pt x="24066" y="6871"/>
                      <a:pt x="24104" y="6871"/>
                    </a:cubicBezTo>
                    <a:cubicBezTo>
                      <a:pt x="24351" y="6871"/>
                      <a:pt x="24603" y="7194"/>
                      <a:pt x="24849" y="7194"/>
                    </a:cubicBezTo>
                    <a:cubicBezTo>
                      <a:pt x="24888" y="7194"/>
                      <a:pt x="24926" y="7186"/>
                      <a:pt x="24965" y="7167"/>
                    </a:cubicBezTo>
                    <a:cubicBezTo>
                      <a:pt x="25124" y="7088"/>
                      <a:pt x="25223" y="6846"/>
                      <a:pt x="25386" y="6846"/>
                    </a:cubicBezTo>
                    <a:cubicBezTo>
                      <a:pt x="25407" y="6846"/>
                      <a:pt x="25429" y="6850"/>
                      <a:pt x="25453" y="6859"/>
                    </a:cubicBezTo>
                    <a:cubicBezTo>
                      <a:pt x="25517" y="6885"/>
                      <a:pt x="25555" y="6962"/>
                      <a:pt x="25607" y="7013"/>
                    </a:cubicBezTo>
                    <a:cubicBezTo>
                      <a:pt x="25720" y="7134"/>
                      <a:pt x="25874" y="7197"/>
                      <a:pt x="26030" y="7197"/>
                    </a:cubicBezTo>
                    <a:cubicBezTo>
                      <a:pt x="26140" y="7197"/>
                      <a:pt x="26251" y="7167"/>
                      <a:pt x="26351" y="7103"/>
                    </a:cubicBezTo>
                    <a:cubicBezTo>
                      <a:pt x="26429" y="7039"/>
                      <a:pt x="26506" y="6962"/>
                      <a:pt x="26608" y="6962"/>
                    </a:cubicBezTo>
                    <a:cubicBezTo>
                      <a:pt x="26698" y="6975"/>
                      <a:pt x="26788" y="7090"/>
                      <a:pt x="26878" y="7167"/>
                    </a:cubicBezTo>
                    <a:cubicBezTo>
                      <a:pt x="26948" y="7225"/>
                      <a:pt x="27006" y="7247"/>
                      <a:pt x="27056" y="7247"/>
                    </a:cubicBezTo>
                    <a:cubicBezTo>
                      <a:pt x="27163" y="7247"/>
                      <a:pt x="27236" y="7147"/>
                      <a:pt x="27315" y="7077"/>
                    </a:cubicBezTo>
                    <a:cubicBezTo>
                      <a:pt x="27443" y="5370"/>
                      <a:pt x="26274" y="3841"/>
                      <a:pt x="24605" y="3495"/>
                    </a:cubicBezTo>
                    <a:cubicBezTo>
                      <a:pt x="24372" y="3451"/>
                      <a:pt x="24134" y="3428"/>
                      <a:pt x="23895" y="3428"/>
                    </a:cubicBezTo>
                    <a:cubicBezTo>
                      <a:pt x="23713" y="3428"/>
                      <a:pt x="23530" y="3441"/>
                      <a:pt x="23347" y="3469"/>
                    </a:cubicBezTo>
                    <a:cubicBezTo>
                      <a:pt x="21960" y="3687"/>
                      <a:pt x="20791" y="4650"/>
                      <a:pt x="20329" y="5986"/>
                    </a:cubicBezTo>
                    <a:cubicBezTo>
                      <a:pt x="20265" y="6217"/>
                      <a:pt x="20213" y="6448"/>
                      <a:pt x="20188" y="6692"/>
                    </a:cubicBezTo>
                    <a:cubicBezTo>
                      <a:pt x="20104" y="6659"/>
                      <a:pt x="20014" y="6645"/>
                      <a:pt x="19922" y="6645"/>
                    </a:cubicBezTo>
                    <a:cubicBezTo>
                      <a:pt x="19689" y="6645"/>
                      <a:pt x="19443" y="6736"/>
                      <a:pt x="19250" y="6846"/>
                    </a:cubicBezTo>
                    <a:cubicBezTo>
                      <a:pt x="19109" y="6911"/>
                      <a:pt x="18993" y="7052"/>
                      <a:pt x="18955" y="7206"/>
                    </a:cubicBezTo>
                    <a:cubicBezTo>
                      <a:pt x="18929" y="7206"/>
                      <a:pt x="18903" y="7193"/>
                      <a:pt x="18878" y="7193"/>
                    </a:cubicBezTo>
                    <a:cubicBezTo>
                      <a:pt x="18840" y="7184"/>
                      <a:pt x="18801" y="7180"/>
                      <a:pt x="18762" y="7180"/>
                    </a:cubicBezTo>
                    <a:cubicBezTo>
                      <a:pt x="18627" y="7180"/>
                      <a:pt x="18486" y="7229"/>
                      <a:pt x="18377" y="7309"/>
                    </a:cubicBezTo>
                    <a:cubicBezTo>
                      <a:pt x="17889" y="6782"/>
                      <a:pt x="17285" y="6384"/>
                      <a:pt x="16618" y="6127"/>
                    </a:cubicBezTo>
                    <a:cubicBezTo>
                      <a:pt x="16643" y="6012"/>
                      <a:pt x="16669" y="5896"/>
                      <a:pt x="16669" y="5768"/>
                    </a:cubicBezTo>
                    <a:cubicBezTo>
                      <a:pt x="16662" y="4936"/>
                      <a:pt x="16005" y="4481"/>
                      <a:pt x="15351" y="4481"/>
                    </a:cubicBezTo>
                    <a:cubicBezTo>
                      <a:pt x="14804" y="4481"/>
                      <a:pt x="14259" y="4800"/>
                      <a:pt x="14101" y="5485"/>
                    </a:cubicBezTo>
                    <a:cubicBezTo>
                      <a:pt x="13548" y="5408"/>
                      <a:pt x="13176" y="5395"/>
                      <a:pt x="13176" y="5395"/>
                    </a:cubicBezTo>
                    <a:cubicBezTo>
                      <a:pt x="12752" y="5421"/>
                      <a:pt x="12329" y="5459"/>
                      <a:pt x="11905" y="5536"/>
                    </a:cubicBezTo>
                    <a:cubicBezTo>
                      <a:pt x="11777" y="4906"/>
                      <a:pt x="11231" y="4481"/>
                      <a:pt x="10630" y="4481"/>
                    </a:cubicBezTo>
                    <a:cubicBezTo>
                      <a:pt x="10508" y="4481"/>
                      <a:pt x="10384" y="4498"/>
                      <a:pt x="10261" y="4535"/>
                    </a:cubicBezTo>
                    <a:cubicBezTo>
                      <a:pt x="9516" y="4753"/>
                      <a:pt x="9131" y="5562"/>
                      <a:pt x="9426" y="6268"/>
                    </a:cubicBezTo>
                    <a:cubicBezTo>
                      <a:pt x="9015" y="6461"/>
                      <a:pt x="8630" y="6705"/>
                      <a:pt x="8296" y="7013"/>
                    </a:cubicBezTo>
                    <a:cubicBezTo>
                      <a:pt x="8094" y="6830"/>
                      <a:pt x="7834" y="6738"/>
                      <a:pt x="7570" y="6738"/>
                    </a:cubicBezTo>
                    <a:cubicBezTo>
                      <a:pt x="7465" y="6738"/>
                      <a:pt x="7359" y="6753"/>
                      <a:pt x="7256" y="6782"/>
                    </a:cubicBezTo>
                    <a:cubicBezTo>
                      <a:pt x="7153" y="6500"/>
                      <a:pt x="6961" y="6268"/>
                      <a:pt x="6691" y="6127"/>
                    </a:cubicBezTo>
                    <a:cubicBezTo>
                      <a:pt x="6961" y="5845"/>
                      <a:pt x="7179" y="5524"/>
                      <a:pt x="7333" y="5177"/>
                    </a:cubicBezTo>
                    <a:cubicBezTo>
                      <a:pt x="7937" y="3854"/>
                      <a:pt x="7834" y="2788"/>
                      <a:pt x="7051" y="1530"/>
                    </a:cubicBezTo>
                    <a:cubicBezTo>
                      <a:pt x="6768" y="1055"/>
                      <a:pt x="6383" y="670"/>
                      <a:pt x="5921" y="374"/>
                    </a:cubicBezTo>
                    <a:cubicBezTo>
                      <a:pt x="5492" y="129"/>
                      <a:pt x="4992" y="1"/>
                      <a:pt x="44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4"/>
              <p:cNvSpPr/>
              <p:nvPr/>
            </p:nvSpPr>
            <p:spPr>
              <a:xfrm>
                <a:off x="1661956" y="4316380"/>
                <a:ext cx="357156" cy="328812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993" extrusionOk="0">
                    <a:moveTo>
                      <a:pt x="4550" y="1"/>
                    </a:moveTo>
                    <a:cubicBezTo>
                      <a:pt x="4506" y="1"/>
                      <a:pt x="4462" y="2"/>
                      <a:pt x="4418" y="4"/>
                    </a:cubicBezTo>
                    <a:cubicBezTo>
                      <a:pt x="4136" y="29"/>
                      <a:pt x="4033" y="94"/>
                      <a:pt x="4097" y="350"/>
                    </a:cubicBezTo>
                    <a:cubicBezTo>
                      <a:pt x="4123" y="466"/>
                      <a:pt x="4264" y="517"/>
                      <a:pt x="4277" y="684"/>
                    </a:cubicBezTo>
                    <a:cubicBezTo>
                      <a:pt x="4290" y="838"/>
                      <a:pt x="4123" y="1005"/>
                      <a:pt x="4200" y="1185"/>
                    </a:cubicBezTo>
                    <a:cubicBezTo>
                      <a:pt x="4290" y="1352"/>
                      <a:pt x="4521" y="1365"/>
                      <a:pt x="4611" y="1519"/>
                    </a:cubicBezTo>
                    <a:cubicBezTo>
                      <a:pt x="4752" y="1789"/>
                      <a:pt x="4328" y="2084"/>
                      <a:pt x="4457" y="2367"/>
                    </a:cubicBezTo>
                    <a:cubicBezTo>
                      <a:pt x="4521" y="2482"/>
                      <a:pt x="4662" y="2521"/>
                      <a:pt x="4752" y="2623"/>
                    </a:cubicBezTo>
                    <a:cubicBezTo>
                      <a:pt x="4893" y="2803"/>
                      <a:pt x="4893" y="3073"/>
                      <a:pt x="4739" y="3240"/>
                    </a:cubicBezTo>
                    <a:cubicBezTo>
                      <a:pt x="4585" y="3407"/>
                      <a:pt x="4380" y="3522"/>
                      <a:pt x="4161" y="3561"/>
                    </a:cubicBezTo>
                    <a:cubicBezTo>
                      <a:pt x="4110" y="3587"/>
                      <a:pt x="4052" y="3599"/>
                      <a:pt x="3993" y="3599"/>
                    </a:cubicBezTo>
                    <a:cubicBezTo>
                      <a:pt x="3933" y="3599"/>
                      <a:pt x="3872" y="3587"/>
                      <a:pt x="3815" y="3561"/>
                    </a:cubicBezTo>
                    <a:cubicBezTo>
                      <a:pt x="3506" y="3394"/>
                      <a:pt x="3776" y="2778"/>
                      <a:pt x="3468" y="2598"/>
                    </a:cubicBezTo>
                    <a:cubicBezTo>
                      <a:pt x="3301" y="2495"/>
                      <a:pt x="2993" y="2585"/>
                      <a:pt x="2941" y="2392"/>
                    </a:cubicBezTo>
                    <a:cubicBezTo>
                      <a:pt x="2941" y="2315"/>
                      <a:pt x="2954" y="2238"/>
                      <a:pt x="2980" y="2174"/>
                    </a:cubicBezTo>
                    <a:cubicBezTo>
                      <a:pt x="3044" y="1904"/>
                      <a:pt x="2890" y="1622"/>
                      <a:pt x="2633" y="1519"/>
                    </a:cubicBezTo>
                    <a:cubicBezTo>
                      <a:pt x="2530" y="1493"/>
                      <a:pt x="2415" y="1481"/>
                      <a:pt x="2363" y="1391"/>
                    </a:cubicBezTo>
                    <a:cubicBezTo>
                      <a:pt x="2312" y="1301"/>
                      <a:pt x="2363" y="1172"/>
                      <a:pt x="2376" y="1057"/>
                    </a:cubicBezTo>
                    <a:cubicBezTo>
                      <a:pt x="2402" y="774"/>
                      <a:pt x="2209" y="787"/>
                      <a:pt x="2055" y="749"/>
                    </a:cubicBezTo>
                    <a:cubicBezTo>
                      <a:pt x="579" y="1622"/>
                      <a:pt x="1" y="3458"/>
                      <a:pt x="694" y="5025"/>
                    </a:cubicBezTo>
                    <a:cubicBezTo>
                      <a:pt x="861" y="5410"/>
                      <a:pt x="1105" y="5770"/>
                      <a:pt x="1400" y="6065"/>
                    </a:cubicBezTo>
                    <a:cubicBezTo>
                      <a:pt x="2126" y="6820"/>
                      <a:pt x="3123" y="7226"/>
                      <a:pt x="4140" y="7226"/>
                    </a:cubicBezTo>
                    <a:cubicBezTo>
                      <a:pt x="4491" y="7226"/>
                      <a:pt x="4843" y="7178"/>
                      <a:pt x="5189" y="7079"/>
                    </a:cubicBezTo>
                    <a:cubicBezTo>
                      <a:pt x="5420" y="7002"/>
                      <a:pt x="5651" y="6900"/>
                      <a:pt x="5856" y="6784"/>
                    </a:cubicBezTo>
                    <a:cubicBezTo>
                      <a:pt x="5933" y="7092"/>
                      <a:pt x="6242" y="7323"/>
                      <a:pt x="6524" y="7465"/>
                    </a:cubicBezTo>
                    <a:cubicBezTo>
                      <a:pt x="6604" y="7508"/>
                      <a:pt x="6693" y="7531"/>
                      <a:pt x="6783" y="7531"/>
                    </a:cubicBezTo>
                    <a:cubicBezTo>
                      <a:pt x="6851" y="7531"/>
                      <a:pt x="6920" y="7518"/>
                      <a:pt x="6986" y="7490"/>
                    </a:cubicBezTo>
                    <a:cubicBezTo>
                      <a:pt x="6999" y="7516"/>
                      <a:pt x="6999" y="7542"/>
                      <a:pt x="7012" y="7567"/>
                    </a:cubicBezTo>
                    <a:cubicBezTo>
                      <a:pt x="7168" y="7903"/>
                      <a:pt x="7581" y="7993"/>
                      <a:pt x="7928" y="7993"/>
                    </a:cubicBezTo>
                    <a:cubicBezTo>
                      <a:pt x="7953" y="7993"/>
                      <a:pt x="7977" y="7992"/>
                      <a:pt x="8001" y="7991"/>
                    </a:cubicBezTo>
                    <a:cubicBezTo>
                      <a:pt x="8489" y="7978"/>
                      <a:pt x="8682" y="7503"/>
                      <a:pt x="8399" y="7118"/>
                    </a:cubicBezTo>
                    <a:cubicBezTo>
                      <a:pt x="8179" y="6870"/>
                      <a:pt x="7882" y="6735"/>
                      <a:pt x="7575" y="6735"/>
                    </a:cubicBezTo>
                    <a:cubicBezTo>
                      <a:pt x="7469" y="6735"/>
                      <a:pt x="7362" y="6751"/>
                      <a:pt x="7256" y="6784"/>
                    </a:cubicBezTo>
                    <a:cubicBezTo>
                      <a:pt x="7153" y="6502"/>
                      <a:pt x="6961" y="6258"/>
                      <a:pt x="6691" y="6129"/>
                    </a:cubicBezTo>
                    <a:cubicBezTo>
                      <a:pt x="6961" y="5847"/>
                      <a:pt x="7166" y="5526"/>
                      <a:pt x="7333" y="5179"/>
                    </a:cubicBezTo>
                    <a:cubicBezTo>
                      <a:pt x="7924" y="3856"/>
                      <a:pt x="7834" y="2790"/>
                      <a:pt x="7038" y="1532"/>
                    </a:cubicBezTo>
                    <a:cubicBezTo>
                      <a:pt x="6768" y="1057"/>
                      <a:pt x="6383" y="659"/>
                      <a:pt x="5921" y="376"/>
                    </a:cubicBezTo>
                    <a:cubicBezTo>
                      <a:pt x="5497" y="129"/>
                      <a:pt x="5030" y="1"/>
                      <a:pt x="45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4"/>
              <p:cNvSpPr/>
              <p:nvPr/>
            </p:nvSpPr>
            <p:spPr>
              <a:xfrm>
                <a:off x="2389555" y="4457481"/>
                <a:ext cx="401379" cy="299687"/>
              </a:xfrm>
              <a:custGeom>
                <a:avLst/>
                <a:gdLst/>
                <a:ahLst/>
                <a:cxnLst/>
                <a:rect l="l" t="t" r="r" b="b"/>
                <a:pathLst>
                  <a:path w="9757" h="7285" extrusionOk="0">
                    <a:moveTo>
                      <a:pt x="6178" y="1"/>
                    </a:moveTo>
                    <a:cubicBezTo>
                      <a:pt x="6004" y="1"/>
                      <a:pt x="5831" y="14"/>
                      <a:pt x="5660" y="41"/>
                    </a:cubicBezTo>
                    <a:cubicBezTo>
                      <a:pt x="4260" y="259"/>
                      <a:pt x="3104" y="1222"/>
                      <a:pt x="2642" y="2558"/>
                    </a:cubicBezTo>
                    <a:cubicBezTo>
                      <a:pt x="2565" y="2789"/>
                      <a:pt x="2513" y="3033"/>
                      <a:pt x="2488" y="3277"/>
                    </a:cubicBezTo>
                    <a:cubicBezTo>
                      <a:pt x="2402" y="3240"/>
                      <a:pt x="2311" y="3224"/>
                      <a:pt x="2218" y="3224"/>
                    </a:cubicBezTo>
                    <a:cubicBezTo>
                      <a:pt x="1991" y="3224"/>
                      <a:pt x="1755" y="3318"/>
                      <a:pt x="1563" y="3418"/>
                    </a:cubicBezTo>
                    <a:cubicBezTo>
                      <a:pt x="1409" y="3495"/>
                      <a:pt x="1306" y="3624"/>
                      <a:pt x="1268" y="3791"/>
                    </a:cubicBezTo>
                    <a:lnTo>
                      <a:pt x="1191" y="3765"/>
                    </a:lnTo>
                    <a:cubicBezTo>
                      <a:pt x="1151" y="3757"/>
                      <a:pt x="1112" y="3754"/>
                      <a:pt x="1074" y="3754"/>
                    </a:cubicBezTo>
                    <a:cubicBezTo>
                      <a:pt x="728" y="3754"/>
                      <a:pt x="440" y="4051"/>
                      <a:pt x="266" y="4317"/>
                    </a:cubicBezTo>
                    <a:cubicBezTo>
                      <a:pt x="0" y="4722"/>
                      <a:pt x="258" y="5152"/>
                      <a:pt x="721" y="5152"/>
                    </a:cubicBezTo>
                    <a:cubicBezTo>
                      <a:pt x="728" y="5152"/>
                      <a:pt x="734" y="5152"/>
                      <a:pt x="741" y="5152"/>
                    </a:cubicBezTo>
                    <a:cubicBezTo>
                      <a:pt x="1178" y="5101"/>
                      <a:pt x="1537" y="4818"/>
                      <a:pt x="1679" y="4407"/>
                    </a:cubicBezTo>
                    <a:cubicBezTo>
                      <a:pt x="1789" y="4442"/>
                      <a:pt x="1902" y="4460"/>
                      <a:pt x="2016" y="4460"/>
                    </a:cubicBezTo>
                    <a:cubicBezTo>
                      <a:pt x="2195" y="4460"/>
                      <a:pt x="2374" y="4416"/>
                      <a:pt x="2539" y="4330"/>
                    </a:cubicBezTo>
                    <a:cubicBezTo>
                      <a:pt x="2616" y="4702"/>
                      <a:pt x="2745" y="5075"/>
                      <a:pt x="2950" y="5396"/>
                    </a:cubicBezTo>
                    <a:cubicBezTo>
                      <a:pt x="3682" y="6654"/>
                      <a:pt x="4607" y="7194"/>
                      <a:pt x="6083" y="7271"/>
                    </a:cubicBezTo>
                    <a:cubicBezTo>
                      <a:pt x="6183" y="7280"/>
                      <a:pt x="6283" y="7285"/>
                      <a:pt x="6383" y="7285"/>
                    </a:cubicBezTo>
                    <a:cubicBezTo>
                      <a:pt x="6825" y="7285"/>
                      <a:pt x="7267" y="7194"/>
                      <a:pt x="7676" y="7027"/>
                    </a:cubicBezTo>
                    <a:cubicBezTo>
                      <a:pt x="8151" y="6808"/>
                      <a:pt x="8562" y="6462"/>
                      <a:pt x="8844" y="6025"/>
                    </a:cubicBezTo>
                    <a:cubicBezTo>
                      <a:pt x="8986" y="5768"/>
                      <a:pt x="8998" y="5653"/>
                      <a:pt x="8754" y="5550"/>
                    </a:cubicBezTo>
                    <a:cubicBezTo>
                      <a:pt x="8727" y="5541"/>
                      <a:pt x="8700" y="5538"/>
                      <a:pt x="8672" y="5538"/>
                    </a:cubicBezTo>
                    <a:cubicBezTo>
                      <a:pt x="8629" y="5538"/>
                      <a:pt x="8585" y="5544"/>
                      <a:pt x="8541" y="5544"/>
                    </a:cubicBezTo>
                    <a:cubicBezTo>
                      <a:pt x="8489" y="5544"/>
                      <a:pt x="8435" y="5536"/>
                      <a:pt x="8382" y="5499"/>
                    </a:cubicBezTo>
                    <a:cubicBezTo>
                      <a:pt x="8241" y="5422"/>
                      <a:pt x="8202" y="5190"/>
                      <a:pt x="8010" y="5165"/>
                    </a:cubicBezTo>
                    <a:cubicBezTo>
                      <a:pt x="7991" y="5161"/>
                      <a:pt x="7973" y="5159"/>
                      <a:pt x="7955" y="5159"/>
                    </a:cubicBezTo>
                    <a:cubicBezTo>
                      <a:pt x="7796" y="5159"/>
                      <a:pt x="7669" y="5294"/>
                      <a:pt x="7526" y="5294"/>
                    </a:cubicBezTo>
                    <a:cubicBezTo>
                      <a:pt x="7520" y="5294"/>
                      <a:pt x="7515" y="5294"/>
                      <a:pt x="7509" y="5293"/>
                    </a:cubicBezTo>
                    <a:cubicBezTo>
                      <a:pt x="7201" y="5255"/>
                      <a:pt x="7201" y="4728"/>
                      <a:pt x="6905" y="4690"/>
                    </a:cubicBezTo>
                    <a:cubicBezTo>
                      <a:pt x="6888" y="4686"/>
                      <a:pt x="6871" y="4685"/>
                      <a:pt x="6854" y="4685"/>
                    </a:cubicBezTo>
                    <a:cubicBezTo>
                      <a:pt x="6735" y="4685"/>
                      <a:pt x="6632" y="4755"/>
                      <a:pt x="6520" y="4767"/>
                    </a:cubicBezTo>
                    <a:cubicBezTo>
                      <a:pt x="6511" y="4767"/>
                      <a:pt x="6502" y="4767"/>
                      <a:pt x="6493" y="4767"/>
                    </a:cubicBezTo>
                    <a:cubicBezTo>
                      <a:pt x="6272" y="4767"/>
                      <a:pt x="6068" y="4617"/>
                      <a:pt x="6019" y="4407"/>
                    </a:cubicBezTo>
                    <a:cubicBezTo>
                      <a:pt x="5981" y="4189"/>
                      <a:pt x="6006" y="3958"/>
                      <a:pt x="6096" y="3765"/>
                    </a:cubicBezTo>
                    <a:cubicBezTo>
                      <a:pt x="6122" y="3637"/>
                      <a:pt x="6186" y="3534"/>
                      <a:pt x="6302" y="3470"/>
                    </a:cubicBezTo>
                    <a:cubicBezTo>
                      <a:pt x="6338" y="3454"/>
                      <a:pt x="6374" y="3447"/>
                      <a:pt x="6411" y="3447"/>
                    </a:cubicBezTo>
                    <a:cubicBezTo>
                      <a:pt x="6661" y="3447"/>
                      <a:pt x="6918" y="3775"/>
                      <a:pt x="7169" y="3775"/>
                    </a:cubicBezTo>
                    <a:cubicBezTo>
                      <a:pt x="7205" y="3775"/>
                      <a:pt x="7241" y="3768"/>
                      <a:pt x="7278" y="3752"/>
                    </a:cubicBezTo>
                    <a:cubicBezTo>
                      <a:pt x="7437" y="3672"/>
                      <a:pt x="7536" y="3431"/>
                      <a:pt x="7699" y="3431"/>
                    </a:cubicBezTo>
                    <a:cubicBezTo>
                      <a:pt x="7720" y="3431"/>
                      <a:pt x="7742" y="3435"/>
                      <a:pt x="7766" y="3444"/>
                    </a:cubicBezTo>
                    <a:cubicBezTo>
                      <a:pt x="7830" y="3470"/>
                      <a:pt x="7868" y="3534"/>
                      <a:pt x="7920" y="3598"/>
                    </a:cubicBezTo>
                    <a:cubicBezTo>
                      <a:pt x="8032" y="3725"/>
                      <a:pt x="8183" y="3791"/>
                      <a:pt x="8339" y="3791"/>
                    </a:cubicBezTo>
                    <a:cubicBezTo>
                      <a:pt x="8450" y="3791"/>
                      <a:pt x="8563" y="3758"/>
                      <a:pt x="8664" y="3688"/>
                    </a:cubicBezTo>
                    <a:cubicBezTo>
                      <a:pt x="8736" y="3640"/>
                      <a:pt x="8808" y="3558"/>
                      <a:pt x="8901" y="3558"/>
                    </a:cubicBezTo>
                    <a:cubicBezTo>
                      <a:pt x="8908" y="3558"/>
                      <a:pt x="8915" y="3559"/>
                      <a:pt x="8921" y="3560"/>
                    </a:cubicBezTo>
                    <a:cubicBezTo>
                      <a:pt x="9011" y="3560"/>
                      <a:pt x="9101" y="3688"/>
                      <a:pt x="9191" y="3765"/>
                    </a:cubicBezTo>
                    <a:cubicBezTo>
                      <a:pt x="9257" y="3818"/>
                      <a:pt x="9313" y="3839"/>
                      <a:pt x="9363" y="3839"/>
                    </a:cubicBezTo>
                    <a:cubicBezTo>
                      <a:pt x="9470" y="3839"/>
                      <a:pt x="9549" y="3745"/>
                      <a:pt x="9628" y="3675"/>
                    </a:cubicBezTo>
                    <a:cubicBezTo>
                      <a:pt x="9756" y="1954"/>
                      <a:pt x="8587" y="413"/>
                      <a:pt x="6905" y="80"/>
                    </a:cubicBezTo>
                    <a:cubicBezTo>
                      <a:pt x="6665" y="27"/>
                      <a:pt x="6421" y="1"/>
                      <a:pt x="61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4"/>
              <p:cNvSpPr/>
              <p:nvPr/>
            </p:nvSpPr>
            <p:spPr>
              <a:xfrm>
                <a:off x="2346608" y="4757538"/>
                <a:ext cx="99347" cy="12008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919" extrusionOk="0">
                    <a:moveTo>
                      <a:pt x="1153" y="1"/>
                    </a:moveTo>
                    <a:cubicBezTo>
                      <a:pt x="1071" y="1"/>
                      <a:pt x="987" y="27"/>
                      <a:pt x="912" y="79"/>
                    </a:cubicBezTo>
                    <a:cubicBezTo>
                      <a:pt x="694" y="221"/>
                      <a:pt x="501" y="413"/>
                      <a:pt x="347" y="619"/>
                    </a:cubicBezTo>
                    <a:cubicBezTo>
                      <a:pt x="0" y="1068"/>
                      <a:pt x="630" y="1222"/>
                      <a:pt x="1105" y="1608"/>
                    </a:cubicBezTo>
                    <a:cubicBezTo>
                      <a:pt x="1558" y="1998"/>
                      <a:pt x="1271" y="2919"/>
                      <a:pt x="1646" y="2919"/>
                    </a:cubicBezTo>
                    <a:cubicBezTo>
                      <a:pt x="1654" y="2919"/>
                      <a:pt x="1662" y="2918"/>
                      <a:pt x="1670" y="2917"/>
                    </a:cubicBezTo>
                    <a:cubicBezTo>
                      <a:pt x="2068" y="2892"/>
                      <a:pt x="2414" y="2108"/>
                      <a:pt x="2222" y="1145"/>
                    </a:cubicBezTo>
                    <a:cubicBezTo>
                      <a:pt x="2132" y="645"/>
                      <a:pt x="1798" y="234"/>
                      <a:pt x="1323" y="41"/>
                    </a:cubicBezTo>
                    <a:cubicBezTo>
                      <a:pt x="1269" y="14"/>
                      <a:pt x="1211" y="1"/>
                      <a:pt x="1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4"/>
              <p:cNvSpPr/>
              <p:nvPr/>
            </p:nvSpPr>
            <p:spPr>
              <a:xfrm>
                <a:off x="2270545" y="4791353"/>
                <a:ext cx="96714" cy="13229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3216" extrusionOk="0">
                    <a:moveTo>
                      <a:pt x="1342" y="1"/>
                    </a:moveTo>
                    <a:cubicBezTo>
                      <a:pt x="1278" y="1"/>
                      <a:pt x="1215" y="14"/>
                      <a:pt x="1156" y="41"/>
                    </a:cubicBezTo>
                    <a:cubicBezTo>
                      <a:pt x="899" y="156"/>
                      <a:pt x="655" y="310"/>
                      <a:pt x="437" y="503"/>
                    </a:cubicBezTo>
                    <a:cubicBezTo>
                      <a:pt x="0" y="914"/>
                      <a:pt x="629" y="1197"/>
                      <a:pt x="1053" y="1710"/>
                    </a:cubicBezTo>
                    <a:cubicBezTo>
                      <a:pt x="1477" y="2211"/>
                      <a:pt x="963" y="3148"/>
                      <a:pt x="1400" y="3213"/>
                    </a:cubicBezTo>
                    <a:cubicBezTo>
                      <a:pt x="1414" y="3214"/>
                      <a:pt x="1427" y="3215"/>
                      <a:pt x="1441" y="3215"/>
                    </a:cubicBezTo>
                    <a:cubicBezTo>
                      <a:pt x="1868" y="3215"/>
                      <a:pt x="2350" y="2460"/>
                      <a:pt x="2350" y="1428"/>
                    </a:cubicBezTo>
                    <a:cubicBezTo>
                      <a:pt x="2337" y="876"/>
                      <a:pt x="2055" y="375"/>
                      <a:pt x="1605" y="79"/>
                    </a:cubicBezTo>
                    <a:cubicBezTo>
                      <a:pt x="1523" y="27"/>
                      <a:pt x="1432" y="1"/>
                      <a:pt x="1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4"/>
              <p:cNvSpPr/>
              <p:nvPr/>
            </p:nvSpPr>
            <p:spPr>
              <a:xfrm>
                <a:off x="2408396" y="4710025"/>
                <a:ext cx="104654" cy="102309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2487" extrusionOk="0">
                    <a:moveTo>
                      <a:pt x="792" y="0"/>
                    </a:moveTo>
                    <a:cubicBezTo>
                      <a:pt x="661" y="0"/>
                      <a:pt x="534" y="74"/>
                      <a:pt x="463" y="181"/>
                    </a:cubicBezTo>
                    <a:cubicBezTo>
                      <a:pt x="322" y="387"/>
                      <a:pt x="219" y="618"/>
                      <a:pt x="142" y="875"/>
                    </a:cubicBezTo>
                    <a:cubicBezTo>
                      <a:pt x="1" y="1389"/>
                      <a:pt x="630" y="1312"/>
                      <a:pt x="1182" y="1491"/>
                    </a:cubicBezTo>
                    <a:cubicBezTo>
                      <a:pt x="1702" y="1657"/>
                      <a:pt x="1787" y="2487"/>
                      <a:pt x="2078" y="2487"/>
                    </a:cubicBezTo>
                    <a:cubicBezTo>
                      <a:pt x="2103" y="2487"/>
                      <a:pt x="2130" y="2480"/>
                      <a:pt x="2158" y="2467"/>
                    </a:cubicBezTo>
                    <a:cubicBezTo>
                      <a:pt x="2505" y="2300"/>
                      <a:pt x="2543" y="1466"/>
                      <a:pt x="2030" y="669"/>
                    </a:cubicBezTo>
                    <a:cubicBezTo>
                      <a:pt x="1760" y="259"/>
                      <a:pt x="1311" y="2"/>
                      <a:pt x="823" y="2"/>
                    </a:cubicBezTo>
                    <a:cubicBezTo>
                      <a:pt x="812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4"/>
              <p:cNvSpPr/>
              <p:nvPr/>
            </p:nvSpPr>
            <p:spPr>
              <a:xfrm>
                <a:off x="1962548" y="4757538"/>
                <a:ext cx="98812" cy="12008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919" extrusionOk="0">
                    <a:moveTo>
                      <a:pt x="1253" y="1"/>
                    </a:moveTo>
                    <a:cubicBezTo>
                      <a:pt x="1193" y="1"/>
                      <a:pt x="1133" y="14"/>
                      <a:pt x="1079" y="41"/>
                    </a:cubicBezTo>
                    <a:cubicBezTo>
                      <a:pt x="617" y="234"/>
                      <a:pt x="270" y="645"/>
                      <a:pt x="180" y="1145"/>
                    </a:cubicBezTo>
                    <a:cubicBezTo>
                      <a:pt x="0" y="2108"/>
                      <a:pt x="334" y="2892"/>
                      <a:pt x="745" y="2917"/>
                    </a:cubicBezTo>
                    <a:cubicBezTo>
                      <a:pt x="753" y="2918"/>
                      <a:pt x="761" y="2919"/>
                      <a:pt x="768" y="2919"/>
                    </a:cubicBezTo>
                    <a:cubicBezTo>
                      <a:pt x="1131" y="2919"/>
                      <a:pt x="845" y="1998"/>
                      <a:pt x="1310" y="1608"/>
                    </a:cubicBezTo>
                    <a:cubicBezTo>
                      <a:pt x="1773" y="1222"/>
                      <a:pt x="2402" y="1068"/>
                      <a:pt x="2068" y="619"/>
                    </a:cubicBezTo>
                    <a:cubicBezTo>
                      <a:pt x="1901" y="413"/>
                      <a:pt x="1708" y="221"/>
                      <a:pt x="1490" y="79"/>
                    </a:cubicBezTo>
                    <a:cubicBezTo>
                      <a:pt x="1423" y="27"/>
                      <a:pt x="1338" y="1"/>
                      <a:pt x="12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4"/>
              <p:cNvSpPr/>
              <p:nvPr/>
            </p:nvSpPr>
            <p:spPr>
              <a:xfrm>
                <a:off x="2040750" y="4791353"/>
                <a:ext cx="97208" cy="132298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3216" extrusionOk="0">
                    <a:moveTo>
                      <a:pt x="1012" y="1"/>
                    </a:moveTo>
                    <a:cubicBezTo>
                      <a:pt x="921" y="1"/>
                      <a:pt x="833" y="27"/>
                      <a:pt x="758" y="79"/>
                    </a:cubicBezTo>
                    <a:cubicBezTo>
                      <a:pt x="295" y="375"/>
                      <a:pt x="13" y="876"/>
                      <a:pt x="13" y="1428"/>
                    </a:cubicBezTo>
                    <a:cubicBezTo>
                      <a:pt x="0" y="2460"/>
                      <a:pt x="494" y="3215"/>
                      <a:pt x="922" y="3215"/>
                    </a:cubicBezTo>
                    <a:cubicBezTo>
                      <a:pt x="935" y="3215"/>
                      <a:pt x="949" y="3214"/>
                      <a:pt x="963" y="3213"/>
                    </a:cubicBezTo>
                    <a:cubicBezTo>
                      <a:pt x="1400" y="3148"/>
                      <a:pt x="873" y="2224"/>
                      <a:pt x="1310" y="1710"/>
                    </a:cubicBezTo>
                    <a:cubicBezTo>
                      <a:pt x="1734" y="1197"/>
                      <a:pt x="2363" y="914"/>
                      <a:pt x="1913" y="503"/>
                    </a:cubicBezTo>
                    <a:cubicBezTo>
                      <a:pt x="1708" y="310"/>
                      <a:pt x="1464" y="156"/>
                      <a:pt x="1207" y="41"/>
                    </a:cubicBezTo>
                    <a:cubicBezTo>
                      <a:pt x="1143" y="14"/>
                      <a:pt x="1076" y="1"/>
                      <a:pt x="10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4"/>
              <p:cNvSpPr/>
              <p:nvPr/>
            </p:nvSpPr>
            <p:spPr>
              <a:xfrm>
                <a:off x="1895453" y="4710025"/>
                <a:ext cx="104119" cy="102309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487" extrusionOk="0">
                    <a:moveTo>
                      <a:pt x="1739" y="0"/>
                    </a:moveTo>
                    <a:cubicBezTo>
                      <a:pt x="1729" y="0"/>
                      <a:pt x="1719" y="1"/>
                      <a:pt x="1709" y="2"/>
                    </a:cubicBezTo>
                    <a:cubicBezTo>
                      <a:pt x="1221" y="2"/>
                      <a:pt x="771" y="259"/>
                      <a:pt x="514" y="669"/>
                    </a:cubicBezTo>
                    <a:cubicBezTo>
                      <a:pt x="1" y="1466"/>
                      <a:pt x="26" y="2300"/>
                      <a:pt x="373" y="2467"/>
                    </a:cubicBezTo>
                    <a:cubicBezTo>
                      <a:pt x="401" y="2480"/>
                      <a:pt x="428" y="2487"/>
                      <a:pt x="453" y="2487"/>
                    </a:cubicBezTo>
                    <a:cubicBezTo>
                      <a:pt x="746" y="2487"/>
                      <a:pt x="840" y="1657"/>
                      <a:pt x="1349" y="1491"/>
                    </a:cubicBezTo>
                    <a:cubicBezTo>
                      <a:pt x="1914" y="1312"/>
                      <a:pt x="2530" y="1389"/>
                      <a:pt x="2389" y="875"/>
                    </a:cubicBezTo>
                    <a:cubicBezTo>
                      <a:pt x="2312" y="618"/>
                      <a:pt x="2209" y="387"/>
                      <a:pt x="2068" y="181"/>
                    </a:cubicBezTo>
                    <a:cubicBezTo>
                      <a:pt x="1997" y="74"/>
                      <a:pt x="1870" y="0"/>
                      <a:pt x="1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4"/>
              <p:cNvSpPr/>
              <p:nvPr/>
            </p:nvSpPr>
            <p:spPr>
              <a:xfrm>
                <a:off x="1950125" y="4538399"/>
                <a:ext cx="507719" cy="297548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7233" extrusionOk="0">
                    <a:moveTo>
                      <a:pt x="6171" y="0"/>
                    </a:moveTo>
                    <a:cubicBezTo>
                      <a:pt x="6171" y="0"/>
                      <a:pt x="1099" y="141"/>
                      <a:pt x="367" y="3108"/>
                    </a:cubicBezTo>
                    <a:cubicBezTo>
                      <a:pt x="0" y="4598"/>
                      <a:pt x="442" y="7232"/>
                      <a:pt x="5895" y="7232"/>
                    </a:cubicBezTo>
                    <a:cubicBezTo>
                      <a:pt x="5986" y="7232"/>
                      <a:pt x="6078" y="7231"/>
                      <a:pt x="6171" y="7230"/>
                    </a:cubicBezTo>
                    <a:cubicBezTo>
                      <a:pt x="6264" y="7231"/>
                      <a:pt x="6356" y="7232"/>
                      <a:pt x="6447" y="7232"/>
                    </a:cubicBezTo>
                    <a:cubicBezTo>
                      <a:pt x="11900" y="7232"/>
                      <a:pt x="12342" y="4598"/>
                      <a:pt x="11988" y="3108"/>
                    </a:cubicBezTo>
                    <a:cubicBezTo>
                      <a:pt x="11256" y="141"/>
                      <a:pt x="6171" y="0"/>
                      <a:pt x="61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4"/>
              <p:cNvSpPr/>
              <p:nvPr/>
            </p:nvSpPr>
            <p:spPr>
              <a:xfrm>
                <a:off x="1950659" y="4538378"/>
                <a:ext cx="507719" cy="297548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7233" extrusionOk="0">
                    <a:moveTo>
                      <a:pt x="6171" y="0"/>
                    </a:moveTo>
                    <a:cubicBezTo>
                      <a:pt x="6171" y="0"/>
                      <a:pt x="1099" y="141"/>
                      <a:pt x="367" y="3108"/>
                    </a:cubicBezTo>
                    <a:cubicBezTo>
                      <a:pt x="0" y="4598"/>
                      <a:pt x="442" y="7232"/>
                      <a:pt x="5895" y="7232"/>
                    </a:cubicBezTo>
                    <a:cubicBezTo>
                      <a:pt x="5986" y="7232"/>
                      <a:pt x="6078" y="7231"/>
                      <a:pt x="6171" y="7230"/>
                    </a:cubicBezTo>
                    <a:cubicBezTo>
                      <a:pt x="6264" y="7231"/>
                      <a:pt x="6356" y="7232"/>
                      <a:pt x="6447" y="7232"/>
                    </a:cubicBezTo>
                    <a:cubicBezTo>
                      <a:pt x="11900" y="7232"/>
                      <a:pt x="12342" y="4598"/>
                      <a:pt x="11988" y="3108"/>
                    </a:cubicBezTo>
                    <a:cubicBezTo>
                      <a:pt x="11256" y="141"/>
                      <a:pt x="6171" y="0"/>
                      <a:pt x="6171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4"/>
              <p:cNvSpPr/>
              <p:nvPr/>
            </p:nvSpPr>
            <p:spPr>
              <a:xfrm>
                <a:off x="2240432" y="4500347"/>
                <a:ext cx="107245" cy="106752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595" extrusionOk="0">
                    <a:moveTo>
                      <a:pt x="1310" y="1"/>
                    </a:moveTo>
                    <a:cubicBezTo>
                      <a:pt x="591" y="1"/>
                      <a:pt x="0" y="578"/>
                      <a:pt x="0" y="1298"/>
                    </a:cubicBezTo>
                    <a:cubicBezTo>
                      <a:pt x="0" y="2017"/>
                      <a:pt x="591" y="2595"/>
                      <a:pt x="1310" y="2595"/>
                    </a:cubicBezTo>
                    <a:cubicBezTo>
                      <a:pt x="2029" y="2595"/>
                      <a:pt x="2607" y="2017"/>
                      <a:pt x="2607" y="1298"/>
                    </a:cubicBezTo>
                    <a:cubicBezTo>
                      <a:pt x="2607" y="578"/>
                      <a:pt x="2029" y="1"/>
                      <a:pt x="13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4"/>
              <p:cNvSpPr/>
              <p:nvPr/>
            </p:nvSpPr>
            <p:spPr>
              <a:xfrm>
                <a:off x="2259437" y="4518859"/>
                <a:ext cx="81411" cy="69851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1698" extrusionOk="0">
                    <a:moveTo>
                      <a:pt x="848" y="0"/>
                    </a:moveTo>
                    <a:cubicBezTo>
                      <a:pt x="373" y="0"/>
                      <a:pt x="0" y="385"/>
                      <a:pt x="0" y="848"/>
                    </a:cubicBezTo>
                    <a:cubicBezTo>
                      <a:pt x="0" y="1361"/>
                      <a:pt x="419" y="1697"/>
                      <a:pt x="852" y="1697"/>
                    </a:cubicBezTo>
                    <a:cubicBezTo>
                      <a:pt x="1059" y="1697"/>
                      <a:pt x="1269" y="1621"/>
                      <a:pt x="1439" y="1451"/>
                    </a:cubicBezTo>
                    <a:cubicBezTo>
                      <a:pt x="1978" y="912"/>
                      <a:pt x="1593" y="0"/>
                      <a:pt x="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4"/>
              <p:cNvSpPr/>
              <p:nvPr/>
            </p:nvSpPr>
            <p:spPr>
              <a:xfrm>
                <a:off x="2295350" y="4526222"/>
                <a:ext cx="28591" cy="24436"/>
              </a:xfrm>
              <a:custGeom>
                <a:avLst/>
                <a:gdLst/>
                <a:ahLst/>
                <a:cxnLst/>
                <a:rect l="l" t="t" r="r" b="b"/>
                <a:pathLst>
                  <a:path w="695" h="594" extrusionOk="0">
                    <a:moveTo>
                      <a:pt x="296" y="1"/>
                    </a:moveTo>
                    <a:cubicBezTo>
                      <a:pt x="129" y="1"/>
                      <a:pt x="1" y="129"/>
                      <a:pt x="1" y="296"/>
                    </a:cubicBezTo>
                    <a:cubicBezTo>
                      <a:pt x="1" y="477"/>
                      <a:pt x="145" y="594"/>
                      <a:pt x="294" y="594"/>
                    </a:cubicBezTo>
                    <a:cubicBezTo>
                      <a:pt x="367" y="594"/>
                      <a:pt x="442" y="565"/>
                      <a:pt x="501" y="502"/>
                    </a:cubicBezTo>
                    <a:cubicBezTo>
                      <a:pt x="694" y="322"/>
                      <a:pt x="553" y="1"/>
                      <a:pt x="2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4"/>
              <p:cNvSpPr/>
              <p:nvPr/>
            </p:nvSpPr>
            <p:spPr>
              <a:xfrm>
                <a:off x="2045481" y="4500347"/>
                <a:ext cx="125264" cy="107204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606" extrusionOk="0">
                    <a:moveTo>
                      <a:pt x="1298" y="1"/>
                    </a:moveTo>
                    <a:cubicBezTo>
                      <a:pt x="578" y="1"/>
                      <a:pt x="1" y="578"/>
                      <a:pt x="1" y="1298"/>
                    </a:cubicBezTo>
                    <a:cubicBezTo>
                      <a:pt x="1" y="2081"/>
                      <a:pt x="644" y="2605"/>
                      <a:pt x="1314" y="2605"/>
                    </a:cubicBezTo>
                    <a:cubicBezTo>
                      <a:pt x="1633" y="2605"/>
                      <a:pt x="1958" y="2487"/>
                      <a:pt x="2222" y="2222"/>
                    </a:cubicBezTo>
                    <a:cubicBezTo>
                      <a:pt x="3044" y="1400"/>
                      <a:pt x="2466" y="1"/>
                      <a:pt x="1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4"/>
              <p:cNvSpPr/>
              <p:nvPr/>
            </p:nvSpPr>
            <p:spPr>
              <a:xfrm>
                <a:off x="2064487" y="4518859"/>
                <a:ext cx="81411" cy="69851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1698" extrusionOk="0">
                    <a:moveTo>
                      <a:pt x="836" y="0"/>
                    </a:moveTo>
                    <a:cubicBezTo>
                      <a:pt x="373" y="0"/>
                      <a:pt x="1" y="385"/>
                      <a:pt x="1" y="848"/>
                    </a:cubicBezTo>
                    <a:cubicBezTo>
                      <a:pt x="1" y="1361"/>
                      <a:pt x="419" y="1697"/>
                      <a:pt x="853" y="1697"/>
                    </a:cubicBezTo>
                    <a:cubicBezTo>
                      <a:pt x="1059" y="1697"/>
                      <a:pt x="1269" y="1621"/>
                      <a:pt x="1439" y="1451"/>
                    </a:cubicBezTo>
                    <a:cubicBezTo>
                      <a:pt x="1978" y="912"/>
                      <a:pt x="1593" y="0"/>
                      <a:pt x="8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4"/>
              <p:cNvSpPr/>
              <p:nvPr/>
            </p:nvSpPr>
            <p:spPr>
              <a:xfrm>
                <a:off x="2099906" y="4526222"/>
                <a:ext cx="28549" cy="24436"/>
              </a:xfrm>
              <a:custGeom>
                <a:avLst/>
                <a:gdLst/>
                <a:ahLst/>
                <a:cxnLst/>
                <a:rect l="l" t="t" r="r" b="b"/>
                <a:pathLst>
                  <a:path w="694" h="594" extrusionOk="0">
                    <a:moveTo>
                      <a:pt x="296" y="1"/>
                    </a:moveTo>
                    <a:cubicBezTo>
                      <a:pt x="129" y="1"/>
                      <a:pt x="0" y="129"/>
                      <a:pt x="0" y="296"/>
                    </a:cubicBezTo>
                    <a:cubicBezTo>
                      <a:pt x="0" y="477"/>
                      <a:pt x="144" y="594"/>
                      <a:pt x="297" y="594"/>
                    </a:cubicBezTo>
                    <a:cubicBezTo>
                      <a:pt x="373" y="594"/>
                      <a:pt x="450" y="565"/>
                      <a:pt x="514" y="502"/>
                    </a:cubicBezTo>
                    <a:cubicBezTo>
                      <a:pt x="694" y="322"/>
                      <a:pt x="565" y="1"/>
                      <a:pt x="2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4"/>
              <p:cNvSpPr/>
              <p:nvPr/>
            </p:nvSpPr>
            <p:spPr>
              <a:xfrm>
                <a:off x="2099896" y="4646630"/>
                <a:ext cx="237334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1041" extrusionOk="0">
                    <a:moveTo>
                      <a:pt x="4873" y="0"/>
                    </a:moveTo>
                    <a:cubicBezTo>
                      <a:pt x="4851" y="0"/>
                      <a:pt x="4829" y="7"/>
                      <a:pt x="4807" y="21"/>
                    </a:cubicBezTo>
                    <a:cubicBezTo>
                      <a:pt x="4139" y="457"/>
                      <a:pt x="3369" y="701"/>
                      <a:pt x="2560" y="753"/>
                    </a:cubicBezTo>
                    <a:cubicBezTo>
                      <a:pt x="2405" y="765"/>
                      <a:pt x="2248" y="773"/>
                      <a:pt x="2091" y="773"/>
                    </a:cubicBezTo>
                    <a:cubicBezTo>
                      <a:pt x="1449" y="773"/>
                      <a:pt x="797" y="654"/>
                      <a:pt x="261" y="303"/>
                    </a:cubicBezTo>
                    <a:cubicBezTo>
                      <a:pt x="239" y="289"/>
                      <a:pt x="217" y="283"/>
                      <a:pt x="195" y="283"/>
                    </a:cubicBezTo>
                    <a:cubicBezTo>
                      <a:pt x="82" y="283"/>
                      <a:pt x="1" y="461"/>
                      <a:pt x="120" y="547"/>
                    </a:cubicBezTo>
                    <a:lnTo>
                      <a:pt x="133" y="534"/>
                    </a:lnTo>
                    <a:cubicBezTo>
                      <a:pt x="709" y="912"/>
                      <a:pt x="1422" y="1041"/>
                      <a:pt x="2111" y="1041"/>
                    </a:cubicBezTo>
                    <a:cubicBezTo>
                      <a:pt x="2266" y="1041"/>
                      <a:pt x="2421" y="1034"/>
                      <a:pt x="2572" y="1022"/>
                    </a:cubicBezTo>
                    <a:cubicBezTo>
                      <a:pt x="3394" y="958"/>
                      <a:pt x="4255" y="727"/>
                      <a:pt x="4948" y="252"/>
                    </a:cubicBezTo>
                    <a:cubicBezTo>
                      <a:pt x="5067" y="176"/>
                      <a:pt x="4986" y="0"/>
                      <a:pt x="4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6" name="Google Shape;1886;p34"/>
            <p:cNvSpPr/>
            <p:nvPr/>
          </p:nvSpPr>
          <p:spPr>
            <a:xfrm>
              <a:off x="2010750" y="4652875"/>
              <a:ext cx="65400" cy="65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4"/>
            <p:cNvSpPr/>
            <p:nvPr/>
          </p:nvSpPr>
          <p:spPr>
            <a:xfrm>
              <a:off x="2336975" y="4662400"/>
              <a:ext cx="65400" cy="65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BCFCA28-D854-937F-CF33-E870D590D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736" y="121920"/>
            <a:ext cx="1278527" cy="514350"/>
          </a:xfrm>
          <a:prstGeom prst="rect">
            <a:avLst/>
          </a:prstGeom>
        </p:spPr>
      </p:pic>
      <p:sp>
        <p:nvSpPr>
          <p:cNvPr id="2" name="Google Shape;1489;p30">
            <a:extLst>
              <a:ext uri="{FF2B5EF4-FFF2-40B4-BE49-F238E27FC236}">
                <a16:creationId xmlns:a16="http://schemas.microsoft.com/office/drawing/2014/main" id="{E67689F9-EDED-E32A-667D-A7AE4BCACEFF}"/>
              </a:ext>
            </a:extLst>
          </p:cNvPr>
          <p:cNvSpPr txBox="1">
            <a:spLocks/>
          </p:cNvSpPr>
          <p:nvPr/>
        </p:nvSpPr>
        <p:spPr>
          <a:xfrm>
            <a:off x="1517179" y="988906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1 034</a:t>
            </a:r>
          </a:p>
        </p:txBody>
      </p:sp>
      <p:sp>
        <p:nvSpPr>
          <p:cNvPr id="3" name="Google Shape;1489;p30">
            <a:extLst>
              <a:ext uri="{FF2B5EF4-FFF2-40B4-BE49-F238E27FC236}">
                <a16:creationId xmlns:a16="http://schemas.microsoft.com/office/drawing/2014/main" id="{FE8B5792-7106-0A4B-CA1B-935BE2AB6976}"/>
              </a:ext>
            </a:extLst>
          </p:cNvPr>
          <p:cNvSpPr txBox="1">
            <a:spLocks/>
          </p:cNvSpPr>
          <p:nvPr/>
        </p:nvSpPr>
        <p:spPr>
          <a:xfrm>
            <a:off x="2312294" y="1648036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2</a:t>
            </a:r>
          </a:p>
        </p:txBody>
      </p:sp>
      <p:sp>
        <p:nvSpPr>
          <p:cNvPr id="4" name="Google Shape;1489;p30">
            <a:extLst>
              <a:ext uri="{FF2B5EF4-FFF2-40B4-BE49-F238E27FC236}">
                <a16:creationId xmlns:a16="http://schemas.microsoft.com/office/drawing/2014/main" id="{29D5E24E-74EE-6AE4-55B1-2AD209F437DB}"/>
              </a:ext>
            </a:extLst>
          </p:cNvPr>
          <p:cNvSpPr txBox="1">
            <a:spLocks/>
          </p:cNvSpPr>
          <p:nvPr/>
        </p:nvSpPr>
        <p:spPr>
          <a:xfrm>
            <a:off x="1345729" y="1420071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x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ECCE42-E276-C563-C695-67D5F20FE4E2}"/>
              </a:ext>
            </a:extLst>
          </p:cNvPr>
          <p:cNvCxnSpPr/>
          <p:nvPr/>
        </p:nvCxnSpPr>
        <p:spPr>
          <a:xfrm>
            <a:off x="1345729" y="2256366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489;p30">
            <a:extLst>
              <a:ext uri="{FF2B5EF4-FFF2-40B4-BE49-F238E27FC236}">
                <a16:creationId xmlns:a16="http://schemas.microsoft.com/office/drawing/2014/main" id="{320E905A-6992-C9F2-AC65-5FE512D2068D}"/>
              </a:ext>
            </a:extLst>
          </p:cNvPr>
          <p:cNvSpPr txBox="1">
            <a:spLocks/>
          </p:cNvSpPr>
          <p:nvPr/>
        </p:nvSpPr>
        <p:spPr>
          <a:xfrm>
            <a:off x="2312294" y="2268431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8</a:t>
            </a:r>
          </a:p>
        </p:txBody>
      </p:sp>
      <p:sp>
        <p:nvSpPr>
          <p:cNvPr id="8" name="Google Shape;1489;p30">
            <a:extLst>
              <a:ext uri="{FF2B5EF4-FFF2-40B4-BE49-F238E27FC236}">
                <a16:creationId xmlns:a16="http://schemas.microsoft.com/office/drawing/2014/main" id="{B068ECCC-FBED-ABDD-FD3C-D4C748A0598C}"/>
              </a:ext>
            </a:extLst>
          </p:cNvPr>
          <p:cNvSpPr txBox="1">
            <a:spLocks/>
          </p:cNvSpPr>
          <p:nvPr/>
        </p:nvSpPr>
        <p:spPr>
          <a:xfrm>
            <a:off x="2089361" y="2268431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6</a:t>
            </a:r>
          </a:p>
        </p:txBody>
      </p:sp>
      <p:sp>
        <p:nvSpPr>
          <p:cNvPr id="9" name="Google Shape;1489;p30">
            <a:extLst>
              <a:ext uri="{FF2B5EF4-FFF2-40B4-BE49-F238E27FC236}">
                <a16:creationId xmlns:a16="http://schemas.microsoft.com/office/drawing/2014/main" id="{62043143-5F53-8404-16B2-1A377160AF61}"/>
              </a:ext>
            </a:extLst>
          </p:cNvPr>
          <p:cNvSpPr txBox="1">
            <a:spLocks/>
          </p:cNvSpPr>
          <p:nvPr/>
        </p:nvSpPr>
        <p:spPr>
          <a:xfrm>
            <a:off x="1866428" y="2268431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0</a:t>
            </a:r>
          </a:p>
        </p:txBody>
      </p:sp>
      <p:sp>
        <p:nvSpPr>
          <p:cNvPr id="10" name="Google Shape;1489;p30">
            <a:extLst>
              <a:ext uri="{FF2B5EF4-FFF2-40B4-BE49-F238E27FC236}">
                <a16:creationId xmlns:a16="http://schemas.microsoft.com/office/drawing/2014/main" id="{34ABDAC1-604E-153A-40AF-D603AEA015EA}"/>
              </a:ext>
            </a:extLst>
          </p:cNvPr>
          <p:cNvSpPr txBox="1">
            <a:spLocks/>
          </p:cNvSpPr>
          <p:nvPr/>
        </p:nvSpPr>
        <p:spPr>
          <a:xfrm>
            <a:off x="1542579" y="2268431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2</a:t>
            </a:r>
          </a:p>
        </p:txBody>
      </p:sp>
      <p:sp>
        <p:nvSpPr>
          <p:cNvPr id="11" name="Google Shape;1489;p30">
            <a:extLst>
              <a:ext uri="{FF2B5EF4-FFF2-40B4-BE49-F238E27FC236}">
                <a16:creationId xmlns:a16="http://schemas.microsoft.com/office/drawing/2014/main" id="{2B479001-EBD9-5FF6-AE1F-3167149E228A}"/>
              </a:ext>
            </a:extLst>
          </p:cNvPr>
          <p:cNvSpPr txBox="1">
            <a:spLocks/>
          </p:cNvSpPr>
          <p:nvPr/>
        </p:nvSpPr>
        <p:spPr>
          <a:xfrm>
            <a:off x="3652568" y="988906"/>
            <a:ext cx="4783094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800" dirty="0"/>
              <a:t>2 </a:t>
            </a:r>
            <a:r>
              <a:rPr lang="en-US" sz="2800" dirty="0" err="1"/>
              <a:t>nhân</a:t>
            </a:r>
            <a:r>
              <a:rPr lang="en-US" sz="2800" dirty="0"/>
              <a:t> 4 </a:t>
            </a:r>
            <a:r>
              <a:rPr lang="en-US" sz="2800" dirty="0" err="1"/>
              <a:t>bằng</a:t>
            </a:r>
            <a:r>
              <a:rPr lang="en-US" sz="2800" dirty="0"/>
              <a:t> 8, </a:t>
            </a:r>
            <a:r>
              <a:rPr lang="en-US" sz="2800" dirty="0" err="1"/>
              <a:t>viết</a:t>
            </a:r>
            <a:r>
              <a:rPr lang="en-US" sz="2800" dirty="0"/>
              <a:t> 8.</a:t>
            </a:r>
          </a:p>
        </p:txBody>
      </p:sp>
      <p:sp>
        <p:nvSpPr>
          <p:cNvPr id="13" name="Google Shape;1489;p30">
            <a:extLst>
              <a:ext uri="{FF2B5EF4-FFF2-40B4-BE49-F238E27FC236}">
                <a16:creationId xmlns:a16="http://schemas.microsoft.com/office/drawing/2014/main" id="{7B2D6857-D1F9-F5DC-F13B-892D01402915}"/>
              </a:ext>
            </a:extLst>
          </p:cNvPr>
          <p:cNvSpPr txBox="1">
            <a:spLocks/>
          </p:cNvSpPr>
          <p:nvPr/>
        </p:nvSpPr>
        <p:spPr>
          <a:xfrm>
            <a:off x="3652568" y="1545615"/>
            <a:ext cx="4783094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800" dirty="0"/>
              <a:t>2 </a:t>
            </a:r>
            <a:r>
              <a:rPr lang="en-US" sz="2800" dirty="0" err="1"/>
              <a:t>nhân</a:t>
            </a:r>
            <a:r>
              <a:rPr lang="en-US" sz="2800" dirty="0"/>
              <a:t> 3 </a:t>
            </a:r>
            <a:r>
              <a:rPr lang="en-US" sz="2800" dirty="0" err="1"/>
              <a:t>bằng</a:t>
            </a:r>
            <a:r>
              <a:rPr lang="en-US" sz="2800" dirty="0"/>
              <a:t> 6, </a:t>
            </a:r>
            <a:r>
              <a:rPr lang="en-US" sz="2800" dirty="0" err="1"/>
              <a:t>viết</a:t>
            </a:r>
            <a:r>
              <a:rPr lang="en-US" sz="2800" dirty="0"/>
              <a:t> 6.</a:t>
            </a:r>
          </a:p>
        </p:txBody>
      </p:sp>
      <p:sp>
        <p:nvSpPr>
          <p:cNvPr id="14" name="Google Shape;1489;p30">
            <a:extLst>
              <a:ext uri="{FF2B5EF4-FFF2-40B4-BE49-F238E27FC236}">
                <a16:creationId xmlns:a16="http://schemas.microsoft.com/office/drawing/2014/main" id="{27043A92-065F-6A1B-AE1C-1172D8141F5B}"/>
              </a:ext>
            </a:extLst>
          </p:cNvPr>
          <p:cNvSpPr txBox="1">
            <a:spLocks/>
          </p:cNvSpPr>
          <p:nvPr/>
        </p:nvSpPr>
        <p:spPr>
          <a:xfrm>
            <a:off x="3652568" y="2102324"/>
            <a:ext cx="4783094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800" dirty="0"/>
              <a:t>2 </a:t>
            </a:r>
            <a:r>
              <a:rPr lang="en-US" sz="2800" dirty="0" err="1"/>
              <a:t>nhân</a:t>
            </a:r>
            <a:r>
              <a:rPr lang="en-US" sz="2800" dirty="0"/>
              <a:t> 0 </a:t>
            </a:r>
            <a:r>
              <a:rPr lang="en-US" sz="2800" dirty="0" err="1"/>
              <a:t>bằng</a:t>
            </a:r>
            <a:r>
              <a:rPr lang="en-US" sz="2800" dirty="0"/>
              <a:t> 0, </a:t>
            </a:r>
            <a:r>
              <a:rPr lang="en-US" sz="2800" dirty="0" err="1"/>
              <a:t>viết</a:t>
            </a:r>
            <a:r>
              <a:rPr lang="en-US" sz="2800" dirty="0"/>
              <a:t> 0.</a:t>
            </a:r>
          </a:p>
        </p:txBody>
      </p:sp>
      <p:sp>
        <p:nvSpPr>
          <p:cNvPr id="15" name="Google Shape;1489;p30">
            <a:extLst>
              <a:ext uri="{FF2B5EF4-FFF2-40B4-BE49-F238E27FC236}">
                <a16:creationId xmlns:a16="http://schemas.microsoft.com/office/drawing/2014/main" id="{D0FF9A27-7FA6-09AD-E2CC-16B01C7957D9}"/>
              </a:ext>
            </a:extLst>
          </p:cNvPr>
          <p:cNvSpPr txBox="1">
            <a:spLocks/>
          </p:cNvSpPr>
          <p:nvPr/>
        </p:nvSpPr>
        <p:spPr>
          <a:xfrm>
            <a:off x="3652568" y="2659033"/>
            <a:ext cx="4783094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800" dirty="0"/>
              <a:t>2 </a:t>
            </a:r>
            <a:r>
              <a:rPr lang="en-US" sz="2800" dirty="0" err="1"/>
              <a:t>nhân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2, </a:t>
            </a:r>
            <a:r>
              <a:rPr lang="en-US" sz="2800" dirty="0" err="1"/>
              <a:t>viết</a:t>
            </a:r>
            <a:r>
              <a:rPr lang="en-US" sz="2800" dirty="0"/>
              <a:t> 2.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AB6F24-71CB-129C-2E18-5888C12EBF2F}"/>
              </a:ext>
            </a:extLst>
          </p:cNvPr>
          <p:cNvGrpSpPr/>
          <p:nvPr/>
        </p:nvGrpSpPr>
        <p:grpSpPr>
          <a:xfrm>
            <a:off x="2717442" y="3510437"/>
            <a:ext cx="3224936" cy="554120"/>
            <a:chOff x="2653048" y="3411801"/>
            <a:chExt cx="3224936" cy="55412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4EE7829-8484-8340-2CB5-308412517714}"/>
                </a:ext>
              </a:extLst>
            </p:cNvPr>
            <p:cNvSpPr/>
            <p:nvPr/>
          </p:nvSpPr>
          <p:spPr>
            <a:xfrm>
              <a:off x="2653048" y="3421271"/>
              <a:ext cx="3078051" cy="54465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Google Shape;1489;p30">
              <a:extLst>
                <a:ext uri="{FF2B5EF4-FFF2-40B4-BE49-F238E27FC236}">
                  <a16:creationId xmlns:a16="http://schemas.microsoft.com/office/drawing/2014/main" id="{B93C5110-1657-431D-6E80-0264279CB714}"/>
                </a:ext>
              </a:extLst>
            </p:cNvPr>
            <p:cNvSpPr txBox="1">
              <a:spLocks/>
            </p:cNvSpPr>
            <p:nvPr/>
          </p:nvSpPr>
          <p:spPr>
            <a:xfrm>
              <a:off x="2717628" y="3411801"/>
              <a:ext cx="3160356" cy="504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Lexend Deca"/>
                <a:buAutoNum type="arabicPeriod"/>
                <a:defRPr sz="11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1pPr>
              <a:lvl2pPr marL="9144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2pPr>
              <a:lvl3pPr marL="1371600" marR="0" lvl="2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3pPr>
              <a:lvl4pPr marL="1828800" marR="0" lvl="3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4pPr>
              <a:lvl5pPr marL="2286000" marR="0" lvl="4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5pPr>
              <a:lvl6pPr marL="2743200" marR="0" lvl="5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6pPr>
              <a:lvl7pPr marL="3200400" marR="0" lvl="6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7pPr>
              <a:lvl8pPr marL="3657600" marR="0" lvl="7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8pPr>
              <a:lvl9pPr marL="4114800" marR="0" lvl="8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9pPr>
            </a:lstStyle>
            <a:p>
              <a:pPr marL="0" indent="0">
                <a:buFont typeface="Lexend Deca"/>
                <a:buNone/>
              </a:pPr>
              <a:r>
                <a:rPr lang="en-US" sz="2800" dirty="0"/>
                <a:t>1 034 x 2 = 2 068</a:t>
              </a:r>
            </a:p>
          </p:txBody>
        </p:sp>
      </p:grpSp>
      <p:sp>
        <p:nvSpPr>
          <p:cNvPr id="19" name="Google Shape;1489;p30">
            <a:extLst>
              <a:ext uri="{FF2B5EF4-FFF2-40B4-BE49-F238E27FC236}">
                <a16:creationId xmlns:a16="http://schemas.microsoft.com/office/drawing/2014/main" id="{208F0BD8-548B-0234-964A-1DF9F5D30A51}"/>
              </a:ext>
            </a:extLst>
          </p:cNvPr>
          <p:cNvSpPr txBox="1">
            <a:spLocks/>
          </p:cNvSpPr>
          <p:nvPr/>
        </p:nvSpPr>
        <p:spPr>
          <a:xfrm>
            <a:off x="697605" y="688194"/>
            <a:ext cx="617315" cy="59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800" dirty="0"/>
              <a:t>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" name="Google Shape;1863;p34"/>
          <p:cNvGrpSpPr/>
          <p:nvPr/>
        </p:nvGrpSpPr>
        <p:grpSpPr>
          <a:xfrm>
            <a:off x="6538730" y="4191262"/>
            <a:ext cx="1128978" cy="866539"/>
            <a:chOff x="1661956" y="4057113"/>
            <a:chExt cx="1128978" cy="866539"/>
          </a:xfrm>
        </p:grpSpPr>
        <p:grpSp>
          <p:nvGrpSpPr>
            <p:cNvPr id="1864" name="Google Shape;1864;p34"/>
            <p:cNvGrpSpPr/>
            <p:nvPr/>
          </p:nvGrpSpPr>
          <p:grpSpPr>
            <a:xfrm>
              <a:off x="1661956" y="4057113"/>
              <a:ext cx="1128978" cy="866539"/>
              <a:chOff x="1661956" y="4057113"/>
              <a:chExt cx="1128978" cy="866539"/>
            </a:xfrm>
          </p:grpSpPr>
          <p:grpSp>
            <p:nvGrpSpPr>
              <p:cNvPr id="1865" name="Google Shape;1865;p34"/>
              <p:cNvGrpSpPr/>
              <p:nvPr/>
            </p:nvGrpSpPr>
            <p:grpSpPr>
              <a:xfrm>
                <a:off x="2287838" y="4057113"/>
                <a:ext cx="189760" cy="280823"/>
                <a:chOff x="2052563" y="3486600"/>
                <a:chExt cx="189760" cy="280823"/>
              </a:xfrm>
            </p:grpSpPr>
            <p:sp>
              <p:nvSpPr>
                <p:cNvPr id="1866" name="Google Shape;1866;p34"/>
                <p:cNvSpPr/>
                <p:nvPr/>
              </p:nvSpPr>
              <p:spPr>
                <a:xfrm>
                  <a:off x="2094236" y="3652723"/>
                  <a:ext cx="148087" cy="1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1412" extrusionOk="0">
                      <a:moveTo>
                        <a:pt x="916" y="0"/>
                      </a:moveTo>
                      <a:cubicBezTo>
                        <a:pt x="1" y="0"/>
                        <a:pt x="1" y="1412"/>
                        <a:pt x="916" y="1412"/>
                      </a:cubicBezTo>
                      <a:cubicBezTo>
                        <a:pt x="1823" y="1412"/>
                        <a:pt x="1823" y="0"/>
                        <a:pt x="916" y="0"/>
                      </a:cubicBezTo>
                      <a:close/>
                    </a:path>
                  </a:pathLst>
                </a:custGeom>
                <a:solidFill>
                  <a:srgbClr val="FEFEFE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7" name="Google Shape;1867;p34"/>
                <p:cNvSpPr/>
                <p:nvPr/>
              </p:nvSpPr>
              <p:spPr>
                <a:xfrm>
                  <a:off x="2052563" y="3486600"/>
                  <a:ext cx="84807" cy="81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998" extrusionOk="0">
                      <a:moveTo>
                        <a:pt x="505" y="0"/>
                      </a:moveTo>
                      <a:cubicBezTo>
                        <a:pt x="368" y="0"/>
                        <a:pt x="240" y="52"/>
                        <a:pt x="146" y="146"/>
                      </a:cubicBezTo>
                      <a:cubicBezTo>
                        <a:pt x="52" y="240"/>
                        <a:pt x="0" y="368"/>
                        <a:pt x="0" y="497"/>
                      </a:cubicBezTo>
                      <a:cubicBezTo>
                        <a:pt x="0" y="634"/>
                        <a:pt x="52" y="762"/>
                        <a:pt x="146" y="856"/>
                      </a:cubicBezTo>
                      <a:cubicBezTo>
                        <a:pt x="244" y="950"/>
                        <a:pt x="372" y="997"/>
                        <a:pt x="501" y="997"/>
                      </a:cubicBezTo>
                      <a:cubicBezTo>
                        <a:pt x="629" y="997"/>
                        <a:pt x="757" y="950"/>
                        <a:pt x="856" y="856"/>
                      </a:cubicBezTo>
                      <a:cubicBezTo>
                        <a:pt x="1044" y="659"/>
                        <a:pt x="1044" y="343"/>
                        <a:pt x="856" y="146"/>
                      </a:cubicBezTo>
                      <a:cubicBezTo>
                        <a:pt x="762" y="52"/>
                        <a:pt x="633" y="0"/>
                        <a:pt x="505" y="0"/>
                      </a:cubicBezTo>
                      <a:close/>
                    </a:path>
                  </a:pathLst>
                </a:custGeom>
                <a:solidFill>
                  <a:srgbClr val="FEFEFE">
                    <a:alpha val="500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68" name="Google Shape;1868;p34"/>
              <p:cNvSpPr/>
              <p:nvPr/>
            </p:nvSpPr>
            <p:spPr>
              <a:xfrm>
                <a:off x="1661956" y="4316462"/>
                <a:ext cx="1128978" cy="606696"/>
              </a:xfrm>
              <a:custGeom>
                <a:avLst/>
                <a:gdLst/>
                <a:ahLst/>
                <a:cxnLst/>
                <a:rect l="l" t="t" r="r" b="b"/>
                <a:pathLst>
                  <a:path w="27444" h="14748" extrusionOk="0">
                    <a:moveTo>
                      <a:pt x="4490" y="1"/>
                    </a:moveTo>
                    <a:cubicBezTo>
                      <a:pt x="4466" y="1"/>
                      <a:pt x="4442" y="1"/>
                      <a:pt x="4418" y="2"/>
                    </a:cubicBezTo>
                    <a:cubicBezTo>
                      <a:pt x="4136" y="27"/>
                      <a:pt x="4033" y="92"/>
                      <a:pt x="4097" y="348"/>
                    </a:cubicBezTo>
                    <a:cubicBezTo>
                      <a:pt x="4136" y="477"/>
                      <a:pt x="4264" y="528"/>
                      <a:pt x="4277" y="682"/>
                    </a:cubicBezTo>
                    <a:cubicBezTo>
                      <a:pt x="4290" y="849"/>
                      <a:pt x="4123" y="1003"/>
                      <a:pt x="4213" y="1183"/>
                    </a:cubicBezTo>
                    <a:cubicBezTo>
                      <a:pt x="4290" y="1350"/>
                      <a:pt x="4521" y="1363"/>
                      <a:pt x="4611" y="1517"/>
                    </a:cubicBezTo>
                    <a:cubicBezTo>
                      <a:pt x="4752" y="1787"/>
                      <a:pt x="4328" y="2095"/>
                      <a:pt x="4457" y="2365"/>
                    </a:cubicBezTo>
                    <a:cubicBezTo>
                      <a:pt x="4521" y="2480"/>
                      <a:pt x="4662" y="2519"/>
                      <a:pt x="4752" y="2621"/>
                    </a:cubicBezTo>
                    <a:cubicBezTo>
                      <a:pt x="4906" y="2801"/>
                      <a:pt x="4893" y="3071"/>
                      <a:pt x="4739" y="3251"/>
                    </a:cubicBezTo>
                    <a:cubicBezTo>
                      <a:pt x="4585" y="3405"/>
                      <a:pt x="4392" y="3520"/>
                      <a:pt x="4174" y="3572"/>
                    </a:cubicBezTo>
                    <a:cubicBezTo>
                      <a:pt x="4116" y="3591"/>
                      <a:pt x="4055" y="3601"/>
                      <a:pt x="3994" y="3601"/>
                    </a:cubicBezTo>
                    <a:cubicBezTo>
                      <a:pt x="3933" y="3601"/>
                      <a:pt x="3872" y="3591"/>
                      <a:pt x="3815" y="3572"/>
                    </a:cubicBezTo>
                    <a:cubicBezTo>
                      <a:pt x="3506" y="3392"/>
                      <a:pt x="3776" y="2788"/>
                      <a:pt x="3468" y="2609"/>
                    </a:cubicBezTo>
                    <a:cubicBezTo>
                      <a:pt x="3301" y="2506"/>
                      <a:pt x="3006" y="2596"/>
                      <a:pt x="2954" y="2390"/>
                    </a:cubicBezTo>
                    <a:cubicBezTo>
                      <a:pt x="2941" y="2326"/>
                      <a:pt x="2954" y="2249"/>
                      <a:pt x="2980" y="2185"/>
                    </a:cubicBezTo>
                    <a:cubicBezTo>
                      <a:pt x="3044" y="1902"/>
                      <a:pt x="2890" y="1620"/>
                      <a:pt x="2633" y="1530"/>
                    </a:cubicBezTo>
                    <a:cubicBezTo>
                      <a:pt x="2543" y="1491"/>
                      <a:pt x="2428" y="1479"/>
                      <a:pt x="2376" y="1389"/>
                    </a:cubicBezTo>
                    <a:cubicBezTo>
                      <a:pt x="2312" y="1312"/>
                      <a:pt x="2376" y="1170"/>
                      <a:pt x="2376" y="1055"/>
                    </a:cubicBezTo>
                    <a:cubicBezTo>
                      <a:pt x="2402" y="772"/>
                      <a:pt x="2209" y="785"/>
                      <a:pt x="2055" y="747"/>
                    </a:cubicBezTo>
                    <a:cubicBezTo>
                      <a:pt x="591" y="1633"/>
                      <a:pt x="1" y="3469"/>
                      <a:pt x="707" y="5036"/>
                    </a:cubicBezTo>
                    <a:cubicBezTo>
                      <a:pt x="874" y="5421"/>
                      <a:pt x="1105" y="5768"/>
                      <a:pt x="1400" y="6076"/>
                    </a:cubicBezTo>
                    <a:cubicBezTo>
                      <a:pt x="2122" y="6826"/>
                      <a:pt x="3110" y="7232"/>
                      <a:pt x="4126" y="7232"/>
                    </a:cubicBezTo>
                    <a:cubicBezTo>
                      <a:pt x="4485" y="7232"/>
                      <a:pt x="4846" y="7181"/>
                      <a:pt x="5201" y="7077"/>
                    </a:cubicBezTo>
                    <a:cubicBezTo>
                      <a:pt x="5433" y="7000"/>
                      <a:pt x="5651" y="6911"/>
                      <a:pt x="5856" y="6795"/>
                    </a:cubicBezTo>
                    <a:cubicBezTo>
                      <a:pt x="5933" y="7103"/>
                      <a:pt x="6254" y="7334"/>
                      <a:pt x="6524" y="7463"/>
                    </a:cubicBezTo>
                    <a:cubicBezTo>
                      <a:pt x="6604" y="7506"/>
                      <a:pt x="6693" y="7529"/>
                      <a:pt x="6783" y="7529"/>
                    </a:cubicBezTo>
                    <a:cubicBezTo>
                      <a:pt x="6851" y="7529"/>
                      <a:pt x="6920" y="7516"/>
                      <a:pt x="6986" y="7488"/>
                    </a:cubicBezTo>
                    <a:cubicBezTo>
                      <a:pt x="6999" y="7514"/>
                      <a:pt x="7012" y="7540"/>
                      <a:pt x="7012" y="7565"/>
                    </a:cubicBezTo>
                    <a:cubicBezTo>
                      <a:pt x="7128" y="7784"/>
                      <a:pt x="7333" y="7925"/>
                      <a:pt x="7577" y="7964"/>
                    </a:cubicBezTo>
                    <a:cubicBezTo>
                      <a:pt x="7487" y="8130"/>
                      <a:pt x="7410" y="8310"/>
                      <a:pt x="7372" y="8503"/>
                    </a:cubicBezTo>
                    <a:cubicBezTo>
                      <a:pt x="7282" y="8850"/>
                      <a:pt x="7256" y="9209"/>
                      <a:pt x="7282" y="9569"/>
                    </a:cubicBezTo>
                    <a:cubicBezTo>
                      <a:pt x="6832" y="9594"/>
                      <a:pt x="6421" y="9838"/>
                      <a:pt x="6190" y="10224"/>
                    </a:cubicBezTo>
                    <a:cubicBezTo>
                      <a:pt x="5677" y="11033"/>
                      <a:pt x="5702" y="11854"/>
                      <a:pt x="6049" y="12021"/>
                    </a:cubicBezTo>
                    <a:cubicBezTo>
                      <a:pt x="6077" y="12035"/>
                      <a:pt x="6103" y="12041"/>
                      <a:pt x="6127" y="12041"/>
                    </a:cubicBezTo>
                    <a:cubicBezTo>
                      <a:pt x="6409" y="12041"/>
                      <a:pt x="6505" y="11224"/>
                      <a:pt x="7025" y="11058"/>
                    </a:cubicBezTo>
                    <a:cubicBezTo>
                      <a:pt x="7282" y="10968"/>
                      <a:pt x="7564" y="10943"/>
                      <a:pt x="7757" y="10879"/>
                    </a:cubicBezTo>
                    <a:cubicBezTo>
                      <a:pt x="7808" y="10943"/>
                      <a:pt x="7860" y="11007"/>
                      <a:pt x="7911" y="11071"/>
                    </a:cubicBezTo>
                    <a:cubicBezTo>
                      <a:pt x="7693" y="11277"/>
                      <a:pt x="7539" y="11559"/>
                      <a:pt x="7487" y="11854"/>
                    </a:cubicBezTo>
                    <a:cubicBezTo>
                      <a:pt x="7295" y="12818"/>
                      <a:pt x="7641" y="13614"/>
                      <a:pt x="8052" y="13639"/>
                    </a:cubicBezTo>
                    <a:cubicBezTo>
                      <a:pt x="8058" y="13640"/>
                      <a:pt x="8063" y="13640"/>
                      <a:pt x="8068" y="13640"/>
                    </a:cubicBezTo>
                    <a:cubicBezTo>
                      <a:pt x="8442" y="13640"/>
                      <a:pt x="8148" y="12722"/>
                      <a:pt x="8604" y="12330"/>
                    </a:cubicBezTo>
                    <a:cubicBezTo>
                      <a:pt x="8784" y="12201"/>
                      <a:pt x="8951" y="12086"/>
                      <a:pt x="9131" y="11970"/>
                    </a:cubicBezTo>
                    <a:cubicBezTo>
                      <a:pt x="9234" y="12021"/>
                      <a:pt x="9349" y="12073"/>
                      <a:pt x="9465" y="12111"/>
                    </a:cubicBezTo>
                    <a:cubicBezTo>
                      <a:pt x="9298" y="12368"/>
                      <a:pt x="9221" y="12664"/>
                      <a:pt x="9221" y="12959"/>
                    </a:cubicBezTo>
                    <a:cubicBezTo>
                      <a:pt x="9221" y="13991"/>
                      <a:pt x="9691" y="14746"/>
                      <a:pt x="10117" y="14746"/>
                    </a:cubicBezTo>
                    <a:cubicBezTo>
                      <a:pt x="10131" y="14746"/>
                      <a:pt x="10145" y="14745"/>
                      <a:pt x="10158" y="14744"/>
                    </a:cubicBezTo>
                    <a:cubicBezTo>
                      <a:pt x="10595" y="14692"/>
                      <a:pt x="10081" y="13755"/>
                      <a:pt x="10505" y="13254"/>
                    </a:cubicBezTo>
                    <a:cubicBezTo>
                      <a:pt x="10749" y="12959"/>
                      <a:pt x="11057" y="12741"/>
                      <a:pt x="11198" y="12522"/>
                    </a:cubicBezTo>
                    <a:cubicBezTo>
                      <a:pt x="11770" y="12590"/>
                      <a:pt x="12352" y="12627"/>
                      <a:pt x="12926" y="12627"/>
                    </a:cubicBezTo>
                    <a:cubicBezTo>
                      <a:pt x="13009" y="12627"/>
                      <a:pt x="13093" y="12627"/>
                      <a:pt x="13176" y="12625"/>
                    </a:cubicBezTo>
                    <a:cubicBezTo>
                      <a:pt x="13259" y="12627"/>
                      <a:pt x="13343" y="12627"/>
                      <a:pt x="13426" y="12627"/>
                    </a:cubicBezTo>
                    <a:cubicBezTo>
                      <a:pt x="14000" y="12627"/>
                      <a:pt x="14582" y="12590"/>
                      <a:pt x="15154" y="12522"/>
                    </a:cubicBezTo>
                    <a:cubicBezTo>
                      <a:pt x="15295" y="12741"/>
                      <a:pt x="15603" y="12959"/>
                      <a:pt x="15847" y="13254"/>
                    </a:cubicBezTo>
                    <a:cubicBezTo>
                      <a:pt x="16271" y="13755"/>
                      <a:pt x="15757" y="14692"/>
                      <a:pt x="16194" y="14744"/>
                    </a:cubicBezTo>
                    <a:cubicBezTo>
                      <a:pt x="16211" y="14746"/>
                      <a:pt x="16227" y="14748"/>
                      <a:pt x="16244" y="14748"/>
                    </a:cubicBezTo>
                    <a:cubicBezTo>
                      <a:pt x="16669" y="14748"/>
                      <a:pt x="17144" y="13984"/>
                      <a:pt x="17131" y="12959"/>
                    </a:cubicBezTo>
                    <a:cubicBezTo>
                      <a:pt x="17144" y="12664"/>
                      <a:pt x="17054" y="12368"/>
                      <a:pt x="16887" y="12111"/>
                    </a:cubicBezTo>
                    <a:cubicBezTo>
                      <a:pt x="17003" y="12073"/>
                      <a:pt x="17106" y="12021"/>
                      <a:pt x="17221" y="11970"/>
                    </a:cubicBezTo>
                    <a:cubicBezTo>
                      <a:pt x="17401" y="12086"/>
                      <a:pt x="17581" y="12201"/>
                      <a:pt x="17748" y="12330"/>
                    </a:cubicBezTo>
                    <a:cubicBezTo>
                      <a:pt x="18204" y="12722"/>
                      <a:pt x="17910" y="13640"/>
                      <a:pt x="18284" y="13640"/>
                    </a:cubicBezTo>
                    <a:cubicBezTo>
                      <a:pt x="18289" y="13640"/>
                      <a:pt x="18294" y="13640"/>
                      <a:pt x="18300" y="13639"/>
                    </a:cubicBezTo>
                    <a:cubicBezTo>
                      <a:pt x="18711" y="13614"/>
                      <a:pt x="19057" y="12830"/>
                      <a:pt x="18865" y="11854"/>
                    </a:cubicBezTo>
                    <a:cubicBezTo>
                      <a:pt x="18813" y="11559"/>
                      <a:pt x="18659" y="11277"/>
                      <a:pt x="18441" y="11071"/>
                    </a:cubicBezTo>
                    <a:cubicBezTo>
                      <a:pt x="18492" y="11007"/>
                      <a:pt x="18544" y="10943"/>
                      <a:pt x="18595" y="10879"/>
                    </a:cubicBezTo>
                    <a:cubicBezTo>
                      <a:pt x="18788" y="10943"/>
                      <a:pt x="19070" y="10968"/>
                      <a:pt x="19327" y="11058"/>
                    </a:cubicBezTo>
                    <a:cubicBezTo>
                      <a:pt x="19847" y="11224"/>
                      <a:pt x="19932" y="12041"/>
                      <a:pt x="20222" y="12041"/>
                    </a:cubicBezTo>
                    <a:cubicBezTo>
                      <a:pt x="20247" y="12041"/>
                      <a:pt x="20274" y="12035"/>
                      <a:pt x="20303" y="12021"/>
                    </a:cubicBezTo>
                    <a:cubicBezTo>
                      <a:pt x="20663" y="11854"/>
                      <a:pt x="20676" y="11033"/>
                      <a:pt x="20175" y="10224"/>
                    </a:cubicBezTo>
                    <a:cubicBezTo>
                      <a:pt x="19931" y="9851"/>
                      <a:pt x="19520" y="9594"/>
                      <a:pt x="19070" y="9569"/>
                    </a:cubicBezTo>
                    <a:cubicBezTo>
                      <a:pt x="19096" y="9209"/>
                      <a:pt x="19070" y="8850"/>
                      <a:pt x="18993" y="8503"/>
                    </a:cubicBezTo>
                    <a:cubicBezTo>
                      <a:pt x="18980" y="8464"/>
                      <a:pt x="18968" y="8426"/>
                      <a:pt x="18955" y="8387"/>
                    </a:cubicBezTo>
                    <a:cubicBezTo>
                      <a:pt x="19147" y="8246"/>
                      <a:pt x="19301" y="8053"/>
                      <a:pt x="19366" y="7835"/>
                    </a:cubicBezTo>
                    <a:cubicBezTo>
                      <a:pt x="19470" y="7868"/>
                      <a:pt x="19580" y="7884"/>
                      <a:pt x="19690" y="7884"/>
                    </a:cubicBezTo>
                    <a:cubicBezTo>
                      <a:pt x="19877" y="7884"/>
                      <a:pt x="20064" y="7839"/>
                      <a:pt x="20226" y="7758"/>
                    </a:cubicBezTo>
                    <a:cubicBezTo>
                      <a:pt x="20303" y="8130"/>
                      <a:pt x="20444" y="8490"/>
                      <a:pt x="20637" y="8824"/>
                    </a:cubicBezTo>
                    <a:cubicBezTo>
                      <a:pt x="21369" y="10070"/>
                      <a:pt x="22294" y="10609"/>
                      <a:pt x="23783" y="10699"/>
                    </a:cubicBezTo>
                    <a:cubicBezTo>
                      <a:pt x="23872" y="10705"/>
                      <a:pt x="23961" y="10708"/>
                      <a:pt x="24050" y="10708"/>
                    </a:cubicBezTo>
                    <a:cubicBezTo>
                      <a:pt x="24500" y="10708"/>
                      <a:pt x="24945" y="10626"/>
                      <a:pt x="25363" y="10455"/>
                    </a:cubicBezTo>
                    <a:cubicBezTo>
                      <a:pt x="25838" y="10236"/>
                      <a:pt x="26249" y="9877"/>
                      <a:pt x="26544" y="9440"/>
                    </a:cubicBezTo>
                    <a:cubicBezTo>
                      <a:pt x="26685" y="9196"/>
                      <a:pt x="26685" y="9081"/>
                      <a:pt x="26441" y="8978"/>
                    </a:cubicBezTo>
                    <a:cubicBezTo>
                      <a:pt x="26407" y="8963"/>
                      <a:pt x="26373" y="8959"/>
                      <a:pt x="26338" y="8959"/>
                    </a:cubicBezTo>
                    <a:cubicBezTo>
                      <a:pt x="26301" y="8959"/>
                      <a:pt x="26263" y="8963"/>
                      <a:pt x="26223" y="8963"/>
                    </a:cubicBezTo>
                    <a:cubicBezTo>
                      <a:pt x="26175" y="8963"/>
                      <a:pt x="26124" y="8957"/>
                      <a:pt x="26069" y="8927"/>
                    </a:cubicBezTo>
                    <a:cubicBezTo>
                      <a:pt x="25928" y="8850"/>
                      <a:pt x="25902" y="8618"/>
                      <a:pt x="25709" y="8580"/>
                    </a:cubicBezTo>
                    <a:cubicBezTo>
                      <a:pt x="25697" y="8578"/>
                      <a:pt x="25684" y="8577"/>
                      <a:pt x="25671" y="8577"/>
                    </a:cubicBezTo>
                    <a:cubicBezTo>
                      <a:pt x="25510" y="8577"/>
                      <a:pt x="25383" y="8711"/>
                      <a:pt x="25231" y="8711"/>
                    </a:cubicBezTo>
                    <a:cubicBezTo>
                      <a:pt x="25220" y="8711"/>
                      <a:pt x="25208" y="8710"/>
                      <a:pt x="25196" y="8708"/>
                    </a:cubicBezTo>
                    <a:cubicBezTo>
                      <a:pt x="24888" y="8683"/>
                      <a:pt x="24888" y="8156"/>
                      <a:pt x="24592" y="8105"/>
                    </a:cubicBezTo>
                    <a:cubicBezTo>
                      <a:pt x="24584" y="8104"/>
                      <a:pt x="24575" y="8104"/>
                      <a:pt x="24567" y="8104"/>
                    </a:cubicBezTo>
                    <a:cubicBezTo>
                      <a:pt x="24447" y="8104"/>
                      <a:pt x="24327" y="8183"/>
                      <a:pt x="24207" y="8195"/>
                    </a:cubicBezTo>
                    <a:cubicBezTo>
                      <a:pt x="24198" y="8195"/>
                      <a:pt x="24189" y="8195"/>
                      <a:pt x="24180" y="8195"/>
                    </a:cubicBezTo>
                    <a:cubicBezTo>
                      <a:pt x="23959" y="8195"/>
                      <a:pt x="23755" y="8044"/>
                      <a:pt x="23706" y="7822"/>
                    </a:cubicBezTo>
                    <a:cubicBezTo>
                      <a:pt x="23668" y="7604"/>
                      <a:pt x="23693" y="7386"/>
                      <a:pt x="23783" y="7180"/>
                    </a:cubicBezTo>
                    <a:cubicBezTo>
                      <a:pt x="23809" y="7065"/>
                      <a:pt x="23886" y="6962"/>
                      <a:pt x="23989" y="6898"/>
                    </a:cubicBezTo>
                    <a:cubicBezTo>
                      <a:pt x="24027" y="6879"/>
                      <a:pt x="24066" y="6871"/>
                      <a:pt x="24104" y="6871"/>
                    </a:cubicBezTo>
                    <a:cubicBezTo>
                      <a:pt x="24351" y="6871"/>
                      <a:pt x="24603" y="7194"/>
                      <a:pt x="24849" y="7194"/>
                    </a:cubicBezTo>
                    <a:cubicBezTo>
                      <a:pt x="24888" y="7194"/>
                      <a:pt x="24926" y="7186"/>
                      <a:pt x="24965" y="7167"/>
                    </a:cubicBezTo>
                    <a:cubicBezTo>
                      <a:pt x="25124" y="7088"/>
                      <a:pt x="25223" y="6846"/>
                      <a:pt x="25386" y="6846"/>
                    </a:cubicBezTo>
                    <a:cubicBezTo>
                      <a:pt x="25407" y="6846"/>
                      <a:pt x="25429" y="6850"/>
                      <a:pt x="25453" y="6859"/>
                    </a:cubicBezTo>
                    <a:cubicBezTo>
                      <a:pt x="25517" y="6885"/>
                      <a:pt x="25555" y="6962"/>
                      <a:pt x="25607" y="7013"/>
                    </a:cubicBezTo>
                    <a:cubicBezTo>
                      <a:pt x="25720" y="7134"/>
                      <a:pt x="25874" y="7197"/>
                      <a:pt x="26030" y="7197"/>
                    </a:cubicBezTo>
                    <a:cubicBezTo>
                      <a:pt x="26140" y="7197"/>
                      <a:pt x="26251" y="7167"/>
                      <a:pt x="26351" y="7103"/>
                    </a:cubicBezTo>
                    <a:cubicBezTo>
                      <a:pt x="26429" y="7039"/>
                      <a:pt x="26506" y="6962"/>
                      <a:pt x="26608" y="6962"/>
                    </a:cubicBezTo>
                    <a:cubicBezTo>
                      <a:pt x="26698" y="6975"/>
                      <a:pt x="26788" y="7090"/>
                      <a:pt x="26878" y="7167"/>
                    </a:cubicBezTo>
                    <a:cubicBezTo>
                      <a:pt x="26948" y="7225"/>
                      <a:pt x="27006" y="7247"/>
                      <a:pt x="27056" y="7247"/>
                    </a:cubicBezTo>
                    <a:cubicBezTo>
                      <a:pt x="27163" y="7247"/>
                      <a:pt x="27236" y="7147"/>
                      <a:pt x="27315" y="7077"/>
                    </a:cubicBezTo>
                    <a:cubicBezTo>
                      <a:pt x="27443" y="5370"/>
                      <a:pt x="26274" y="3841"/>
                      <a:pt x="24605" y="3495"/>
                    </a:cubicBezTo>
                    <a:cubicBezTo>
                      <a:pt x="24372" y="3451"/>
                      <a:pt x="24134" y="3428"/>
                      <a:pt x="23895" y="3428"/>
                    </a:cubicBezTo>
                    <a:cubicBezTo>
                      <a:pt x="23713" y="3428"/>
                      <a:pt x="23530" y="3441"/>
                      <a:pt x="23347" y="3469"/>
                    </a:cubicBezTo>
                    <a:cubicBezTo>
                      <a:pt x="21960" y="3687"/>
                      <a:pt x="20791" y="4650"/>
                      <a:pt x="20329" y="5986"/>
                    </a:cubicBezTo>
                    <a:cubicBezTo>
                      <a:pt x="20265" y="6217"/>
                      <a:pt x="20213" y="6448"/>
                      <a:pt x="20188" y="6692"/>
                    </a:cubicBezTo>
                    <a:cubicBezTo>
                      <a:pt x="20104" y="6659"/>
                      <a:pt x="20014" y="6645"/>
                      <a:pt x="19922" y="6645"/>
                    </a:cubicBezTo>
                    <a:cubicBezTo>
                      <a:pt x="19689" y="6645"/>
                      <a:pt x="19443" y="6736"/>
                      <a:pt x="19250" y="6846"/>
                    </a:cubicBezTo>
                    <a:cubicBezTo>
                      <a:pt x="19109" y="6911"/>
                      <a:pt x="18993" y="7052"/>
                      <a:pt x="18955" y="7206"/>
                    </a:cubicBezTo>
                    <a:cubicBezTo>
                      <a:pt x="18929" y="7206"/>
                      <a:pt x="18903" y="7193"/>
                      <a:pt x="18878" y="7193"/>
                    </a:cubicBezTo>
                    <a:cubicBezTo>
                      <a:pt x="18840" y="7184"/>
                      <a:pt x="18801" y="7180"/>
                      <a:pt x="18762" y="7180"/>
                    </a:cubicBezTo>
                    <a:cubicBezTo>
                      <a:pt x="18627" y="7180"/>
                      <a:pt x="18486" y="7229"/>
                      <a:pt x="18377" y="7309"/>
                    </a:cubicBezTo>
                    <a:cubicBezTo>
                      <a:pt x="17889" y="6782"/>
                      <a:pt x="17285" y="6384"/>
                      <a:pt x="16618" y="6127"/>
                    </a:cubicBezTo>
                    <a:cubicBezTo>
                      <a:pt x="16643" y="6012"/>
                      <a:pt x="16669" y="5896"/>
                      <a:pt x="16669" y="5768"/>
                    </a:cubicBezTo>
                    <a:cubicBezTo>
                      <a:pt x="16662" y="4936"/>
                      <a:pt x="16005" y="4481"/>
                      <a:pt x="15351" y="4481"/>
                    </a:cubicBezTo>
                    <a:cubicBezTo>
                      <a:pt x="14804" y="4481"/>
                      <a:pt x="14259" y="4800"/>
                      <a:pt x="14101" y="5485"/>
                    </a:cubicBezTo>
                    <a:cubicBezTo>
                      <a:pt x="13548" y="5408"/>
                      <a:pt x="13176" y="5395"/>
                      <a:pt x="13176" y="5395"/>
                    </a:cubicBezTo>
                    <a:cubicBezTo>
                      <a:pt x="12752" y="5421"/>
                      <a:pt x="12329" y="5459"/>
                      <a:pt x="11905" y="5536"/>
                    </a:cubicBezTo>
                    <a:cubicBezTo>
                      <a:pt x="11777" y="4906"/>
                      <a:pt x="11231" y="4481"/>
                      <a:pt x="10630" y="4481"/>
                    </a:cubicBezTo>
                    <a:cubicBezTo>
                      <a:pt x="10508" y="4481"/>
                      <a:pt x="10384" y="4498"/>
                      <a:pt x="10261" y="4535"/>
                    </a:cubicBezTo>
                    <a:cubicBezTo>
                      <a:pt x="9516" y="4753"/>
                      <a:pt x="9131" y="5562"/>
                      <a:pt x="9426" y="6268"/>
                    </a:cubicBezTo>
                    <a:cubicBezTo>
                      <a:pt x="9015" y="6461"/>
                      <a:pt x="8630" y="6705"/>
                      <a:pt x="8296" y="7013"/>
                    </a:cubicBezTo>
                    <a:cubicBezTo>
                      <a:pt x="8094" y="6830"/>
                      <a:pt x="7834" y="6738"/>
                      <a:pt x="7570" y="6738"/>
                    </a:cubicBezTo>
                    <a:cubicBezTo>
                      <a:pt x="7465" y="6738"/>
                      <a:pt x="7359" y="6753"/>
                      <a:pt x="7256" y="6782"/>
                    </a:cubicBezTo>
                    <a:cubicBezTo>
                      <a:pt x="7153" y="6500"/>
                      <a:pt x="6961" y="6268"/>
                      <a:pt x="6691" y="6127"/>
                    </a:cubicBezTo>
                    <a:cubicBezTo>
                      <a:pt x="6961" y="5845"/>
                      <a:pt x="7179" y="5524"/>
                      <a:pt x="7333" y="5177"/>
                    </a:cubicBezTo>
                    <a:cubicBezTo>
                      <a:pt x="7937" y="3854"/>
                      <a:pt x="7834" y="2788"/>
                      <a:pt x="7051" y="1530"/>
                    </a:cubicBezTo>
                    <a:cubicBezTo>
                      <a:pt x="6768" y="1055"/>
                      <a:pt x="6383" y="670"/>
                      <a:pt x="5921" y="374"/>
                    </a:cubicBezTo>
                    <a:cubicBezTo>
                      <a:pt x="5492" y="129"/>
                      <a:pt x="4992" y="1"/>
                      <a:pt x="44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4"/>
              <p:cNvSpPr/>
              <p:nvPr/>
            </p:nvSpPr>
            <p:spPr>
              <a:xfrm>
                <a:off x="1661956" y="4316380"/>
                <a:ext cx="357156" cy="328812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7993" extrusionOk="0">
                    <a:moveTo>
                      <a:pt x="4550" y="1"/>
                    </a:moveTo>
                    <a:cubicBezTo>
                      <a:pt x="4506" y="1"/>
                      <a:pt x="4462" y="2"/>
                      <a:pt x="4418" y="4"/>
                    </a:cubicBezTo>
                    <a:cubicBezTo>
                      <a:pt x="4136" y="29"/>
                      <a:pt x="4033" y="94"/>
                      <a:pt x="4097" y="350"/>
                    </a:cubicBezTo>
                    <a:cubicBezTo>
                      <a:pt x="4123" y="466"/>
                      <a:pt x="4264" y="517"/>
                      <a:pt x="4277" y="684"/>
                    </a:cubicBezTo>
                    <a:cubicBezTo>
                      <a:pt x="4290" y="838"/>
                      <a:pt x="4123" y="1005"/>
                      <a:pt x="4200" y="1185"/>
                    </a:cubicBezTo>
                    <a:cubicBezTo>
                      <a:pt x="4290" y="1352"/>
                      <a:pt x="4521" y="1365"/>
                      <a:pt x="4611" y="1519"/>
                    </a:cubicBezTo>
                    <a:cubicBezTo>
                      <a:pt x="4752" y="1789"/>
                      <a:pt x="4328" y="2084"/>
                      <a:pt x="4457" y="2367"/>
                    </a:cubicBezTo>
                    <a:cubicBezTo>
                      <a:pt x="4521" y="2482"/>
                      <a:pt x="4662" y="2521"/>
                      <a:pt x="4752" y="2623"/>
                    </a:cubicBezTo>
                    <a:cubicBezTo>
                      <a:pt x="4893" y="2803"/>
                      <a:pt x="4893" y="3073"/>
                      <a:pt x="4739" y="3240"/>
                    </a:cubicBezTo>
                    <a:cubicBezTo>
                      <a:pt x="4585" y="3407"/>
                      <a:pt x="4380" y="3522"/>
                      <a:pt x="4161" y="3561"/>
                    </a:cubicBezTo>
                    <a:cubicBezTo>
                      <a:pt x="4110" y="3587"/>
                      <a:pt x="4052" y="3599"/>
                      <a:pt x="3993" y="3599"/>
                    </a:cubicBezTo>
                    <a:cubicBezTo>
                      <a:pt x="3933" y="3599"/>
                      <a:pt x="3872" y="3587"/>
                      <a:pt x="3815" y="3561"/>
                    </a:cubicBezTo>
                    <a:cubicBezTo>
                      <a:pt x="3506" y="3394"/>
                      <a:pt x="3776" y="2778"/>
                      <a:pt x="3468" y="2598"/>
                    </a:cubicBezTo>
                    <a:cubicBezTo>
                      <a:pt x="3301" y="2495"/>
                      <a:pt x="2993" y="2585"/>
                      <a:pt x="2941" y="2392"/>
                    </a:cubicBezTo>
                    <a:cubicBezTo>
                      <a:pt x="2941" y="2315"/>
                      <a:pt x="2954" y="2238"/>
                      <a:pt x="2980" y="2174"/>
                    </a:cubicBezTo>
                    <a:cubicBezTo>
                      <a:pt x="3044" y="1904"/>
                      <a:pt x="2890" y="1622"/>
                      <a:pt x="2633" y="1519"/>
                    </a:cubicBezTo>
                    <a:cubicBezTo>
                      <a:pt x="2530" y="1493"/>
                      <a:pt x="2415" y="1481"/>
                      <a:pt x="2363" y="1391"/>
                    </a:cubicBezTo>
                    <a:cubicBezTo>
                      <a:pt x="2312" y="1301"/>
                      <a:pt x="2363" y="1172"/>
                      <a:pt x="2376" y="1057"/>
                    </a:cubicBezTo>
                    <a:cubicBezTo>
                      <a:pt x="2402" y="774"/>
                      <a:pt x="2209" y="787"/>
                      <a:pt x="2055" y="749"/>
                    </a:cubicBezTo>
                    <a:cubicBezTo>
                      <a:pt x="579" y="1622"/>
                      <a:pt x="1" y="3458"/>
                      <a:pt x="694" y="5025"/>
                    </a:cubicBezTo>
                    <a:cubicBezTo>
                      <a:pt x="861" y="5410"/>
                      <a:pt x="1105" y="5770"/>
                      <a:pt x="1400" y="6065"/>
                    </a:cubicBezTo>
                    <a:cubicBezTo>
                      <a:pt x="2126" y="6820"/>
                      <a:pt x="3123" y="7226"/>
                      <a:pt x="4140" y="7226"/>
                    </a:cubicBezTo>
                    <a:cubicBezTo>
                      <a:pt x="4491" y="7226"/>
                      <a:pt x="4843" y="7178"/>
                      <a:pt x="5189" y="7079"/>
                    </a:cubicBezTo>
                    <a:cubicBezTo>
                      <a:pt x="5420" y="7002"/>
                      <a:pt x="5651" y="6900"/>
                      <a:pt x="5856" y="6784"/>
                    </a:cubicBezTo>
                    <a:cubicBezTo>
                      <a:pt x="5933" y="7092"/>
                      <a:pt x="6242" y="7323"/>
                      <a:pt x="6524" y="7465"/>
                    </a:cubicBezTo>
                    <a:cubicBezTo>
                      <a:pt x="6604" y="7508"/>
                      <a:pt x="6693" y="7531"/>
                      <a:pt x="6783" y="7531"/>
                    </a:cubicBezTo>
                    <a:cubicBezTo>
                      <a:pt x="6851" y="7531"/>
                      <a:pt x="6920" y="7518"/>
                      <a:pt x="6986" y="7490"/>
                    </a:cubicBezTo>
                    <a:cubicBezTo>
                      <a:pt x="6999" y="7516"/>
                      <a:pt x="6999" y="7542"/>
                      <a:pt x="7012" y="7567"/>
                    </a:cubicBezTo>
                    <a:cubicBezTo>
                      <a:pt x="7168" y="7903"/>
                      <a:pt x="7581" y="7993"/>
                      <a:pt x="7928" y="7993"/>
                    </a:cubicBezTo>
                    <a:cubicBezTo>
                      <a:pt x="7953" y="7993"/>
                      <a:pt x="7977" y="7992"/>
                      <a:pt x="8001" y="7991"/>
                    </a:cubicBezTo>
                    <a:cubicBezTo>
                      <a:pt x="8489" y="7978"/>
                      <a:pt x="8682" y="7503"/>
                      <a:pt x="8399" y="7118"/>
                    </a:cubicBezTo>
                    <a:cubicBezTo>
                      <a:pt x="8179" y="6870"/>
                      <a:pt x="7882" y="6735"/>
                      <a:pt x="7575" y="6735"/>
                    </a:cubicBezTo>
                    <a:cubicBezTo>
                      <a:pt x="7469" y="6735"/>
                      <a:pt x="7362" y="6751"/>
                      <a:pt x="7256" y="6784"/>
                    </a:cubicBezTo>
                    <a:cubicBezTo>
                      <a:pt x="7153" y="6502"/>
                      <a:pt x="6961" y="6258"/>
                      <a:pt x="6691" y="6129"/>
                    </a:cubicBezTo>
                    <a:cubicBezTo>
                      <a:pt x="6961" y="5847"/>
                      <a:pt x="7166" y="5526"/>
                      <a:pt x="7333" y="5179"/>
                    </a:cubicBezTo>
                    <a:cubicBezTo>
                      <a:pt x="7924" y="3856"/>
                      <a:pt x="7834" y="2790"/>
                      <a:pt x="7038" y="1532"/>
                    </a:cubicBezTo>
                    <a:cubicBezTo>
                      <a:pt x="6768" y="1057"/>
                      <a:pt x="6383" y="659"/>
                      <a:pt x="5921" y="376"/>
                    </a:cubicBezTo>
                    <a:cubicBezTo>
                      <a:pt x="5497" y="129"/>
                      <a:pt x="5030" y="1"/>
                      <a:pt x="45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4"/>
              <p:cNvSpPr/>
              <p:nvPr/>
            </p:nvSpPr>
            <p:spPr>
              <a:xfrm>
                <a:off x="2389555" y="4457481"/>
                <a:ext cx="401379" cy="299687"/>
              </a:xfrm>
              <a:custGeom>
                <a:avLst/>
                <a:gdLst/>
                <a:ahLst/>
                <a:cxnLst/>
                <a:rect l="l" t="t" r="r" b="b"/>
                <a:pathLst>
                  <a:path w="9757" h="7285" extrusionOk="0">
                    <a:moveTo>
                      <a:pt x="6178" y="1"/>
                    </a:moveTo>
                    <a:cubicBezTo>
                      <a:pt x="6004" y="1"/>
                      <a:pt x="5831" y="14"/>
                      <a:pt x="5660" y="41"/>
                    </a:cubicBezTo>
                    <a:cubicBezTo>
                      <a:pt x="4260" y="259"/>
                      <a:pt x="3104" y="1222"/>
                      <a:pt x="2642" y="2558"/>
                    </a:cubicBezTo>
                    <a:cubicBezTo>
                      <a:pt x="2565" y="2789"/>
                      <a:pt x="2513" y="3033"/>
                      <a:pt x="2488" y="3277"/>
                    </a:cubicBezTo>
                    <a:cubicBezTo>
                      <a:pt x="2402" y="3240"/>
                      <a:pt x="2311" y="3224"/>
                      <a:pt x="2218" y="3224"/>
                    </a:cubicBezTo>
                    <a:cubicBezTo>
                      <a:pt x="1991" y="3224"/>
                      <a:pt x="1755" y="3318"/>
                      <a:pt x="1563" y="3418"/>
                    </a:cubicBezTo>
                    <a:cubicBezTo>
                      <a:pt x="1409" y="3495"/>
                      <a:pt x="1306" y="3624"/>
                      <a:pt x="1268" y="3791"/>
                    </a:cubicBezTo>
                    <a:lnTo>
                      <a:pt x="1191" y="3765"/>
                    </a:lnTo>
                    <a:cubicBezTo>
                      <a:pt x="1151" y="3757"/>
                      <a:pt x="1112" y="3754"/>
                      <a:pt x="1074" y="3754"/>
                    </a:cubicBezTo>
                    <a:cubicBezTo>
                      <a:pt x="728" y="3754"/>
                      <a:pt x="440" y="4051"/>
                      <a:pt x="266" y="4317"/>
                    </a:cubicBezTo>
                    <a:cubicBezTo>
                      <a:pt x="0" y="4722"/>
                      <a:pt x="258" y="5152"/>
                      <a:pt x="721" y="5152"/>
                    </a:cubicBezTo>
                    <a:cubicBezTo>
                      <a:pt x="728" y="5152"/>
                      <a:pt x="734" y="5152"/>
                      <a:pt x="741" y="5152"/>
                    </a:cubicBezTo>
                    <a:cubicBezTo>
                      <a:pt x="1178" y="5101"/>
                      <a:pt x="1537" y="4818"/>
                      <a:pt x="1679" y="4407"/>
                    </a:cubicBezTo>
                    <a:cubicBezTo>
                      <a:pt x="1789" y="4442"/>
                      <a:pt x="1902" y="4460"/>
                      <a:pt x="2016" y="4460"/>
                    </a:cubicBezTo>
                    <a:cubicBezTo>
                      <a:pt x="2195" y="4460"/>
                      <a:pt x="2374" y="4416"/>
                      <a:pt x="2539" y="4330"/>
                    </a:cubicBezTo>
                    <a:cubicBezTo>
                      <a:pt x="2616" y="4702"/>
                      <a:pt x="2745" y="5075"/>
                      <a:pt x="2950" y="5396"/>
                    </a:cubicBezTo>
                    <a:cubicBezTo>
                      <a:pt x="3682" y="6654"/>
                      <a:pt x="4607" y="7194"/>
                      <a:pt x="6083" y="7271"/>
                    </a:cubicBezTo>
                    <a:cubicBezTo>
                      <a:pt x="6183" y="7280"/>
                      <a:pt x="6283" y="7285"/>
                      <a:pt x="6383" y="7285"/>
                    </a:cubicBezTo>
                    <a:cubicBezTo>
                      <a:pt x="6825" y="7285"/>
                      <a:pt x="7267" y="7194"/>
                      <a:pt x="7676" y="7027"/>
                    </a:cubicBezTo>
                    <a:cubicBezTo>
                      <a:pt x="8151" y="6808"/>
                      <a:pt x="8562" y="6462"/>
                      <a:pt x="8844" y="6025"/>
                    </a:cubicBezTo>
                    <a:cubicBezTo>
                      <a:pt x="8986" y="5768"/>
                      <a:pt x="8998" y="5653"/>
                      <a:pt x="8754" y="5550"/>
                    </a:cubicBezTo>
                    <a:cubicBezTo>
                      <a:pt x="8727" y="5541"/>
                      <a:pt x="8700" y="5538"/>
                      <a:pt x="8672" y="5538"/>
                    </a:cubicBezTo>
                    <a:cubicBezTo>
                      <a:pt x="8629" y="5538"/>
                      <a:pt x="8585" y="5544"/>
                      <a:pt x="8541" y="5544"/>
                    </a:cubicBezTo>
                    <a:cubicBezTo>
                      <a:pt x="8489" y="5544"/>
                      <a:pt x="8435" y="5536"/>
                      <a:pt x="8382" y="5499"/>
                    </a:cubicBezTo>
                    <a:cubicBezTo>
                      <a:pt x="8241" y="5422"/>
                      <a:pt x="8202" y="5190"/>
                      <a:pt x="8010" y="5165"/>
                    </a:cubicBezTo>
                    <a:cubicBezTo>
                      <a:pt x="7991" y="5161"/>
                      <a:pt x="7973" y="5159"/>
                      <a:pt x="7955" y="5159"/>
                    </a:cubicBezTo>
                    <a:cubicBezTo>
                      <a:pt x="7796" y="5159"/>
                      <a:pt x="7669" y="5294"/>
                      <a:pt x="7526" y="5294"/>
                    </a:cubicBezTo>
                    <a:cubicBezTo>
                      <a:pt x="7520" y="5294"/>
                      <a:pt x="7515" y="5294"/>
                      <a:pt x="7509" y="5293"/>
                    </a:cubicBezTo>
                    <a:cubicBezTo>
                      <a:pt x="7201" y="5255"/>
                      <a:pt x="7201" y="4728"/>
                      <a:pt x="6905" y="4690"/>
                    </a:cubicBezTo>
                    <a:cubicBezTo>
                      <a:pt x="6888" y="4686"/>
                      <a:pt x="6871" y="4685"/>
                      <a:pt x="6854" y="4685"/>
                    </a:cubicBezTo>
                    <a:cubicBezTo>
                      <a:pt x="6735" y="4685"/>
                      <a:pt x="6632" y="4755"/>
                      <a:pt x="6520" y="4767"/>
                    </a:cubicBezTo>
                    <a:cubicBezTo>
                      <a:pt x="6511" y="4767"/>
                      <a:pt x="6502" y="4767"/>
                      <a:pt x="6493" y="4767"/>
                    </a:cubicBezTo>
                    <a:cubicBezTo>
                      <a:pt x="6272" y="4767"/>
                      <a:pt x="6068" y="4617"/>
                      <a:pt x="6019" y="4407"/>
                    </a:cubicBezTo>
                    <a:cubicBezTo>
                      <a:pt x="5981" y="4189"/>
                      <a:pt x="6006" y="3958"/>
                      <a:pt x="6096" y="3765"/>
                    </a:cubicBezTo>
                    <a:cubicBezTo>
                      <a:pt x="6122" y="3637"/>
                      <a:pt x="6186" y="3534"/>
                      <a:pt x="6302" y="3470"/>
                    </a:cubicBezTo>
                    <a:cubicBezTo>
                      <a:pt x="6338" y="3454"/>
                      <a:pt x="6374" y="3447"/>
                      <a:pt x="6411" y="3447"/>
                    </a:cubicBezTo>
                    <a:cubicBezTo>
                      <a:pt x="6661" y="3447"/>
                      <a:pt x="6918" y="3775"/>
                      <a:pt x="7169" y="3775"/>
                    </a:cubicBezTo>
                    <a:cubicBezTo>
                      <a:pt x="7205" y="3775"/>
                      <a:pt x="7241" y="3768"/>
                      <a:pt x="7278" y="3752"/>
                    </a:cubicBezTo>
                    <a:cubicBezTo>
                      <a:pt x="7437" y="3672"/>
                      <a:pt x="7536" y="3431"/>
                      <a:pt x="7699" y="3431"/>
                    </a:cubicBezTo>
                    <a:cubicBezTo>
                      <a:pt x="7720" y="3431"/>
                      <a:pt x="7742" y="3435"/>
                      <a:pt x="7766" y="3444"/>
                    </a:cubicBezTo>
                    <a:cubicBezTo>
                      <a:pt x="7830" y="3470"/>
                      <a:pt x="7868" y="3534"/>
                      <a:pt x="7920" y="3598"/>
                    </a:cubicBezTo>
                    <a:cubicBezTo>
                      <a:pt x="8032" y="3725"/>
                      <a:pt x="8183" y="3791"/>
                      <a:pt x="8339" y="3791"/>
                    </a:cubicBezTo>
                    <a:cubicBezTo>
                      <a:pt x="8450" y="3791"/>
                      <a:pt x="8563" y="3758"/>
                      <a:pt x="8664" y="3688"/>
                    </a:cubicBezTo>
                    <a:cubicBezTo>
                      <a:pt x="8736" y="3640"/>
                      <a:pt x="8808" y="3558"/>
                      <a:pt x="8901" y="3558"/>
                    </a:cubicBezTo>
                    <a:cubicBezTo>
                      <a:pt x="8908" y="3558"/>
                      <a:pt x="8915" y="3559"/>
                      <a:pt x="8921" y="3560"/>
                    </a:cubicBezTo>
                    <a:cubicBezTo>
                      <a:pt x="9011" y="3560"/>
                      <a:pt x="9101" y="3688"/>
                      <a:pt x="9191" y="3765"/>
                    </a:cubicBezTo>
                    <a:cubicBezTo>
                      <a:pt x="9257" y="3818"/>
                      <a:pt x="9313" y="3839"/>
                      <a:pt x="9363" y="3839"/>
                    </a:cubicBezTo>
                    <a:cubicBezTo>
                      <a:pt x="9470" y="3839"/>
                      <a:pt x="9549" y="3745"/>
                      <a:pt x="9628" y="3675"/>
                    </a:cubicBezTo>
                    <a:cubicBezTo>
                      <a:pt x="9756" y="1954"/>
                      <a:pt x="8587" y="413"/>
                      <a:pt x="6905" y="80"/>
                    </a:cubicBezTo>
                    <a:cubicBezTo>
                      <a:pt x="6665" y="27"/>
                      <a:pt x="6421" y="1"/>
                      <a:pt x="61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4"/>
              <p:cNvSpPr/>
              <p:nvPr/>
            </p:nvSpPr>
            <p:spPr>
              <a:xfrm>
                <a:off x="2346608" y="4757538"/>
                <a:ext cx="99347" cy="12008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919" extrusionOk="0">
                    <a:moveTo>
                      <a:pt x="1153" y="1"/>
                    </a:moveTo>
                    <a:cubicBezTo>
                      <a:pt x="1071" y="1"/>
                      <a:pt x="987" y="27"/>
                      <a:pt x="912" y="79"/>
                    </a:cubicBezTo>
                    <a:cubicBezTo>
                      <a:pt x="694" y="221"/>
                      <a:pt x="501" y="413"/>
                      <a:pt x="347" y="619"/>
                    </a:cubicBezTo>
                    <a:cubicBezTo>
                      <a:pt x="0" y="1068"/>
                      <a:pt x="630" y="1222"/>
                      <a:pt x="1105" y="1608"/>
                    </a:cubicBezTo>
                    <a:cubicBezTo>
                      <a:pt x="1558" y="1998"/>
                      <a:pt x="1271" y="2919"/>
                      <a:pt x="1646" y="2919"/>
                    </a:cubicBezTo>
                    <a:cubicBezTo>
                      <a:pt x="1654" y="2919"/>
                      <a:pt x="1662" y="2918"/>
                      <a:pt x="1670" y="2917"/>
                    </a:cubicBezTo>
                    <a:cubicBezTo>
                      <a:pt x="2068" y="2892"/>
                      <a:pt x="2414" y="2108"/>
                      <a:pt x="2222" y="1145"/>
                    </a:cubicBezTo>
                    <a:cubicBezTo>
                      <a:pt x="2132" y="645"/>
                      <a:pt x="1798" y="234"/>
                      <a:pt x="1323" y="41"/>
                    </a:cubicBezTo>
                    <a:cubicBezTo>
                      <a:pt x="1269" y="14"/>
                      <a:pt x="1211" y="1"/>
                      <a:pt x="1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4"/>
              <p:cNvSpPr/>
              <p:nvPr/>
            </p:nvSpPr>
            <p:spPr>
              <a:xfrm>
                <a:off x="2270545" y="4791353"/>
                <a:ext cx="96714" cy="132298"/>
              </a:xfrm>
              <a:custGeom>
                <a:avLst/>
                <a:gdLst/>
                <a:ahLst/>
                <a:cxnLst/>
                <a:rect l="l" t="t" r="r" b="b"/>
                <a:pathLst>
                  <a:path w="2351" h="3216" extrusionOk="0">
                    <a:moveTo>
                      <a:pt x="1342" y="1"/>
                    </a:moveTo>
                    <a:cubicBezTo>
                      <a:pt x="1278" y="1"/>
                      <a:pt x="1215" y="14"/>
                      <a:pt x="1156" y="41"/>
                    </a:cubicBezTo>
                    <a:cubicBezTo>
                      <a:pt x="899" y="156"/>
                      <a:pt x="655" y="310"/>
                      <a:pt x="437" y="503"/>
                    </a:cubicBezTo>
                    <a:cubicBezTo>
                      <a:pt x="0" y="914"/>
                      <a:pt x="629" y="1197"/>
                      <a:pt x="1053" y="1710"/>
                    </a:cubicBezTo>
                    <a:cubicBezTo>
                      <a:pt x="1477" y="2211"/>
                      <a:pt x="963" y="3148"/>
                      <a:pt x="1400" y="3213"/>
                    </a:cubicBezTo>
                    <a:cubicBezTo>
                      <a:pt x="1414" y="3214"/>
                      <a:pt x="1427" y="3215"/>
                      <a:pt x="1441" y="3215"/>
                    </a:cubicBezTo>
                    <a:cubicBezTo>
                      <a:pt x="1868" y="3215"/>
                      <a:pt x="2350" y="2460"/>
                      <a:pt x="2350" y="1428"/>
                    </a:cubicBezTo>
                    <a:cubicBezTo>
                      <a:pt x="2337" y="876"/>
                      <a:pt x="2055" y="375"/>
                      <a:pt x="1605" y="79"/>
                    </a:cubicBezTo>
                    <a:cubicBezTo>
                      <a:pt x="1523" y="27"/>
                      <a:pt x="1432" y="1"/>
                      <a:pt x="1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4"/>
              <p:cNvSpPr/>
              <p:nvPr/>
            </p:nvSpPr>
            <p:spPr>
              <a:xfrm>
                <a:off x="2408396" y="4710025"/>
                <a:ext cx="104654" cy="102309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2487" extrusionOk="0">
                    <a:moveTo>
                      <a:pt x="792" y="0"/>
                    </a:moveTo>
                    <a:cubicBezTo>
                      <a:pt x="661" y="0"/>
                      <a:pt x="534" y="74"/>
                      <a:pt x="463" y="181"/>
                    </a:cubicBezTo>
                    <a:cubicBezTo>
                      <a:pt x="322" y="387"/>
                      <a:pt x="219" y="618"/>
                      <a:pt x="142" y="875"/>
                    </a:cubicBezTo>
                    <a:cubicBezTo>
                      <a:pt x="1" y="1389"/>
                      <a:pt x="630" y="1312"/>
                      <a:pt x="1182" y="1491"/>
                    </a:cubicBezTo>
                    <a:cubicBezTo>
                      <a:pt x="1702" y="1657"/>
                      <a:pt x="1787" y="2487"/>
                      <a:pt x="2078" y="2487"/>
                    </a:cubicBezTo>
                    <a:cubicBezTo>
                      <a:pt x="2103" y="2487"/>
                      <a:pt x="2130" y="2480"/>
                      <a:pt x="2158" y="2467"/>
                    </a:cubicBezTo>
                    <a:cubicBezTo>
                      <a:pt x="2505" y="2300"/>
                      <a:pt x="2543" y="1466"/>
                      <a:pt x="2030" y="669"/>
                    </a:cubicBezTo>
                    <a:cubicBezTo>
                      <a:pt x="1760" y="259"/>
                      <a:pt x="1311" y="2"/>
                      <a:pt x="823" y="2"/>
                    </a:cubicBezTo>
                    <a:cubicBezTo>
                      <a:pt x="812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4"/>
              <p:cNvSpPr/>
              <p:nvPr/>
            </p:nvSpPr>
            <p:spPr>
              <a:xfrm>
                <a:off x="1962548" y="4757538"/>
                <a:ext cx="98812" cy="12008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919" extrusionOk="0">
                    <a:moveTo>
                      <a:pt x="1253" y="1"/>
                    </a:moveTo>
                    <a:cubicBezTo>
                      <a:pt x="1193" y="1"/>
                      <a:pt x="1133" y="14"/>
                      <a:pt x="1079" y="41"/>
                    </a:cubicBezTo>
                    <a:cubicBezTo>
                      <a:pt x="617" y="234"/>
                      <a:pt x="270" y="645"/>
                      <a:pt x="180" y="1145"/>
                    </a:cubicBezTo>
                    <a:cubicBezTo>
                      <a:pt x="0" y="2108"/>
                      <a:pt x="334" y="2892"/>
                      <a:pt x="745" y="2917"/>
                    </a:cubicBezTo>
                    <a:cubicBezTo>
                      <a:pt x="753" y="2918"/>
                      <a:pt x="761" y="2919"/>
                      <a:pt x="768" y="2919"/>
                    </a:cubicBezTo>
                    <a:cubicBezTo>
                      <a:pt x="1131" y="2919"/>
                      <a:pt x="845" y="1998"/>
                      <a:pt x="1310" y="1608"/>
                    </a:cubicBezTo>
                    <a:cubicBezTo>
                      <a:pt x="1773" y="1222"/>
                      <a:pt x="2402" y="1068"/>
                      <a:pt x="2068" y="619"/>
                    </a:cubicBezTo>
                    <a:cubicBezTo>
                      <a:pt x="1901" y="413"/>
                      <a:pt x="1708" y="221"/>
                      <a:pt x="1490" y="79"/>
                    </a:cubicBezTo>
                    <a:cubicBezTo>
                      <a:pt x="1423" y="27"/>
                      <a:pt x="1338" y="1"/>
                      <a:pt x="12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4"/>
              <p:cNvSpPr/>
              <p:nvPr/>
            </p:nvSpPr>
            <p:spPr>
              <a:xfrm>
                <a:off x="2040750" y="4791353"/>
                <a:ext cx="97208" cy="132298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3216" extrusionOk="0">
                    <a:moveTo>
                      <a:pt x="1012" y="1"/>
                    </a:moveTo>
                    <a:cubicBezTo>
                      <a:pt x="921" y="1"/>
                      <a:pt x="833" y="27"/>
                      <a:pt x="758" y="79"/>
                    </a:cubicBezTo>
                    <a:cubicBezTo>
                      <a:pt x="295" y="375"/>
                      <a:pt x="13" y="876"/>
                      <a:pt x="13" y="1428"/>
                    </a:cubicBezTo>
                    <a:cubicBezTo>
                      <a:pt x="0" y="2460"/>
                      <a:pt x="494" y="3215"/>
                      <a:pt x="922" y="3215"/>
                    </a:cubicBezTo>
                    <a:cubicBezTo>
                      <a:pt x="935" y="3215"/>
                      <a:pt x="949" y="3214"/>
                      <a:pt x="963" y="3213"/>
                    </a:cubicBezTo>
                    <a:cubicBezTo>
                      <a:pt x="1400" y="3148"/>
                      <a:pt x="873" y="2224"/>
                      <a:pt x="1310" y="1710"/>
                    </a:cubicBezTo>
                    <a:cubicBezTo>
                      <a:pt x="1734" y="1197"/>
                      <a:pt x="2363" y="914"/>
                      <a:pt x="1913" y="503"/>
                    </a:cubicBezTo>
                    <a:cubicBezTo>
                      <a:pt x="1708" y="310"/>
                      <a:pt x="1464" y="156"/>
                      <a:pt x="1207" y="41"/>
                    </a:cubicBezTo>
                    <a:cubicBezTo>
                      <a:pt x="1143" y="14"/>
                      <a:pt x="1076" y="1"/>
                      <a:pt x="10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4"/>
              <p:cNvSpPr/>
              <p:nvPr/>
            </p:nvSpPr>
            <p:spPr>
              <a:xfrm>
                <a:off x="1895453" y="4710025"/>
                <a:ext cx="104119" cy="102309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487" extrusionOk="0">
                    <a:moveTo>
                      <a:pt x="1739" y="0"/>
                    </a:moveTo>
                    <a:cubicBezTo>
                      <a:pt x="1729" y="0"/>
                      <a:pt x="1719" y="1"/>
                      <a:pt x="1709" y="2"/>
                    </a:cubicBezTo>
                    <a:cubicBezTo>
                      <a:pt x="1221" y="2"/>
                      <a:pt x="771" y="259"/>
                      <a:pt x="514" y="669"/>
                    </a:cubicBezTo>
                    <a:cubicBezTo>
                      <a:pt x="1" y="1466"/>
                      <a:pt x="26" y="2300"/>
                      <a:pt x="373" y="2467"/>
                    </a:cubicBezTo>
                    <a:cubicBezTo>
                      <a:pt x="401" y="2480"/>
                      <a:pt x="428" y="2487"/>
                      <a:pt x="453" y="2487"/>
                    </a:cubicBezTo>
                    <a:cubicBezTo>
                      <a:pt x="746" y="2487"/>
                      <a:pt x="840" y="1657"/>
                      <a:pt x="1349" y="1491"/>
                    </a:cubicBezTo>
                    <a:cubicBezTo>
                      <a:pt x="1914" y="1312"/>
                      <a:pt x="2530" y="1389"/>
                      <a:pt x="2389" y="875"/>
                    </a:cubicBezTo>
                    <a:cubicBezTo>
                      <a:pt x="2312" y="618"/>
                      <a:pt x="2209" y="387"/>
                      <a:pt x="2068" y="181"/>
                    </a:cubicBezTo>
                    <a:cubicBezTo>
                      <a:pt x="1997" y="74"/>
                      <a:pt x="1870" y="0"/>
                      <a:pt x="1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4"/>
              <p:cNvSpPr/>
              <p:nvPr/>
            </p:nvSpPr>
            <p:spPr>
              <a:xfrm>
                <a:off x="1950125" y="4538399"/>
                <a:ext cx="507719" cy="297548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7233" extrusionOk="0">
                    <a:moveTo>
                      <a:pt x="6171" y="0"/>
                    </a:moveTo>
                    <a:cubicBezTo>
                      <a:pt x="6171" y="0"/>
                      <a:pt x="1099" y="141"/>
                      <a:pt x="367" y="3108"/>
                    </a:cubicBezTo>
                    <a:cubicBezTo>
                      <a:pt x="0" y="4598"/>
                      <a:pt x="442" y="7232"/>
                      <a:pt x="5895" y="7232"/>
                    </a:cubicBezTo>
                    <a:cubicBezTo>
                      <a:pt x="5986" y="7232"/>
                      <a:pt x="6078" y="7231"/>
                      <a:pt x="6171" y="7230"/>
                    </a:cubicBezTo>
                    <a:cubicBezTo>
                      <a:pt x="6264" y="7231"/>
                      <a:pt x="6356" y="7232"/>
                      <a:pt x="6447" y="7232"/>
                    </a:cubicBezTo>
                    <a:cubicBezTo>
                      <a:pt x="11900" y="7232"/>
                      <a:pt x="12342" y="4598"/>
                      <a:pt x="11988" y="3108"/>
                    </a:cubicBezTo>
                    <a:cubicBezTo>
                      <a:pt x="11256" y="141"/>
                      <a:pt x="6171" y="0"/>
                      <a:pt x="61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4"/>
              <p:cNvSpPr/>
              <p:nvPr/>
            </p:nvSpPr>
            <p:spPr>
              <a:xfrm>
                <a:off x="1950659" y="4538378"/>
                <a:ext cx="507719" cy="297548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7233" extrusionOk="0">
                    <a:moveTo>
                      <a:pt x="6171" y="0"/>
                    </a:moveTo>
                    <a:cubicBezTo>
                      <a:pt x="6171" y="0"/>
                      <a:pt x="1099" y="141"/>
                      <a:pt x="367" y="3108"/>
                    </a:cubicBezTo>
                    <a:cubicBezTo>
                      <a:pt x="0" y="4598"/>
                      <a:pt x="442" y="7232"/>
                      <a:pt x="5895" y="7232"/>
                    </a:cubicBezTo>
                    <a:cubicBezTo>
                      <a:pt x="5986" y="7232"/>
                      <a:pt x="6078" y="7231"/>
                      <a:pt x="6171" y="7230"/>
                    </a:cubicBezTo>
                    <a:cubicBezTo>
                      <a:pt x="6264" y="7231"/>
                      <a:pt x="6356" y="7232"/>
                      <a:pt x="6447" y="7232"/>
                    </a:cubicBezTo>
                    <a:cubicBezTo>
                      <a:pt x="11900" y="7232"/>
                      <a:pt x="12342" y="4598"/>
                      <a:pt x="11988" y="3108"/>
                    </a:cubicBezTo>
                    <a:cubicBezTo>
                      <a:pt x="11256" y="141"/>
                      <a:pt x="6171" y="0"/>
                      <a:pt x="6171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4"/>
              <p:cNvSpPr/>
              <p:nvPr/>
            </p:nvSpPr>
            <p:spPr>
              <a:xfrm>
                <a:off x="2240432" y="4500347"/>
                <a:ext cx="107245" cy="106752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2595" extrusionOk="0">
                    <a:moveTo>
                      <a:pt x="1310" y="1"/>
                    </a:moveTo>
                    <a:cubicBezTo>
                      <a:pt x="591" y="1"/>
                      <a:pt x="0" y="578"/>
                      <a:pt x="0" y="1298"/>
                    </a:cubicBezTo>
                    <a:cubicBezTo>
                      <a:pt x="0" y="2017"/>
                      <a:pt x="591" y="2595"/>
                      <a:pt x="1310" y="2595"/>
                    </a:cubicBezTo>
                    <a:cubicBezTo>
                      <a:pt x="2029" y="2595"/>
                      <a:pt x="2607" y="2017"/>
                      <a:pt x="2607" y="1298"/>
                    </a:cubicBezTo>
                    <a:cubicBezTo>
                      <a:pt x="2607" y="578"/>
                      <a:pt x="2029" y="1"/>
                      <a:pt x="13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4"/>
              <p:cNvSpPr/>
              <p:nvPr/>
            </p:nvSpPr>
            <p:spPr>
              <a:xfrm>
                <a:off x="2259437" y="4518859"/>
                <a:ext cx="81411" cy="69851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1698" extrusionOk="0">
                    <a:moveTo>
                      <a:pt x="848" y="0"/>
                    </a:moveTo>
                    <a:cubicBezTo>
                      <a:pt x="373" y="0"/>
                      <a:pt x="0" y="385"/>
                      <a:pt x="0" y="848"/>
                    </a:cubicBezTo>
                    <a:cubicBezTo>
                      <a:pt x="0" y="1361"/>
                      <a:pt x="419" y="1697"/>
                      <a:pt x="852" y="1697"/>
                    </a:cubicBezTo>
                    <a:cubicBezTo>
                      <a:pt x="1059" y="1697"/>
                      <a:pt x="1269" y="1621"/>
                      <a:pt x="1439" y="1451"/>
                    </a:cubicBezTo>
                    <a:cubicBezTo>
                      <a:pt x="1978" y="912"/>
                      <a:pt x="1593" y="0"/>
                      <a:pt x="8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4"/>
              <p:cNvSpPr/>
              <p:nvPr/>
            </p:nvSpPr>
            <p:spPr>
              <a:xfrm>
                <a:off x="2295350" y="4526222"/>
                <a:ext cx="28591" cy="24436"/>
              </a:xfrm>
              <a:custGeom>
                <a:avLst/>
                <a:gdLst/>
                <a:ahLst/>
                <a:cxnLst/>
                <a:rect l="l" t="t" r="r" b="b"/>
                <a:pathLst>
                  <a:path w="695" h="594" extrusionOk="0">
                    <a:moveTo>
                      <a:pt x="296" y="1"/>
                    </a:moveTo>
                    <a:cubicBezTo>
                      <a:pt x="129" y="1"/>
                      <a:pt x="1" y="129"/>
                      <a:pt x="1" y="296"/>
                    </a:cubicBezTo>
                    <a:cubicBezTo>
                      <a:pt x="1" y="477"/>
                      <a:pt x="145" y="594"/>
                      <a:pt x="294" y="594"/>
                    </a:cubicBezTo>
                    <a:cubicBezTo>
                      <a:pt x="367" y="594"/>
                      <a:pt x="442" y="565"/>
                      <a:pt x="501" y="502"/>
                    </a:cubicBezTo>
                    <a:cubicBezTo>
                      <a:pt x="694" y="322"/>
                      <a:pt x="553" y="1"/>
                      <a:pt x="2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4"/>
              <p:cNvSpPr/>
              <p:nvPr/>
            </p:nvSpPr>
            <p:spPr>
              <a:xfrm>
                <a:off x="2045481" y="4500347"/>
                <a:ext cx="125264" cy="107204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606" extrusionOk="0">
                    <a:moveTo>
                      <a:pt x="1298" y="1"/>
                    </a:moveTo>
                    <a:cubicBezTo>
                      <a:pt x="578" y="1"/>
                      <a:pt x="1" y="578"/>
                      <a:pt x="1" y="1298"/>
                    </a:cubicBezTo>
                    <a:cubicBezTo>
                      <a:pt x="1" y="2081"/>
                      <a:pt x="644" y="2605"/>
                      <a:pt x="1314" y="2605"/>
                    </a:cubicBezTo>
                    <a:cubicBezTo>
                      <a:pt x="1633" y="2605"/>
                      <a:pt x="1958" y="2487"/>
                      <a:pt x="2222" y="2222"/>
                    </a:cubicBezTo>
                    <a:cubicBezTo>
                      <a:pt x="3044" y="1400"/>
                      <a:pt x="2466" y="1"/>
                      <a:pt x="1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4"/>
              <p:cNvSpPr/>
              <p:nvPr/>
            </p:nvSpPr>
            <p:spPr>
              <a:xfrm>
                <a:off x="2064487" y="4518859"/>
                <a:ext cx="81411" cy="69851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1698" extrusionOk="0">
                    <a:moveTo>
                      <a:pt x="836" y="0"/>
                    </a:moveTo>
                    <a:cubicBezTo>
                      <a:pt x="373" y="0"/>
                      <a:pt x="1" y="385"/>
                      <a:pt x="1" y="848"/>
                    </a:cubicBezTo>
                    <a:cubicBezTo>
                      <a:pt x="1" y="1361"/>
                      <a:pt x="419" y="1697"/>
                      <a:pt x="853" y="1697"/>
                    </a:cubicBezTo>
                    <a:cubicBezTo>
                      <a:pt x="1059" y="1697"/>
                      <a:pt x="1269" y="1621"/>
                      <a:pt x="1439" y="1451"/>
                    </a:cubicBezTo>
                    <a:cubicBezTo>
                      <a:pt x="1978" y="912"/>
                      <a:pt x="1593" y="0"/>
                      <a:pt x="8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4"/>
              <p:cNvSpPr/>
              <p:nvPr/>
            </p:nvSpPr>
            <p:spPr>
              <a:xfrm>
                <a:off x="2099906" y="4526222"/>
                <a:ext cx="28549" cy="24436"/>
              </a:xfrm>
              <a:custGeom>
                <a:avLst/>
                <a:gdLst/>
                <a:ahLst/>
                <a:cxnLst/>
                <a:rect l="l" t="t" r="r" b="b"/>
                <a:pathLst>
                  <a:path w="694" h="594" extrusionOk="0">
                    <a:moveTo>
                      <a:pt x="296" y="1"/>
                    </a:moveTo>
                    <a:cubicBezTo>
                      <a:pt x="129" y="1"/>
                      <a:pt x="0" y="129"/>
                      <a:pt x="0" y="296"/>
                    </a:cubicBezTo>
                    <a:cubicBezTo>
                      <a:pt x="0" y="477"/>
                      <a:pt x="144" y="594"/>
                      <a:pt x="297" y="594"/>
                    </a:cubicBezTo>
                    <a:cubicBezTo>
                      <a:pt x="373" y="594"/>
                      <a:pt x="450" y="565"/>
                      <a:pt x="514" y="502"/>
                    </a:cubicBezTo>
                    <a:cubicBezTo>
                      <a:pt x="694" y="322"/>
                      <a:pt x="565" y="1"/>
                      <a:pt x="2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4"/>
              <p:cNvSpPr/>
              <p:nvPr/>
            </p:nvSpPr>
            <p:spPr>
              <a:xfrm>
                <a:off x="2099896" y="4646630"/>
                <a:ext cx="237334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5068" h="1041" extrusionOk="0">
                    <a:moveTo>
                      <a:pt x="4873" y="0"/>
                    </a:moveTo>
                    <a:cubicBezTo>
                      <a:pt x="4851" y="0"/>
                      <a:pt x="4829" y="7"/>
                      <a:pt x="4807" y="21"/>
                    </a:cubicBezTo>
                    <a:cubicBezTo>
                      <a:pt x="4139" y="457"/>
                      <a:pt x="3369" y="701"/>
                      <a:pt x="2560" y="753"/>
                    </a:cubicBezTo>
                    <a:cubicBezTo>
                      <a:pt x="2405" y="765"/>
                      <a:pt x="2248" y="773"/>
                      <a:pt x="2091" y="773"/>
                    </a:cubicBezTo>
                    <a:cubicBezTo>
                      <a:pt x="1449" y="773"/>
                      <a:pt x="797" y="654"/>
                      <a:pt x="261" y="303"/>
                    </a:cubicBezTo>
                    <a:cubicBezTo>
                      <a:pt x="239" y="289"/>
                      <a:pt x="217" y="283"/>
                      <a:pt x="195" y="283"/>
                    </a:cubicBezTo>
                    <a:cubicBezTo>
                      <a:pt x="82" y="283"/>
                      <a:pt x="1" y="461"/>
                      <a:pt x="120" y="547"/>
                    </a:cubicBezTo>
                    <a:lnTo>
                      <a:pt x="133" y="534"/>
                    </a:lnTo>
                    <a:cubicBezTo>
                      <a:pt x="709" y="912"/>
                      <a:pt x="1422" y="1041"/>
                      <a:pt x="2111" y="1041"/>
                    </a:cubicBezTo>
                    <a:cubicBezTo>
                      <a:pt x="2266" y="1041"/>
                      <a:pt x="2421" y="1034"/>
                      <a:pt x="2572" y="1022"/>
                    </a:cubicBezTo>
                    <a:cubicBezTo>
                      <a:pt x="3394" y="958"/>
                      <a:pt x="4255" y="727"/>
                      <a:pt x="4948" y="252"/>
                    </a:cubicBezTo>
                    <a:cubicBezTo>
                      <a:pt x="5067" y="176"/>
                      <a:pt x="4986" y="0"/>
                      <a:pt x="48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6" name="Google Shape;1886;p34"/>
            <p:cNvSpPr/>
            <p:nvPr/>
          </p:nvSpPr>
          <p:spPr>
            <a:xfrm>
              <a:off x="2010750" y="4652875"/>
              <a:ext cx="65400" cy="65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4"/>
            <p:cNvSpPr/>
            <p:nvPr/>
          </p:nvSpPr>
          <p:spPr>
            <a:xfrm>
              <a:off x="2336975" y="4662400"/>
              <a:ext cx="65400" cy="65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BCFCA28-D854-937F-CF33-E870D590D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736" y="121920"/>
            <a:ext cx="1278527" cy="514350"/>
          </a:xfrm>
          <a:prstGeom prst="rect">
            <a:avLst/>
          </a:prstGeom>
        </p:spPr>
      </p:pic>
      <p:sp>
        <p:nvSpPr>
          <p:cNvPr id="2" name="Google Shape;1489;p30">
            <a:extLst>
              <a:ext uri="{FF2B5EF4-FFF2-40B4-BE49-F238E27FC236}">
                <a16:creationId xmlns:a16="http://schemas.microsoft.com/office/drawing/2014/main" id="{E67689F9-EDED-E32A-667D-A7AE4BCACEFF}"/>
              </a:ext>
            </a:extLst>
          </p:cNvPr>
          <p:cNvSpPr txBox="1">
            <a:spLocks/>
          </p:cNvSpPr>
          <p:nvPr/>
        </p:nvSpPr>
        <p:spPr>
          <a:xfrm>
            <a:off x="1633089" y="1325254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1 225</a:t>
            </a:r>
          </a:p>
        </p:txBody>
      </p:sp>
      <p:sp>
        <p:nvSpPr>
          <p:cNvPr id="3" name="Google Shape;1489;p30">
            <a:extLst>
              <a:ext uri="{FF2B5EF4-FFF2-40B4-BE49-F238E27FC236}">
                <a16:creationId xmlns:a16="http://schemas.microsoft.com/office/drawing/2014/main" id="{FE8B5792-7106-0A4B-CA1B-935BE2AB6976}"/>
              </a:ext>
            </a:extLst>
          </p:cNvPr>
          <p:cNvSpPr txBox="1">
            <a:spLocks/>
          </p:cNvSpPr>
          <p:nvPr/>
        </p:nvSpPr>
        <p:spPr>
          <a:xfrm>
            <a:off x="2428204" y="1984384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3</a:t>
            </a:r>
          </a:p>
        </p:txBody>
      </p:sp>
      <p:sp>
        <p:nvSpPr>
          <p:cNvPr id="4" name="Google Shape;1489;p30">
            <a:extLst>
              <a:ext uri="{FF2B5EF4-FFF2-40B4-BE49-F238E27FC236}">
                <a16:creationId xmlns:a16="http://schemas.microsoft.com/office/drawing/2014/main" id="{29D5E24E-74EE-6AE4-55B1-2AD209F437DB}"/>
              </a:ext>
            </a:extLst>
          </p:cNvPr>
          <p:cNvSpPr txBox="1">
            <a:spLocks/>
          </p:cNvSpPr>
          <p:nvPr/>
        </p:nvSpPr>
        <p:spPr>
          <a:xfrm>
            <a:off x="1461639" y="1756419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x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ECCE42-E276-C563-C695-67D5F20FE4E2}"/>
              </a:ext>
            </a:extLst>
          </p:cNvPr>
          <p:cNvCxnSpPr/>
          <p:nvPr/>
        </p:nvCxnSpPr>
        <p:spPr>
          <a:xfrm>
            <a:off x="1461639" y="2592714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489;p30">
            <a:extLst>
              <a:ext uri="{FF2B5EF4-FFF2-40B4-BE49-F238E27FC236}">
                <a16:creationId xmlns:a16="http://schemas.microsoft.com/office/drawing/2014/main" id="{320E905A-6992-C9F2-AC65-5FE512D2068D}"/>
              </a:ext>
            </a:extLst>
          </p:cNvPr>
          <p:cNvSpPr txBox="1">
            <a:spLocks/>
          </p:cNvSpPr>
          <p:nvPr/>
        </p:nvSpPr>
        <p:spPr>
          <a:xfrm>
            <a:off x="2428204" y="2604779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5</a:t>
            </a:r>
          </a:p>
        </p:txBody>
      </p:sp>
      <p:sp>
        <p:nvSpPr>
          <p:cNvPr id="8" name="Google Shape;1489;p30">
            <a:extLst>
              <a:ext uri="{FF2B5EF4-FFF2-40B4-BE49-F238E27FC236}">
                <a16:creationId xmlns:a16="http://schemas.microsoft.com/office/drawing/2014/main" id="{B068ECCC-FBED-ABDD-FD3C-D4C748A0598C}"/>
              </a:ext>
            </a:extLst>
          </p:cNvPr>
          <p:cNvSpPr txBox="1">
            <a:spLocks/>
          </p:cNvSpPr>
          <p:nvPr/>
        </p:nvSpPr>
        <p:spPr>
          <a:xfrm>
            <a:off x="2205271" y="2604779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7</a:t>
            </a:r>
          </a:p>
        </p:txBody>
      </p:sp>
      <p:sp>
        <p:nvSpPr>
          <p:cNvPr id="9" name="Google Shape;1489;p30">
            <a:extLst>
              <a:ext uri="{FF2B5EF4-FFF2-40B4-BE49-F238E27FC236}">
                <a16:creationId xmlns:a16="http://schemas.microsoft.com/office/drawing/2014/main" id="{62043143-5F53-8404-16B2-1A377160AF61}"/>
              </a:ext>
            </a:extLst>
          </p:cNvPr>
          <p:cNvSpPr txBox="1">
            <a:spLocks/>
          </p:cNvSpPr>
          <p:nvPr/>
        </p:nvSpPr>
        <p:spPr>
          <a:xfrm>
            <a:off x="1982338" y="2604779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6</a:t>
            </a:r>
          </a:p>
        </p:txBody>
      </p:sp>
      <p:sp>
        <p:nvSpPr>
          <p:cNvPr id="10" name="Google Shape;1489;p30">
            <a:extLst>
              <a:ext uri="{FF2B5EF4-FFF2-40B4-BE49-F238E27FC236}">
                <a16:creationId xmlns:a16="http://schemas.microsoft.com/office/drawing/2014/main" id="{34ABDAC1-604E-153A-40AF-D603AEA015EA}"/>
              </a:ext>
            </a:extLst>
          </p:cNvPr>
          <p:cNvSpPr txBox="1">
            <a:spLocks/>
          </p:cNvSpPr>
          <p:nvPr/>
        </p:nvSpPr>
        <p:spPr>
          <a:xfrm>
            <a:off x="1658489" y="2604779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3</a:t>
            </a:r>
          </a:p>
        </p:txBody>
      </p:sp>
      <p:sp>
        <p:nvSpPr>
          <p:cNvPr id="11" name="Google Shape;1489;p30">
            <a:extLst>
              <a:ext uri="{FF2B5EF4-FFF2-40B4-BE49-F238E27FC236}">
                <a16:creationId xmlns:a16="http://schemas.microsoft.com/office/drawing/2014/main" id="{2B479001-EBD9-5FF6-AE1F-3167149E228A}"/>
              </a:ext>
            </a:extLst>
          </p:cNvPr>
          <p:cNvSpPr txBox="1">
            <a:spLocks/>
          </p:cNvSpPr>
          <p:nvPr/>
        </p:nvSpPr>
        <p:spPr>
          <a:xfrm>
            <a:off x="3652568" y="988906"/>
            <a:ext cx="4783094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3 </a:t>
            </a:r>
            <a:r>
              <a:rPr lang="en-US" sz="2400" dirty="0" err="1"/>
              <a:t>nhân</a:t>
            </a:r>
            <a:r>
              <a:rPr lang="en-US" sz="2400" dirty="0"/>
              <a:t> 5 </a:t>
            </a:r>
            <a:r>
              <a:rPr lang="en-US" sz="2400" dirty="0" err="1"/>
              <a:t>bằng</a:t>
            </a:r>
            <a:r>
              <a:rPr lang="en-US" sz="2400" dirty="0"/>
              <a:t> 5, </a:t>
            </a:r>
            <a:r>
              <a:rPr lang="en-US" sz="2400" dirty="0" err="1"/>
              <a:t>viết</a:t>
            </a:r>
            <a:r>
              <a:rPr lang="en-US" sz="2400" dirty="0"/>
              <a:t> 5 </a:t>
            </a:r>
            <a:r>
              <a:rPr lang="en-US" sz="2400" dirty="0" err="1"/>
              <a:t>nhớ</a:t>
            </a:r>
            <a:r>
              <a:rPr lang="en-US" sz="2400" dirty="0"/>
              <a:t> 1.</a:t>
            </a:r>
          </a:p>
        </p:txBody>
      </p:sp>
      <p:sp>
        <p:nvSpPr>
          <p:cNvPr id="13" name="Google Shape;1489;p30">
            <a:extLst>
              <a:ext uri="{FF2B5EF4-FFF2-40B4-BE49-F238E27FC236}">
                <a16:creationId xmlns:a16="http://schemas.microsoft.com/office/drawing/2014/main" id="{7B2D6857-D1F9-F5DC-F13B-892D01402915}"/>
              </a:ext>
            </a:extLst>
          </p:cNvPr>
          <p:cNvSpPr txBox="1">
            <a:spLocks/>
          </p:cNvSpPr>
          <p:nvPr/>
        </p:nvSpPr>
        <p:spPr>
          <a:xfrm>
            <a:off x="3652567" y="1545615"/>
            <a:ext cx="5043563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3 </a:t>
            </a:r>
            <a:r>
              <a:rPr lang="en-US" sz="2400" dirty="0" err="1"/>
              <a:t>nhân</a:t>
            </a:r>
            <a:r>
              <a:rPr lang="en-US" sz="2400" dirty="0"/>
              <a:t> 2 </a:t>
            </a:r>
            <a:r>
              <a:rPr lang="en-US" sz="2400" dirty="0" err="1"/>
              <a:t>bằng</a:t>
            </a:r>
            <a:r>
              <a:rPr lang="en-US" sz="2400" dirty="0"/>
              <a:t> 6, </a:t>
            </a:r>
            <a:r>
              <a:rPr lang="en-US" sz="2400" dirty="0" err="1"/>
              <a:t>thêm</a:t>
            </a:r>
            <a:r>
              <a:rPr lang="en-US" sz="2400" dirty="0"/>
              <a:t> 1 </a:t>
            </a:r>
            <a:r>
              <a:rPr lang="en-US" sz="2400" dirty="0" err="1"/>
              <a:t>bằng</a:t>
            </a:r>
            <a:r>
              <a:rPr lang="en-US" sz="2400" dirty="0"/>
              <a:t> 7, </a:t>
            </a:r>
            <a:r>
              <a:rPr lang="en-US" sz="2400" dirty="0" err="1"/>
              <a:t>viết</a:t>
            </a:r>
            <a:r>
              <a:rPr lang="en-US" sz="2400" dirty="0"/>
              <a:t> 7.</a:t>
            </a:r>
          </a:p>
        </p:txBody>
      </p:sp>
      <p:sp>
        <p:nvSpPr>
          <p:cNvPr id="14" name="Google Shape;1489;p30">
            <a:extLst>
              <a:ext uri="{FF2B5EF4-FFF2-40B4-BE49-F238E27FC236}">
                <a16:creationId xmlns:a16="http://schemas.microsoft.com/office/drawing/2014/main" id="{27043A92-065F-6A1B-AE1C-1172D8141F5B}"/>
              </a:ext>
            </a:extLst>
          </p:cNvPr>
          <p:cNvSpPr txBox="1">
            <a:spLocks/>
          </p:cNvSpPr>
          <p:nvPr/>
        </p:nvSpPr>
        <p:spPr>
          <a:xfrm>
            <a:off x="3652568" y="2433944"/>
            <a:ext cx="4783094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3 </a:t>
            </a:r>
            <a:r>
              <a:rPr lang="en-US" sz="2400" dirty="0" err="1"/>
              <a:t>nhân</a:t>
            </a:r>
            <a:r>
              <a:rPr lang="en-US" sz="2400" dirty="0"/>
              <a:t> 2 </a:t>
            </a:r>
            <a:r>
              <a:rPr lang="en-US" sz="2400" dirty="0" err="1"/>
              <a:t>bằng</a:t>
            </a:r>
            <a:r>
              <a:rPr lang="en-US" sz="2400" dirty="0"/>
              <a:t> 6, </a:t>
            </a:r>
            <a:r>
              <a:rPr lang="en-US" sz="2400" dirty="0" err="1"/>
              <a:t>viết</a:t>
            </a:r>
            <a:r>
              <a:rPr lang="en-US" sz="2400" dirty="0"/>
              <a:t> 6.</a:t>
            </a:r>
          </a:p>
        </p:txBody>
      </p:sp>
      <p:sp>
        <p:nvSpPr>
          <p:cNvPr id="15" name="Google Shape;1489;p30">
            <a:extLst>
              <a:ext uri="{FF2B5EF4-FFF2-40B4-BE49-F238E27FC236}">
                <a16:creationId xmlns:a16="http://schemas.microsoft.com/office/drawing/2014/main" id="{D0FF9A27-7FA6-09AD-E2CC-16B01C7957D9}"/>
              </a:ext>
            </a:extLst>
          </p:cNvPr>
          <p:cNvSpPr txBox="1">
            <a:spLocks/>
          </p:cNvSpPr>
          <p:nvPr/>
        </p:nvSpPr>
        <p:spPr>
          <a:xfrm>
            <a:off x="3652568" y="2990653"/>
            <a:ext cx="4783094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3 </a:t>
            </a:r>
            <a:r>
              <a:rPr lang="en-US" sz="2400" dirty="0" err="1"/>
              <a:t>nhân</a:t>
            </a:r>
            <a:r>
              <a:rPr lang="en-US" sz="2400" dirty="0"/>
              <a:t> 1 </a:t>
            </a:r>
            <a:r>
              <a:rPr lang="en-US" sz="2400" dirty="0" err="1"/>
              <a:t>bằng</a:t>
            </a:r>
            <a:r>
              <a:rPr lang="en-US" sz="2400" dirty="0"/>
              <a:t> 3, </a:t>
            </a:r>
            <a:r>
              <a:rPr lang="en-US" sz="2400" dirty="0" err="1"/>
              <a:t>viết</a:t>
            </a:r>
            <a:r>
              <a:rPr lang="en-US" sz="2400" dirty="0"/>
              <a:t> 3.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AB6F24-71CB-129C-2E18-5888C12EBF2F}"/>
              </a:ext>
            </a:extLst>
          </p:cNvPr>
          <p:cNvGrpSpPr/>
          <p:nvPr/>
        </p:nvGrpSpPr>
        <p:grpSpPr>
          <a:xfrm>
            <a:off x="2673636" y="3818246"/>
            <a:ext cx="3224936" cy="554120"/>
            <a:chOff x="2653048" y="3411801"/>
            <a:chExt cx="3224936" cy="55412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4EE7829-8484-8340-2CB5-308412517714}"/>
                </a:ext>
              </a:extLst>
            </p:cNvPr>
            <p:cNvSpPr/>
            <p:nvPr/>
          </p:nvSpPr>
          <p:spPr>
            <a:xfrm>
              <a:off x="2653048" y="3421271"/>
              <a:ext cx="3078051" cy="54465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Google Shape;1489;p30">
              <a:extLst>
                <a:ext uri="{FF2B5EF4-FFF2-40B4-BE49-F238E27FC236}">
                  <a16:creationId xmlns:a16="http://schemas.microsoft.com/office/drawing/2014/main" id="{B93C5110-1657-431D-6E80-0264279CB714}"/>
                </a:ext>
              </a:extLst>
            </p:cNvPr>
            <p:cNvSpPr txBox="1">
              <a:spLocks/>
            </p:cNvSpPr>
            <p:nvPr/>
          </p:nvSpPr>
          <p:spPr>
            <a:xfrm>
              <a:off x="2717628" y="3411801"/>
              <a:ext cx="3160356" cy="504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Lexend Deca"/>
                <a:buAutoNum type="arabicPeriod"/>
                <a:defRPr sz="11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1pPr>
              <a:lvl2pPr marL="9144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2pPr>
              <a:lvl3pPr marL="1371600" marR="0" lvl="2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3pPr>
              <a:lvl4pPr marL="1828800" marR="0" lvl="3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4pPr>
              <a:lvl5pPr marL="2286000" marR="0" lvl="4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5pPr>
              <a:lvl6pPr marL="2743200" marR="0" lvl="5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6pPr>
              <a:lvl7pPr marL="3200400" marR="0" lvl="6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7pPr>
              <a:lvl8pPr marL="3657600" marR="0" lvl="7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8pPr>
              <a:lvl9pPr marL="4114800" marR="0" lvl="8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9pPr>
            </a:lstStyle>
            <a:p>
              <a:pPr marL="0" indent="0">
                <a:buFont typeface="Lexend Deca"/>
                <a:buNone/>
              </a:pPr>
              <a:r>
                <a:rPr lang="en-US" sz="2800" dirty="0"/>
                <a:t>1 225 x 3 = 3 675</a:t>
              </a:r>
            </a:p>
          </p:txBody>
        </p:sp>
      </p:grpSp>
      <p:sp>
        <p:nvSpPr>
          <p:cNvPr id="19" name="Google Shape;1489;p30">
            <a:extLst>
              <a:ext uri="{FF2B5EF4-FFF2-40B4-BE49-F238E27FC236}">
                <a16:creationId xmlns:a16="http://schemas.microsoft.com/office/drawing/2014/main" id="{208F0BD8-548B-0234-964A-1DF9F5D30A51}"/>
              </a:ext>
            </a:extLst>
          </p:cNvPr>
          <p:cNvSpPr txBox="1">
            <a:spLocks/>
          </p:cNvSpPr>
          <p:nvPr/>
        </p:nvSpPr>
        <p:spPr>
          <a:xfrm>
            <a:off x="697605" y="688194"/>
            <a:ext cx="617315" cy="59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800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48438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32"/>
          <p:cNvSpPr txBox="1">
            <a:spLocks noGrp="1"/>
          </p:cNvSpPr>
          <p:nvPr>
            <p:ph type="subTitle" idx="1"/>
          </p:nvPr>
        </p:nvSpPr>
        <p:spPr>
          <a:xfrm>
            <a:off x="1468528" y="2035595"/>
            <a:ext cx="6206943" cy="969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HOẠT ĐỘNG</a:t>
            </a:r>
            <a:endParaRPr sz="6600" dirty="0"/>
          </a:p>
        </p:txBody>
      </p:sp>
      <p:grpSp>
        <p:nvGrpSpPr>
          <p:cNvPr id="1661" name="Google Shape;1661;p32"/>
          <p:cNvGrpSpPr/>
          <p:nvPr/>
        </p:nvGrpSpPr>
        <p:grpSpPr>
          <a:xfrm>
            <a:off x="1663176" y="3522012"/>
            <a:ext cx="808873" cy="806723"/>
            <a:chOff x="2267725" y="4209725"/>
            <a:chExt cx="526850" cy="525450"/>
          </a:xfrm>
        </p:grpSpPr>
        <p:sp>
          <p:nvSpPr>
            <p:cNvPr id="1662" name="Google Shape;1662;p32"/>
            <p:cNvSpPr/>
            <p:nvPr/>
          </p:nvSpPr>
          <p:spPr>
            <a:xfrm>
              <a:off x="2267725" y="4209725"/>
              <a:ext cx="526525" cy="525150"/>
            </a:xfrm>
            <a:custGeom>
              <a:avLst/>
              <a:gdLst/>
              <a:ahLst/>
              <a:cxnLst/>
              <a:rect l="l" t="t" r="r" b="b"/>
              <a:pathLst>
                <a:path w="21061" h="21006" extrusionOk="0">
                  <a:moveTo>
                    <a:pt x="9807" y="1"/>
                  </a:moveTo>
                  <a:cubicBezTo>
                    <a:pt x="9422" y="1"/>
                    <a:pt x="9028" y="122"/>
                    <a:pt x="8720" y="352"/>
                  </a:cubicBezTo>
                  <a:cubicBezTo>
                    <a:pt x="8245" y="725"/>
                    <a:pt x="7923" y="1251"/>
                    <a:pt x="7795" y="1855"/>
                  </a:cubicBezTo>
                  <a:cubicBezTo>
                    <a:pt x="5304" y="2946"/>
                    <a:pt x="2389" y="4962"/>
                    <a:pt x="1387" y="7094"/>
                  </a:cubicBezTo>
                  <a:cubicBezTo>
                    <a:pt x="1361" y="7055"/>
                    <a:pt x="1310" y="7017"/>
                    <a:pt x="1272" y="6991"/>
                  </a:cubicBezTo>
                  <a:cubicBezTo>
                    <a:pt x="1174" y="6923"/>
                    <a:pt x="1062" y="6892"/>
                    <a:pt x="947" y="6892"/>
                  </a:cubicBezTo>
                  <a:cubicBezTo>
                    <a:pt x="910" y="6892"/>
                    <a:pt x="872" y="6895"/>
                    <a:pt x="835" y="6901"/>
                  </a:cubicBezTo>
                  <a:cubicBezTo>
                    <a:pt x="681" y="6940"/>
                    <a:pt x="565" y="7055"/>
                    <a:pt x="527" y="7209"/>
                  </a:cubicBezTo>
                  <a:cubicBezTo>
                    <a:pt x="488" y="7364"/>
                    <a:pt x="578" y="7518"/>
                    <a:pt x="719" y="7582"/>
                  </a:cubicBezTo>
                  <a:cubicBezTo>
                    <a:pt x="552" y="7582"/>
                    <a:pt x="398" y="7608"/>
                    <a:pt x="244" y="7672"/>
                  </a:cubicBezTo>
                  <a:cubicBezTo>
                    <a:pt x="103" y="7749"/>
                    <a:pt x="0" y="7903"/>
                    <a:pt x="13" y="8057"/>
                  </a:cubicBezTo>
                  <a:cubicBezTo>
                    <a:pt x="52" y="8211"/>
                    <a:pt x="141" y="8327"/>
                    <a:pt x="283" y="8378"/>
                  </a:cubicBezTo>
                  <a:cubicBezTo>
                    <a:pt x="433" y="8462"/>
                    <a:pt x="595" y="8502"/>
                    <a:pt x="760" y="8502"/>
                  </a:cubicBezTo>
                  <a:cubicBezTo>
                    <a:pt x="849" y="8502"/>
                    <a:pt x="938" y="8490"/>
                    <a:pt x="1028" y="8468"/>
                  </a:cubicBezTo>
                  <a:lnTo>
                    <a:pt x="1028" y="8468"/>
                  </a:lnTo>
                  <a:cubicBezTo>
                    <a:pt x="989" y="8930"/>
                    <a:pt x="1002" y="9393"/>
                    <a:pt x="1066" y="9842"/>
                  </a:cubicBezTo>
                  <a:cubicBezTo>
                    <a:pt x="1323" y="11820"/>
                    <a:pt x="2350" y="14105"/>
                    <a:pt x="3532" y="15903"/>
                  </a:cubicBezTo>
                  <a:cubicBezTo>
                    <a:pt x="3249" y="16455"/>
                    <a:pt x="3198" y="17097"/>
                    <a:pt x="3352" y="17701"/>
                  </a:cubicBezTo>
                  <a:cubicBezTo>
                    <a:pt x="3567" y="18382"/>
                    <a:pt x="4234" y="18952"/>
                    <a:pt x="4935" y="18952"/>
                  </a:cubicBezTo>
                  <a:cubicBezTo>
                    <a:pt x="5028" y="18952"/>
                    <a:pt x="5121" y="18942"/>
                    <a:pt x="5214" y="18921"/>
                  </a:cubicBezTo>
                  <a:cubicBezTo>
                    <a:pt x="5612" y="19833"/>
                    <a:pt x="6382" y="20539"/>
                    <a:pt x="7320" y="20860"/>
                  </a:cubicBezTo>
                  <a:cubicBezTo>
                    <a:pt x="7587" y="20949"/>
                    <a:pt x="7868" y="21005"/>
                    <a:pt x="8145" y="21005"/>
                  </a:cubicBezTo>
                  <a:cubicBezTo>
                    <a:pt x="8387" y="21005"/>
                    <a:pt x="8626" y="20962"/>
                    <a:pt x="8848" y="20860"/>
                  </a:cubicBezTo>
                  <a:cubicBezTo>
                    <a:pt x="9336" y="20642"/>
                    <a:pt x="9683" y="20115"/>
                    <a:pt x="9580" y="19602"/>
                  </a:cubicBezTo>
                  <a:cubicBezTo>
                    <a:pt x="10569" y="19345"/>
                    <a:pt x="11121" y="18266"/>
                    <a:pt x="10749" y="17316"/>
                  </a:cubicBezTo>
                  <a:cubicBezTo>
                    <a:pt x="11468" y="16853"/>
                    <a:pt x="11904" y="16057"/>
                    <a:pt x="11866" y="15197"/>
                  </a:cubicBezTo>
                  <a:cubicBezTo>
                    <a:pt x="12611" y="14786"/>
                    <a:pt x="13317" y="14324"/>
                    <a:pt x="13972" y="13810"/>
                  </a:cubicBezTo>
                  <a:cubicBezTo>
                    <a:pt x="14563" y="14285"/>
                    <a:pt x="15038" y="14902"/>
                    <a:pt x="15526" y="15492"/>
                  </a:cubicBezTo>
                  <a:cubicBezTo>
                    <a:pt x="15705" y="15711"/>
                    <a:pt x="15898" y="15916"/>
                    <a:pt x="16091" y="16121"/>
                  </a:cubicBezTo>
                  <a:cubicBezTo>
                    <a:pt x="16669" y="16699"/>
                    <a:pt x="17336" y="17174"/>
                    <a:pt x="18132" y="17290"/>
                  </a:cubicBezTo>
                  <a:cubicBezTo>
                    <a:pt x="18234" y="17303"/>
                    <a:pt x="18335" y="17309"/>
                    <a:pt x="18436" y="17309"/>
                  </a:cubicBezTo>
                  <a:cubicBezTo>
                    <a:pt x="19156" y="17309"/>
                    <a:pt x="19856" y="16994"/>
                    <a:pt x="20328" y="16443"/>
                  </a:cubicBezTo>
                  <a:cubicBezTo>
                    <a:pt x="20868" y="15800"/>
                    <a:pt x="21060" y="14940"/>
                    <a:pt x="20842" y="14131"/>
                  </a:cubicBezTo>
                  <a:cubicBezTo>
                    <a:pt x="20611" y="13335"/>
                    <a:pt x="20020" y="12693"/>
                    <a:pt x="19250" y="12397"/>
                  </a:cubicBezTo>
                  <a:cubicBezTo>
                    <a:pt x="19661" y="11999"/>
                    <a:pt x="20072" y="11588"/>
                    <a:pt x="20341" y="11100"/>
                  </a:cubicBezTo>
                  <a:cubicBezTo>
                    <a:pt x="20611" y="10600"/>
                    <a:pt x="20714" y="9970"/>
                    <a:pt x="20470" y="9457"/>
                  </a:cubicBezTo>
                  <a:cubicBezTo>
                    <a:pt x="20277" y="9071"/>
                    <a:pt x="19943" y="8789"/>
                    <a:pt x="19545" y="8648"/>
                  </a:cubicBezTo>
                  <a:cubicBezTo>
                    <a:pt x="19340" y="8571"/>
                    <a:pt x="19134" y="8532"/>
                    <a:pt x="18916" y="8506"/>
                  </a:cubicBezTo>
                  <a:cubicBezTo>
                    <a:pt x="18837" y="8500"/>
                    <a:pt x="18758" y="8497"/>
                    <a:pt x="18679" y="8497"/>
                  </a:cubicBezTo>
                  <a:cubicBezTo>
                    <a:pt x="18129" y="8497"/>
                    <a:pt x="17582" y="8643"/>
                    <a:pt x="17054" y="8789"/>
                  </a:cubicBezTo>
                  <a:lnTo>
                    <a:pt x="14627" y="9444"/>
                  </a:lnTo>
                  <a:cubicBezTo>
                    <a:pt x="14319" y="8802"/>
                    <a:pt x="14010" y="8185"/>
                    <a:pt x="13895" y="7633"/>
                  </a:cubicBezTo>
                  <a:cubicBezTo>
                    <a:pt x="14563" y="6953"/>
                    <a:pt x="14768" y="5964"/>
                    <a:pt x="14421" y="5078"/>
                  </a:cubicBezTo>
                  <a:cubicBezTo>
                    <a:pt x="15282" y="4538"/>
                    <a:pt x="15487" y="3357"/>
                    <a:pt x="14845" y="2548"/>
                  </a:cubicBezTo>
                  <a:cubicBezTo>
                    <a:pt x="15243" y="2201"/>
                    <a:pt x="15282" y="1559"/>
                    <a:pt x="15025" y="1097"/>
                  </a:cubicBezTo>
                  <a:cubicBezTo>
                    <a:pt x="14768" y="647"/>
                    <a:pt x="14293" y="352"/>
                    <a:pt x="13792" y="185"/>
                  </a:cubicBezTo>
                  <a:cubicBezTo>
                    <a:pt x="13439" y="71"/>
                    <a:pt x="13074" y="15"/>
                    <a:pt x="12711" y="15"/>
                  </a:cubicBezTo>
                  <a:cubicBezTo>
                    <a:pt x="12099" y="15"/>
                    <a:pt x="11490" y="174"/>
                    <a:pt x="10941" y="481"/>
                  </a:cubicBezTo>
                  <a:cubicBezTo>
                    <a:pt x="10663" y="154"/>
                    <a:pt x="10240" y="1"/>
                    <a:pt x="9807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2597750" y="4422450"/>
              <a:ext cx="196825" cy="220350"/>
            </a:xfrm>
            <a:custGeom>
              <a:avLst/>
              <a:gdLst/>
              <a:ahLst/>
              <a:cxnLst/>
              <a:rect l="l" t="t" r="r" b="b"/>
              <a:pathLst>
                <a:path w="7873" h="8814" extrusionOk="0">
                  <a:moveTo>
                    <a:pt x="5478" y="1"/>
                  </a:moveTo>
                  <a:cubicBezTo>
                    <a:pt x="4928" y="1"/>
                    <a:pt x="4381" y="147"/>
                    <a:pt x="3853" y="293"/>
                  </a:cubicBezTo>
                  <a:lnTo>
                    <a:pt x="360" y="1230"/>
                  </a:lnTo>
                  <a:lnTo>
                    <a:pt x="0" y="4813"/>
                  </a:lnTo>
                  <a:cubicBezTo>
                    <a:pt x="976" y="5262"/>
                    <a:pt x="1644" y="6174"/>
                    <a:pt x="2338" y="6996"/>
                  </a:cubicBezTo>
                  <a:cubicBezTo>
                    <a:pt x="2517" y="7214"/>
                    <a:pt x="2697" y="7420"/>
                    <a:pt x="2903" y="7625"/>
                  </a:cubicBezTo>
                  <a:cubicBezTo>
                    <a:pt x="3468" y="8203"/>
                    <a:pt x="4135" y="8691"/>
                    <a:pt x="4931" y="8794"/>
                  </a:cubicBezTo>
                  <a:cubicBezTo>
                    <a:pt x="5037" y="8807"/>
                    <a:pt x="5142" y="8813"/>
                    <a:pt x="5247" y="8813"/>
                  </a:cubicBezTo>
                  <a:cubicBezTo>
                    <a:pt x="5970" y="8813"/>
                    <a:pt x="6658" y="8507"/>
                    <a:pt x="7140" y="7946"/>
                  </a:cubicBezTo>
                  <a:cubicBezTo>
                    <a:pt x="7680" y="7304"/>
                    <a:pt x="7872" y="6444"/>
                    <a:pt x="7654" y="5648"/>
                  </a:cubicBezTo>
                  <a:cubicBezTo>
                    <a:pt x="7423" y="4839"/>
                    <a:pt x="6832" y="4197"/>
                    <a:pt x="6049" y="3901"/>
                  </a:cubicBezTo>
                  <a:cubicBezTo>
                    <a:pt x="6460" y="3503"/>
                    <a:pt x="6871" y="3092"/>
                    <a:pt x="7140" y="2591"/>
                  </a:cubicBezTo>
                  <a:cubicBezTo>
                    <a:pt x="7410" y="2091"/>
                    <a:pt x="7513" y="1461"/>
                    <a:pt x="7269" y="948"/>
                  </a:cubicBezTo>
                  <a:cubicBezTo>
                    <a:pt x="7076" y="575"/>
                    <a:pt x="6742" y="280"/>
                    <a:pt x="6344" y="152"/>
                  </a:cubicBezTo>
                  <a:cubicBezTo>
                    <a:pt x="6139" y="75"/>
                    <a:pt x="5933" y="23"/>
                    <a:pt x="5715" y="10"/>
                  </a:cubicBezTo>
                  <a:cubicBezTo>
                    <a:pt x="5636" y="4"/>
                    <a:pt x="5557" y="1"/>
                    <a:pt x="5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2613825" y="4443550"/>
              <a:ext cx="144900" cy="33700"/>
            </a:xfrm>
            <a:custGeom>
              <a:avLst/>
              <a:gdLst/>
              <a:ahLst/>
              <a:cxnLst/>
              <a:rect l="l" t="t" r="r" b="b"/>
              <a:pathLst>
                <a:path w="5796" h="1348" extrusionOk="0">
                  <a:moveTo>
                    <a:pt x="4171" y="0"/>
                  </a:moveTo>
                  <a:cubicBezTo>
                    <a:pt x="3162" y="0"/>
                    <a:pt x="2157" y="200"/>
                    <a:pt x="1219" y="592"/>
                  </a:cubicBezTo>
                  <a:cubicBezTo>
                    <a:pt x="821" y="759"/>
                    <a:pt x="436" y="951"/>
                    <a:pt x="76" y="1195"/>
                  </a:cubicBezTo>
                  <a:cubicBezTo>
                    <a:pt x="0" y="1239"/>
                    <a:pt x="54" y="1348"/>
                    <a:pt x="119" y="1348"/>
                  </a:cubicBezTo>
                  <a:cubicBezTo>
                    <a:pt x="130" y="1348"/>
                    <a:pt x="142" y="1344"/>
                    <a:pt x="154" y="1337"/>
                  </a:cubicBezTo>
                  <a:cubicBezTo>
                    <a:pt x="1356" y="551"/>
                    <a:pt x="2771" y="153"/>
                    <a:pt x="4205" y="153"/>
                  </a:cubicBezTo>
                  <a:cubicBezTo>
                    <a:pt x="4271" y="153"/>
                    <a:pt x="4338" y="153"/>
                    <a:pt x="4404" y="155"/>
                  </a:cubicBezTo>
                  <a:cubicBezTo>
                    <a:pt x="4828" y="181"/>
                    <a:pt x="5239" y="232"/>
                    <a:pt x="5663" y="322"/>
                  </a:cubicBezTo>
                  <a:cubicBezTo>
                    <a:pt x="5670" y="324"/>
                    <a:pt x="5678" y="325"/>
                    <a:pt x="5685" y="325"/>
                  </a:cubicBezTo>
                  <a:cubicBezTo>
                    <a:pt x="5770" y="325"/>
                    <a:pt x="5796" y="191"/>
                    <a:pt x="5701" y="155"/>
                  </a:cubicBezTo>
                  <a:cubicBezTo>
                    <a:pt x="5196" y="51"/>
                    <a:pt x="4683" y="0"/>
                    <a:pt x="4171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2624600" y="4468175"/>
              <a:ext cx="117950" cy="17225"/>
            </a:xfrm>
            <a:custGeom>
              <a:avLst/>
              <a:gdLst/>
              <a:ahLst/>
              <a:cxnLst/>
              <a:rect l="l" t="t" r="r" b="b"/>
              <a:pathLst>
                <a:path w="4718" h="689" extrusionOk="0">
                  <a:moveTo>
                    <a:pt x="2870" y="0"/>
                  </a:moveTo>
                  <a:cubicBezTo>
                    <a:pt x="1934" y="0"/>
                    <a:pt x="986" y="242"/>
                    <a:pt x="95" y="531"/>
                  </a:cubicBezTo>
                  <a:cubicBezTo>
                    <a:pt x="0" y="555"/>
                    <a:pt x="37" y="688"/>
                    <a:pt x="114" y="688"/>
                  </a:cubicBezTo>
                  <a:cubicBezTo>
                    <a:pt x="120" y="688"/>
                    <a:pt x="127" y="687"/>
                    <a:pt x="133" y="685"/>
                  </a:cubicBezTo>
                  <a:cubicBezTo>
                    <a:pt x="1008" y="399"/>
                    <a:pt x="1952" y="152"/>
                    <a:pt x="2883" y="152"/>
                  </a:cubicBezTo>
                  <a:cubicBezTo>
                    <a:pt x="3455" y="152"/>
                    <a:pt x="4021" y="245"/>
                    <a:pt x="4564" y="480"/>
                  </a:cubicBezTo>
                  <a:cubicBezTo>
                    <a:pt x="4577" y="488"/>
                    <a:pt x="4591" y="491"/>
                    <a:pt x="4603" y="491"/>
                  </a:cubicBezTo>
                  <a:cubicBezTo>
                    <a:pt x="4673" y="491"/>
                    <a:pt x="4717" y="384"/>
                    <a:pt x="4641" y="352"/>
                  </a:cubicBezTo>
                  <a:cubicBezTo>
                    <a:pt x="4068" y="100"/>
                    <a:pt x="3472" y="0"/>
                    <a:pt x="2870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2629200" y="4495775"/>
              <a:ext cx="87475" cy="12425"/>
            </a:xfrm>
            <a:custGeom>
              <a:avLst/>
              <a:gdLst/>
              <a:ahLst/>
              <a:cxnLst/>
              <a:rect l="l" t="t" r="r" b="b"/>
              <a:pathLst>
                <a:path w="3499" h="497" extrusionOk="0">
                  <a:moveTo>
                    <a:pt x="1265" y="1"/>
                  </a:moveTo>
                  <a:cubicBezTo>
                    <a:pt x="874" y="1"/>
                    <a:pt x="482" y="32"/>
                    <a:pt x="91" y="95"/>
                  </a:cubicBezTo>
                  <a:cubicBezTo>
                    <a:pt x="1" y="108"/>
                    <a:pt x="39" y="262"/>
                    <a:pt x="142" y="262"/>
                  </a:cubicBezTo>
                  <a:cubicBezTo>
                    <a:pt x="519" y="195"/>
                    <a:pt x="899" y="162"/>
                    <a:pt x="1278" y="162"/>
                  </a:cubicBezTo>
                  <a:cubicBezTo>
                    <a:pt x="1984" y="162"/>
                    <a:pt x="2688" y="276"/>
                    <a:pt x="3365" y="493"/>
                  </a:cubicBezTo>
                  <a:cubicBezTo>
                    <a:pt x="3372" y="495"/>
                    <a:pt x="3379" y="496"/>
                    <a:pt x="3385" y="496"/>
                  </a:cubicBezTo>
                  <a:cubicBezTo>
                    <a:pt x="3462" y="496"/>
                    <a:pt x="3499" y="362"/>
                    <a:pt x="3404" y="326"/>
                  </a:cubicBezTo>
                  <a:cubicBezTo>
                    <a:pt x="2711" y="109"/>
                    <a:pt x="1991" y="1"/>
                    <a:pt x="1265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635650" y="4508775"/>
              <a:ext cx="114850" cy="42700"/>
            </a:xfrm>
            <a:custGeom>
              <a:avLst/>
              <a:gdLst/>
              <a:ahLst/>
              <a:cxnLst/>
              <a:rect l="l" t="t" r="r" b="b"/>
              <a:pathLst>
                <a:path w="4594" h="1708" extrusionOk="0">
                  <a:moveTo>
                    <a:pt x="115" y="1"/>
                  </a:moveTo>
                  <a:cubicBezTo>
                    <a:pt x="45" y="1"/>
                    <a:pt x="0" y="109"/>
                    <a:pt x="77" y="153"/>
                  </a:cubicBezTo>
                  <a:cubicBezTo>
                    <a:pt x="1130" y="756"/>
                    <a:pt x="2273" y="1206"/>
                    <a:pt x="3441" y="1501"/>
                  </a:cubicBezTo>
                  <a:cubicBezTo>
                    <a:pt x="3788" y="1578"/>
                    <a:pt x="4122" y="1655"/>
                    <a:pt x="4456" y="1707"/>
                  </a:cubicBezTo>
                  <a:cubicBezTo>
                    <a:pt x="4460" y="1707"/>
                    <a:pt x="4464" y="1708"/>
                    <a:pt x="4468" y="1708"/>
                  </a:cubicBezTo>
                  <a:cubicBezTo>
                    <a:pt x="4561" y="1708"/>
                    <a:pt x="4593" y="1564"/>
                    <a:pt x="4507" y="1540"/>
                  </a:cubicBezTo>
                  <a:cubicBezTo>
                    <a:pt x="2979" y="1283"/>
                    <a:pt x="1502" y="769"/>
                    <a:pt x="154" y="12"/>
                  </a:cubicBezTo>
                  <a:cubicBezTo>
                    <a:pt x="140" y="4"/>
                    <a:pt x="127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619375" y="4519975"/>
              <a:ext cx="116975" cy="65850"/>
            </a:xfrm>
            <a:custGeom>
              <a:avLst/>
              <a:gdLst/>
              <a:ahLst/>
              <a:cxnLst/>
              <a:rect l="l" t="t" r="r" b="b"/>
              <a:pathLst>
                <a:path w="4679" h="2634" extrusionOk="0">
                  <a:moveTo>
                    <a:pt x="112" y="0"/>
                  </a:moveTo>
                  <a:cubicBezTo>
                    <a:pt x="55" y="0"/>
                    <a:pt x="1" y="80"/>
                    <a:pt x="60" y="129"/>
                  </a:cubicBezTo>
                  <a:lnTo>
                    <a:pt x="60" y="142"/>
                  </a:lnTo>
                  <a:cubicBezTo>
                    <a:pt x="1010" y="1105"/>
                    <a:pt x="2153" y="1849"/>
                    <a:pt x="3437" y="2312"/>
                  </a:cubicBezTo>
                  <a:cubicBezTo>
                    <a:pt x="3797" y="2440"/>
                    <a:pt x="4169" y="2543"/>
                    <a:pt x="4542" y="2633"/>
                  </a:cubicBezTo>
                  <a:cubicBezTo>
                    <a:pt x="4546" y="2633"/>
                    <a:pt x="4550" y="2634"/>
                    <a:pt x="4554" y="2634"/>
                  </a:cubicBezTo>
                  <a:cubicBezTo>
                    <a:pt x="4647" y="2634"/>
                    <a:pt x="4679" y="2491"/>
                    <a:pt x="4580" y="2466"/>
                  </a:cubicBezTo>
                  <a:cubicBezTo>
                    <a:pt x="2898" y="2106"/>
                    <a:pt x="1357" y="1259"/>
                    <a:pt x="163" y="26"/>
                  </a:cubicBezTo>
                  <a:cubicBezTo>
                    <a:pt x="148" y="8"/>
                    <a:pt x="130" y="0"/>
                    <a:pt x="112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2345725" y="4583850"/>
              <a:ext cx="221875" cy="151325"/>
            </a:xfrm>
            <a:custGeom>
              <a:avLst/>
              <a:gdLst/>
              <a:ahLst/>
              <a:cxnLst/>
              <a:rect l="l" t="t" r="r" b="b"/>
              <a:pathLst>
                <a:path w="8875" h="6053" extrusionOk="0">
                  <a:moveTo>
                    <a:pt x="8733" y="1"/>
                  </a:moveTo>
                  <a:lnTo>
                    <a:pt x="694" y="425"/>
                  </a:lnTo>
                  <a:cubicBezTo>
                    <a:pt x="245" y="1105"/>
                    <a:pt x="1" y="1965"/>
                    <a:pt x="232" y="2749"/>
                  </a:cubicBezTo>
                  <a:cubicBezTo>
                    <a:pt x="449" y="3445"/>
                    <a:pt x="1122" y="4009"/>
                    <a:pt x="1828" y="4009"/>
                  </a:cubicBezTo>
                  <a:cubicBezTo>
                    <a:pt x="1916" y="4009"/>
                    <a:pt x="2005" y="4000"/>
                    <a:pt x="2094" y="3982"/>
                  </a:cubicBezTo>
                  <a:cubicBezTo>
                    <a:pt x="2492" y="4881"/>
                    <a:pt x="3262" y="5587"/>
                    <a:pt x="4200" y="5908"/>
                  </a:cubicBezTo>
                  <a:cubicBezTo>
                    <a:pt x="4467" y="5997"/>
                    <a:pt x="4752" y="6053"/>
                    <a:pt x="5032" y="6053"/>
                  </a:cubicBezTo>
                  <a:cubicBezTo>
                    <a:pt x="5277" y="6053"/>
                    <a:pt x="5519" y="6010"/>
                    <a:pt x="5741" y="5908"/>
                  </a:cubicBezTo>
                  <a:cubicBezTo>
                    <a:pt x="6216" y="5690"/>
                    <a:pt x="6576" y="5163"/>
                    <a:pt x="6460" y="4649"/>
                  </a:cubicBezTo>
                  <a:cubicBezTo>
                    <a:pt x="7449" y="4393"/>
                    <a:pt x="8001" y="3327"/>
                    <a:pt x="7629" y="2364"/>
                  </a:cubicBezTo>
                  <a:cubicBezTo>
                    <a:pt x="8438" y="1863"/>
                    <a:pt x="8874" y="938"/>
                    <a:pt x="87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2460350" y="4210050"/>
              <a:ext cx="194575" cy="190850"/>
            </a:xfrm>
            <a:custGeom>
              <a:avLst/>
              <a:gdLst/>
              <a:ahLst/>
              <a:cxnLst/>
              <a:rect l="l" t="t" r="r" b="b"/>
              <a:pathLst>
                <a:path w="7783" h="7634" extrusionOk="0">
                  <a:moveTo>
                    <a:pt x="2110" y="1"/>
                  </a:moveTo>
                  <a:cubicBezTo>
                    <a:pt x="1727" y="1"/>
                    <a:pt x="1336" y="122"/>
                    <a:pt x="1027" y="352"/>
                  </a:cubicBezTo>
                  <a:cubicBezTo>
                    <a:pt x="360" y="840"/>
                    <a:pt x="52" y="1675"/>
                    <a:pt x="0" y="2496"/>
                  </a:cubicBezTo>
                  <a:lnTo>
                    <a:pt x="6190" y="7633"/>
                  </a:lnTo>
                  <a:cubicBezTo>
                    <a:pt x="6858" y="6965"/>
                    <a:pt x="7063" y="5964"/>
                    <a:pt x="6716" y="5078"/>
                  </a:cubicBezTo>
                  <a:cubicBezTo>
                    <a:pt x="7590" y="4538"/>
                    <a:pt x="7782" y="3357"/>
                    <a:pt x="7153" y="2548"/>
                  </a:cubicBezTo>
                  <a:cubicBezTo>
                    <a:pt x="7538" y="2201"/>
                    <a:pt x="7577" y="1559"/>
                    <a:pt x="7320" y="1110"/>
                  </a:cubicBezTo>
                  <a:cubicBezTo>
                    <a:pt x="7076" y="647"/>
                    <a:pt x="6588" y="352"/>
                    <a:pt x="6087" y="185"/>
                  </a:cubicBezTo>
                  <a:cubicBezTo>
                    <a:pt x="5738" y="70"/>
                    <a:pt x="5375" y="14"/>
                    <a:pt x="5013" y="14"/>
                  </a:cubicBezTo>
                  <a:cubicBezTo>
                    <a:pt x="4401" y="14"/>
                    <a:pt x="3789" y="174"/>
                    <a:pt x="3249" y="480"/>
                  </a:cubicBezTo>
                  <a:cubicBezTo>
                    <a:pt x="2964" y="154"/>
                    <a:pt x="2542" y="1"/>
                    <a:pt x="2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2268050" y="4234600"/>
              <a:ext cx="385575" cy="452100"/>
            </a:xfrm>
            <a:custGeom>
              <a:avLst/>
              <a:gdLst/>
              <a:ahLst/>
              <a:cxnLst/>
              <a:rect l="l" t="t" r="r" b="b"/>
              <a:pathLst>
                <a:path w="15423" h="18084" extrusionOk="0">
                  <a:moveTo>
                    <a:pt x="10874" y="0"/>
                  </a:moveTo>
                  <a:cubicBezTo>
                    <a:pt x="8657" y="0"/>
                    <a:pt x="2880" y="2924"/>
                    <a:pt x="1387" y="6099"/>
                  </a:cubicBezTo>
                  <a:cubicBezTo>
                    <a:pt x="1348" y="6060"/>
                    <a:pt x="1310" y="6035"/>
                    <a:pt x="1259" y="6009"/>
                  </a:cubicBezTo>
                  <a:cubicBezTo>
                    <a:pt x="1164" y="5943"/>
                    <a:pt x="1055" y="5904"/>
                    <a:pt x="942" y="5904"/>
                  </a:cubicBezTo>
                  <a:cubicBezTo>
                    <a:pt x="902" y="5904"/>
                    <a:pt x="862" y="5909"/>
                    <a:pt x="822" y="5919"/>
                  </a:cubicBezTo>
                  <a:cubicBezTo>
                    <a:pt x="668" y="5958"/>
                    <a:pt x="552" y="6073"/>
                    <a:pt x="514" y="6227"/>
                  </a:cubicBezTo>
                  <a:cubicBezTo>
                    <a:pt x="475" y="6381"/>
                    <a:pt x="565" y="6536"/>
                    <a:pt x="706" y="6587"/>
                  </a:cubicBezTo>
                  <a:cubicBezTo>
                    <a:pt x="552" y="6587"/>
                    <a:pt x="385" y="6625"/>
                    <a:pt x="244" y="6690"/>
                  </a:cubicBezTo>
                  <a:cubicBezTo>
                    <a:pt x="90" y="6754"/>
                    <a:pt x="0" y="6908"/>
                    <a:pt x="0" y="7075"/>
                  </a:cubicBezTo>
                  <a:cubicBezTo>
                    <a:pt x="39" y="7216"/>
                    <a:pt x="141" y="7345"/>
                    <a:pt x="270" y="7396"/>
                  </a:cubicBezTo>
                  <a:cubicBezTo>
                    <a:pt x="426" y="7474"/>
                    <a:pt x="599" y="7517"/>
                    <a:pt x="770" y="7517"/>
                  </a:cubicBezTo>
                  <a:cubicBezTo>
                    <a:pt x="853" y="7517"/>
                    <a:pt x="935" y="7507"/>
                    <a:pt x="1015" y="7486"/>
                  </a:cubicBezTo>
                  <a:lnTo>
                    <a:pt x="1015" y="7486"/>
                  </a:lnTo>
                  <a:cubicBezTo>
                    <a:pt x="976" y="7935"/>
                    <a:pt x="989" y="8410"/>
                    <a:pt x="1053" y="8860"/>
                  </a:cubicBezTo>
                  <a:cubicBezTo>
                    <a:pt x="1541" y="12622"/>
                    <a:pt x="4816" y="17502"/>
                    <a:pt x="6678" y="18016"/>
                  </a:cubicBezTo>
                  <a:cubicBezTo>
                    <a:pt x="6842" y="18062"/>
                    <a:pt x="7005" y="18084"/>
                    <a:pt x="7165" y="18084"/>
                  </a:cubicBezTo>
                  <a:cubicBezTo>
                    <a:pt x="9136" y="18084"/>
                    <a:pt x="10727" y="14814"/>
                    <a:pt x="11724" y="14292"/>
                  </a:cubicBezTo>
                  <a:cubicBezTo>
                    <a:pt x="12803" y="13714"/>
                    <a:pt x="15025" y="12276"/>
                    <a:pt x="15243" y="11338"/>
                  </a:cubicBezTo>
                  <a:cubicBezTo>
                    <a:pt x="15423" y="10516"/>
                    <a:pt x="15166" y="9707"/>
                    <a:pt x="14832" y="8937"/>
                  </a:cubicBezTo>
                  <a:cubicBezTo>
                    <a:pt x="14434" y="8012"/>
                    <a:pt x="13920" y="7139"/>
                    <a:pt x="13856" y="6381"/>
                  </a:cubicBezTo>
                  <a:cubicBezTo>
                    <a:pt x="13728" y="4995"/>
                    <a:pt x="13253" y="693"/>
                    <a:pt x="11352" y="63"/>
                  </a:cubicBezTo>
                  <a:cubicBezTo>
                    <a:pt x="11221" y="21"/>
                    <a:pt x="11060" y="0"/>
                    <a:pt x="10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2412500" y="4434725"/>
              <a:ext cx="108225" cy="125875"/>
            </a:xfrm>
            <a:custGeom>
              <a:avLst/>
              <a:gdLst/>
              <a:ahLst/>
              <a:cxnLst/>
              <a:rect l="l" t="t" r="r" b="b"/>
              <a:pathLst>
                <a:path w="4329" h="5035" extrusionOk="0">
                  <a:moveTo>
                    <a:pt x="1807" y="1"/>
                  </a:moveTo>
                  <a:cubicBezTo>
                    <a:pt x="1278" y="1"/>
                    <a:pt x="829" y="339"/>
                    <a:pt x="527" y="855"/>
                  </a:cubicBezTo>
                  <a:cubicBezTo>
                    <a:pt x="258" y="1356"/>
                    <a:pt x="104" y="1895"/>
                    <a:pt x="65" y="2473"/>
                  </a:cubicBezTo>
                  <a:cubicBezTo>
                    <a:pt x="14" y="3025"/>
                    <a:pt x="1" y="3629"/>
                    <a:pt x="232" y="4155"/>
                  </a:cubicBezTo>
                  <a:cubicBezTo>
                    <a:pt x="447" y="4634"/>
                    <a:pt x="931" y="5035"/>
                    <a:pt x="1453" y="5035"/>
                  </a:cubicBezTo>
                  <a:cubicBezTo>
                    <a:pt x="1491" y="5035"/>
                    <a:pt x="1529" y="5033"/>
                    <a:pt x="1567" y="5028"/>
                  </a:cubicBezTo>
                  <a:cubicBezTo>
                    <a:pt x="1966" y="4964"/>
                    <a:pt x="2312" y="4720"/>
                    <a:pt x="2505" y="4361"/>
                  </a:cubicBezTo>
                  <a:cubicBezTo>
                    <a:pt x="2697" y="4014"/>
                    <a:pt x="2800" y="3616"/>
                    <a:pt x="2813" y="3218"/>
                  </a:cubicBezTo>
                  <a:cubicBezTo>
                    <a:pt x="2948" y="3277"/>
                    <a:pt x="3090" y="3306"/>
                    <a:pt x="3229" y="3306"/>
                  </a:cubicBezTo>
                  <a:cubicBezTo>
                    <a:pt x="3539" y="3306"/>
                    <a:pt x="3838" y="3163"/>
                    <a:pt x="4033" y="2897"/>
                  </a:cubicBezTo>
                  <a:cubicBezTo>
                    <a:pt x="4290" y="2511"/>
                    <a:pt x="4328" y="2011"/>
                    <a:pt x="4136" y="1587"/>
                  </a:cubicBezTo>
                  <a:cubicBezTo>
                    <a:pt x="3943" y="1176"/>
                    <a:pt x="3622" y="829"/>
                    <a:pt x="3224" y="598"/>
                  </a:cubicBezTo>
                  <a:cubicBezTo>
                    <a:pt x="2941" y="405"/>
                    <a:pt x="2646" y="251"/>
                    <a:pt x="2338" y="110"/>
                  </a:cubicBezTo>
                  <a:cubicBezTo>
                    <a:pt x="2154" y="35"/>
                    <a:pt x="1977" y="1"/>
                    <a:pt x="18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2432400" y="4452000"/>
              <a:ext cx="22200" cy="87625"/>
            </a:xfrm>
            <a:custGeom>
              <a:avLst/>
              <a:gdLst/>
              <a:ahLst/>
              <a:cxnLst/>
              <a:rect l="l" t="t" r="r" b="b"/>
              <a:pathLst>
                <a:path w="888" h="3505" extrusionOk="0">
                  <a:moveTo>
                    <a:pt x="323" y="1"/>
                  </a:moveTo>
                  <a:cubicBezTo>
                    <a:pt x="292" y="1"/>
                    <a:pt x="263" y="19"/>
                    <a:pt x="258" y="61"/>
                  </a:cubicBezTo>
                  <a:cubicBezTo>
                    <a:pt x="1" y="1217"/>
                    <a:pt x="168" y="2424"/>
                    <a:pt x="720" y="3464"/>
                  </a:cubicBezTo>
                  <a:cubicBezTo>
                    <a:pt x="736" y="3492"/>
                    <a:pt x="760" y="3504"/>
                    <a:pt x="784" y="3504"/>
                  </a:cubicBezTo>
                  <a:cubicBezTo>
                    <a:pt x="836" y="3504"/>
                    <a:pt x="888" y="3449"/>
                    <a:pt x="861" y="3387"/>
                  </a:cubicBezTo>
                  <a:cubicBezTo>
                    <a:pt x="322" y="2373"/>
                    <a:pt x="155" y="1217"/>
                    <a:pt x="399" y="100"/>
                  </a:cubicBezTo>
                  <a:cubicBezTo>
                    <a:pt x="414" y="39"/>
                    <a:pt x="367" y="1"/>
                    <a:pt x="323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2453225" y="4451225"/>
              <a:ext cx="43450" cy="50975"/>
            </a:xfrm>
            <a:custGeom>
              <a:avLst/>
              <a:gdLst/>
              <a:ahLst/>
              <a:cxnLst/>
              <a:rect l="l" t="t" r="r" b="b"/>
              <a:pathLst>
                <a:path w="1738" h="2039" extrusionOk="0">
                  <a:moveTo>
                    <a:pt x="105" y="0"/>
                  </a:moveTo>
                  <a:cubicBezTo>
                    <a:pt x="54" y="0"/>
                    <a:pt x="0" y="44"/>
                    <a:pt x="15" y="105"/>
                  </a:cubicBezTo>
                  <a:lnTo>
                    <a:pt x="28" y="105"/>
                  </a:lnTo>
                  <a:cubicBezTo>
                    <a:pt x="259" y="927"/>
                    <a:pt x="825" y="1633"/>
                    <a:pt x="1582" y="2031"/>
                  </a:cubicBezTo>
                  <a:cubicBezTo>
                    <a:pt x="1594" y="2036"/>
                    <a:pt x="1605" y="2038"/>
                    <a:pt x="1616" y="2038"/>
                  </a:cubicBezTo>
                  <a:cubicBezTo>
                    <a:pt x="1689" y="2038"/>
                    <a:pt x="1738" y="1935"/>
                    <a:pt x="1659" y="1890"/>
                  </a:cubicBezTo>
                  <a:cubicBezTo>
                    <a:pt x="940" y="1505"/>
                    <a:pt x="401" y="850"/>
                    <a:pt x="182" y="66"/>
                  </a:cubicBezTo>
                  <a:cubicBezTo>
                    <a:pt x="172" y="20"/>
                    <a:pt x="139" y="0"/>
                    <a:pt x="105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2404850" y="4332975"/>
              <a:ext cx="32725" cy="94750"/>
            </a:xfrm>
            <a:custGeom>
              <a:avLst/>
              <a:gdLst/>
              <a:ahLst/>
              <a:cxnLst/>
              <a:rect l="l" t="t" r="r" b="b"/>
              <a:pathLst>
                <a:path w="1309" h="3790" extrusionOk="0">
                  <a:moveTo>
                    <a:pt x="477" y="0"/>
                  </a:moveTo>
                  <a:cubicBezTo>
                    <a:pt x="421" y="0"/>
                    <a:pt x="364" y="55"/>
                    <a:pt x="410" y="109"/>
                  </a:cubicBezTo>
                  <a:cubicBezTo>
                    <a:pt x="1141" y="1226"/>
                    <a:pt x="987" y="2716"/>
                    <a:pt x="50" y="3666"/>
                  </a:cubicBezTo>
                  <a:cubicBezTo>
                    <a:pt x="0" y="3716"/>
                    <a:pt x="51" y="3789"/>
                    <a:pt x="106" y="3789"/>
                  </a:cubicBezTo>
                  <a:cubicBezTo>
                    <a:pt x="122" y="3789"/>
                    <a:pt x="138" y="3783"/>
                    <a:pt x="153" y="3769"/>
                  </a:cubicBezTo>
                  <a:cubicBezTo>
                    <a:pt x="1154" y="2767"/>
                    <a:pt x="1308" y="1214"/>
                    <a:pt x="538" y="32"/>
                  </a:cubicBezTo>
                  <a:cubicBezTo>
                    <a:pt x="523" y="10"/>
                    <a:pt x="500" y="0"/>
                    <a:pt x="477" y="0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2359725" y="4419250"/>
              <a:ext cx="55050" cy="82525"/>
            </a:xfrm>
            <a:custGeom>
              <a:avLst/>
              <a:gdLst/>
              <a:ahLst/>
              <a:cxnLst/>
              <a:rect l="l" t="t" r="r" b="b"/>
              <a:pathLst>
                <a:path w="2202" h="3301" extrusionOk="0">
                  <a:moveTo>
                    <a:pt x="2097" y="1"/>
                  </a:moveTo>
                  <a:cubicBezTo>
                    <a:pt x="2050" y="1"/>
                    <a:pt x="1996" y="39"/>
                    <a:pt x="1996" y="100"/>
                  </a:cubicBezTo>
                  <a:lnTo>
                    <a:pt x="2009" y="87"/>
                  </a:lnTo>
                  <a:lnTo>
                    <a:pt x="2009" y="87"/>
                  </a:lnTo>
                  <a:cubicBezTo>
                    <a:pt x="2202" y="1435"/>
                    <a:pt x="1393" y="2732"/>
                    <a:pt x="96" y="3143"/>
                  </a:cubicBezTo>
                  <a:cubicBezTo>
                    <a:pt x="1" y="3167"/>
                    <a:pt x="26" y="3300"/>
                    <a:pt x="112" y="3300"/>
                  </a:cubicBezTo>
                  <a:cubicBezTo>
                    <a:pt x="119" y="3300"/>
                    <a:pt x="126" y="3299"/>
                    <a:pt x="134" y="3297"/>
                  </a:cubicBezTo>
                  <a:cubicBezTo>
                    <a:pt x="1174" y="2976"/>
                    <a:pt x="1945" y="2090"/>
                    <a:pt x="2150" y="1024"/>
                  </a:cubicBezTo>
                  <a:cubicBezTo>
                    <a:pt x="2202" y="703"/>
                    <a:pt x="2202" y="382"/>
                    <a:pt x="2163" y="61"/>
                  </a:cubicBezTo>
                  <a:cubicBezTo>
                    <a:pt x="2158" y="19"/>
                    <a:pt x="2129" y="1"/>
                    <a:pt x="2097" y="1"/>
                  </a:cubicBezTo>
                  <a:close/>
                </a:path>
              </a:pathLst>
            </a:custGeom>
            <a:solidFill>
              <a:srgbClr val="000000">
                <a:alpha val="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2320050" y="4374725"/>
              <a:ext cx="57500" cy="49275"/>
            </a:xfrm>
            <a:custGeom>
              <a:avLst/>
              <a:gdLst/>
              <a:ahLst/>
              <a:cxnLst/>
              <a:rect l="l" t="t" r="r" b="b"/>
              <a:pathLst>
                <a:path w="2300" h="1971" extrusionOk="0">
                  <a:moveTo>
                    <a:pt x="987" y="0"/>
                  </a:moveTo>
                  <a:cubicBezTo>
                    <a:pt x="484" y="0"/>
                    <a:pt x="0" y="394"/>
                    <a:pt x="0" y="995"/>
                  </a:cubicBezTo>
                  <a:cubicBezTo>
                    <a:pt x="0" y="1534"/>
                    <a:pt x="437" y="1971"/>
                    <a:pt x="976" y="1971"/>
                  </a:cubicBezTo>
                  <a:cubicBezTo>
                    <a:pt x="1862" y="1971"/>
                    <a:pt x="2299" y="918"/>
                    <a:pt x="1670" y="288"/>
                  </a:cubicBezTo>
                  <a:cubicBezTo>
                    <a:pt x="1471" y="90"/>
                    <a:pt x="1227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2323575" y="4389950"/>
              <a:ext cx="19925" cy="14800"/>
            </a:xfrm>
            <a:custGeom>
              <a:avLst/>
              <a:gdLst/>
              <a:ahLst/>
              <a:cxnLst/>
              <a:rect l="l" t="t" r="r" b="b"/>
              <a:pathLst>
                <a:path w="797" h="592" extrusionOk="0">
                  <a:moveTo>
                    <a:pt x="399" y="0"/>
                  </a:moveTo>
                  <a:cubicBezTo>
                    <a:pt x="1" y="0"/>
                    <a:pt x="1" y="591"/>
                    <a:pt x="399" y="591"/>
                  </a:cubicBezTo>
                  <a:cubicBezTo>
                    <a:pt x="797" y="591"/>
                    <a:pt x="797" y="0"/>
                    <a:pt x="3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2329675" y="4447825"/>
              <a:ext cx="45925" cy="39425"/>
            </a:xfrm>
            <a:custGeom>
              <a:avLst/>
              <a:gdLst/>
              <a:ahLst/>
              <a:cxnLst/>
              <a:rect l="l" t="t" r="r" b="b"/>
              <a:pathLst>
                <a:path w="1837" h="1577" extrusionOk="0">
                  <a:moveTo>
                    <a:pt x="798" y="0"/>
                  </a:moveTo>
                  <a:cubicBezTo>
                    <a:pt x="391" y="0"/>
                    <a:pt x="1" y="314"/>
                    <a:pt x="1" y="793"/>
                  </a:cubicBezTo>
                  <a:cubicBezTo>
                    <a:pt x="13" y="1217"/>
                    <a:pt x="360" y="1564"/>
                    <a:pt x="784" y="1576"/>
                  </a:cubicBezTo>
                  <a:cubicBezTo>
                    <a:pt x="1490" y="1576"/>
                    <a:pt x="1837" y="729"/>
                    <a:pt x="1349" y="228"/>
                  </a:cubicBezTo>
                  <a:cubicBezTo>
                    <a:pt x="1188" y="71"/>
                    <a:pt x="991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0" name="Google Shape;1680;p32"/>
          <p:cNvGrpSpPr/>
          <p:nvPr/>
        </p:nvGrpSpPr>
        <p:grpSpPr>
          <a:xfrm rot="-1231794">
            <a:off x="255467" y="648928"/>
            <a:ext cx="2527536" cy="1956281"/>
            <a:chOff x="596018" y="42727"/>
            <a:chExt cx="2527507" cy="1956259"/>
          </a:xfrm>
        </p:grpSpPr>
        <p:grpSp>
          <p:nvGrpSpPr>
            <p:cNvPr id="1681" name="Google Shape;1681;p32"/>
            <p:cNvGrpSpPr/>
            <p:nvPr/>
          </p:nvGrpSpPr>
          <p:grpSpPr>
            <a:xfrm rot="505580" flipH="1">
              <a:off x="706191" y="190316"/>
              <a:ext cx="2136710" cy="1661082"/>
              <a:chOff x="841350" y="1059175"/>
              <a:chExt cx="723950" cy="562800"/>
            </a:xfrm>
          </p:grpSpPr>
          <p:sp>
            <p:nvSpPr>
              <p:cNvPr id="1682" name="Google Shape;1682;p32"/>
              <p:cNvSpPr/>
              <p:nvPr/>
            </p:nvSpPr>
            <p:spPr>
              <a:xfrm>
                <a:off x="841350" y="1061850"/>
                <a:ext cx="723650" cy="541050"/>
              </a:xfrm>
              <a:custGeom>
                <a:avLst/>
                <a:gdLst/>
                <a:ahLst/>
                <a:cxnLst/>
                <a:rect l="l" t="t" r="r" b="b"/>
                <a:pathLst>
                  <a:path w="28946" h="21642" extrusionOk="0">
                    <a:moveTo>
                      <a:pt x="13830" y="1"/>
                    </a:moveTo>
                    <a:cubicBezTo>
                      <a:pt x="12541" y="1"/>
                      <a:pt x="11381" y="1291"/>
                      <a:pt x="10607" y="2346"/>
                    </a:cubicBezTo>
                    <a:cubicBezTo>
                      <a:pt x="7834" y="2834"/>
                      <a:pt x="5304" y="4260"/>
                      <a:pt x="3442" y="6379"/>
                    </a:cubicBezTo>
                    <a:cubicBezTo>
                      <a:pt x="2813" y="7008"/>
                      <a:pt x="2479" y="7868"/>
                      <a:pt x="2504" y="8767"/>
                    </a:cubicBezTo>
                    <a:cubicBezTo>
                      <a:pt x="1991" y="9063"/>
                      <a:pt x="1490" y="9358"/>
                      <a:pt x="989" y="9679"/>
                    </a:cubicBezTo>
                    <a:cubicBezTo>
                      <a:pt x="0" y="10321"/>
                      <a:pt x="231" y="11502"/>
                      <a:pt x="1374" y="11502"/>
                    </a:cubicBezTo>
                    <a:cubicBezTo>
                      <a:pt x="2170" y="11502"/>
                      <a:pt x="2877" y="11207"/>
                      <a:pt x="3686" y="11092"/>
                    </a:cubicBezTo>
                    <a:lnTo>
                      <a:pt x="3917" y="11053"/>
                    </a:lnTo>
                    <a:cubicBezTo>
                      <a:pt x="4533" y="11451"/>
                      <a:pt x="5355" y="11708"/>
                      <a:pt x="6421" y="11772"/>
                    </a:cubicBezTo>
                    <a:cubicBezTo>
                      <a:pt x="6633" y="11783"/>
                      <a:pt x="6841" y="11788"/>
                      <a:pt x="7044" y="11788"/>
                    </a:cubicBezTo>
                    <a:cubicBezTo>
                      <a:pt x="8502" y="11788"/>
                      <a:pt x="9745" y="11529"/>
                      <a:pt x="10928" y="11348"/>
                    </a:cubicBezTo>
                    <a:lnTo>
                      <a:pt x="11172" y="11310"/>
                    </a:lnTo>
                    <a:lnTo>
                      <a:pt x="11314" y="11284"/>
                    </a:lnTo>
                    <a:lnTo>
                      <a:pt x="11583" y="11259"/>
                    </a:lnTo>
                    <a:lnTo>
                      <a:pt x="11699" y="11233"/>
                    </a:lnTo>
                    <a:cubicBezTo>
                      <a:pt x="11827" y="11220"/>
                      <a:pt x="11956" y="11207"/>
                      <a:pt x="12084" y="11194"/>
                    </a:cubicBezTo>
                    <a:cubicBezTo>
                      <a:pt x="12332" y="11183"/>
                      <a:pt x="12581" y="11176"/>
                      <a:pt x="12829" y="11176"/>
                    </a:cubicBezTo>
                    <a:cubicBezTo>
                      <a:pt x="13133" y="11176"/>
                      <a:pt x="13437" y="11186"/>
                      <a:pt x="13741" y="11207"/>
                    </a:cubicBezTo>
                    <a:cubicBezTo>
                      <a:pt x="15603" y="11361"/>
                      <a:pt x="17426" y="11862"/>
                      <a:pt x="19096" y="12697"/>
                    </a:cubicBezTo>
                    <a:cubicBezTo>
                      <a:pt x="19160" y="12748"/>
                      <a:pt x="19224" y="12799"/>
                      <a:pt x="19301" y="12851"/>
                    </a:cubicBezTo>
                    <a:lnTo>
                      <a:pt x="19340" y="12889"/>
                    </a:lnTo>
                    <a:lnTo>
                      <a:pt x="19545" y="13043"/>
                    </a:lnTo>
                    <a:lnTo>
                      <a:pt x="19661" y="13133"/>
                    </a:lnTo>
                    <a:lnTo>
                      <a:pt x="19789" y="13223"/>
                    </a:lnTo>
                    <a:lnTo>
                      <a:pt x="20020" y="13390"/>
                    </a:lnTo>
                    <a:lnTo>
                      <a:pt x="20059" y="13416"/>
                    </a:lnTo>
                    <a:cubicBezTo>
                      <a:pt x="20123" y="13467"/>
                      <a:pt x="20187" y="13519"/>
                      <a:pt x="20251" y="13570"/>
                    </a:cubicBezTo>
                    <a:lnTo>
                      <a:pt x="20303" y="13609"/>
                    </a:lnTo>
                    <a:cubicBezTo>
                      <a:pt x="20380" y="13660"/>
                      <a:pt x="20457" y="13724"/>
                      <a:pt x="20534" y="13788"/>
                    </a:cubicBezTo>
                    <a:lnTo>
                      <a:pt x="20572" y="13827"/>
                    </a:lnTo>
                    <a:cubicBezTo>
                      <a:pt x="20649" y="13878"/>
                      <a:pt x="20727" y="13942"/>
                      <a:pt x="20791" y="14007"/>
                    </a:cubicBezTo>
                    <a:lnTo>
                      <a:pt x="20829" y="14032"/>
                    </a:lnTo>
                    <a:lnTo>
                      <a:pt x="21060" y="14238"/>
                    </a:lnTo>
                    <a:lnTo>
                      <a:pt x="21112" y="14276"/>
                    </a:lnTo>
                    <a:cubicBezTo>
                      <a:pt x="21279" y="14430"/>
                      <a:pt x="21458" y="14584"/>
                      <a:pt x="21625" y="14764"/>
                    </a:cubicBezTo>
                    <a:lnTo>
                      <a:pt x="21677" y="14803"/>
                    </a:lnTo>
                    <a:cubicBezTo>
                      <a:pt x="22319" y="15458"/>
                      <a:pt x="22897" y="16177"/>
                      <a:pt x="23385" y="16960"/>
                    </a:cubicBezTo>
                    <a:cubicBezTo>
                      <a:pt x="22229" y="18296"/>
                      <a:pt x="21407" y="20492"/>
                      <a:pt x="22139" y="21275"/>
                    </a:cubicBezTo>
                    <a:cubicBezTo>
                      <a:pt x="22498" y="21530"/>
                      <a:pt x="22815" y="21642"/>
                      <a:pt x="23096" y="21642"/>
                    </a:cubicBezTo>
                    <a:cubicBezTo>
                      <a:pt x="24060" y="21642"/>
                      <a:pt x="24599" y="20326"/>
                      <a:pt x="24977" y="18963"/>
                    </a:cubicBezTo>
                    <a:cubicBezTo>
                      <a:pt x="25427" y="19111"/>
                      <a:pt x="26345" y="19284"/>
                      <a:pt x="27176" y="19284"/>
                    </a:cubicBezTo>
                    <a:cubicBezTo>
                      <a:pt x="28008" y="19284"/>
                      <a:pt x="28752" y="19111"/>
                      <a:pt x="28855" y="18565"/>
                    </a:cubicBezTo>
                    <a:cubicBezTo>
                      <a:pt x="28945" y="17474"/>
                      <a:pt x="27366" y="16588"/>
                      <a:pt x="26569" y="16485"/>
                    </a:cubicBezTo>
                    <a:cubicBezTo>
                      <a:pt x="26160" y="16413"/>
                      <a:pt x="25845" y="16404"/>
                      <a:pt x="25597" y="16404"/>
                    </a:cubicBezTo>
                    <a:cubicBezTo>
                      <a:pt x="25514" y="16404"/>
                      <a:pt x="25439" y="16405"/>
                      <a:pt x="25370" y="16405"/>
                    </a:cubicBezTo>
                    <a:cubicBezTo>
                      <a:pt x="25096" y="16405"/>
                      <a:pt x="24926" y="16389"/>
                      <a:pt x="24797" y="16228"/>
                    </a:cubicBezTo>
                    <a:cubicBezTo>
                      <a:pt x="25260" y="12787"/>
                      <a:pt x="24219" y="9846"/>
                      <a:pt x="23398" y="8074"/>
                    </a:cubicBezTo>
                    <a:cubicBezTo>
                      <a:pt x="21844" y="4709"/>
                      <a:pt x="18287" y="2616"/>
                      <a:pt x="14396" y="2205"/>
                    </a:cubicBezTo>
                    <a:cubicBezTo>
                      <a:pt x="14152" y="1037"/>
                      <a:pt x="14935" y="86"/>
                      <a:pt x="14010" y="9"/>
                    </a:cubicBezTo>
                    <a:cubicBezTo>
                      <a:pt x="13950" y="4"/>
                      <a:pt x="13890" y="1"/>
                      <a:pt x="138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2"/>
              <p:cNvSpPr/>
              <p:nvPr/>
            </p:nvSpPr>
            <p:spPr>
              <a:xfrm>
                <a:off x="841350" y="1059175"/>
                <a:ext cx="723950" cy="562800"/>
              </a:xfrm>
              <a:custGeom>
                <a:avLst/>
                <a:gdLst/>
                <a:ahLst/>
                <a:cxnLst/>
                <a:rect l="l" t="t" r="r" b="b"/>
                <a:pathLst>
                  <a:path w="28958" h="22512" extrusionOk="0">
                    <a:moveTo>
                      <a:pt x="26569" y="16605"/>
                    </a:moveTo>
                    <a:cubicBezTo>
                      <a:pt x="25491" y="16412"/>
                      <a:pt x="25054" y="16669"/>
                      <a:pt x="24810" y="16348"/>
                    </a:cubicBezTo>
                    <a:cubicBezTo>
                      <a:pt x="25272" y="12906"/>
                      <a:pt x="24219" y="9966"/>
                      <a:pt x="23410" y="8194"/>
                    </a:cubicBezTo>
                    <a:cubicBezTo>
                      <a:pt x="21844" y="4829"/>
                      <a:pt x="18299" y="2736"/>
                      <a:pt x="14408" y="2325"/>
                    </a:cubicBezTo>
                    <a:cubicBezTo>
                      <a:pt x="14152" y="1157"/>
                      <a:pt x="14935" y="206"/>
                      <a:pt x="14010" y="129"/>
                    </a:cubicBezTo>
                    <a:cubicBezTo>
                      <a:pt x="12662" y="1"/>
                      <a:pt x="11429" y="1362"/>
                      <a:pt x="10607" y="2466"/>
                    </a:cubicBezTo>
                    <a:cubicBezTo>
                      <a:pt x="7834" y="2954"/>
                      <a:pt x="5304" y="4380"/>
                      <a:pt x="3442" y="6499"/>
                    </a:cubicBezTo>
                    <a:cubicBezTo>
                      <a:pt x="2825" y="7128"/>
                      <a:pt x="2479" y="7988"/>
                      <a:pt x="2504" y="8874"/>
                    </a:cubicBezTo>
                    <a:cubicBezTo>
                      <a:pt x="2004" y="9170"/>
                      <a:pt x="1490" y="9465"/>
                      <a:pt x="989" y="9786"/>
                    </a:cubicBezTo>
                    <a:cubicBezTo>
                      <a:pt x="0" y="10441"/>
                      <a:pt x="244" y="11609"/>
                      <a:pt x="1374" y="11609"/>
                    </a:cubicBezTo>
                    <a:cubicBezTo>
                      <a:pt x="2170" y="11609"/>
                      <a:pt x="2877" y="11327"/>
                      <a:pt x="3686" y="11199"/>
                    </a:cubicBezTo>
                    <a:cubicBezTo>
                      <a:pt x="3763" y="11199"/>
                      <a:pt x="3840" y="11186"/>
                      <a:pt x="3917" y="11160"/>
                    </a:cubicBezTo>
                    <a:cubicBezTo>
                      <a:pt x="4533" y="11558"/>
                      <a:pt x="5368" y="11815"/>
                      <a:pt x="6421" y="11879"/>
                    </a:cubicBezTo>
                    <a:cubicBezTo>
                      <a:pt x="8655" y="11995"/>
                      <a:pt x="10389" y="11455"/>
                      <a:pt x="12084" y="11314"/>
                    </a:cubicBezTo>
                    <a:cubicBezTo>
                      <a:pt x="14203" y="11173"/>
                      <a:pt x="16707" y="11635"/>
                      <a:pt x="19096" y="12817"/>
                    </a:cubicBezTo>
                    <a:cubicBezTo>
                      <a:pt x="20251" y="13716"/>
                      <a:pt x="21844" y="14666"/>
                      <a:pt x="23385" y="17067"/>
                    </a:cubicBezTo>
                    <a:cubicBezTo>
                      <a:pt x="22242" y="18403"/>
                      <a:pt x="21407" y="20599"/>
                      <a:pt x="22152" y="21382"/>
                    </a:cubicBezTo>
                    <a:cubicBezTo>
                      <a:pt x="23731" y="22512"/>
                      <a:pt x="24489" y="20830"/>
                      <a:pt x="24990" y="19070"/>
                    </a:cubicBezTo>
                    <a:cubicBezTo>
                      <a:pt x="25876" y="19379"/>
                      <a:pt x="28650" y="19764"/>
                      <a:pt x="28855" y="18685"/>
                    </a:cubicBezTo>
                    <a:cubicBezTo>
                      <a:pt x="28958" y="17594"/>
                      <a:pt x="27366" y="16695"/>
                      <a:pt x="26569" y="1660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2"/>
              <p:cNvSpPr/>
              <p:nvPr/>
            </p:nvSpPr>
            <p:spPr>
              <a:xfrm>
                <a:off x="1054825" y="1298025"/>
                <a:ext cx="330050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13202" h="5420" extrusionOk="0">
                    <a:moveTo>
                      <a:pt x="11879" y="2531"/>
                    </a:moveTo>
                    <a:cubicBezTo>
                      <a:pt x="10762" y="1272"/>
                      <a:pt x="9170" y="309"/>
                      <a:pt x="7513" y="193"/>
                    </a:cubicBezTo>
                    <a:cubicBezTo>
                      <a:pt x="5240" y="39"/>
                      <a:pt x="1362" y="1"/>
                      <a:pt x="1" y="2248"/>
                    </a:cubicBezTo>
                    <a:cubicBezTo>
                      <a:pt x="1285" y="2107"/>
                      <a:pt x="2428" y="1850"/>
                      <a:pt x="3545" y="1747"/>
                    </a:cubicBezTo>
                    <a:cubicBezTo>
                      <a:pt x="5664" y="1606"/>
                      <a:pt x="8168" y="2068"/>
                      <a:pt x="10557" y="3250"/>
                    </a:cubicBezTo>
                    <a:cubicBezTo>
                      <a:pt x="11301" y="3828"/>
                      <a:pt x="12226" y="4431"/>
                      <a:pt x="13202" y="5420"/>
                    </a:cubicBezTo>
                    <a:cubicBezTo>
                      <a:pt x="12997" y="4367"/>
                      <a:pt x="12598" y="3352"/>
                      <a:pt x="11879" y="2531"/>
                    </a:cubicBezTo>
                    <a:close/>
                  </a:path>
                </a:pathLst>
              </a:custGeom>
              <a:solidFill>
                <a:srgbClr val="FEFEFE">
                  <a:alpha val="6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2"/>
              <p:cNvSpPr/>
              <p:nvPr/>
            </p:nvSpPr>
            <p:spPr>
              <a:xfrm>
                <a:off x="1183250" y="1234150"/>
                <a:ext cx="14450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3365" extrusionOk="0">
                    <a:moveTo>
                      <a:pt x="1" y="424"/>
                    </a:moveTo>
                    <a:cubicBezTo>
                      <a:pt x="591" y="745"/>
                      <a:pt x="5779" y="3365"/>
                      <a:pt x="5137" y="1169"/>
                    </a:cubicBezTo>
                    <a:cubicBezTo>
                      <a:pt x="4816" y="0"/>
                      <a:pt x="912" y="103"/>
                      <a:pt x="1" y="424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2"/>
              <p:cNvSpPr/>
              <p:nvPr/>
            </p:nvSpPr>
            <p:spPr>
              <a:xfrm>
                <a:off x="983575" y="1250200"/>
                <a:ext cx="507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580" extrusionOk="0">
                    <a:moveTo>
                      <a:pt x="1015" y="0"/>
                    </a:moveTo>
                    <a:cubicBezTo>
                      <a:pt x="0" y="0"/>
                      <a:pt x="0" y="1580"/>
                      <a:pt x="1015" y="1580"/>
                    </a:cubicBezTo>
                    <a:cubicBezTo>
                      <a:pt x="2029" y="1580"/>
                      <a:pt x="2029" y="0"/>
                      <a:pt x="1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2"/>
              <p:cNvSpPr/>
              <p:nvPr/>
            </p:nvSpPr>
            <p:spPr>
              <a:xfrm>
                <a:off x="1005075" y="1260150"/>
                <a:ext cx="15750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76" extrusionOk="0">
                    <a:moveTo>
                      <a:pt x="309" y="1"/>
                    </a:moveTo>
                    <a:cubicBezTo>
                      <a:pt x="0" y="1"/>
                      <a:pt x="0" y="476"/>
                      <a:pt x="309" y="476"/>
                    </a:cubicBezTo>
                    <a:cubicBezTo>
                      <a:pt x="630" y="476"/>
                      <a:pt x="630" y="1"/>
                      <a:pt x="3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2"/>
              <p:cNvSpPr/>
              <p:nvPr/>
            </p:nvSpPr>
            <p:spPr>
              <a:xfrm>
                <a:off x="855800" y="1316000"/>
                <a:ext cx="133575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343" h="939" extrusionOk="0">
                    <a:moveTo>
                      <a:pt x="5342" y="1"/>
                    </a:moveTo>
                    <a:lnTo>
                      <a:pt x="5124" y="78"/>
                    </a:lnTo>
                    <a:lnTo>
                      <a:pt x="5008" y="129"/>
                    </a:lnTo>
                    <a:lnTo>
                      <a:pt x="4867" y="168"/>
                    </a:lnTo>
                    <a:cubicBezTo>
                      <a:pt x="4764" y="194"/>
                      <a:pt x="4649" y="219"/>
                      <a:pt x="4533" y="245"/>
                    </a:cubicBezTo>
                    <a:cubicBezTo>
                      <a:pt x="4392" y="271"/>
                      <a:pt x="4264" y="296"/>
                      <a:pt x="4122" y="309"/>
                    </a:cubicBezTo>
                    <a:cubicBezTo>
                      <a:pt x="3981" y="322"/>
                      <a:pt x="3827" y="322"/>
                      <a:pt x="3673" y="348"/>
                    </a:cubicBezTo>
                    <a:cubicBezTo>
                      <a:pt x="3506" y="361"/>
                      <a:pt x="3339" y="361"/>
                      <a:pt x="3172" y="361"/>
                    </a:cubicBezTo>
                    <a:lnTo>
                      <a:pt x="2671" y="361"/>
                    </a:lnTo>
                    <a:cubicBezTo>
                      <a:pt x="2324" y="361"/>
                      <a:pt x="1991" y="386"/>
                      <a:pt x="1657" y="425"/>
                    </a:cubicBezTo>
                    <a:cubicBezTo>
                      <a:pt x="1503" y="438"/>
                      <a:pt x="1348" y="463"/>
                      <a:pt x="1194" y="502"/>
                    </a:cubicBezTo>
                    <a:cubicBezTo>
                      <a:pt x="1053" y="527"/>
                      <a:pt x="912" y="579"/>
                      <a:pt x="796" y="617"/>
                    </a:cubicBezTo>
                    <a:cubicBezTo>
                      <a:pt x="668" y="643"/>
                      <a:pt x="565" y="694"/>
                      <a:pt x="462" y="733"/>
                    </a:cubicBezTo>
                    <a:cubicBezTo>
                      <a:pt x="360" y="771"/>
                      <a:pt x="283" y="810"/>
                      <a:pt x="206" y="836"/>
                    </a:cubicBezTo>
                    <a:lnTo>
                      <a:pt x="0" y="938"/>
                    </a:lnTo>
                    <a:lnTo>
                      <a:pt x="231" y="874"/>
                    </a:lnTo>
                    <a:cubicBezTo>
                      <a:pt x="308" y="836"/>
                      <a:pt x="398" y="810"/>
                      <a:pt x="488" y="797"/>
                    </a:cubicBezTo>
                    <a:cubicBezTo>
                      <a:pt x="591" y="759"/>
                      <a:pt x="694" y="733"/>
                      <a:pt x="822" y="707"/>
                    </a:cubicBezTo>
                    <a:cubicBezTo>
                      <a:pt x="950" y="682"/>
                      <a:pt x="1079" y="643"/>
                      <a:pt x="1220" y="617"/>
                    </a:cubicBezTo>
                    <a:cubicBezTo>
                      <a:pt x="1374" y="605"/>
                      <a:pt x="1528" y="592"/>
                      <a:pt x="1682" y="566"/>
                    </a:cubicBezTo>
                    <a:cubicBezTo>
                      <a:pt x="1824" y="553"/>
                      <a:pt x="1991" y="540"/>
                      <a:pt x="2158" y="527"/>
                    </a:cubicBezTo>
                    <a:cubicBezTo>
                      <a:pt x="2324" y="527"/>
                      <a:pt x="2491" y="515"/>
                      <a:pt x="2671" y="515"/>
                    </a:cubicBezTo>
                    <a:lnTo>
                      <a:pt x="3172" y="515"/>
                    </a:lnTo>
                    <a:cubicBezTo>
                      <a:pt x="3352" y="502"/>
                      <a:pt x="3519" y="502"/>
                      <a:pt x="3673" y="489"/>
                    </a:cubicBezTo>
                    <a:cubicBezTo>
                      <a:pt x="3840" y="463"/>
                      <a:pt x="3994" y="450"/>
                      <a:pt x="4135" y="425"/>
                    </a:cubicBezTo>
                    <a:cubicBezTo>
                      <a:pt x="4276" y="399"/>
                      <a:pt x="4418" y="373"/>
                      <a:pt x="4546" y="335"/>
                    </a:cubicBezTo>
                    <a:cubicBezTo>
                      <a:pt x="4610" y="309"/>
                      <a:pt x="4674" y="296"/>
                      <a:pt x="4726" y="283"/>
                    </a:cubicBezTo>
                    <a:lnTo>
                      <a:pt x="4880" y="219"/>
                    </a:lnTo>
                    <a:lnTo>
                      <a:pt x="5021" y="168"/>
                    </a:lnTo>
                    <a:lnTo>
                      <a:pt x="5137" y="117"/>
                    </a:lnTo>
                    <a:lnTo>
                      <a:pt x="53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2"/>
              <p:cNvSpPr/>
              <p:nvPr/>
            </p:nvSpPr>
            <p:spPr>
              <a:xfrm>
                <a:off x="1028200" y="1283275"/>
                <a:ext cx="50725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567" extrusionOk="0">
                    <a:moveTo>
                      <a:pt x="1015" y="0"/>
                    </a:moveTo>
                    <a:cubicBezTo>
                      <a:pt x="0" y="0"/>
                      <a:pt x="0" y="1567"/>
                      <a:pt x="1015" y="1567"/>
                    </a:cubicBezTo>
                    <a:cubicBezTo>
                      <a:pt x="2029" y="1567"/>
                      <a:pt x="2029" y="0"/>
                      <a:pt x="1015" y="0"/>
                    </a:cubicBezTo>
                    <a:close/>
                  </a:path>
                </a:pathLst>
              </a:custGeom>
              <a:solidFill>
                <a:srgbClr val="F28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2"/>
              <p:cNvSpPr/>
              <p:nvPr/>
            </p:nvSpPr>
            <p:spPr>
              <a:xfrm>
                <a:off x="990625" y="1175075"/>
                <a:ext cx="22825" cy="137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50" extrusionOk="0">
                    <a:moveTo>
                      <a:pt x="912" y="1"/>
                    </a:moveTo>
                    <a:lnTo>
                      <a:pt x="912" y="1"/>
                    </a:lnTo>
                    <a:cubicBezTo>
                      <a:pt x="861" y="39"/>
                      <a:pt x="822" y="90"/>
                      <a:pt x="784" y="129"/>
                    </a:cubicBezTo>
                    <a:cubicBezTo>
                      <a:pt x="771" y="155"/>
                      <a:pt x="745" y="167"/>
                      <a:pt x="733" y="193"/>
                    </a:cubicBezTo>
                    <a:cubicBezTo>
                      <a:pt x="707" y="219"/>
                      <a:pt x="681" y="232"/>
                      <a:pt x="668" y="257"/>
                    </a:cubicBezTo>
                    <a:cubicBezTo>
                      <a:pt x="643" y="283"/>
                      <a:pt x="617" y="296"/>
                      <a:pt x="591" y="322"/>
                    </a:cubicBezTo>
                    <a:cubicBezTo>
                      <a:pt x="566" y="334"/>
                      <a:pt x="540" y="347"/>
                      <a:pt x="514" y="360"/>
                    </a:cubicBezTo>
                    <a:cubicBezTo>
                      <a:pt x="489" y="373"/>
                      <a:pt x="463" y="386"/>
                      <a:pt x="437" y="386"/>
                    </a:cubicBezTo>
                    <a:cubicBezTo>
                      <a:pt x="399" y="399"/>
                      <a:pt x="373" y="399"/>
                      <a:pt x="347" y="399"/>
                    </a:cubicBezTo>
                    <a:lnTo>
                      <a:pt x="180" y="399"/>
                    </a:lnTo>
                    <a:cubicBezTo>
                      <a:pt x="155" y="399"/>
                      <a:pt x="129" y="399"/>
                      <a:pt x="103" y="386"/>
                    </a:cubicBezTo>
                    <a:lnTo>
                      <a:pt x="1" y="386"/>
                    </a:lnTo>
                    <a:cubicBezTo>
                      <a:pt x="1" y="386"/>
                      <a:pt x="26" y="399"/>
                      <a:pt x="39" y="399"/>
                    </a:cubicBezTo>
                    <a:cubicBezTo>
                      <a:pt x="52" y="411"/>
                      <a:pt x="65" y="424"/>
                      <a:pt x="78" y="437"/>
                    </a:cubicBezTo>
                    <a:cubicBezTo>
                      <a:pt x="103" y="450"/>
                      <a:pt x="129" y="476"/>
                      <a:pt x="142" y="476"/>
                    </a:cubicBezTo>
                    <a:cubicBezTo>
                      <a:pt x="168" y="489"/>
                      <a:pt x="206" y="501"/>
                      <a:pt x="232" y="514"/>
                    </a:cubicBezTo>
                    <a:cubicBezTo>
                      <a:pt x="270" y="527"/>
                      <a:pt x="309" y="540"/>
                      <a:pt x="347" y="540"/>
                    </a:cubicBezTo>
                    <a:cubicBezTo>
                      <a:pt x="367" y="546"/>
                      <a:pt x="386" y="550"/>
                      <a:pt x="405" y="550"/>
                    </a:cubicBezTo>
                    <a:cubicBezTo>
                      <a:pt x="424" y="550"/>
                      <a:pt x="444" y="546"/>
                      <a:pt x="463" y="540"/>
                    </a:cubicBezTo>
                    <a:cubicBezTo>
                      <a:pt x="501" y="540"/>
                      <a:pt x="540" y="527"/>
                      <a:pt x="578" y="501"/>
                    </a:cubicBezTo>
                    <a:cubicBezTo>
                      <a:pt x="617" y="489"/>
                      <a:pt x="655" y="463"/>
                      <a:pt x="694" y="437"/>
                    </a:cubicBezTo>
                    <a:cubicBezTo>
                      <a:pt x="720" y="411"/>
                      <a:pt x="745" y="386"/>
                      <a:pt x="771" y="347"/>
                    </a:cubicBezTo>
                    <a:cubicBezTo>
                      <a:pt x="784" y="322"/>
                      <a:pt x="810" y="296"/>
                      <a:pt x="822" y="257"/>
                    </a:cubicBezTo>
                    <a:cubicBezTo>
                      <a:pt x="835" y="232"/>
                      <a:pt x="848" y="206"/>
                      <a:pt x="861" y="180"/>
                    </a:cubicBezTo>
                    <a:cubicBezTo>
                      <a:pt x="887" y="116"/>
                      <a:pt x="899" y="65"/>
                      <a:pt x="9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1" name="Google Shape;1691;p32"/>
            <p:cNvGrpSpPr/>
            <p:nvPr/>
          </p:nvGrpSpPr>
          <p:grpSpPr>
            <a:xfrm>
              <a:off x="2439414" y="92685"/>
              <a:ext cx="684112" cy="455715"/>
              <a:chOff x="2439414" y="92685"/>
              <a:chExt cx="684112" cy="455715"/>
            </a:xfrm>
          </p:grpSpPr>
          <p:grpSp>
            <p:nvGrpSpPr>
              <p:cNvPr id="1692" name="Google Shape;1692;p32"/>
              <p:cNvGrpSpPr/>
              <p:nvPr/>
            </p:nvGrpSpPr>
            <p:grpSpPr>
              <a:xfrm rot="-5885373">
                <a:off x="2636051" y="33894"/>
                <a:ext cx="290837" cy="649649"/>
                <a:chOff x="2047425" y="3458955"/>
                <a:chExt cx="158202" cy="353379"/>
              </a:xfrm>
            </p:grpSpPr>
            <p:sp>
              <p:nvSpPr>
                <p:cNvPr id="1693" name="Google Shape;1693;p32"/>
                <p:cNvSpPr/>
                <p:nvPr/>
              </p:nvSpPr>
              <p:spPr>
                <a:xfrm rot="1322796">
                  <a:off x="2061562" y="3690993"/>
                  <a:ext cx="129928" cy="100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1412" extrusionOk="0">
                      <a:moveTo>
                        <a:pt x="916" y="0"/>
                      </a:moveTo>
                      <a:cubicBezTo>
                        <a:pt x="1" y="0"/>
                        <a:pt x="1" y="1412"/>
                        <a:pt x="916" y="1412"/>
                      </a:cubicBezTo>
                      <a:cubicBezTo>
                        <a:pt x="1823" y="1412"/>
                        <a:pt x="1823" y="0"/>
                        <a:pt x="9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32"/>
                <p:cNvSpPr/>
                <p:nvPr/>
              </p:nvSpPr>
              <p:spPr>
                <a:xfrm rot="1322796">
                  <a:off x="2091980" y="3470319"/>
                  <a:ext cx="74407" cy="71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998" extrusionOk="0">
                      <a:moveTo>
                        <a:pt x="505" y="0"/>
                      </a:moveTo>
                      <a:cubicBezTo>
                        <a:pt x="368" y="0"/>
                        <a:pt x="240" y="52"/>
                        <a:pt x="146" y="146"/>
                      </a:cubicBezTo>
                      <a:cubicBezTo>
                        <a:pt x="52" y="240"/>
                        <a:pt x="0" y="368"/>
                        <a:pt x="0" y="497"/>
                      </a:cubicBezTo>
                      <a:cubicBezTo>
                        <a:pt x="0" y="634"/>
                        <a:pt x="52" y="762"/>
                        <a:pt x="146" y="856"/>
                      </a:cubicBezTo>
                      <a:cubicBezTo>
                        <a:pt x="244" y="950"/>
                        <a:pt x="372" y="997"/>
                        <a:pt x="501" y="997"/>
                      </a:cubicBezTo>
                      <a:cubicBezTo>
                        <a:pt x="629" y="997"/>
                        <a:pt x="757" y="950"/>
                        <a:pt x="856" y="856"/>
                      </a:cubicBezTo>
                      <a:cubicBezTo>
                        <a:pt x="1044" y="659"/>
                        <a:pt x="1044" y="343"/>
                        <a:pt x="856" y="146"/>
                      </a:cubicBezTo>
                      <a:cubicBezTo>
                        <a:pt x="762" y="52"/>
                        <a:pt x="633" y="0"/>
                        <a:pt x="5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95" name="Google Shape;1695;p32"/>
              <p:cNvSpPr/>
              <p:nvPr/>
            </p:nvSpPr>
            <p:spPr>
              <a:xfrm rot="-4562534">
                <a:off x="2639178" y="109450"/>
                <a:ext cx="136794" cy="130767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998" extrusionOk="0">
                    <a:moveTo>
                      <a:pt x="505" y="0"/>
                    </a:moveTo>
                    <a:cubicBezTo>
                      <a:pt x="368" y="0"/>
                      <a:pt x="240" y="52"/>
                      <a:pt x="146" y="146"/>
                    </a:cubicBezTo>
                    <a:cubicBezTo>
                      <a:pt x="52" y="240"/>
                      <a:pt x="0" y="368"/>
                      <a:pt x="0" y="497"/>
                    </a:cubicBezTo>
                    <a:cubicBezTo>
                      <a:pt x="0" y="634"/>
                      <a:pt x="52" y="762"/>
                      <a:pt x="146" y="856"/>
                    </a:cubicBezTo>
                    <a:cubicBezTo>
                      <a:pt x="244" y="950"/>
                      <a:pt x="372" y="997"/>
                      <a:pt x="501" y="997"/>
                    </a:cubicBezTo>
                    <a:cubicBezTo>
                      <a:pt x="629" y="997"/>
                      <a:pt x="757" y="950"/>
                      <a:pt x="856" y="856"/>
                    </a:cubicBezTo>
                    <a:cubicBezTo>
                      <a:pt x="1044" y="659"/>
                      <a:pt x="1044" y="343"/>
                      <a:pt x="856" y="146"/>
                    </a:cubicBezTo>
                    <a:cubicBezTo>
                      <a:pt x="762" y="52"/>
                      <a:pt x="633" y="0"/>
                      <a:pt x="5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6" name="Google Shape;1696;p32"/>
          <p:cNvGrpSpPr/>
          <p:nvPr/>
        </p:nvGrpSpPr>
        <p:grpSpPr>
          <a:xfrm>
            <a:off x="6679687" y="4406410"/>
            <a:ext cx="890332" cy="674492"/>
            <a:chOff x="6679687" y="4406410"/>
            <a:chExt cx="890332" cy="674492"/>
          </a:xfrm>
        </p:grpSpPr>
        <p:grpSp>
          <p:nvGrpSpPr>
            <p:cNvPr id="1697" name="Google Shape;1697;p32"/>
            <p:cNvGrpSpPr/>
            <p:nvPr/>
          </p:nvGrpSpPr>
          <p:grpSpPr>
            <a:xfrm>
              <a:off x="6679687" y="4406410"/>
              <a:ext cx="890332" cy="674492"/>
              <a:chOff x="856775" y="4328725"/>
              <a:chExt cx="475300" cy="360075"/>
            </a:xfrm>
          </p:grpSpPr>
          <p:sp>
            <p:nvSpPr>
              <p:cNvPr id="1698" name="Google Shape;1698;p32"/>
              <p:cNvSpPr/>
              <p:nvPr/>
            </p:nvSpPr>
            <p:spPr>
              <a:xfrm>
                <a:off x="856775" y="4328725"/>
                <a:ext cx="475300" cy="360075"/>
              </a:xfrm>
              <a:custGeom>
                <a:avLst/>
                <a:gdLst/>
                <a:ahLst/>
                <a:cxnLst/>
                <a:rect l="l" t="t" r="r" b="b"/>
                <a:pathLst>
                  <a:path w="19012" h="14403" extrusionOk="0">
                    <a:moveTo>
                      <a:pt x="12990" y="0"/>
                    </a:moveTo>
                    <a:cubicBezTo>
                      <a:pt x="11816" y="0"/>
                      <a:pt x="11403" y="1345"/>
                      <a:pt x="11403" y="1345"/>
                    </a:cubicBezTo>
                    <a:cubicBezTo>
                      <a:pt x="10628" y="563"/>
                      <a:pt x="9997" y="286"/>
                      <a:pt x="9493" y="286"/>
                    </a:cubicBezTo>
                    <a:cubicBezTo>
                      <a:pt x="8276" y="286"/>
                      <a:pt x="7794" y="1897"/>
                      <a:pt x="7794" y="1897"/>
                    </a:cubicBezTo>
                    <a:cubicBezTo>
                      <a:pt x="7051" y="1412"/>
                      <a:pt x="6481" y="1230"/>
                      <a:pt x="6044" y="1230"/>
                    </a:cubicBezTo>
                    <a:cubicBezTo>
                      <a:pt x="4758" y="1230"/>
                      <a:pt x="4623" y="2796"/>
                      <a:pt x="4623" y="2796"/>
                    </a:cubicBezTo>
                    <a:cubicBezTo>
                      <a:pt x="4252" y="2748"/>
                      <a:pt x="3922" y="2725"/>
                      <a:pt x="3628" y="2725"/>
                    </a:cubicBezTo>
                    <a:cubicBezTo>
                      <a:pt x="1" y="2725"/>
                      <a:pt x="2046" y="6249"/>
                      <a:pt x="5432" y="9718"/>
                    </a:cubicBezTo>
                    <a:cubicBezTo>
                      <a:pt x="6613" y="10925"/>
                      <a:pt x="7820" y="11695"/>
                      <a:pt x="8989" y="12081"/>
                    </a:cubicBezTo>
                    <a:cubicBezTo>
                      <a:pt x="8603" y="12440"/>
                      <a:pt x="8347" y="12902"/>
                      <a:pt x="8231" y="13403"/>
                    </a:cubicBezTo>
                    <a:cubicBezTo>
                      <a:pt x="8036" y="14150"/>
                      <a:pt x="8216" y="14402"/>
                      <a:pt x="8583" y="14402"/>
                    </a:cubicBezTo>
                    <a:cubicBezTo>
                      <a:pt x="9302" y="14402"/>
                      <a:pt x="10736" y="13437"/>
                      <a:pt x="11467" y="13326"/>
                    </a:cubicBezTo>
                    <a:cubicBezTo>
                      <a:pt x="11543" y="13315"/>
                      <a:pt x="11628" y="13310"/>
                      <a:pt x="11722" y="13310"/>
                    </a:cubicBezTo>
                    <a:cubicBezTo>
                      <a:pt x="12358" y="13310"/>
                      <a:pt x="13363" y="13541"/>
                      <a:pt x="14059" y="13541"/>
                    </a:cubicBezTo>
                    <a:cubicBezTo>
                      <a:pt x="14745" y="13541"/>
                      <a:pt x="15132" y="13317"/>
                      <a:pt x="14575" y="12427"/>
                    </a:cubicBezTo>
                    <a:cubicBezTo>
                      <a:pt x="14305" y="11978"/>
                      <a:pt x="13920" y="11618"/>
                      <a:pt x="13458" y="11400"/>
                    </a:cubicBezTo>
                    <a:cubicBezTo>
                      <a:pt x="14562" y="10604"/>
                      <a:pt x="15551" y="9345"/>
                      <a:pt x="16334" y="7625"/>
                    </a:cubicBezTo>
                    <a:cubicBezTo>
                      <a:pt x="19011" y="1690"/>
                      <a:pt x="17987" y="511"/>
                      <a:pt x="16749" y="511"/>
                    </a:cubicBezTo>
                    <a:cubicBezTo>
                      <a:pt x="15933" y="511"/>
                      <a:pt x="15024" y="1024"/>
                      <a:pt x="15024" y="1024"/>
                    </a:cubicBezTo>
                    <a:cubicBezTo>
                      <a:pt x="14177" y="264"/>
                      <a:pt x="13509" y="0"/>
                      <a:pt x="129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2"/>
              <p:cNvSpPr/>
              <p:nvPr/>
            </p:nvSpPr>
            <p:spPr>
              <a:xfrm>
                <a:off x="1057650" y="4606500"/>
                <a:ext cx="177500" cy="82225"/>
              </a:xfrm>
              <a:custGeom>
                <a:avLst/>
                <a:gdLst/>
                <a:ahLst/>
                <a:cxnLst/>
                <a:rect l="l" t="t" r="r" b="b"/>
                <a:pathLst>
                  <a:path w="7100" h="3289" extrusionOk="0">
                    <a:moveTo>
                      <a:pt x="4127" y="1"/>
                    </a:moveTo>
                    <a:cubicBezTo>
                      <a:pt x="3542" y="1"/>
                      <a:pt x="3111" y="148"/>
                      <a:pt x="3111" y="148"/>
                    </a:cubicBezTo>
                    <a:cubicBezTo>
                      <a:pt x="3111" y="148"/>
                      <a:pt x="3106" y="148"/>
                      <a:pt x="3097" y="148"/>
                    </a:cubicBezTo>
                    <a:cubicBezTo>
                      <a:pt x="2906" y="148"/>
                      <a:pt x="748" y="195"/>
                      <a:pt x="196" y="2292"/>
                    </a:cubicBezTo>
                    <a:cubicBezTo>
                      <a:pt x="0" y="3037"/>
                      <a:pt x="184" y="3288"/>
                      <a:pt x="555" y="3288"/>
                    </a:cubicBezTo>
                    <a:cubicBezTo>
                      <a:pt x="1277" y="3288"/>
                      <a:pt x="2711" y="2334"/>
                      <a:pt x="3432" y="2215"/>
                    </a:cubicBezTo>
                    <a:cubicBezTo>
                      <a:pt x="3503" y="2205"/>
                      <a:pt x="3582" y="2201"/>
                      <a:pt x="3669" y="2201"/>
                    </a:cubicBezTo>
                    <a:cubicBezTo>
                      <a:pt x="4301" y="2201"/>
                      <a:pt x="5313" y="2434"/>
                      <a:pt x="6016" y="2434"/>
                    </a:cubicBezTo>
                    <a:cubicBezTo>
                      <a:pt x="6707" y="2434"/>
                      <a:pt x="7099" y="2209"/>
                      <a:pt x="6540" y="1316"/>
                    </a:cubicBezTo>
                    <a:cubicBezTo>
                      <a:pt x="5864" y="238"/>
                      <a:pt x="4871" y="1"/>
                      <a:pt x="4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2"/>
              <p:cNvSpPr/>
              <p:nvPr/>
            </p:nvSpPr>
            <p:spPr>
              <a:xfrm>
                <a:off x="1087900" y="4624950"/>
                <a:ext cx="2732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632" extrusionOk="0">
                    <a:moveTo>
                      <a:pt x="1092" y="0"/>
                    </a:moveTo>
                    <a:cubicBezTo>
                      <a:pt x="193" y="822"/>
                      <a:pt x="1" y="1631"/>
                      <a:pt x="1" y="1631"/>
                    </a:cubicBezTo>
                    <a:lnTo>
                      <a:pt x="1092" y="0"/>
                    </a:lnTo>
                    <a:close/>
                  </a:path>
                </a:pathLst>
              </a:custGeom>
              <a:solidFill>
                <a:srgbClr val="438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32"/>
              <p:cNvSpPr/>
              <p:nvPr/>
            </p:nvSpPr>
            <p:spPr>
              <a:xfrm>
                <a:off x="1085975" y="4623250"/>
                <a:ext cx="30850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756" extrusionOk="0">
                    <a:moveTo>
                      <a:pt x="1139" y="1"/>
                    </a:moveTo>
                    <a:cubicBezTo>
                      <a:pt x="1132" y="1"/>
                      <a:pt x="1125" y="2"/>
                      <a:pt x="1118" y="4"/>
                    </a:cubicBezTo>
                    <a:cubicBezTo>
                      <a:pt x="951" y="81"/>
                      <a:pt x="810" y="184"/>
                      <a:pt x="707" y="312"/>
                    </a:cubicBezTo>
                    <a:cubicBezTo>
                      <a:pt x="591" y="441"/>
                      <a:pt x="476" y="582"/>
                      <a:pt x="386" y="723"/>
                    </a:cubicBezTo>
                    <a:cubicBezTo>
                      <a:pt x="296" y="865"/>
                      <a:pt x="206" y="1019"/>
                      <a:pt x="142" y="1173"/>
                    </a:cubicBezTo>
                    <a:cubicBezTo>
                      <a:pt x="78" y="1340"/>
                      <a:pt x="26" y="1507"/>
                      <a:pt x="1" y="1674"/>
                    </a:cubicBezTo>
                    <a:cubicBezTo>
                      <a:pt x="1" y="1712"/>
                      <a:pt x="13" y="1738"/>
                      <a:pt x="52" y="1751"/>
                    </a:cubicBezTo>
                    <a:cubicBezTo>
                      <a:pt x="62" y="1754"/>
                      <a:pt x="72" y="1756"/>
                      <a:pt x="82" y="1756"/>
                    </a:cubicBezTo>
                    <a:cubicBezTo>
                      <a:pt x="114" y="1756"/>
                      <a:pt x="145" y="1741"/>
                      <a:pt x="155" y="1712"/>
                    </a:cubicBezTo>
                    <a:cubicBezTo>
                      <a:pt x="219" y="1571"/>
                      <a:pt x="296" y="1430"/>
                      <a:pt x="386" y="1288"/>
                    </a:cubicBezTo>
                    <a:cubicBezTo>
                      <a:pt x="463" y="1160"/>
                      <a:pt x="553" y="1019"/>
                      <a:pt x="655" y="903"/>
                    </a:cubicBezTo>
                    <a:cubicBezTo>
                      <a:pt x="745" y="775"/>
                      <a:pt x="848" y="646"/>
                      <a:pt x="951" y="531"/>
                    </a:cubicBezTo>
                    <a:cubicBezTo>
                      <a:pt x="1066" y="402"/>
                      <a:pt x="1156" y="274"/>
                      <a:pt x="1233" y="120"/>
                    </a:cubicBezTo>
                    <a:cubicBezTo>
                      <a:pt x="1233" y="107"/>
                      <a:pt x="1233" y="81"/>
                      <a:pt x="1233" y="56"/>
                    </a:cubicBezTo>
                    <a:cubicBezTo>
                      <a:pt x="1212" y="24"/>
                      <a:pt x="1174" y="1"/>
                      <a:pt x="1139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2"/>
              <p:cNvSpPr/>
              <p:nvPr/>
            </p:nvSpPr>
            <p:spPr>
              <a:xfrm>
                <a:off x="1161425" y="4617575"/>
                <a:ext cx="37900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1259" extrusionOk="0">
                    <a:moveTo>
                      <a:pt x="0" y="0"/>
                    </a:moveTo>
                    <a:lnTo>
                      <a:pt x="1516" y="1259"/>
                    </a:lnTo>
                    <a:cubicBezTo>
                      <a:pt x="1516" y="1259"/>
                      <a:pt x="1105" y="539"/>
                      <a:pt x="0" y="0"/>
                    </a:cubicBezTo>
                    <a:close/>
                  </a:path>
                </a:pathLst>
              </a:custGeom>
              <a:solidFill>
                <a:srgbClr val="4389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2"/>
              <p:cNvSpPr/>
              <p:nvPr/>
            </p:nvSpPr>
            <p:spPr>
              <a:xfrm>
                <a:off x="1159825" y="4615825"/>
                <a:ext cx="4180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06" extrusionOk="0">
                    <a:moveTo>
                      <a:pt x="83" y="1"/>
                    </a:moveTo>
                    <a:cubicBezTo>
                      <a:pt x="68" y="1"/>
                      <a:pt x="57" y="10"/>
                      <a:pt x="39" y="19"/>
                    </a:cubicBezTo>
                    <a:cubicBezTo>
                      <a:pt x="0" y="57"/>
                      <a:pt x="0" y="109"/>
                      <a:pt x="39" y="147"/>
                    </a:cubicBezTo>
                    <a:cubicBezTo>
                      <a:pt x="141" y="263"/>
                      <a:pt x="270" y="365"/>
                      <a:pt x="411" y="455"/>
                    </a:cubicBezTo>
                    <a:cubicBezTo>
                      <a:pt x="552" y="532"/>
                      <a:pt x="681" y="622"/>
                      <a:pt x="809" y="725"/>
                    </a:cubicBezTo>
                    <a:cubicBezTo>
                      <a:pt x="938" y="828"/>
                      <a:pt x="1053" y="918"/>
                      <a:pt x="1169" y="1033"/>
                    </a:cubicBezTo>
                    <a:cubicBezTo>
                      <a:pt x="1284" y="1136"/>
                      <a:pt x="1400" y="1252"/>
                      <a:pt x="1503" y="1367"/>
                    </a:cubicBezTo>
                    <a:lnTo>
                      <a:pt x="1515" y="1380"/>
                    </a:lnTo>
                    <a:cubicBezTo>
                      <a:pt x="1530" y="1398"/>
                      <a:pt x="1549" y="1406"/>
                      <a:pt x="1569" y="1406"/>
                    </a:cubicBezTo>
                    <a:cubicBezTo>
                      <a:pt x="1620" y="1406"/>
                      <a:pt x="1671" y="1355"/>
                      <a:pt x="1644" y="1290"/>
                    </a:cubicBezTo>
                    <a:cubicBezTo>
                      <a:pt x="1567" y="1136"/>
                      <a:pt x="1477" y="982"/>
                      <a:pt x="1361" y="853"/>
                    </a:cubicBezTo>
                    <a:cubicBezTo>
                      <a:pt x="1259" y="712"/>
                      <a:pt x="1130" y="597"/>
                      <a:pt x="1002" y="481"/>
                    </a:cubicBezTo>
                    <a:cubicBezTo>
                      <a:pt x="873" y="365"/>
                      <a:pt x="732" y="263"/>
                      <a:pt x="591" y="173"/>
                    </a:cubicBezTo>
                    <a:cubicBezTo>
                      <a:pt x="437" y="83"/>
                      <a:pt x="283" y="19"/>
                      <a:pt x="103" y="6"/>
                    </a:cubicBezTo>
                    <a:cubicBezTo>
                      <a:pt x="95" y="2"/>
                      <a:pt x="89" y="1"/>
                      <a:pt x="83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2"/>
              <p:cNvSpPr/>
              <p:nvPr/>
            </p:nvSpPr>
            <p:spPr>
              <a:xfrm>
                <a:off x="856900" y="4328725"/>
                <a:ext cx="475000" cy="308575"/>
              </a:xfrm>
              <a:custGeom>
                <a:avLst/>
                <a:gdLst/>
                <a:ahLst/>
                <a:cxnLst/>
                <a:rect l="l" t="t" r="r" b="b"/>
                <a:pathLst>
                  <a:path w="19000" h="12343" extrusionOk="0">
                    <a:moveTo>
                      <a:pt x="12979" y="0"/>
                    </a:moveTo>
                    <a:cubicBezTo>
                      <a:pt x="11805" y="0"/>
                      <a:pt x="11398" y="1345"/>
                      <a:pt x="11398" y="1345"/>
                    </a:cubicBezTo>
                    <a:cubicBezTo>
                      <a:pt x="10619" y="563"/>
                      <a:pt x="9986" y="286"/>
                      <a:pt x="9480" y="286"/>
                    </a:cubicBezTo>
                    <a:cubicBezTo>
                      <a:pt x="8258" y="286"/>
                      <a:pt x="7777" y="1897"/>
                      <a:pt x="7777" y="1897"/>
                    </a:cubicBezTo>
                    <a:cubicBezTo>
                      <a:pt x="7037" y="1412"/>
                      <a:pt x="6469" y="1230"/>
                      <a:pt x="6033" y="1230"/>
                    </a:cubicBezTo>
                    <a:cubicBezTo>
                      <a:pt x="4753" y="1230"/>
                      <a:pt x="4618" y="2796"/>
                      <a:pt x="4618" y="2796"/>
                    </a:cubicBezTo>
                    <a:cubicBezTo>
                      <a:pt x="4242" y="2746"/>
                      <a:pt x="3907" y="2723"/>
                      <a:pt x="3610" y="2723"/>
                    </a:cubicBezTo>
                    <a:cubicBezTo>
                      <a:pt x="1" y="2723"/>
                      <a:pt x="2045" y="6253"/>
                      <a:pt x="5427" y="9718"/>
                    </a:cubicBezTo>
                    <a:cubicBezTo>
                      <a:pt x="7162" y="11485"/>
                      <a:pt x="8938" y="12343"/>
                      <a:pt x="10593" y="12343"/>
                    </a:cubicBezTo>
                    <a:cubicBezTo>
                      <a:pt x="12870" y="12343"/>
                      <a:pt x="14918" y="10720"/>
                      <a:pt x="16316" y="7612"/>
                    </a:cubicBezTo>
                    <a:cubicBezTo>
                      <a:pt x="19000" y="1688"/>
                      <a:pt x="17981" y="510"/>
                      <a:pt x="16746" y="510"/>
                    </a:cubicBezTo>
                    <a:cubicBezTo>
                      <a:pt x="15930" y="510"/>
                      <a:pt x="15019" y="1024"/>
                      <a:pt x="15019" y="1024"/>
                    </a:cubicBezTo>
                    <a:cubicBezTo>
                      <a:pt x="14168" y="264"/>
                      <a:pt x="13498" y="0"/>
                      <a:pt x="129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2"/>
              <p:cNvSpPr/>
              <p:nvPr/>
            </p:nvSpPr>
            <p:spPr>
              <a:xfrm>
                <a:off x="1176500" y="4357525"/>
                <a:ext cx="62325" cy="262225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10489" extrusionOk="0">
                    <a:moveTo>
                      <a:pt x="2261" y="0"/>
                    </a:moveTo>
                    <a:cubicBezTo>
                      <a:pt x="2222" y="0"/>
                      <a:pt x="2197" y="39"/>
                      <a:pt x="2197" y="78"/>
                    </a:cubicBezTo>
                    <a:cubicBezTo>
                      <a:pt x="2299" y="1002"/>
                      <a:pt x="2312" y="1940"/>
                      <a:pt x="2248" y="2864"/>
                    </a:cubicBezTo>
                    <a:cubicBezTo>
                      <a:pt x="2184" y="3802"/>
                      <a:pt x="2055" y="4726"/>
                      <a:pt x="1837" y="5638"/>
                    </a:cubicBezTo>
                    <a:cubicBezTo>
                      <a:pt x="1747" y="6087"/>
                      <a:pt x="1606" y="6537"/>
                      <a:pt x="1490" y="6986"/>
                    </a:cubicBezTo>
                    <a:cubicBezTo>
                      <a:pt x="1324" y="7423"/>
                      <a:pt x="1195" y="7872"/>
                      <a:pt x="1002" y="8296"/>
                    </a:cubicBezTo>
                    <a:cubicBezTo>
                      <a:pt x="669" y="9169"/>
                      <a:pt x="463" y="9490"/>
                      <a:pt x="27" y="10312"/>
                    </a:cubicBezTo>
                    <a:cubicBezTo>
                      <a:pt x="1" y="10364"/>
                      <a:pt x="14" y="10441"/>
                      <a:pt x="65" y="10466"/>
                    </a:cubicBezTo>
                    <a:cubicBezTo>
                      <a:pt x="90" y="10482"/>
                      <a:pt x="118" y="10489"/>
                      <a:pt x="144" y="10489"/>
                    </a:cubicBezTo>
                    <a:cubicBezTo>
                      <a:pt x="184" y="10489"/>
                      <a:pt x="221" y="10472"/>
                      <a:pt x="245" y="10441"/>
                    </a:cubicBezTo>
                    <a:cubicBezTo>
                      <a:pt x="681" y="9799"/>
                      <a:pt x="1015" y="9105"/>
                      <a:pt x="1272" y="8386"/>
                    </a:cubicBezTo>
                    <a:cubicBezTo>
                      <a:pt x="1452" y="7949"/>
                      <a:pt x="1580" y="7487"/>
                      <a:pt x="1734" y="7050"/>
                    </a:cubicBezTo>
                    <a:cubicBezTo>
                      <a:pt x="1850" y="6588"/>
                      <a:pt x="1991" y="6139"/>
                      <a:pt x="2068" y="5676"/>
                    </a:cubicBezTo>
                    <a:cubicBezTo>
                      <a:pt x="2274" y="4752"/>
                      <a:pt x="2389" y="3814"/>
                      <a:pt x="2441" y="2877"/>
                    </a:cubicBezTo>
                    <a:cubicBezTo>
                      <a:pt x="2492" y="1940"/>
                      <a:pt x="2454" y="989"/>
                      <a:pt x="2338" y="52"/>
                    </a:cubicBezTo>
                    <a:cubicBezTo>
                      <a:pt x="2325" y="13"/>
                      <a:pt x="2299" y="0"/>
                      <a:pt x="2261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32"/>
              <p:cNvSpPr/>
              <p:nvPr/>
            </p:nvSpPr>
            <p:spPr>
              <a:xfrm>
                <a:off x="971675" y="4402150"/>
                <a:ext cx="122625" cy="228700"/>
              </a:xfrm>
              <a:custGeom>
                <a:avLst/>
                <a:gdLst/>
                <a:ahLst/>
                <a:cxnLst/>
                <a:rect l="l" t="t" r="r" b="b"/>
                <a:pathLst>
                  <a:path w="4905" h="9148" extrusionOk="0">
                    <a:moveTo>
                      <a:pt x="78" y="0"/>
                    </a:moveTo>
                    <a:cubicBezTo>
                      <a:pt x="39" y="13"/>
                      <a:pt x="1" y="39"/>
                      <a:pt x="14" y="90"/>
                    </a:cubicBezTo>
                    <a:cubicBezTo>
                      <a:pt x="155" y="976"/>
                      <a:pt x="386" y="1850"/>
                      <a:pt x="707" y="2697"/>
                    </a:cubicBezTo>
                    <a:cubicBezTo>
                      <a:pt x="1015" y="3532"/>
                      <a:pt x="1388" y="4354"/>
                      <a:pt x="1824" y="5150"/>
                    </a:cubicBezTo>
                    <a:cubicBezTo>
                      <a:pt x="1927" y="5343"/>
                      <a:pt x="2043" y="5535"/>
                      <a:pt x="2158" y="5728"/>
                    </a:cubicBezTo>
                    <a:cubicBezTo>
                      <a:pt x="2261" y="5933"/>
                      <a:pt x="2377" y="6126"/>
                      <a:pt x="2505" y="6306"/>
                    </a:cubicBezTo>
                    <a:lnTo>
                      <a:pt x="2877" y="6871"/>
                    </a:lnTo>
                    <a:lnTo>
                      <a:pt x="3263" y="7423"/>
                    </a:lnTo>
                    <a:cubicBezTo>
                      <a:pt x="3520" y="7795"/>
                      <a:pt x="3815" y="8142"/>
                      <a:pt x="4097" y="8489"/>
                    </a:cubicBezTo>
                    <a:cubicBezTo>
                      <a:pt x="4380" y="8835"/>
                      <a:pt x="4367" y="8784"/>
                      <a:pt x="4662" y="9118"/>
                    </a:cubicBezTo>
                    <a:cubicBezTo>
                      <a:pt x="4689" y="9139"/>
                      <a:pt x="4718" y="9148"/>
                      <a:pt x="4744" y="9148"/>
                    </a:cubicBezTo>
                    <a:cubicBezTo>
                      <a:pt x="4833" y="9148"/>
                      <a:pt x="4904" y="9049"/>
                      <a:pt x="4855" y="8951"/>
                    </a:cubicBezTo>
                    <a:cubicBezTo>
                      <a:pt x="4560" y="8617"/>
                      <a:pt x="4585" y="8681"/>
                      <a:pt x="4316" y="8335"/>
                    </a:cubicBezTo>
                    <a:cubicBezTo>
                      <a:pt x="4033" y="7975"/>
                      <a:pt x="3738" y="7641"/>
                      <a:pt x="3494" y="7282"/>
                    </a:cubicBezTo>
                    <a:lnTo>
                      <a:pt x="3096" y="6742"/>
                    </a:lnTo>
                    <a:lnTo>
                      <a:pt x="2723" y="6190"/>
                    </a:lnTo>
                    <a:cubicBezTo>
                      <a:pt x="2595" y="5997"/>
                      <a:pt x="2479" y="5818"/>
                      <a:pt x="2377" y="5625"/>
                    </a:cubicBezTo>
                    <a:cubicBezTo>
                      <a:pt x="2261" y="5432"/>
                      <a:pt x="2145" y="5240"/>
                      <a:pt x="2030" y="5047"/>
                    </a:cubicBezTo>
                    <a:cubicBezTo>
                      <a:pt x="1593" y="4277"/>
                      <a:pt x="1221" y="3468"/>
                      <a:pt x="900" y="2646"/>
                    </a:cubicBezTo>
                    <a:cubicBezTo>
                      <a:pt x="566" y="1811"/>
                      <a:pt x="322" y="964"/>
                      <a:pt x="168" y="90"/>
                    </a:cubicBezTo>
                    <a:lnTo>
                      <a:pt x="155" y="65"/>
                    </a:lnTo>
                    <a:cubicBezTo>
                      <a:pt x="155" y="26"/>
                      <a:pt x="117" y="0"/>
                      <a:pt x="78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2"/>
              <p:cNvSpPr/>
              <p:nvPr/>
            </p:nvSpPr>
            <p:spPr>
              <a:xfrm>
                <a:off x="1050650" y="4379275"/>
                <a:ext cx="80775" cy="262425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10497" extrusionOk="0">
                    <a:moveTo>
                      <a:pt x="72" y="0"/>
                    </a:moveTo>
                    <a:cubicBezTo>
                      <a:pt x="66" y="0"/>
                      <a:pt x="59" y="1"/>
                      <a:pt x="52" y="4"/>
                    </a:cubicBezTo>
                    <a:cubicBezTo>
                      <a:pt x="27" y="4"/>
                      <a:pt x="1" y="42"/>
                      <a:pt x="14" y="68"/>
                    </a:cubicBezTo>
                    <a:cubicBezTo>
                      <a:pt x="373" y="1827"/>
                      <a:pt x="784" y="3561"/>
                      <a:pt x="1259" y="5294"/>
                    </a:cubicBezTo>
                    <a:cubicBezTo>
                      <a:pt x="1709" y="7028"/>
                      <a:pt x="2274" y="8736"/>
                      <a:pt x="2942" y="10405"/>
                    </a:cubicBezTo>
                    <a:cubicBezTo>
                      <a:pt x="2960" y="10470"/>
                      <a:pt x="3006" y="10496"/>
                      <a:pt x="3054" y="10496"/>
                    </a:cubicBezTo>
                    <a:cubicBezTo>
                      <a:pt x="3140" y="10496"/>
                      <a:pt x="3231" y="10410"/>
                      <a:pt x="3173" y="10303"/>
                    </a:cubicBezTo>
                    <a:cubicBezTo>
                      <a:pt x="2492" y="8646"/>
                      <a:pt x="1914" y="6964"/>
                      <a:pt x="1439" y="5243"/>
                    </a:cubicBezTo>
                    <a:cubicBezTo>
                      <a:pt x="938" y="3522"/>
                      <a:pt x="502" y="1789"/>
                      <a:pt x="129" y="42"/>
                    </a:cubicBezTo>
                    <a:cubicBezTo>
                      <a:pt x="119" y="21"/>
                      <a:pt x="100" y="0"/>
                      <a:pt x="72" y="0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2"/>
              <p:cNvSpPr/>
              <p:nvPr/>
            </p:nvSpPr>
            <p:spPr>
              <a:xfrm>
                <a:off x="1140875" y="4363850"/>
                <a:ext cx="22175" cy="273375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0935" extrusionOk="0">
                    <a:moveTo>
                      <a:pt x="84" y="1"/>
                    </a:moveTo>
                    <a:cubicBezTo>
                      <a:pt x="78" y="1"/>
                      <a:pt x="71" y="2"/>
                      <a:pt x="65" y="4"/>
                    </a:cubicBezTo>
                    <a:cubicBezTo>
                      <a:pt x="26" y="4"/>
                      <a:pt x="0" y="43"/>
                      <a:pt x="13" y="81"/>
                    </a:cubicBezTo>
                    <a:cubicBezTo>
                      <a:pt x="167" y="955"/>
                      <a:pt x="270" y="1853"/>
                      <a:pt x="373" y="2752"/>
                    </a:cubicBezTo>
                    <a:cubicBezTo>
                      <a:pt x="463" y="3638"/>
                      <a:pt x="540" y="4537"/>
                      <a:pt x="578" y="5436"/>
                    </a:cubicBezTo>
                    <a:cubicBezTo>
                      <a:pt x="617" y="6322"/>
                      <a:pt x="642" y="7221"/>
                      <a:pt x="591" y="8120"/>
                    </a:cubicBezTo>
                    <a:cubicBezTo>
                      <a:pt x="553" y="9019"/>
                      <a:pt x="463" y="9905"/>
                      <a:pt x="334" y="10791"/>
                    </a:cubicBezTo>
                    <a:cubicBezTo>
                      <a:pt x="321" y="10855"/>
                      <a:pt x="373" y="10920"/>
                      <a:pt x="437" y="10932"/>
                    </a:cubicBezTo>
                    <a:cubicBezTo>
                      <a:pt x="444" y="10934"/>
                      <a:pt x="451" y="10934"/>
                      <a:pt x="457" y="10934"/>
                    </a:cubicBezTo>
                    <a:cubicBezTo>
                      <a:pt x="517" y="10934"/>
                      <a:pt x="580" y="10887"/>
                      <a:pt x="591" y="10830"/>
                    </a:cubicBezTo>
                    <a:cubicBezTo>
                      <a:pt x="758" y="9944"/>
                      <a:pt x="848" y="9032"/>
                      <a:pt x="874" y="8133"/>
                    </a:cubicBezTo>
                    <a:cubicBezTo>
                      <a:pt x="886" y="7221"/>
                      <a:pt x="874" y="6322"/>
                      <a:pt x="822" y="5423"/>
                    </a:cubicBezTo>
                    <a:cubicBezTo>
                      <a:pt x="707" y="3613"/>
                      <a:pt x="476" y="1828"/>
                      <a:pt x="142" y="56"/>
                    </a:cubicBezTo>
                    <a:cubicBezTo>
                      <a:pt x="131" y="24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2"/>
              <p:cNvSpPr/>
              <p:nvPr/>
            </p:nvSpPr>
            <p:spPr>
              <a:xfrm>
                <a:off x="1255800" y="4368025"/>
                <a:ext cx="1157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36" extrusionOk="0">
                    <a:moveTo>
                      <a:pt x="203" y="0"/>
                    </a:moveTo>
                    <a:cubicBezTo>
                      <a:pt x="191" y="0"/>
                      <a:pt x="180" y="2"/>
                      <a:pt x="168" y="4"/>
                    </a:cubicBezTo>
                    <a:cubicBezTo>
                      <a:pt x="65" y="30"/>
                      <a:pt x="1" y="171"/>
                      <a:pt x="39" y="312"/>
                    </a:cubicBezTo>
                    <a:cubicBezTo>
                      <a:pt x="73" y="449"/>
                      <a:pt x="158" y="535"/>
                      <a:pt x="257" y="535"/>
                    </a:cubicBezTo>
                    <a:cubicBezTo>
                      <a:pt x="270" y="535"/>
                      <a:pt x="283" y="534"/>
                      <a:pt x="296" y="531"/>
                    </a:cubicBezTo>
                    <a:cubicBezTo>
                      <a:pt x="399" y="505"/>
                      <a:pt x="463" y="377"/>
                      <a:pt x="424" y="223"/>
                    </a:cubicBezTo>
                    <a:cubicBezTo>
                      <a:pt x="390" y="96"/>
                      <a:pt x="304" y="0"/>
                      <a:pt x="203" y="0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2"/>
              <p:cNvSpPr/>
              <p:nvPr/>
            </p:nvSpPr>
            <p:spPr>
              <a:xfrm>
                <a:off x="1271525" y="4391550"/>
                <a:ext cx="1705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926" extrusionOk="0">
                    <a:moveTo>
                      <a:pt x="335" y="1"/>
                    </a:moveTo>
                    <a:cubicBezTo>
                      <a:pt x="168" y="1"/>
                      <a:pt x="1" y="206"/>
                      <a:pt x="1" y="463"/>
                    </a:cubicBezTo>
                    <a:cubicBezTo>
                      <a:pt x="1" y="707"/>
                      <a:pt x="155" y="925"/>
                      <a:pt x="335" y="925"/>
                    </a:cubicBezTo>
                    <a:cubicBezTo>
                      <a:pt x="527" y="925"/>
                      <a:pt x="682" y="707"/>
                      <a:pt x="682" y="463"/>
                    </a:cubicBezTo>
                    <a:cubicBezTo>
                      <a:pt x="682" y="206"/>
                      <a:pt x="515" y="1"/>
                      <a:pt x="335" y="1"/>
                    </a:cubicBezTo>
                    <a:close/>
                  </a:path>
                </a:pathLst>
              </a:custGeom>
              <a:solidFill>
                <a:srgbClr val="FEFEFE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1" name="Google Shape;1711;p32"/>
            <p:cNvGrpSpPr/>
            <p:nvPr/>
          </p:nvGrpSpPr>
          <p:grpSpPr>
            <a:xfrm rot="-410128">
              <a:off x="6965163" y="4641121"/>
              <a:ext cx="463341" cy="155491"/>
              <a:chOff x="5640475" y="4579975"/>
              <a:chExt cx="495474" cy="176500"/>
            </a:xfrm>
          </p:grpSpPr>
          <p:sp>
            <p:nvSpPr>
              <p:cNvPr id="1712" name="Google Shape;1712;p32"/>
              <p:cNvSpPr/>
              <p:nvPr/>
            </p:nvSpPr>
            <p:spPr>
              <a:xfrm>
                <a:off x="5755489" y="4690113"/>
                <a:ext cx="258979" cy="60790"/>
              </a:xfrm>
              <a:custGeom>
                <a:avLst/>
                <a:gdLst/>
                <a:ahLst/>
                <a:cxnLst/>
                <a:rect l="l" t="t" r="r" b="b"/>
                <a:pathLst>
                  <a:path w="2603" h="611" extrusionOk="0">
                    <a:moveTo>
                      <a:pt x="2502" y="0"/>
                    </a:moveTo>
                    <a:cubicBezTo>
                      <a:pt x="2481" y="0"/>
                      <a:pt x="2461" y="7"/>
                      <a:pt x="2446" y="25"/>
                    </a:cubicBezTo>
                    <a:cubicBezTo>
                      <a:pt x="2189" y="375"/>
                      <a:pt x="1736" y="470"/>
                      <a:pt x="1325" y="470"/>
                    </a:cubicBezTo>
                    <a:cubicBezTo>
                      <a:pt x="915" y="470"/>
                      <a:pt x="504" y="375"/>
                      <a:pt x="136" y="204"/>
                    </a:cubicBezTo>
                    <a:cubicBezTo>
                      <a:pt x="126" y="200"/>
                      <a:pt x="116" y="198"/>
                      <a:pt x="107" y="198"/>
                    </a:cubicBezTo>
                    <a:cubicBezTo>
                      <a:pt x="44" y="198"/>
                      <a:pt x="1" y="286"/>
                      <a:pt x="68" y="316"/>
                    </a:cubicBezTo>
                    <a:lnTo>
                      <a:pt x="68" y="324"/>
                    </a:lnTo>
                    <a:cubicBezTo>
                      <a:pt x="418" y="489"/>
                      <a:pt x="882" y="610"/>
                      <a:pt x="1330" y="610"/>
                    </a:cubicBezTo>
                    <a:cubicBezTo>
                      <a:pt x="1812" y="610"/>
                      <a:pt x="2278" y="470"/>
                      <a:pt x="2566" y="93"/>
                    </a:cubicBezTo>
                    <a:cubicBezTo>
                      <a:pt x="2602" y="44"/>
                      <a:pt x="2552" y="0"/>
                      <a:pt x="2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2"/>
              <p:cNvSpPr/>
              <p:nvPr/>
            </p:nvSpPr>
            <p:spPr>
              <a:xfrm>
                <a:off x="5745142" y="4586343"/>
                <a:ext cx="121779" cy="104567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051" extrusionOk="0">
                    <a:moveTo>
                      <a:pt x="525" y="1"/>
                    </a:moveTo>
                    <a:cubicBezTo>
                      <a:pt x="256" y="1"/>
                      <a:pt x="1" y="210"/>
                      <a:pt x="1" y="529"/>
                    </a:cubicBezTo>
                    <a:cubicBezTo>
                      <a:pt x="1" y="811"/>
                      <a:pt x="232" y="1042"/>
                      <a:pt x="522" y="1051"/>
                    </a:cubicBezTo>
                    <a:cubicBezTo>
                      <a:pt x="984" y="1051"/>
                      <a:pt x="1224" y="486"/>
                      <a:pt x="890" y="152"/>
                    </a:cubicBezTo>
                    <a:cubicBezTo>
                      <a:pt x="783" y="48"/>
                      <a:pt x="653" y="1"/>
                      <a:pt x="5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2"/>
              <p:cNvSpPr/>
              <p:nvPr/>
            </p:nvSpPr>
            <p:spPr>
              <a:xfrm>
                <a:off x="5899256" y="4579975"/>
                <a:ext cx="122575" cy="104169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047" extrusionOk="0">
                    <a:moveTo>
                      <a:pt x="530" y="1"/>
                    </a:moveTo>
                    <a:cubicBezTo>
                      <a:pt x="259" y="1"/>
                      <a:pt x="0" y="212"/>
                      <a:pt x="0" y="524"/>
                    </a:cubicBezTo>
                    <a:cubicBezTo>
                      <a:pt x="9" y="815"/>
                      <a:pt x="240" y="1046"/>
                      <a:pt x="530" y="1046"/>
                    </a:cubicBezTo>
                    <a:cubicBezTo>
                      <a:pt x="992" y="1046"/>
                      <a:pt x="1232" y="481"/>
                      <a:pt x="898" y="156"/>
                    </a:cubicBezTo>
                    <a:cubicBezTo>
                      <a:pt x="791" y="49"/>
                      <a:pt x="659" y="1"/>
                      <a:pt x="5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2"/>
              <p:cNvSpPr/>
              <p:nvPr/>
            </p:nvSpPr>
            <p:spPr>
              <a:xfrm>
                <a:off x="5789416" y="4615892"/>
                <a:ext cx="40991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18" extrusionOk="0">
                    <a:moveTo>
                      <a:pt x="206" y="1"/>
                    </a:moveTo>
                    <a:cubicBezTo>
                      <a:pt x="0" y="1"/>
                      <a:pt x="0" y="317"/>
                      <a:pt x="206" y="317"/>
                    </a:cubicBezTo>
                    <a:cubicBezTo>
                      <a:pt x="411" y="317"/>
                      <a:pt x="411" y="1"/>
                      <a:pt x="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2"/>
              <p:cNvSpPr/>
              <p:nvPr/>
            </p:nvSpPr>
            <p:spPr>
              <a:xfrm>
                <a:off x="5944327" y="4609922"/>
                <a:ext cx="4099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09" extrusionOk="0">
                    <a:moveTo>
                      <a:pt x="206" y="1"/>
                    </a:moveTo>
                    <a:cubicBezTo>
                      <a:pt x="0" y="1"/>
                      <a:pt x="0" y="309"/>
                      <a:pt x="206" y="309"/>
                    </a:cubicBezTo>
                    <a:cubicBezTo>
                      <a:pt x="411" y="309"/>
                      <a:pt x="411" y="1"/>
                      <a:pt x="2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2"/>
              <p:cNvSpPr/>
              <p:nvPr/>
            </p:nvSpPr>
            <p:spPr>
              <a:xfrm>
                <a:off x="5640475" y="4652207"/>
                <a:ext cx="121779" cy="10426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048" extrusionOk="0">
                    <a:moveTo>
                      <a:pt x="526" y="0"/>
                    </a:moveTo>
                    <a:cubicBezTo>
                      <a:pt x="257" y="0"/>
                      <a:pt x="0" y="208"/>
                      <a:pt x="0" y="525"/>
                    </a:cubicBezTo>
                    <a:cubicBezTo>
                      <a:pt x="9" y="816"/>
                      <a:pt x="240" y="1047"/>
                      <a:pt x="522" y="1047"/>
                    </a:cubicBezTo>
                    <a:cubicBezTo>
                      <a:pt x="993" y="1047"/>
                      <a:pt x="1224" y="483"/>
                      <a:pt x="899" y="158"/>
                    </a:cubicBezTo>
                    <a:cubicBezTo>
                      <a:pt x="790" y="49"/>
                      <a:pt x="656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2"/>
              <p:cNvSpPr/>
              <p:nvPr/>
            </p:nvSpPr>
            <p:spPr>
              <a:xfrm>
                <a:off x="6014071" y="4633602"/>
                <a:ext cx="121878" cy="10496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055" extrusionOk="0">
                    <a:moveTo>
                      <a:pt x="528" y="1"/>
                    </a:moveTo>
                    <a:cubicBezTo>
                      <a:pt x="260" y="1"/>
                      <a:pt x="1" y="211"/>
                      <a:pt x="1" y="524"/>
                    </a:cubicBezTo>
                    <a:cubicBezTo>
                      <a:pt x="1" y="815"/>
                      <a:pt x="232" y="1046"/>
                      <a:pt x="523" y="1055"/>
                    </a:cubicBezTo>
                    <a:cubicBezTo>
                      <a:pt x="993" y="1055"/>
                      <a:pt x="1224" y="490"/>
                      <a:pt x="891" y="156"/>
                    </a:cubicBezTo>
                    <a:cubicBezTo>
                      <a:pt x="786" y="49"/>
                      <a:pt x="656" y="1"/>
                      <a:pt x="5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9" name="Google Shape;1719;p32"/>
          <p:cNvGrpSpPr/>
          <p:nvPr/>
        </p:nvGrpSpPr>
        <p:grpSpPr>
          <a:xfrm>
            <a:off x="6362131" y="576041"/>
            <a:ext cx="2415119" cy="1452242"/>
            <a:chOff x="5917285" y="935935"/>
            <a:chExt cx="2415119" cy="1452242"/>
          </a:xfrm>
        </p:grpSpPr>
        <p:grpSp>
          <p:nvGrpSpPr>
            <p:cNvPr id="1720" name="Google Shape;1720;p32"/>
            <p:cNvGrpSpPr/>
            <p:nvPr/>
          </p:nvGrpSpPr>
          <p:grpSpPr>
            <a:xfrm>
              <a:off x="5917285" y="935935"/>
              <a:ext cx="2415119" cy="1452242"/>
              <a:chOff x="5242147" y="3596860"/>
              <a:chExt cx="2415119" cy="1452242"/>
            </a:xfrm>
          </p:grpSpPr>
          <p:sp>
            <p:nvSpPr>
              <p:cNvPr id="1721" name="Google Shape;1721;p32"/>
              <p:cNvSpPr/>
              <p:nvPr/>
            </p:nvSpPr>
            <p:spPr>
              <a:xfrm flipH="1">
                <a:off x="5315293" y="3646576"/>
                <a:ext cx="2341973" cy="1367819"/>
              </a:xfrm>
              <a:custGeom>
                <a:avLst/>
                <a:gdLst/>
                <a:ahLst/>
                <a:cxnLst/>
                <a:rect l="l" t="t" r="r" b="b"/>
                <a:pathLst>
                  <a:path w="29960" h="17498" extrusionOk="0">
                    <a:moveTo>
                      <a:pt x="20128" y="0"/>
                    </a:moveTo>
                    <a:cubicBezTo>
                      <a:pt x="19506" y="0"/>
                      <a:pt x="19832" y="1143"/>
                      <a:pt x="19301" y="1993"/>
                    </a:cubicBezTo>
                    <a:cubicBezTo>
                      <a:pt x="18281" y="1746"/>
                      <a:pt x="17242" y="1621"/>
                      <a:pt x="16218" y="1621"/>
                    </a:cubicBezTo>
                    <a:cubicBezTo>
                      <a:pt x="13401" y="1621"/>
                      <a:pt x="10696" y="2567"/>
                      <a:pt x="8784" y="4535"/>
                    </a:cubicBezTo>
                    <a:cubicBezTo>
                      <a:pt x="7423" y="5935"/>
                      <a:pt x="5471" y="8362"/>
                      <a:pt x="4765" y="11765"/>
                    </a:cubicBezTo>
                    <a:cubicBezTo>
                      <a:pt x="4693" y="11815"/>
                      <a:pt x="4622" y="11835"/>
                      <a:pt x="4543" y="11835"/>
                    </a:cubicBezTo>
                    <a:cubicBezTo>
                      <a:pt x="4257" y="11835"/>
                      <a:pt x="3875" y="11559"/>
                      <a:pt x="3018" y="11418"/>
                    </a:cubicBezTo>
                    <a:cubicBezTo>
                      <a:pt x="2890" y="11391"/>
                      <a:pt x="2734" y="11377"/>
                      <a:pt x="2563" y="11377"/>
                    </a:cubicBezTo>
                    <a:cubicBezTo>
                      <a:pt x="1690" y="11377"/>
                      <a:pt x="406" y="11747"/>
                      <a:pt x="180" y="12638"/>
                    </a:cubicBezTo>
                    <a:cubicBezTo>
                      <a:pt x="0" y="13730"/>
                      <a:pt x="2748" y="14269"/>
                      <a:pt x="3699" y="14282"/>
                    </a:cubicBezTo>
                    <a:cubicBezTo>
                      <a:pt x="3597" y="15885"/>
                      <a:pt x="3704" y="17498"/>
                      <a:pt x="5005" y="17498"/>
                    </a:cubicBezTo>
                    <a:cubicBezTo>
                      <a:pt x="5184" y="17498"/>
                      <a:pt x="5385" y="17468"/>
                      <a:pt x="5612" y="17402"/>
                    </a:cubicBezTo>
                    <a:cubicBezTo>
                      <a:pt x="6575" y="16889"/>
                      <a:pt x="6524" y="14564"/>
                      <a:pt x="5882" y="12908"/>
                    </a:cubicBezTo>
                    <a:cubicBezTo>
                      <a:pt x="6691" y="12266"/>
                      <a:pt x="7590" y="11726"/>
                      <a:pt x="8527" y="11303"/>
                    </a:cubicBezTo>
                    <a:lnTo>
                      <a:pt x="8745" y="11213"/>
                    </a:lnTo>
                    <a:lnTo>
                      <a:pt x="8912" y="11136"/>
                    </a:lnTo>
                    <a:cubicBezTo>
                      <a:pt x="8989" y="11097"/>
                      <a:pt x="9066" y="11071"/>
                      <a:pt x="9143" y="11046"/>
                    </a:cubicBezTo>
                    <a:lnTo>
                      <a:pt x="9310" y="10982"/>
                    </a:lnTo>
                    <a:lnTo>
                      <a:pt x="9619" y="10866"/>
                    </a:lnTo>
                    <a:lnTo>
                      <a:pt x="9773" y="10815"/>
                    </a:lnTo>
                    <a:lnTo>
                      <a:pt x="9965" y="10750"/>
                    </a:lnTo>
                    <a:lnTo>
                      <a:pt x="10132" y="10699"/>
                    </a:lnTo>
                    <a:lnTo>
                      <a:pt x="10299" y="10635"/>
                    </a:lnTo>
                    <a:lnTo>
                      <a:pt x="10492" y="10583"/>
                    </a:lnTo>
                    <a:lnTo>
                      <a:pt x="10684" y="10519"/>
                    </a:lnTo>
                    <a:lnTo>
                      <a:pt x="10928" y="10442"/>
                    </a:lnTo>
                    <a:lnTo>
                      <a:pt x="11044" y="10404"/>
                    </a:lnTo>
                    <a:lnTo>
                      <a:pt x="11327" y="10314"/>
                    </a:lnTo>
                    <a:cubicBezTo>
                      <a:pt x="11946" y="10240"/>
                      <a:pt x="12570" y="10202"/>
                      <a:pt x="13193" y="10202"/>
                    </a:cubicBezTo>
                    <a:cubicBezTo>
                      <a:pt x="13539" y="10202"/>
                      <a:pt x="13885" y="10214"/>
                      <a:pt x="14229" y="10237"/>
                    </a:cubicBezTo>
                    <a:cubicBezTo>
                      <a:pt x="14396" y="10250"/>
                      <a:pt x="14537" y="10262"/>
                      <a:pt x="14691" y="10275"/>
                    </a:cubicBezTo>
                    <a:cubicBezTo>
                      <a:pt x="15577" y="10365"/>
                      <a:pt x="16450" y="10545"/>
                      <a:pt x="17298" y="10802"/>
                    </a:cubicBezTo>
                    <a:cubicBezTo>
                      <a:pt x="17683" y="10917"/>
                      <a:pt x="18068" y="11059"/>
                      <a:pt x="18454" y="11213"/>
                    </a:cubicBezTo>
                    <a:lnTo>
                      <a:pt x="18775" y="11380"/>
                    </a:lnTo>
                    <a:lnTo>
                      <a:pt x="18890" y="11431"/>
                    </a:lnTo>
                    <a:lnTo>
                      <a:pt x="19109" y="11547"/>
                    </a:lnTo>
                    <a:lnTo>
                      <a:pt x="19237" y="11611"/>
                    </a:lnTo>
                    <a:lnTo>
                      <a:pt x="19442" y="11726"/>
                    </a:lnTo>
                    <a:lnTo>
                      <a:pt x="19584" y="11791"/>
                    </a:lnTo>
                    <a:lnTo>
                      <a:pt x="19763" y="11893"/>
                    </a:lnTo>
                    <a:lnTo>
                      <a:pt x="20611" y="12356"/>
                    </a:lnTo>
                    <a:lnTo>
                      <a:pt x="20650" y="12368"/>
                    </a:lnTo>
                    <a:lnTo>
                      <a:pt x="20971" y="12548"/>
                    </a:lnTo>
                    <a:lnTo>
                      <a:pt x="21022" y="12574"/>
                    </a:lnTo>
                    <a:cubicBezTo>
                      <a:pt x="21844" y="13011"/>
                      <a:pt x="22704" y="13370"/>
                      <a:pt x="23590" y="13627"/>
                    </a:cubicBezTo>
                    <a:cubicBezTo>
                      <a:pt x="24209" y="13807"/>
                      <a:pt x="24774" y="13887"/>
                      <a:pt x="25285" y="13887"/>
                    </a:cubicBezTo>
                    <a:cubicBezTo>
                      <a:pt x="25612" y="13887"/>
                      <a:pt x="25916" y="13854"/>
                      <a:pt x="26197" y="13794"/>
                    </a:cubicBezTo>
                    <a:cubicBezTo>
                      <a:pt x="26261" y="13832"/>
                      <a:pt x="26338" y="13871"/>
                      <a:pt x="26403" y="13909"/>
                    </a:cubicBezTo>
                    <a:cubicBezTo>
                      <a:pt x="27122" y="14282"/>
                      <a:pt x="27687" y="14796"/>
                      <a:pt x="28444" y="15065"/>
                    </a:cubicBezTo>
                    <a:cubicBezTo>
                      <a:pt x="28551" y="15092"/>
                      <a:pt x="28663" y="15105"/>
                      <a:pt x="28775" y="15105"/>
                    </a:cubicBezTo>
                    <a:cubicBezTo>
                      <a:pt x="28932" y="15105"/>
                      <a:pt x="29091" y="15079"/>
                      <a:pt x="29240" y="15027"/>
                    </a:cubicBezTo>
                    <a:cubicBezTo>
                      <a:pt x="29613" y="14834"/>
                      <a:pt x="29960" y="14179"/>
                      <a:pt x="29407" y="13460"/>
                    </a:cubicBezTo>
                    <a:cubicBezTo>
                      <a:pt x="29048" y="12985"/>
                      <a:pt x="28663" y="12548"/>
                      <a:pt x="28290" y="12086"/>
                    </a:cubicBezTo>
                    <a:cubicBezTo>
                      <a:pt x="28598" y="11264"/>
                      <a:pt x="28560" y="10339"/>
                      <a:pt x="28175" y="9543"/>
                    </a:cubicBezTo>
                    <a:cubicBezTo>
                      <a:pt x="27134" y="6924"/>
                      <a:pt x="25208" y="4741"/>
                      <a:pt x="22756" y="3367"/>
                    </a:cubicBezTo>
                    <a:cubicBezTo>
                      <a:pt x="22345" y="2057"/>
                      <a:pt x="21638" y="349"/>
                      <a:pt x="20316" y="28"/>
                    </a:cubicBezTo>
                    <a:cubicBezTo>
                      <a:pt x="20245" y="9"/>
                      <a:pt x="20183" y="0"/>
                      <a:pt x="201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2"/>
              <p:cNvSpPr/>
              <p:nvPr/>
            </p:nvSpPr>
            <p:spPr>
              <a:xfrm flipH="1">
                <a:off x="5300206" y="3630629"/>
                <a:ext cx="2355106" cy="1418473"/>
              </a:xfrm>
              <a:custGeom>
                <a:avLst/>
                <a:gdLst/>
                <a:ahLst/>
                <a:cxnLst/>
                <a:rect l="l" t="t" r="r" b="b"/>
                <a:pathLst>
                  <a:path w="30128" h="18146" extrusionOk="0">
                    <a:moveTo>
                      <a:pt x="29408" y="13651"/>
                    </a:moveTo>
                    <a:cubicBezTo>
                      <a:pt x="29036" y="13189"/>
                      <a:pt x="28663" y="12739"/>
                      <a:pt x="28278" y="12290"/>
                    </a:cubicBezTo>
                    <a:cubicBezTo>
                      <a:pt x="28586" y="11455"/>
                      <a:pt x="28548" y="10543"/>
                      <a:pt x="28175" y="9734"/>
                    </a:cubicBezTo>
                    <a:cubicBezTo>
                      <a:pt x="27122" y="7115"/>
                      <a:pt x="25209" y="4945"/>
                      <a:pt x="22743" y="3558"/>
                    </a:cubicBezTo>
                    <a:cubicBezTo>
                      <a:pt x="22345" y="2248"/>
                      <a:pt x="21626" y="553"/>
                      <a:pt x="20303" y="232"/>
                    </a:cubicBezTo>
                    <a:cubicBezTo>
                      <a:pt x="19430" y="1"/>
                      <a:pt x="19867" y="1259"/>
                      <a:pt x="19289" y="2197"/>
                    </a:cubicBezTo>
                    <a:cubicBezTo>
                      <a:pt x="15462" y="1259"/>
                      <a:pt x="11379" y="2042"/>
                      <a:pt x="8772" y="4739"/>
                    </a:cubicBezTo>
                    <a:cubicBezTo>
                      <a:pt x="7423" y="6126"/>
                      <a:pt x="5459" y="8553"/>
                      <a:pt x="4765" y="11956"/>
                    </a:cubicBezTo>
                    <a:cubicBezTo>
                      <a:pt x="4418" y="12187"/>
                      <a:pt x="4110" y="11802"/>
                      <a:pt x="3006" y="11622"/>
                    </a:cubicBezTo>
                    <a:cubicBezTo>
                      <a:pt x="2223" y="11455"/>
                      <a:pt x="438" y="11763"/>
                      <a:pt x="168" y="12829"/>
                    </a:cubicBezTo>
                    <a:cubicBezTo>
                      <a:pt x="1" y="13921"/>
                      <a:pt x="2749" y="14473"/>
                      <a:pt x="3687" y="14486"/>
                    </a:cubicBezTo>
                    <a:cubicBezTo>
                      <a:pt x="3571" y="16296"/>
                      <a:pt x="3738" y="18146"/>
                      <a:pt x="5600" y="17606"/>
                    </a:cubicBezTo>
                    <a:cubicBezTo>
                      <a:pt x="6563" y="17093"/>
                      <a:pt x="6499" y="14756"/>
                      <a:pt x="5857" y="13112"/>
                    </a:cubicBezTo>
                    <a:cubicBezTo>
                      <a:pt x="8104" y="11353"/>
                      <a:pt x="9940" y="10980"/>
                      <a:pt x="11314" y="10518"/>
                    </a:cubicBezTo>
                    <a:cubicBezTo>
                      <a:pt x="13973" y="10197"/>
                      <a:pt x="16477" y="10582"/>
                      <a:pt x="18441" y="11417"/>
                    </a:cubicBezTo>
                    <a:cubicBezTo>
                      <a:pt x="19995" y="12110"/>
                      <a:pt x="21446" y="13202"/>
                      <a:pt x="23591" y="13831"/>
                    </a:cubicBezTo>
                    <a:cubicBezTo>
                      <a:pt x="24605" y="14126"/>
                      <a:pt x="25479" y="14152"/>
                      <a:pt x="26198" y="13985"/>
                    </a:cubicBezTo>
                    <a:cubicBezTo>
                      <a:pt x="26262" y="14024"/>
                      <a:pt x="26326" y="14062"/>
                      <a:pt x="26403" y="14101"/>
                    </a:cubicBezTo>
                    <a:cubicBezTo>
                      <a:pt x="27122" y="14473"/>
                      <a:pt x="27687" y="14987"/>
                      <a:pt x="28445" y="15256"/>
                    </a:cubicBezTo>
                    <a:cubicBezTo>
                      <a:pt x="29511" y="15629"/>
                      <a:pt x="30127" y="14601"/>
                      <a:pt x="29408" y="136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2"/>
              <p:cNvSpPr/>
              <p:nvPr/>
            </p:nvSpPr>
            <p:spPr>
              <a:xfrm flipH="1">
                <a:off x="5981849" y="4305236"/>
                <a:ext cx="1013943" cy="339336"/>
              </a:xfrm>
              <a:custGeom>
                <a:avLst/>
                <a:gdLst/>
                <a:ahLst/>
                <a:cxnLst/>
                <a:rect l="l" t="t" r="r" b="b"/>
                <a:pathLst>
                  <a:path w="12971" h="4341" extrusionOk="0">
                    <a:moveTo>
                      <a:pt x="6884" y="193"/>
                    </a:moveTo>
                    <a:cubicBezTo>
                      <a:pt x="5086" y="103"/>
                      <a:pt x="2659" y="0"/>
                      <a:pt x="1221" y="1310"/>
                    </a:cubicBezTo>
                    <a:cubicBezTo>
                      <a:pt x="720" y="1759"/>
                      <a:pt x="309" y="2312"/>
                      <a:pt x="1" y="2915"/>
                    </a:cubicBezTo>
                    <a:cubicBezTo>
                      <a:pt x="1105" y="2401"/>
                      <a:pt x="2068" y="2157"/>
                      <a:pt x="2890" y="1888"/>
                    </a:cubicBezTo>
                    <a:cubicBezTo>
                      <a:pt x="5548" y="1567"/>
                      <a:pt x="8053" y="1952"/>
                      <a:pt x="10004" y="2787"/>
                    </a:cubicBezTo>
                    <a:cubicBezTo>
                      <a:pt x="10968" y="3223"/>
                      <a:pt x="11892" y="3801"/>
                      <a:pt x="12971" y="4341"/>
                    </a:cubicBezTo>
                    <a:cubicBezTo>
                      <a:pt x="12586" y="1477"/>
                      <a:pt x="9619" y="360"/>
                      <a:pt x="6884" y="193"/>
                    </a:cubicBezTo>
                    <a:close/>
                  </a:path>
                </a:pathLst>
              </a:custGeom>
              <a:solidFill>
                <a:srgbClr val="FEFEFE">
                  <a:alpha val="6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2"/>
              <p:cNvSpPr/>
              <p:nvPr/>
            </p:nvSpPr>
            <p:spPr>
              <a:xfrm flipH="1">
                <a:off x="5380565" y="4621434"/>
                <a:ext cx="237949" cy="206838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2646" extrusionOk="0">
                    <a:moveTo>
                      <a:pt x="0" y="0"/>
                    </a:moveTo>
                    <a:cubicBezTo>
                      <a:pt x="1" y="0"/>
                      <a:pt x="39" y="52"/>
                      <a:pt x="103" y="154"/>
                    </a:cubicBezTo>
                    <a:lnTo>
                      <a:pt x="206" y="308"/>
                    </a:lnTo>
                    <a:lnTo>
                      <a:pt x="283" y="411"/>
                    </a:lnTo>
                    <a:cubicBezTo>
                      <a:pt x="309" y="450"/>
                      <a:pt x="334" y="488"/>
                      <a:pt x="373" y="514"/>
                    </a:cubicBezTo>
                    <a:lnTo>
                      <a:pt x="578" y="758"/>
                    </a:lnTo>
                    <a:cubicBezTo>
                      <a:pt x="655" y="835"/>
                      <a:pt x="732" y="912"/>
                      <a:pt x="822" y="989"/>
                    </a:cubicBezTo>
                    <a:cubicBezTo>
                      <a:pt x="912" y="1079"/>
                      <a:pt x="989" y="1169"/>
                      <a:pt x="1092" y="1233"/>
                    </a:cubicBezTo>
                    <a:lnTo>
                      <a:pt x="1387" y="1477"/>
                    </a:lnTo>
                    <a:cubicBezTo>
                      <a:pt x="1490" y="1554"/>
                      <a:pt x="1593" y="1631"/>
                      <a:pt x="1696" y="1708"/>
                    </a:cubicBezTo>
                    <a:cubicBezTo>
                      <a:pt x="1785" y="1785"/>
                      <a:pt x="1888" y="1849"/>
                      <a:pt x="1991" y="1914"/>
                    </a:cubicBezTo>
                    <a:lnTo>
                      <a:pt x="2517" y="2286"/>
                    </a:lnTo>
                    <a:cubicBezTo>
                      <a:pt x="2594" y="2337"/>
                      <a:pt x="2672" y="2376"/>
                      <a:pt x="2736" y="2427"/>
                    </a:cubicBezTo>
                    <a:lnTo>
                      <a:pt x="2903" y="2543"/>
                    </a:lnTo>
                    <a:cubicBezTo>
                      <a:pt x="2993" y="2607"/>
                      <a:pt x="3044" y="2646"/>
                      <a:pt x="3044" y="2646"/>
                    </a:cubicBezTo>
                    <a:lnTo>
                      <a:pt x="2916" y="2517"/>
                    </a:lnTo>
                    <a:cubicBezTo>
                      <a:pt x="2838" y="2440"/>
                      <a:pt x="2723" y="2325"/>
                      <a:pt x="2582" y="2209"/>
                    </a:cubicBezTo>
                    <a:cubicBezTo>
                      <a:pt x="2428" y="2093"/>
                      <a:pt x="2261" y="1952"/>
                      <a:pt x="2068" y="1798"/>
                    </a:cubicBezTo>
                    <a:lnTo>
                      <a:pt x="1785" y="1580"/>
                    </a:lnTo>
                    <a:cubicBezTo>
                      <a:pt x="1683" y="1503"/>
                      <a:pt x="1580" y="1426"/>
                      <a:pt x="1490" y="1349"/>
                    </a:cubicBezTo>
                    <a:lnTo>
                      <a:pt x="1195" y="1117"/>
                    </a:lnTo>
                    <a:cubicBezTo>
                      <a:pt x="1092" y="1053"/>
                      <a:pt x="1002" y="963"/>
                      <a:pt x="912" y="886"/>
                    </a:cubicBezTo>
                    <a:cubicBezTo>
                      <a:pt x="822" y="809"/>
                      <a:pt x="732" y="745"/>
                      <a:pt x="655" y="668"/>
                    </a:cubicBezTo>
                    <a:cubicBezTo>
                      <a:pt x="578" y="591"/>
                      <a:pt x="501" y="527"/>
                      <a:pt x="437" y="462"/>
                    </a:cubicBezTo>
                    <a:cubicBezTo>
                      <a:pt x="373" y="398"/>
                      <a:pt x="309" y="347"/>
                      <a:pt x="257" y="283"/>
                    </a:cubicBezTo>
                    <a:lnTo>
                      <a:pt x="116" y="1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2"/>
              <p:cNvSpPr/>
              <p:nvPr/>
            </p:nvSpPr>
            <p:spPr>
              <a:xfrm flipH="1">
                <a:off x="5751951" y="4493939"/>
                <a:ext cx="158685" cy="123509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580" extrusionOk="0">
                    <a:moveTo>
                      <a:pt x="1015" y="0"/>
                    </a:moveTo>
                    <a:cubicBezTo>
                      <a:pt x="1" y="0"/>
                      <a:pt x="1" y="1580"/>
                      <a:pt x="1015" y="1580"/>
                    </a:cubicBezTo>
                    <a:cubicBezTo>
                      <a:pt x="2030" y="1580"/>
                      <a:pt x="2030" y="0"/>
                      <a:pt x="10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2"/>
              <p:cNvSpPr/>
              <p:nvPr/>
            </p:nvSpPr>
            <p:spPr>
              <a:xfrm flipH="1">
                <a:off x="5629458" y="4151632"/>
                <a:ext cx="51280" cy="48231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17" extrusionOk="0">
                    <a:moveTo>
                      <a:pt x="13" y="0"/>
                    </a:moveTo>
                    <a:cubicBezTo>
                      <a:pt x="13" y="0"/>
                      <a:pt x="0" y="26"/>
                      <a:pt x="0" y="52"/>
                    </a:cubicBezTo>
                    <a:lnTo>
                      <a:pt x="0" y="90"/>
                    </a:lnTo>
                    <a:cubicBezTo>
                      <a:pt x="0" y="116"/>
                      <a:pt x="0" y="142"/>
                      <a:pt x="0" y="154"/>
                    </a:cubicBezTo>
                    <a:cubicBezTo>
                      <a:pt x="13" y="219"/>
                      <a:pt x="26" y="270"/>
                      <a:pt x="52" y="321"/>
                    </a:cubicBezTo>
                    <a:cubicBezTo>
                      <a:pt x="65" y="347"/>
                      <a:pt x="77" y="386"/>
                      <a:pt x="90" y="411"/>
                    </a:cubicBezTo>
                    <a:cubicBezTo>
                      <a:pt x="116" y="437"/>
                      <a:pt x="129" y="463"/>
                      <a:pt x="154" y="488"/>
                    </a:cubicBezTo>
                    <a:cubicBezTo>
                      <a:pt x="180" y="514"/>
                      <a:pt x="219" y="527"/>
                      <a:pt x="244" y="553"/>
                    </a:cubicBezTo>
                    <a:cubicBezTo>
                      <a:pt x="270" y="565"/>
                      <a:pt x="296" y="578"/>
                      <a:pt x="334" y="591"/>
                    </a:cubicBezTo>
                    <a:cubicBezTo>
                      <a:pt x="386" y="604"/>
                      <a:pt x="437" y="617"/>
                      <a:pt x="501" y="617"/>
                    </a:cubicBezTo>
                    <a:lnTo>
                      <a:pt x="565" y="617"/>
                    </a:lnTo>
                    <a:lnTo>
                      <a:pt x="617" y="604"/>
                    </a:lnTo>
                    <a:lnTo>
                      <a:pt x="655" y="591"/>
                    </a:lnTo>
                    <a:lnTo>
                      <a:pt x="617" y="578"/>
                    </a:lnTo>
                    <a:lnTo>
                      <a:pt x="565" y="553"/>
                    </a:lnTo>
                    <a:cubicBezTo>
                      <a:pt x="552" y="553"/>
                      <a:pt x="527" y="540"/>
                      <a:pt x="514" y="540"/>
                    </a:cubicBezTo>
                    <a:lnTo>
                      <a:pt x="450" y="501"/>
                    </a:lnTo>
                    <a:cubicBezTo>
                      <a:pt x="437" y="488"/>
                      <a:pt x="411" y="488"/>
                      <a:pt x="386" y="475"/>
                    </a:cubicBezTo>
                    <a:cubicBezTo>
                      <a:pt x="373" y="463"/>
                      <a:pt x="347" y="437"/>
                      <a:pt x="334" y="424"/>
                    </a:cubicBezTo>
                    <a:lnTo>
                      <a:pt x="270" y="373"/>
                    </a:lnTo>
                    <a:cubicBezTo>
                      <a:pt x="231" y="347"/>
                      <a:pt x="193" y="309"/>
                      <a:pt x="167" y="257"/>
                    </a:cubicBezTo>
                    <a:cubicBezTo>
                      <a:pt x="154" y="244"/>
                      <a:pt x="142" y="219"/>
                      <a:pt x="129" y="206"/>
                    </a:cubicBezTo>
                    <a:cubicBezTo>
                      <a:pt x="116" y="180"/>
                      <a:pt x="103" y="154"/>
                      <a:pt x="90" y="142"/>
                    </a:cubicBezTo>
                    <a:cubicBezTo>
                      <a:pt x="77" y="129"/>
                      <a:pt x="77" y="103"/>
                      <a:pt x="65" y="90"/>
                    </a:cubicBezTo>
                    <a:lnTo>
                      <a:pt x="39" y="39"/>
                    </a:lnTo>
                    <a:cubicBezTo>
                      <a:pt x="26" y="13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27" name="Google Shape;1727;p32"/>
              <p:cNvGrpSpPr/>
              <p:nvPr/>
            </p:nvGrpSpPr>
            <p:grpSpPr>
              <a:xfrm rot="-9783049">
                <a:off x="5300033" y="3630751"/>
                <a:ext cx="298319" cy="441486"/>
                <a:chOff x="2052563" y="3486600"/>
                <a:chExt cx="189760" cy="280823"/>
              </a:xfrm>
            </p:grpSpPr>
            <p:sp>
              <p:nvSpPr>
                <p:cNvPr id="1728" name="Google Shape;1728;p32"/>
                <p:cNvSpPr/>
                <p:nvPr/>
              </p:nvSpPr>
              <p:spPr>
                <a:xfrm>
                  <a:off x="2094236" y="3652723"/>
                  <a:ext cx="148087" cy="11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1412" extrusionOk="0">
                      <a:moveTo>
                        <a:pt x="916" y="0"/>
                      </a:moveTo>
                      <a:cubicBezTo>
                        <a:pt x="1" y="0"/>
                        <a:pt x="1" y="1412"/>
                        <a:pt x="916" y="1412"/>
                      </a:cubicBezTo>
                      <a:cubicBezTo>
                        <a:pt x="1823" y="1412"/>
                        <a:pt x="1823" y="0"/>
                        <a:pt x="9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32"/>
                <p:cNvSpPr/>
                <p:nvPr/>
              </p:nvSpPr>
              <p:spPr>
                <a:xfrm>
                  <a:off x="2052563" y="3486600"/>
                  <a:ext cx="84807" cy="81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998" extrusionOk="0">
                      <a:moveTo>
                        <a:pt x="505" y="0"/>
                      </a:moveTo>
                      <a:cubicBezTo>
                        <a:pt x="368" y="0"/>
                        <a:pt x="240" y="52"/>
                        <a:pt x="146" y="146"/>
                      </a:cubicBezTo>
                      <a:cubicBezTo>
                        <a:pt x="52" y="240"/>
                        <a:pt x="0" y="368"/>
                        <a:pt x="0" y="497"/>
                      </a:cubicBezTo>
                      <a:cubicBezTo>
                        <a:pt x="0" y="634"/>
                        <a:pt x="52" y="762"/>
                        <a:pt x="146" y="856"/>
                      </a:cubicBezTo>
                      <a:cubicBezTo>
                        <a:pt x="244" y="950"/>
                        <a:pt x="372" y="997"/>
                        <a:pt x="501" y="997"/>
                      </a:cubicBezTo>
                      <a:cubicBezTo>
                        <a:pt x="629" y="997"/>
                        <a:pt x="757" y="950"/>
                        <a:pt x="856" y="856"/>
                      </a:cubicBezTo>
                      <a:cubicBezTo>
                        <a:pt x="1044" y="659"/>
                        <a:pt x="1044" y="343"/>
                        <a:pt x="856" y="146"/>
                      </a:cubicBezTo>
                      <a:cubicBezTo>
                        <a:pt x="762" y="52"/>
                        <a:pt x="633" y="0"/>
                        <a:pt x="5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30" name="Google Shape;1730;p32"/>
              <p:cNvSpPr/>
              <p:nvPr/>
            </p:nvSpPr>
            <p:spPr>
              <a:xfrm rot="-3710656">
                <a:off x="6144659" y="4037632"/>
                <a:ext cx="426485" cy="248291"/>
              </a:xfrm>
              <a:custGeom>
                <a:avLst/>
                <a:gdLst/>
                <a:ahLst/>
                <a:cxnLst/>
                <a:rect l="l" t="t" r="r" b="b"/>
                <a:pathLst>
                  <a:path w="5780" h="3365" extrusionOk="0">
                    <a:moveTo>
                      <a:pt x="1" y="424"/>
                    </a:moveTo>
                    <a:cubicBezTo>
                      <a:pt x="591" y="745"/>
                      <a:pt x="5779" y="3365"/>
                      <a:pt x="5137" y="1169"/>
                    </a:cubicBezTo>
                    <a:cubicBezTo>
                      <a:pt x="4816" y="0"/>
                      <a:pt x="912" y="103"/>
                      <a:pt x="1" y="424"/>
                    </a:cubicBezTo>
                    <a:close/>
                  </a:path>
                </a:pathLst>
              </a:custGeom>
              <a:solidFill>
                <a:srgbClr val="000000">
                  <a:alpha val="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1" name="Google Shape;1731;p32"/>
            <p:cNvGrpSpPr/>
            <p:nvPr/>
          </p:nvGrpSpPr>
          <p:grpSpPr>
            <a:xfrm rot="505580" flipH="1">
              <a:off x="6254145" y="1747861"/>
              <a:ext cx="149787" cy="116583"/>
              <a:chOff x="983575" y="1250200"/>
              <a:chExt cx="50750" cy="39500"/>
            </a:xfrm>
          </p:grpSpPr>
          <p:sp>
            <p:nvSpPr>
              <p:cNvPr id="1732" name="Google Shape;1732;p32"/>
              <p:cNvSpPr/>
              <p:nvPr/>
            </p:nvSpPr>
            <p:spPr>
              <a:xfrm>
                <a:off x="983575" y="1250200"/>
                <a:ext cx="507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580" extrusionOk="0">
                    <a:moveTo>
                      <a:pt x="1015" y="0"/>
                    </a:moveTo>
                    <a:cubicBezTo>
                      <a:pt x="0" y="0"/>
                      <a:pt x="0" y="1580"/>
                      <a:pt x="1015" y="1580"/>
                    </a:cubicBezTo>
                    <a:cubicBezTo>
                      <a:pt x="2029" y="1580"/>
                      <a:pt x="2029" y="0"/>
                      <a:pt x="1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2"/>
              <p:cNvSpPr/>
              <p:nvPr/>
            </p:nvSpPr>
            <p:spPr>
              <a:xfrm>
                <a:off x="1005075" y="1260150"/>
                <a:ext cx="15750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476" extrusionOk="0">
                    <a:moveTo>
                      <a:pt x="309" y="1"/>
                    </a:moveTo>
                    <a:cubicBezTo>
                      <a:pt x="0" y="1"/>
                      <a:pt x="0" y="476"/>
                      <a:pt x="309" y="476"/>
                    </a:cubicBezTo>
                    <a:cubicBezTo>
                      <a:pt x="630" y="476"/>
                      <a:pt x="630" y="1"/>
                      <a:pt x="3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89;p30">
            <a:extLst>
              <a:ext uri="{FF2B5EF4-FFF2-40B4-BE49-F238E27FC236}">
                <a16:creationId xmlns:a16="http://schemas.microsoft.com/office/drawing/2014/main" id="{FFA81F4E-B7B9-E6B5-5727-46F9B0136AE1}"/>
              </a:ext>
            </a:extLst>
          </p:cNvPr>
          <p:cNvSpPr txBox="1">
            <a:spLocks/>
          </p:cNvSpPr>
          <p:nvPr/>
        </p:nvSpPr>
        <p:spPr>
          <a:xfrm>
            <a:off x="795962" y="1389649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1 014</a:t>
            </a:r>
          </a:p>
        </p:txBody>
      </p:sp>
      <p:sp>
        <p:nvSpPr>
          <p:cNvPr id="7" name="Google Shape;1489;p30">
            <a:extLst>
              <a:ext uri="{FF2B5EF4-FFF2-40B4-BE49-F238E27FC236}">
                <a16:creationId xmlns:a16="http://schemas.microsoft.com/office/drawing/2014/main" id="{4D2167B9-B510-D298-5FDF-10DB22D328F3}"/>
              </a:ext>
            </a:extLst>
          </p:cNvPr>
          <p:cNvSpPr txBox="1">
            <a:spLocks/>
          </p:cNvSpPr>
          <p:nvPr/>
        </p:nvSpPr>
        <p:spPr>
          <a:xfrm>
            <a:off x="1591077" y="2048779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5</a:t>
            </a:r>
          </a:p>
        </p:txBody>
      </p:sp>
      <p:sp>
        <p:nvSpPr>
          <p:cNvPr id="8" name="Google Shape;1489;p30">
            <a:extLst>
              <a:ext uri="{FF2B5EF4-FFF2-40B4-BE49-F238E27FC236}">
                <a16:creationId xmlns:a16="http://schemas.microsoft.com/office/drawing/2014/main" id="{9A56DF93-33B8-6B1F-BAF1-EDC4E55079C8}"/>
              </a:ext>
            </a:extLst>
          </p:cNvPr>
          <p:cNvSpPr txBox="1">
            <a:spLocks/>
          </p:cNvSpPr>
          <p:nvPr/>
        </p:nvSpPr>
        <p:spPr>
          <a:xfrm>
            <a:off x="624512" y="1820814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x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D2430-3873-EBE9-8F68-BDCEE0EF4D7F}"/>
              </a:ext>
            </a:extLst>
          </p:cNvPr>
          <p:cNvCxnSpPr/>
          <p:nvPr/>
        </p:nvCxnSpPr>
        <p:spPr>
          <a:xfrm>
            <a:off x="624512" y="2657109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1489;p30">
            <a:extLst>
              <a:ext uri="{FF2B5EF4-FFF2-40B4-BE49-F238E27FC236}">
                <a16:creationId xmlns:a16="http://schemas.microsoft.com/office/drawing/2014/main" id="{29801FA2-EE74-293C-FC2E-6161E2F51DB3}"/>
              </a:ext>
            </a:extLst>
          </p:cNvPr>
          <p:cNvSpPr txBox="1">
            <a:spLocks/>
          </p:cNvSpPr>
          <p:nvPr/>
        </p:nvSpPr>
        <p:spPr>
          <a:xfrm>
            <a:off x="1591077" y="26691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0</a:t>
            </a:r>
          </a:p>
        </p:txBody>
      </p:sp>
      <p:sp>
        <p:nvSpPr>
          <p:cNvPr id="11" name="Google Shape;1489;p30">
            <a:extLst>
              <a:ext uri="{FF2B5EF4-FFF2-40B4-BE49-F238E27FC236}">
                <a16:creationId xmlns:a16="http://schemas.microsoft.com/office/drawing/2014/main" id="{B68E5551-DD3D-C097-0A4E-844CDBC209E7}"/>
              </a:ext>
            </a:extLst>
          </p:cNvPr>
          <p:cNvSpPr txBox="1">
            <a:spLocks/>
          </p:cNvSpPr>
          <p:nvPr/>
        </p:nvSpPr>
        <p:spPr>
          <a:xfrm>
            <a:off x="1368144" y="26691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7</a:t>
            </a:r>
          </a:p>
        </p:txBody>
      </p:sp>
      <p:sp>
        <p:nvSpPr>
          <p:cNvPr id="12" name="Google Shape;1489;p30">
            <a:extLst>
              <a:ext uri="{FF2B5EF4-FFF2-40B4-BE49-F238E27FC236}">
                <a16:creationId xmlns:a16="http://schemas.microsoft.com/office/drawing/2014/main" id="{BDFE1945-F8A4-39E8-9F81-452DD29A37CB}"/>
              </a:ext>
            </a:extLst>
          </p:cNvPr>
          <p:cNvSpPr txBox="1">
            <a:spLocks/>
          </p:cNvSpPr>
          <p:nvPr/>
        </p:nvSpPr>
        <p:spPr>
          <a:xfrm>
            <a:off x="1145211" y="26691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0</a:t>
            </a:r>
          </a:p>
        </p:txBody>
      </p:sp>
      <p:sp>
        <p:nvSpPr>
          <p:cNvPr id="13" name="Google Shape;1489;p30">
            <a:extLst>
              <a:ext uri="{FF2B5EF4-FFF2-40B4-BE49-F238E27FC236}">
                <a16:creationId xmlns:a16="http://schemas.microsoft.com/office/drawing/2014/main" id="{140A8973-5DA9-E3AF-2F95-6C801B2662F2}"/>
              </a:ext>
            </a:extLst>
          </p:cNvPr>
          <p:cNvSpPr txBox="1">
            <a:spLocks/>
          </p:cNvSpPr>
          <p:nvPr/>
        </p:nvSpPr>
        <p:spPr>
          <a:xfrm>
            <a:off x="821362" y="26691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D2D81C-CB71-1959-1701-CCA7EF61350C}"/>
              </a:ext>
            </a:extLst>
          </p:cNvPr>
          <p:cNvGrpSpPr/>
          <p:nvPr/>
        </p:nvGrpSpPr>
        <p:grpSpPr>
          <a:xfrm>
            <a:off x="3671494" y="243635"/>
            <a:ext cx="650500" cy="580950"/>
            <a:chOff x="1175250" y="1745875"/>
            <a:chExt cx="650500" cy="580950"/>
          </a:xfrm>
        </p:grpSpPr>
        <p:sp>
          <p:nvSpPr>
            <p:cNvPr id="15" name="Google Shape;1545;p31">
              <a:extLst>
                <a:ext uri="{FF2B5EF4-FFF2-40B4-BE49-F238E27FC236}">
                  <a16:creationId xmlns:a16="http://schemas.microsoft.com/office/drawing/2014/main" id="{F51347A5-28AB-1448-111F-56ED12A8C5DA}"/>
                </a:ext>
              </a:extLst>
            </p:cNvPr>
            <p:cNvSpPr/>
            <p:nvPr/>
          </p:nvSpPr>
          <p:spPr>
            <a:xfrm>
              <a:off x="1195800" y="1745875"/>
              <a:ext cx="629950" cy="569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48;p31">
              <a:extLst>
                <a:ext uri="{FF2B5EF4-FFF2-40B4-BE49-F238E27FC236}">
                  <a16:creationId xmlns:a16="http://schemas.microsoft.com/office/drawing/2014/main" id="{E52BD898-72CF-F058-19F3-E66A244A4994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75250" y="1784950"/>
              <a:ext cx="650500" cy="54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Fredoka One"/>
                <a:buNone/>
                <a:defRPr sz="4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800" dirty="0"/>
                <a:t>01</a:t>
              </a:r>
            </a:p>
          </p:txBody>
        </p:sp>
        <p:sp>
          <p:nvSpPr>
            <p:cNvPr id="17" name="Google Shape;1561;p31">
              <a:extLst>
                <a:ext uri="{FF2B5EF4-FFF2-40B4-BE49-F238E27FC236}">
                  <a16:creationId xmlns:a16="http://schemas.microsoft.com/office/drawing/2014/main" id="{1689F110-83C5-14BC-2558-69C49C5A13FF}"/>
                </a:ext>
              </a:extLst>
            </p:cNvPr>
            <p:cNvSpPr/>
            <p:nvPr/>
          </p:nvSpPr>
          <p:spPr>
            <a:xfrm rot="-1869146">
              <a:off x="1711097" y="1765787"/>
              <a:ext cx="3821" cy="7642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0"/>
                  </a:moveTo>
                  <a:lnTo>
                    <a:pt x="12" y="57"/>
                  </a:lnTo>
                  <a:lnTo>
                    <a:pt x="2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</p:grpSp>
      <p:sp>
        <p:nvSpPr>
          <p:cNvPr id="18" name="Google Shape;1549;p31">
            <a:extLst>
              <a:ext uri="{FF2B5EF4-FFF2-40B4-BE49-F238E27FC236}">
                <a16:creationId xmlns:a16="http://schemas.microsoft.com/office/drawing/2014/main" id="{63D8FA46-751B-2FAD-B35E-79F313F42B64}"/>
              </a:ext>
            </a:extLst>
          </p:cNvPr>
          <p:cNvSpPr txBox="1">
            <a:spLocks/>
          </p:cNvSpPr>
          <p:nvPr/>
        </p:nvSpPr>
        <p:spPr>
          <a:xfrm>
            <a:off x="4358660" y="263109"/>
            <a:ext cx="23586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2400" dirty="0" err="1"/>
              <a:t>Tính</a:t>
            </a:r>
            <a:r>
              <a:rPr lang="en-US" sz="2400" dirty="0"/>
              <a:t>.</a:t>
            </a:r>
          </a:p>
        </p:txBody>
      </p:sp>
      <p:sp>
        <p:nvSpPr>
          <p:cNvPr id="19" name="Google Shape;1489;p30">
            <a:extLst>
              <a:ext uri="{FF2B5EF4-FFF2-40B4-BE49-F238E27FC236}">
                <a16:creationId xmlns:a16="http://schemas.microsoft.com/office/drawing/2014/main" id="{B3D66250-FA53-0CBA-9DFE-E09F31818918}"/>
              </a:ext>
            </a:extLst>
          </p:cNvPr>
          <p:cNvSpPr txBox="1">
            <a:spLocks/>
          </p:cNvSpPr>
          <p:nvPr/>
        </p:nvSpPr>
        <p:spPr>
          <a:xfrm>
            <a:off x="2912238" y="1389649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3 148</a:t>
            </a:r>
          </a:p>
        </p:txBody>
      </p:sp>
      <p:sp>
        <p:nvSpPr>
          <p:cNvPr id="20" name="Google Shape;1489;p30">
            <a:extLst>
              <a:ext uri="{FF2B5EF4-FFF2-40B4-BE49-F238E27FC236}">
                <a16:creationId xmlns:a16="http://schemas.microsoft.com/office/drawing/2014/main" id="{C8C57D52-8B9D-8926-FC6B-62FB69A7A1BA}"/>
              </a:ext>
            </a:extLst>
          </p:cNvPr>
          <p:cNvSpPr txBox="1">
            <a:spLocks/>
          </p:cNvSpPr>
          <p:nvPr/>
        </p:nvSpPr>
        <p:spPr>
          <a:xfrm>
            <a:off x="3707353" y="2048779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2</a:t>
            </a:r>
          </a:p>
        </p:txBody>
      </p:sp>
      <p:sp>
        <p:nvSpPr>
          <p:cNvPr id="21" name="Google Shape;1489;p30">
            <a:extLst>
              <a:ext uri="{FF2B5EF4-FFF2-40B4-BE49-F238E27FC236}">
                <a16:creationId xmlns:a16="http://schemas.microsoft.com/office/drawing/2014/main" id="{B1B0A282-5972-861E-2A94-D8031BC436B6}"/>
              </a:ext>
            </a:extLst>
          </p:cNvPr>
          <p:cNvSpPr txBox="1">
            <a:spLocks/>
          </p:cNvSpPr>
          <p:nvPr/>
        </p:nvSpPr>
        <p:spPr>
          <a:xfrm>
            <a:off x="2740788" y="1820814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x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E7B4052-A774-00F3-0D47-4A847F79BBF4}"/>
              </a:ext>
            </a:extLst>
          </p:cNvPr>
          <p:cNvCxnSpPr/>
          <p:nvPr/>
        </p:nvCxnSpPr>
        <p:spPr>
          <a:xfrm>
            <a:off x="2740788" y="2657109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1489;p30">
            <a:extLst>
              <a:ext uri="{FF2B5EF4-FFF2-40B4-BE49-F238E27FC236}">
                <a16:creationId xmlns:a16="http://schemas.microsoft.com/office/drawing/2014/main" id="{63611348-CB60-8E62-9C71-643FC2AF06EA}"/>
              </a:ext>
            </a:extLst>
          </p:cNvPr>
          <p:cNvSpPr txBox="1">
            <a:spLocks/>
          </p:cNvSpPr>
          <p:nvPr/>
        </p:nvSpPr>
        <p:spPr>
          <a:xfrm>
            <a:off x="3707353" y="26691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6</a:t>
            </a:r>
          </a:p>
        </p:txBody>
      </p:sp>
      <p:sp>
        <p:nvSpPr>
          <p:cNvPr id="24" name="Google Shape;1489;p30">
            <a:extLst>
              <a:ext uri="{FF2B5EF4-FFF2-40B4-BE49-F238E27FC236}">
                <a16:creationId xmlns:a16="http://schemas.microsoft.com/office/drawing/2014/main" id="{E09E08D1-CF8F-ED00-A6D1-B5CCDB0C8928}"/>
              </a:ext>
            </a:extLst>
          </p:cNvPr>
          <p:cNvSpPr txBox="1">
            <a:spLocks/>
          </p:cNvSpPr>
          <p:nvPr/>
        </p:nvSpPr>
        <p:spPr>
          <a:xfrm>
            <a:off x="3484420" y="26691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9</a:t>
            </a:r>
          </a:p>
        </p:txBody>
      </p:sp>
      <p:sp>
        <p:nvSpPr>
          <p:cNvPr id="25" name="Google Shape;1489;p30">
            <a:extLst>
              <a:ext uri="{FF2B5EF4-FFF2-40B4-BE49-F238E27FC236}">
                <a16:creationId xmlns:a16="http://schemas.microsoft.com/office/drawing/2014/main" id="{CD695F0F-E160-4DA9-C6AD-5C12C5E20D3F}"/>
              </a:ext>
            </a:extLst>
          </p:cNvPr>
          <p:cNvSpPr txBox="1">
            <a:spLocks/>
          </p:cNvSpPr>
          <p:nvPr/>
        </p:nvSpPr>
        <p:spPr>
          <a:xfrm>
            <a:off x="3261487" y="26691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2</a:t>
            </a:r>
          </a:p>
        </p:txBody>
      </p:sp>
      <p:sp>
        <p:nvSpPr>
          <p:cNvPr id="26" name="Google Shape;1489;p30">
            <a:extLst>
              <a:ext uri="{FF2B5EF4-FFF2-40B4-BE49-F238E27FC236}">
                <a16:creationId xmlns:a16="http://schemas.microsoft.com/office/drawing/2014/main" id="{43F05335-29E0-9ABD-ED9A-F69AD60A2ADD}"/>
              </a:ext>
            </a:extLst>
          </p:cNvPr>
          <p:cNvSpPr txBox="1">
            <a:spLocks/>
          </p:cNvSpPr>
          <p:nvPr/>
        </p:nvSpPr>
        <p:spPr>
          <a:xfrm>
            <a:off x="2937638" y="26691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6</a:t>
            </a:r>
          </a:p>
        </p:txBody>
      </p:sp>
      <p:sp>
        <p:nvSpPr>
          <p:cNvPr id="27" name="Google Shape;1489;p30">
            <a:extLst>
              <a:ext uri="{FF2B5EF4-FFF2-40B4-BE49-F238E27FC236}">
                <a16:creationId xmlns:a16="http://schemas.microsoft.com/office/drawing/2014/main" id="{F6DE59E1-0B8D-7E3C-D2AB-39B25239B226}"/>
              </a:ext>
            </a:extLst>
          </p:cNvPr>
          <p:cNvSpPr txBox="1">
            <a:spLocks/>
          </p:cNvSpPr>
          <p:nvPr/>
        </p:nvSpPr>
        <p:spPr>
          <a:xfrm>
            <a:off x="5028514" y="1389649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2 109</a:t>
            </a:r>
          </a:p>
        </p:txBody>
      </p:sp>
      <p:sp>
        <p:nvSpPr>
          <p:cNvPr id="28" name="Google Shape;1489;p30">
            <a:extLst>
              <a:ext uri="{FF2B5EF4-FFF2-40B4-BE49-F238E27FC236}">
                <a16:creationId xmlns:a16="http://schemas.microsoft.com/office/drawing/2014/main" id="{1A26D41F-744F-5CAB-1CC9-8946BB278144}"/>
              </a:ext>
            </a:extLst>
          </p:cNvPr>
          <p:cNvSpPr txBox="1">
            <a:spLocks/>
          </p:cNvSpPr>
          <p:nvPr/>
        </p:nvSpPr>
        <p:spPr>
          <a:xfrm>
            <a:off x="5823629" y="2048779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3</a:t>
            </a:r>
          </a:p>
        </p:txBody>
      </p:sp>
      <p:sp>
        <p:nvSpPr>
          <p:cNvPr id="29" name="Google Shape;1489;p30">
            <a:extLst>
              <a:ext uri="{FF2B5EF4-FFF2-40B4-BE49-F238E27FC236}">
                <a16:creationId xmlns:a16="http://schemas.microsoft.com/office/drawing/2014/main" id="{66DE693D-9631-54B5-29F3-91DA9F1C16EA}"/>
              </a:ext>
            </a:extLst>
          </p:cNvPr>
          <p:cNvSpPr txBox="1">
            <a:spLocks/>
          </p:cNvSpPr>
          <p:nvPr/>
        </p:nvSpPr>
        <p:spPr>
          <a:xfrm>
            <a:off x="4857064" y="1820814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x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5A63BE-A2B9-CB6B-61F7-29FED0A025C8}"/>
              </a:ext>
            </a:extLst>
          </p:cNvPr>
          <p:cNvCxnSpPr/>
          <p:nvPr/>
        </p:nvCxnSpPr>
        <p:spPr>
          <a:xfrm>
            <a:off x="4857064" y="2657109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oogle Shape;1489;p30">
            <a:extLst>
              <a:ext uri="{FF2B5EF4-FFF2-40B4-BE49-F238E27FC236}">
                <a16:creationId xmlns:a16="http://schemas.microsoft.com/office/drawing/2014/main" id="{50EDD7C8-EBD8-30FE-4DA5-2834207E073A}"/>
              </a:ext>
            </a:extLst>
          </p:cNvPr>
          <p:cNvSpPr txBox="1">
            <a:spLocks/>
          </p:cNvSpPr>
          <p:nvPr/>
        </p:nvSpPr>
        <p:spPr>
          <a:xfrm>
            <a:off x="5823629" y="26691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7</a:t>
            </a:r>
          </a:p>
        </p:txBody>
      </p:sp>
      <p:sp>
        <p:nvSpPr>
          <p:cNvPr id="32" name="Google Shape;1489;p30">
            <a:extLst>
              <a:ext uri="{FF2B5EF4-FFF2-40B4-BE49-F238E27FC236}">
                <a16:creationId xmlns:a16="http://schemas.microsoft.com/office/drawing/2014/main" id="{D9A8BBD2-730A-22E2-C62C-F6726E6D13A5}"/>
              </a:ext>
            </a:extLst>
          </p:cNvPr>
          <p:cNvSpPr txBox="1">
            <a:spLocks/>
          </p:cNvSpPr>
          <p:nvPr/>
        </p:nvSpPr>
        <p:spPr>
          <a:xfrm>
            <a:off x="5600696" y="26691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2</a:t>
            </a:r>
          </a:p>
        </p:txBody>
      </p:sp>
      <p:sp>
        <p:nvSpPr>
          <p:cNvPr id="33" name="Google Shape;1489;p30">
            <a:extLst>
              <a:ext uri="{FF2B5EF4-FFF2-40B4-BE49-F238E27FC236}">
                <a16:creationId xmlns:a16="http://schemas.microsoft.com/office/drawing/2014/main" id="{0F4D38C5-7ABE-C40F-797D-3EA369ED4A6E}"/>
              </a:ext>
            </a:extLst>
          </p:cNvPr>
          <p:cNvSpPr txBox="1">
            <a:spLocks/>
          </p:cNvSpPr>
          <p:nvPr/>
        </p:nvSpPr>
        <p:spPr>
          <a:xfrm>
            <a:off x="5377763" y="26691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3</a:t>
            </a:r>
          </a:p>
        </p:txBody>
      </p:sp>
      <p:sp>
        <p:nvSpPr>
          <p:cNvPr id="34" name="Google Shape;1489;p30">
            <a:extLst>
              <a:ext uri="{FF2B5EF4-FFF2-40B4-BE49-F238E27FC236}">
                <a16:creationId xmlns:a16="http://schemas.microsoft.com/office/drawing/2014/main" id="{57DE3861-27EA-31CC-C97C-C3B0F85D5E42}"/>
              </a:ext>
            </a:extLst>
          </p:cNvPr>
          <p:cNvSpPr txBox="1">
            <a:spLocks/>
          </p:cNvSpPr>
          <p:nvPr/>
        </p:nvSpPr>
        <p:spPr>
          <a:xfrm>
            <a:off x="5053914" y="26691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6</a:t>
            </a:r>
          </a:p>
        </p:txBody>
      </p:sp>
      <p:sp>
        <p:nvSpPr>
          <p:cNvPr id="35" name="Google Shape;1489;p30">
            <a:extLst>
              <a:ext uri="{FF2B5EF4-FFF2-40B4-BE49-F238E27FC236}">
                <a16:creationId xmlns:a16="http://schemas.microsoft.com/office/drawing/2014/main" id="{595FDEBD-B29F-448C-2E66-2FEB9731C91E}"/>
              </a:ext>
            </a:extLst>
          </p:cNvPr>
          <p:cNvSpPr txBox="1">
            <a:spLocks/>
          </p:cNvSpPr>
          <p:nvPr/>
        </p:nvSpPr>
        <p:spPr>
          <a:xfrm>
            <a:off x="7144790" y="1389649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2 051</a:t>
            </a:r>
          </a:p>
        </p:txBody>
      </p:sp>
      <p:sp>
        <p:nvSpPr>
          <p:cNvPr id="36" name="Google Shape;1489;p30">
            <a:extLst>
              <a:ext uri="{FF2B5EF4-FFF2-40B4-BE49-F238E27FC236}">
                <a16:creationId xmlns:a16="http://schemas.microsoft.com/office/drawing/2014/main" id="{51738F0B-263A-BE3A-AB3D-63209B4368DB}"/>
              </a:ext>
            </a:extLst>
          </p:cNvPr>
          <p:cNvSpPr txBox="1">
            <a:spLocks/>
          </p:cNvSpPr>
          <p:nvPr/>
        </p:nvSpPr>
        <p:spPr>
          <a:xfrm>
            <a:off x="7939905" y="2048779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4</a:t>
            </a:r>
          </a:p>
        </p:txBody>
      </p:sp>
      <p:sp>
        <p:nvSpPr>
          <p:cNvPr id="37" name="Google Shape;1489;p30">
            <a:extLst>
              <a:ext uri="{FF2B5EF4-FFF2-40B4-BE49-F238E27FC236}">
                <a16:creationId xmlns:a16="http://schemas.microsoft.com/office/drawing/2014/main" id="{2C329858-0EF5-361C-7880-0B3611C6490E}"/>
              </a:ext>
            </a:extLst>
          </p:cNvPr>
          <p:cNvSpPr txBox="1">
            <a:spLocks/>
          </p:cNvSpPr>
          <p:nvPr/>
        </p:nvSpPr>
        <p:spPr>
          <a:xfrm>
            <a:off x="6973340" y="1820814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x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A8B9F5D-9AD6-4A1E-0DE2-06E8FE2E90AE}"/>
              </a:ext>
            </a:extLst>
          </p:cNvPr>
          <p:cNvCxnSpPr/>
          <p:nvPr/>
        </p:nvCxnSpPr>
        <p:spPr>
          <a:xfrm>
            <a:off x="6973340" y="2657109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oogle Shape;1489;p30">
            <a:extLst>
              <a:ext uri="{FF2B5EF4-FFF2-40B4-BE49-F238E27FC236}">
                <a16:creationId xmlns:a16="http://schemas.microsoft.com/office/drawing/2014/main" id="{5B1B5166-61FE-DE8E-3A3F-8B560CB6050C}"/>
              </a:ext>
            </a:extLst>
          </p:cNvPr>
          <p:cNvSpPr txBox="1">
            <a:spLocks/>
          </p:cNvSpPr>
          <p:nvPr/>
        </p:nvSpPr>
        <p:spPr>
          <a:xfrm>
            <a:off x="7939905" y="26691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4</a:t>
            </a:r>
          </a:p>
        </p:txBody>
      </p:sp>
      <p:sp>
        <p:nvSpPr>
          <p:cNvPr id="40" name="Google Shape;1489;p30">
            <a:extLst>
              <a:ext uri="{FF2B5EF4-FFF2-40B4-BE49-F238E27FC236}">
                <a16:creationId xmlns:a16="http://schemas.microsoft.com/office/drawing/2014/main" id="{D5D9C950-3B38-B98D-43DF-70BC2D6C3857}"/>
              </a:ext>
            </a:extLst>
          </p:cNvPr>
          <p:cNvSpPr txBox="1">
            <a:spLocks/>
          </p:cNvSpPr>
          <p:nvPr/>
        </p:nvSpPr>
        <p:spPr>
          <a:xfrm>
            <a:off x="7716972" y="26691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0</a:t>
            </a:r>
          </a:p>
        </p:txBody>
      </p:sp>
      <p:sp>
        <p:nvSpPr>
          <p:cNvPr id="41" name="Google Shape;1489;p30">
            <a:extLst>
              <a:ext uri="{FF2B5EF4-FFF2-40B4-BE49-F238E27FC236}">
                <a16:creationId xmlns:a16="http://schemas.microsoft.com/office/drawing/2014/main" id="{924CE102-79F3-9223-5BF9-CB1EB226E595}"/>
              </a:ext>
            </a:extLst>
          </p:cNvPr>
          <p:cNvSpPr txBox="1">
            <a:spLocks/>
          </p:cNvSpPr>
          <p:nvPr/>
        </p:nvSpPr>
        <p:spPr>
          <a:xfrm>
            <a:off x="7494039" y="26691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2</a:t>
            </a:r>
          </a:p>
        </p:txBody>
      </p:sp>
      <p:sp>
        <p:nvSpPr>
          <p:cNvPr id="42" name="Google Shape;1489;p30">
            <a:extLst>
              <a:ext uri="{FF2B5EF4-FFF2-40B4-BE49-F238E27FC236}">
                <a16:creationId xmlns:a16="http://schemas.microsoft.com/office/drawing/2014/main" id="{5A72340E-66C4-EF2E-75C7-54B2C2C74F71}"/>
              </a:ext>
            </a:extLst>
          </p:cNvPr>
          <p:cNvSpPr txBox="1">
            <a:spLocks/>
          </p:cNvSpPr>
          <p:nvPr/>
        </p:nvSpPr>
        <p:spPr>
          <a:xfrm>
            <a:off x="7170190" y="26691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3738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3" grpId="0"/>
      <p:bldP spid="24" grpId="0"/>
      <p:bldP spid="25" grpId="0"/>
      <p:bldP spid="26" grpId="0"/>
      <p:bldP spid="31" grpId="0"/>
      <p:bldP spid="32" grpId="0"/>
      <p:bldP spid="33" grpId="0"/>
      <p:bldP spid="34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54D01CF-0A6A-AAB8-AB29-F89BD43ADB35}"/>
              </a:ext>
            </a:extLst>
          </p:cNvPr>
          <p:cNvGrpSpPr/>
          <p:nvPr/>
        </p:nvGrpSpPr>
        <p:grpSpPr>
          <a:xfrm>
            <a:off x="2261070" y="294860"/>
            <a:ext cx="650500" cy="580950"/>
            <a:chOff x="1175250" y="1745875"/>
            <a:chExt cx="650500" cy="580950"/>
          </a:xfrm>
        </p:grpSpPr>
        <p:sp>
          <p:nvSpPr>
            <p:cNvPr id="7" name="Google Shape;1545;p31">
              <a:extLst>
                <a:ext uri="{FF2B5EF4-FFF2-40B4-BE49-F238E27FC236}">
                  <a16:creationId xmlns:a16="http://schemas.microsoft.com/office/drawing/2014/main" id="{5F36449C-59B3-0A7C-2B1B-C85B2605A7EF}"/>
                </a:ext>
              </a:extLst>
            </p:cNvPr>
            <p:cNvSpPr/>
            <p:nvPr/>
          </p:nvSpPr>
          <p:spPr>
            <a:xfrm>
              <a:off x="1195800" y="1745875"/>
              <a:ext cx="629950" cy="569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48;p31">
              <a:extLst>
                <a:ext uri="{FF2B5EF4-FFF2-40B4-BE49-F238E27FC236}">
                  <a16:creationId xmlns:a16="http://schemas.microsoft.com/office/drawing/2014/main" id="{CE33645D-8A5B-7C8E-39EE-C2D7381F56B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75250" y="1784950"/>
              <a:ext cx="650500" cy="54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Fredoka One"/>
                <a:buNone/>
                <a:defRPr sz="4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800" dirty="0"/>
                <a:t>02</a:t>
              </a:r>
            </a:p>
          </p:txBody>
        </p:sp>
        <p:sp>
          <p:nvSpPr>
            <p:cNvPr id="9" name="Google Shape;1561;p31">
              <a:extLst>
                <a:ext uri="{FF2B5EF4-FFF2-40B4-BE49-F238E27FC236}">
                  <a16:creationId xmlns:a16="http://schemas.microsoft.com/office/drawing/2014/main" id="{F3A150CE-428E-A7E3-78A6-5FF4A5931312}"/>
                </a:ext>
              </a:extLst>
            </p:cNvPr>
            <p:cNvSpPr/>
            <p:nvPr/>
          </p:nvSpPr>
          <p:spPr>
            <a:xfrm rot="-1869146">
              <a:off x="1711097" y="1765787"/>
              <a:ext cx="3821" cy="7642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0"/>
                  </a:moveTo>
                  <a:lnTo>
                    <a:pt x="12" y="57"/>
                  </a:lnTo>
                  <a:lnTo>
                    <a:pt x="2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</p:grpSp>
      <p:sp>
        <p:nvSpPr>
          <p:cNvPr id="10" name="Google Shape;1549;p31">
            <a:extLst>
              <a:ext uri="{FF2B5EF4-FFF2-40B4-BE49-F238E27FC236}">
                <a16:creationId xmlns:a16="http://schemas.microsoft.com/office/drawing/2014/main" id="{C408F1AE-6172-9D5A-1C1D-3FC1E95C1082}"/>
              </a:ext>
            </a:extLst>
          </p:cNvPr>
          <p:cNvSpPr txBox="1">
            <a:spLocks/>
          </p:cNvSpPr>
          <p:nvPr/>
        </p:nvSpPr>
        <p:spPr>
          <a:xfrm>
            <a:off x="2948236" y="314334"/>
            <a:ext cx="352927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.</a:t>
            </a:r>
          </a:p>
        </p:txBody>
      </p:sp>
      <p:sp>
        <p:nvSpPr>
          <p:cNvPr id="11" name="Google Shape;1549;p31">
            <a:extLst>
              <a:ext uri="{FF2B5EF4-FFF2-40B4-BE49-F238E27FC236}">
                <a16:creationId xmlns:a16="http://schemas.microsoft.com/office/drawing/2014/main" id="{B01E43BA-7782-0FB0-4AF9-EC218F7A9F7C}"/>
              </a:ext>
            </a:extLst>
          </p:cNvPr>
          <p:cNvSpPr txBox="1">
            <a:spLocks/>
          </p:cNvSpPr>
          <p:nvPr/>
        </p:nvSpPr>
        <p:spPr>
          <a:xfrm>
            <a:off x="740958" y="1052948"/>
            <a:ext cx="211627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1 103 x 3</a:t>
            </a:r>
          </a:p>
        </p:txBody>
      </p:sp>
      <p:sp>
        <p:nvSpPr>
          <p:cNvPr id="12" name="Google Shape;1549;p31">
            <a:extLst>
              <a:ext uri="{FF2B5EF4-FFF2-40B4-BE49-F238E27FC236}">
                <a16:creationId xmlns:a16="http://schemas.microsoft.com/office/drawing/2014/main" id="{E28062DB-E123-62AD-EFF1-516EF97B0432}"/>
              </a:ext>
            </a:extLst>
          </p:cNvPr>
          <p:cNvSpPr txBox="1">
            <a:spLocks/>
          </p:cNvSpPr>
          <p:nvPr/>
        </p:nvSpPr>
        <p:spPr>
          <a:xfrm>
            <a:off x="3508725" y="1116357"/>
            <a:ext cx="211627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1 021 x 9</a:t>
            </a:r>
          </a:p>
        </p:txBody>
      </p:sp>
      <p:sp>
        <p:nvSpPr>
          <p:cNvPr id="13" name="Google Shape;1549;p31">
            <a:extLst>
              <a:ext uri="{FF2B5EF4-FFF2-40B4-BE49-F238E27FC236}">
                <a16:creationId xmlns:a16="http://schemas.microsoft.com/office/drawing/2014/main" id="{9581BFB7-D004-9D25-23AD-C4D7636B4444}"/>
              </a:ext>
            </a:extLst>
          </p:cNvPr>
          <p:cNvSpPr txBox="1">
            <a:spLocks/>
          </p:cNvSpPr>
          <p:nvPr/>
        </p:nvSpPr>
        <p:spPr>
          <a:xfrm>
            <a:off x="6198114" y="1116357"/>
            <a:ext cx="220492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2 041 x 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54D01CF-0A6A-AAB8-AB29-F89BD43ADB35}"/>
              </a:ext>
            </a:extLst>
          </p:cNvPr>
          <p:cNvGrpSpPr/>
          <p:nvPr/>
        </p:nvGrpSpPr>
        <p:grpSpPr>
          <a:xfrm>
            <a:off x="2261070" y="294860"/>
            <a:ext cx="650500" cy="580950"/>
            <a:chOff x="1175250" y="1745875"/>
            <a:chExt cx="650500" cy="580950"/>
          </a:xfrm>
        </p:grpSpPr>
        <p:sp>
          <p:nvSpPr>
            <p:cNvPr id="7" name="Google Shape;1545;p31">
              <a:extLst>
                <a:ext uri="{FF2B5EF4-FFF2-40B4-BE49-F238E27FC236}">
                  <a16:creationId xmlns:a16="http://schemas.microsoft.com/office/drawing/2014/main" id="{5F36449C-59B3-0A7C-2B1B-C85B2605A7EF}"/>
                </a:ext>
              </a:extLst>
            </p:cNvPr>
            <p:cNvSpPr/>
            <p:nvPr/>
          </p:nvSpPr>
          <p:spPr>
            <a:xfrm>
              <a:off x="1195800" y="1745875"/>
              <a:ext cx="629950" cy="569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48;p31">
              <a:extLst>
                <a:ext uri="{FF2B5EF4-FFF2-40B4-BE49-F238E27FC236}">
                  <a16:creationId xmlns:a16="http://schemas.microsoft.com/office/drawing/2014/main" id="{CE33645D-8A5B-7C8E-39EE-C2D7381F56B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75250" y="1784950"/>
              <a:ext cx="650500" cy="54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500"/>
                <a:buFont typeface="Fredoka One"/>
                <a:buNone/>
                <a:defRPr sz="4000" b="0" i="0" u="none" strike="noStrike" cap="none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1pPr>
              <a:lvl2pPr marR="0" lvl="1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2pPr>
              <a:lvl3pPr marR="0" lvl="2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3pPr>
              <a:lvl4pPr marR="0" lvl="3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4pPr>
              <a:lvl5pPr marR="0" lvl="4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5pPr>
              <a:lvl6pPr marR="0" lvl="5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6pPr>
              <a:lvl7pPr marR="0" lvl="6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7pPr>
              <a:lvl8pPr marR="0" lvl="7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8pPr>
              <a:lvl9pPr marR="0" lvl="8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Fredoka One"/>
                <a:buNone/>
                <a:defRPr sz="2500" b="0" i="0" u="none" strike="noStrike" cap="none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defRPr>
              </a:lvl9pPr>
            </a:lstStyle>
            <a:p>
              <a:r>
                <a:rPr lang="en" sz="2800" dirty="0"/>
                <a:t>02</a:t>
              </a:r>
            </a:p>
          </p:txBody>
        </p:sp>
        <p:sp>
          <p:nvSpPr>
            <p:cNvPr id="9" name="Google Shape;1561;p31">
              <a:extLst>
                <a:ext uri="{FF2B5EF4-FFF2-40B4-BE49-F238E27FC236}">
                  <a16:creationId xmlns:a16="http://schemas.microsoft.com/office/drawing/2014/main" id="{F3A150CE-428E-A7E3-78A6-5FF4A5931312}"/>
                </a:ext>
              </a:extLst>
            </p:cNvPr>
            <p:cNvSpPr/>
            <p:nvPr/>
          </p:nvSpPr>
          <p:spPr>
            <a:xfrm rot="-1869146">
              <a:off x="1711097" y="1765787"/>
              <a:ext cx="3821" cy="7642"/>
            </a:xfrm>
            <a:custGeom>
              <a:avLst/>
              <a:gdLst/>
              <a:ahLst/>
              <a:cxnLst/>
              <a:rect l="l" t="t" r="r" b="b"/>
              <a:pathLst>
                <a:path w="29" h="58" extrusionOk="0">
                  <a:moveTo>
                    <a:pt x="0" y="0"/>
                  </a:moveTo>
                  <a:lnTo>
                    <a:pt x="12" y="57"/>
                  </a:lnTo>
                  <a:lnTo>
                    <a:pt x="2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"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</p:grpSp>
      <p:sp>
        <p:nvSpPr>
          <p:cNvPr id="10" name="Google Shape;1549;p31">
            <a:extLst>
              <a:ext uri="{FF2B5EF4-FFF2-40B4-BE49-F238E27FC236}">
                <a16:creationId xmlns:a16="http://schemas.microsoft.com/office/drawing/2014/main" id="{C408F1AE-6172-9D5A-1C1D-3FC1E95C1082}"/>
              </a:ext>
            </a:extLst>
          </p:cNvPr>
          <p:cNvSpPr txBox="1">
            <a:spLocks/>
          </p:cNvSpPr>
          <p:nvPr/>
        </p:nvSpPr>
        <p:spPr>
          <a:xfrm>
            <a:off x="2948236" y="314334"/>
            <a:ext cx="352927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.</a:t>
            </a:r>
          </a:p>
        </p:txBody>
      </p:sp>
      <p:sp>
        <p:nvSpPr>
          <p:cNvPr id="11" name="Google Shape;1549;p31">
            <a:extLst>
              <a:ext uri="{FF2B5EF4-FFF2-40B4-BE49-F238E27FC236}">
                <a16:creationId xmlns:a16="http://schemas.microsoft.com/office/drawing/2014/main" id="{B01E43BA-7782-0FB0-4AF9-EC218F7A9F7C}"/>
              </a:ext>
            </a:extLst>
          </p:cNvPr>
          <p:cNvSpPr txBox="1">
            <a:spLocks/>
          </p:cNvSpPr>
          <p:nvPr/>
        </p:nvSpPr>
        <p:spPr>
          <a:xfrm>
            <a:off x="740958" y="1052948"/>
            <a:ext cx="211627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1 103 x 3</a:t>
            </a:r>
          </a:p>
        </p:txBody>
      </p:sp>
      <p:sp>
        <p:nvSpPr>
          <p:cNvPr id="12" name="Google Shape;1549;p31">
            <a:extLst>
              <a:ext uri="{FF2B5EF4-FFF2-40B4-BE49-F238E27FC236}">
                <a16:creationId xmlns:a16="http://schemas.microsoft.com/office/drawing/2014/main" id="{E28062DB-E123-62AD-EFF1-516EF97B0432}"/>
              </a:ext>
            </a:extLst>
          </p:cNvPr>
          <p:cNvSpPr txBox="1">
            <a:spLocks/>
          </p:cNvSpPr>
          <p:nvPr/>
        </p:nvSpPr>
        <p:spPr>
          <a:xfrm>
            <a:off x="3508725" y="1116357"/>
            <a:ext cx="211627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1 021 x 9</a:t>
            </a:r>
          </a:p>
        </p:txBody>
      </p:sp>
      <p:sp>
        <p:nvSpPr>
          <p:cNvPr id="13" name="Google Shape;1549;p31">
            <a:extLst>
              <a:ext uri="{FF2B5EF4-FFF2-40B4-BE49-F238E27FC236}">
                <a16:creationId xmlns:a16="http://schemas.microsoft.com/office/drawing/2014/main" id="{9581BFB7-D004-9D25-23AD-C4D7636B4444}"/>
              </a:ext>
            </a:extLst>
          </p:cNvPr>
          <p:cNvSpPr txBox="1">
            <a:spLocks/>
          </p:cNvSpPr>
          <p:nvPr/>
        </p:nvSpPr>
        <p:spPr>
          <a:xfrm>
            <a:off x="6198114" y="1116357"/>
            <a:ext cx="2204928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/>
              <a:t>2 041 x 4</a:t>
            </a:r>
          </a:p>
        </p:txBody>
      </p:sp>
      <p:sp>
        <p:nvSpPr>
          <p:cNvPr id="15" name="Google Shape;1489;p30">
            <a:extLst>
              <a:ext uri="{FF2B5EF4-FFF2-40B4-BE49-F238E27FC236}">
                <a16:creationId xmlns:a16="http://schemas.microsoft.com/office/drawing/2014/main" id="{3ACFDF27-7374-CFF3-B071-8423677BE608}"/>
              </a:ext>
            </a:extLst>
          </p:cNvPr>
          <p:cNvSpPr txBox="1">
            <a:spLocks/>
          </p:cNvSpPr>
          <p:nvPr/>
        </p:nvSpPr>
        <p:spPr>
          <a:xfrm>
            <a:off x="1170447" y="1977822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1 103</a:t>
            </a:r>
          </a:p>
        </p:txBody>
      </p:sp>
      <p:sp>
        <p:nvSpPr>
          <p:cNvPr id="16" name="Google Shape;1489;p30">
            <a:extLst>
              <a:ext uri="{FF2B5EF4-FFF2-40B4-BE49-F238E27FC236}">
                <a16:creationId xmlns:a16="http://schemas.microsoft.com/office/drawing/2014/main" id="{3931CA7A-3F11-F7BF-6365-D54BE58F1EB7}"/>
              </a:ext>
            </a:extLst>
          </p:cNvPr>
          <p:cNvSpPr txBox="1">
            <a:spLocks/>
          </p:cNvSpPr>
          <p:nvPr/>
        </p:nvSpPr>
        <p:spPr>
          <a:xfrm>
            <a:off x="1965562" y="2636952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3</a:t>
            </a:r>
          </a:p>
        </p:txBody>
      </p:sp>
      <p:sp>
        <p:nvSpPr>
          <p:cNvPr id="17" name="Google Shape;1489;p30">
            <a:extLst>
              <a:ext uri="{FF2B5EF4-FFF2-40B4-BE49-F238E27FC236}">
                <a16:creationId xmlns:a16="http://schemas.microsoft.com/office/drawing/2014/main" id="{224E3D6B-C5C8-6F5A-D331-237125237171}"/>
              </a:ext>
            </a:extLst>
          </p:cNvPr>
          <p:cNvSpPr txBox="1">
            <a:spLocks/>
          </p:cNvSpPr>
          <p:nvPr/>
        </p:nvSpPr>
        <p:spPr>
          <a:xfrm>
            <a:off x="998997" y="2408987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2981D7-1264-3397-1544-E9CA1F2EDE86}"/>
              </a:ext>
            </a:extLst>
          </p:cNvPr>
          <p:cNvCxnSpPr/>
          <p:nvPr/>
        </p:nvCxnSpPr>
        <p:spPr>
          <a:xfrm>
            <a:off x="998997" y="3245282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1489;p30">
            <a:extLst>
              <a:ext uri="{FF2B5EF4-FFF2-40B4-BE49-F238E27FC236}">
                <a16:creationId xmlns:a16="http://schemas.microsoft.com/office/drawing/2014/main" id="{D74924E2-5BDE-0094-270B-5AF011FE39A3}"/>
              </a:ext>
            </a:extLst>
          </p:cNvPr>
          <p:cNvSpPr txBox="1">
            <a:spLocks/>
          </p:cNvSpPr>
          <p:nvPr/>
        </p:nvSpPr>
        <p:spPr>
          <a:xfrm>
            <a:off x="1965562" y="3257347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9</a:t>
            </a:r>
          </a:p>
        </p:txBody>
      </p:sp>
      <p:sp>
        <p:nvSpPr>
          <p:cNvPr id="20" name="Google Shape;1489;p30">
            <a:extLst>
              <a:ext uri="{FF2B5EF4-FFF2-40B4-BE49-F238E27FC236}">
                <a16:creationId xmlns:a16="http://schemas.microsoft.com/office/drawing/2014/main" id="{1167F8D2-35AB-43EF-2DB5-8630E89ED0B2}"/>
              </a:ext>
            </a:extLst>
          </p:cNvPr>
          <p:cNvSpPr txBox="1">
            <a:spLocks/>
          </p:cNvSpPr>
          <p:nvPr/>
        </p:nvSpPr>
        <p:spPr>
          <a:xfrm>
            <a:off x="1742629" y="3257347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0</a:t>
            </a:r>
          </a:p>
        </p:txBody>
      </p:sp>
      <p:sp>
        <p:nvSpPr>
          <p:cNvPr id="21" name="Google Shape;1489;p30">
            <a:extLst>
              <a:ext uri="{FF2B5EF4-FFF2-40B4-BE49-F238E27FC236}">
                <a16:creationId xmlns:a16="http://schemas.microsoft.com/office/drawing/2014/main" id="{A1DE24FF-7A85-22F5-B5E4-E4D4AFAE14EE}"/>
              </a:ext>
            </a:extLst>
          </p:cNvPr>
          <p:cNvSpPr txBox="1">
            <a:spLocks/>
          </p:cNvSpPr>
          <p:nvPr/>
        </p:nvSpPr>
        <p:spPr>
          <a:xfrm>
            <a:off x="1519696" y="3257347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3</a:t>
            </a:r>
          </a:p>
        </p:txBody>
      </p:sp>
      <p:sp>
        <p:nvSpPr>
          <p:cNvPr id="22" name="Google Shape;1489;p30">
            <a:extLst>
              <a:ext uri="{FF2B5EF4-FFF2-40B4-BE49-F238E27FC236}">
                <a16:creationId xmlns:a16="http://schemas.microsoft.com/office/drawing/2014/main" id="{B6B6D8C9-70C3-7E0F-D37D-45C92EF591AE}"/>
              </a:ext>
            </a:extLst>
          </p:cNvPr>
          <p:cNvSpPr txBox="1">
            <a:spLocks/>
          </p:cNvSpPr>
          <p:nvPr/>
        </p:nvSpPr>
        <p:spPr>
          <a:xfrm>
            <a:off x="1195847" y="3257347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3</a:t>
            </a:r>
          </a:p>
        </p:txBody>
      </p:sp>
      <p:sp>
        <p:nvSpPr>
          <p:cNvPr id="23" name="Google Shape;1489;p30">
            <a:extLst>
              <a:ext uri="{FF2B5EF4-FFF2-40B4-BE49-F238E27FC236}">
                <a16:creationId xmlns:a16="http://schemas.microsoft.com/office/drawing/2014/main" id="{39743EE0-D547-834B-1589-9CC5B2D72664}"/>
              </a:ext>
            </a:extLst>
          </p:cNvPr>
          <p:cNvSpPr txBox="1">
            <a:spLocks/>
          </p:cNvSpPr>
          <p:nvPr/>
        </p:nvSpPr>
        <p:spPr>
          <a:xfrm>
            <a:off x="3959849" y="1963420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1 021</a:t>
            </a:r>
          </a:p>
        </p:txBody>
      </p:sp>
      <p:sp>
        <p:nvSpPr>
          <p:cNvPr id="24" name="Google Shape;1489;p30">
            <a:extLst>
              <a:ext uri="{FF2B5EF4-FFF2-40B4-BE49-F238E27FC236}">
                <a16:creationId xmlns:a16="http://schemas.microsoft.com/office/drawing/2014/main" id="{81852446-0689-F70C-5122-2F85DD5EFB85}"/>
              </a:ext>
            </a:extLst>
          </p:cNvPr>
          <p:cNvSpPr txBox="1">
            <a:spLocks/>
          </p:cNvSpPr>
          <p:nvPr/>
        </p:nvSpPr>
        <p:spPr>
          <a:xfrm>
            <a:off x="4754964" y="2622550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9</a:t>
            </a:r>
          </a:p>
        </p:txBody>
      </p:sp>
      <p:sp>
        <p:nvSpPr>
          <p:cNvPr id="25" name="Google Shape;1489;p30">
            <a:extLst>
              <a:ext uri="{FF2B5EF4-FFF2-40B4-BE49-F238E27FC236}">
                <a16:creationId xmlns:a16="http://schemas.microsoft.com/office/drawing/2014/main" id="{042476A5-A770-F988-573F-D6E3D4758267}"/>
              </a:ext>
            </a:extLst>
          </p:cNvPr>
          <p:cNvSpPr txBox="1">
            <a:spLocks/>
          </p:cNvSpPr>
          <p:nvPr/>
        </p:nvSpPr>
        <p:spPr>
          <a:xfrm>
            <a:off x="3788399" y="2394585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x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632C47-DB71-A3BE-77EE-9E3E447ADB83}"/>
              </a:ext>
            </a:extLst>
          </p:cNvPr>
          <p:cNvCxnSpPr/>
          <p:nvPr/>
        </p:nvCxnSpPr>
        <p:spPr>
          <a:xfrm>
            <a:off x="3788399" y="3230880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489;p30">
            <a:extLst>
              <a:ext uri="{FF2B5EF4-FFF2-40B4-BE49-F238E27FC236}">
                <a16:creationId xmlns:a16="http://schemas.microsoft.com/office/drawing/2014/main" id="{20533ED0-ABE3-E545-C7CC-9269580631A8}"/>
              </a:ext>
            </a:extLst>
          </p:cNvPr>
          <p:cNvSpPr txBox="1">
            <a:spLocks/>
          </p:cNvSpPr>
          <p:nvPr/>
        </p:nvSpPr>
        <p:spPr>
          <a:xfrm>
            <a:off x="4754964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9</a:t>
            </a:r>
          </a:p>
        </p:txBody>
      </p:sp>
      <p:sp>
        <p:nvSpPr>
          <p:cNvPr id="28" name="Google Shape;1489;p30">
            <a:extLst>
              <a:ext uri="{FF2B5EF4-FFF2-40B4-BE49-F238E27FC236}">
                <a16:creationId xmlns:a16="http://schemas.microsoft.com/office/drawing/2014/main" id="{1E5E078C-1184-8F7F-12B8-45012C7C196E}"/>
              </a:ext>
            </a:extLst>
          </p:cNvPr>
          <p:cNvSpPr txBox="1">
            <a:spLocks/>
          </p:cNvSpPr>
          <p:nvPr/>
        </p:nvSpPr>
        <p:spPr>
          <a:xfrm>
            <a:off x="4532031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8</a:t>
            </a:r>
          </a:p>
        </p:txBody>
      </p:sp>
      <p:sp>
        <p:nvSpPr>
          <p:cNvPr id="29" name="Google Shape;1489;p30">
            <a:extLst>
              <a:ext uri="{FF2B5EF4-FFF2-40B4-BE49-F238E27FC236}">
                <a16:creationId xmlns:a16="http://schemas.microsoft.com/office/drawing/2014/main" id="{2F6CD4C2-685A-DCD6-5588-3A0ACF923751}"/>
              </a:ext>
            </a:extLst>
          </p:cNvPr>
          <p:cNvSpPr txBox="1">
            <a:spLocks/>
          </p:cNvSpPr>
          <p:nvPr/>
        </p:nvSpPr>
        <p:spPr>
          <a:xfrm>
            <a:off x="4309098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</a:t>
            </a:r>
          </a:p>
        </p:txBody>
      </p:sp>
      <p:sp>
        <p:nvSpPr>
          <p:cNvPr id="30" name="Google Shape;1489;p30">
            <a:extLst>
              <a:ext uri="{FF2B5EF4-FFF2-40B4-BE49-F238E27FC236}">
                <a16:creationId xmlns:a16="http://schemas.microsoft.com/office/drawing/2014/main" id="{5C76D14B-CD59-CA7C-7ADA-6B49898D7528}"/>
              </a:ext>
            </a:extLst>
          </p:cNvPr>
          <p:cNvSpPr txBox="1">
            <a:spLocks/>
          </p:cNvSpPr>
          <p:nvPr/>
        </p:nvSpPr>
        <p:spPr>
          <a:xfrm>
            <a:off x="3985249" y="324294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9</a:t>
            </a:r>
          </a:p>
        </p:txBody>
      </p:sp>
      <p:sp>
        <p:nvSpPr>
          <p:cNvPr id="31" name="Google Shape;1489;p30">
            <a:extLst>
              <a:ext uri="{FF2B5EF4-FFF2-40B4-BE49-F238E27FC236}">
                <a16:creationId xmlns:a16="http://schemas.microsoft.com/office/drawing/2014/main" id="{EA680A42-6B3D-6B94-D246-261D70024ABF}"/>
              </a:ext>
            </a:extLst>
          </p:cNvPr>
          <p:cNvSpPr txBox="1">
            <a:spLocks/>
          </p:cNvSpPr>
          <p:nvPr/>
        </p:nvSpPr>
        <p:spPr>
          <a:xfrm>
            <a:off x="6743463" y="1918380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2 041</a:t>
            </a:r>
          </a:p>
        </p:txBody>
      </p:sp>
      <p:sp>
        <p:nvSpPr>
          <p:cNvPr id="32" name="Google Shape;1489;p30">
            <a:extLst>
              <a:ext uri="{FF2B5EF4-FFF2-40B4-BE49-F238E27FC236}">
                <a16:creationId xmlns:a16="http://schemas.microsoft.com/office/drawing/2014/main" id="{B526EB8A-5D1B-1140-6F8A-AB67888E8601}"/>
              </a:ext>
            </a:extLst>
          </p:cNvPr>
          <p:cNvSpPr txBox="1">
            <a:spLocks/>
          </p:cNvSpPr>
          <p:nvPr/>
        </p:nvSpPr>
        <p:spPr>
          <a:xfrm>
            <a:off x="7538578" y="2577510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4</a:t>
            </a:r>
          </a:p>
        </p:txBody>
      </p:sp>
      <p:sp>
        <p:nvSpPr>
          <p:cNvPr id="33" name="Google Shape;1489;p30">
            <a:extLst>
              <a:ext uri="{FF2B5EF4-FFF2-40B4-BE49-F238E27FC236}">
                <a16:creationId xmlns:a16="http://schemas.microsoft.com/office/drawing/2014/main" id="{6DD0B211-3BC6-843C-23D3-2147D39BF0D7}"/>
              </a:ext>
            </a:extLst>
          </p:cNvPr>
          <p:cNvSpPr txBox="1">
            <a:spLocks/>
          </p:cNvSpPr>
          <p:nvPr/>
        </p:nvSpPr>
        <p:spPr>
          <a:xfrm>
            <a:off x="6572013" y="2349545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/>
              <a:t>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DF47960-0D84-051F-E1EC-8BC681B42E0C}"/>
              </a:ext>
            </a:extLst>
          </p:cNvPr>
          <p:cNvCxnSpPr/>
          <p:nvPr/>
        </p:nvCxnSpPr>
        <p:spPr>
          <a:xfrm>
            <a:off x="6572013" y="3185840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1489;p30">
            <a:extLst>
              <a:ext uri="{FF2B5EF4-FFF2-40B4-BE49-F238E27FC236}">
                <a16:creationId xmlns:a16="http://schemas.microsoft.com/office/drawing/2014/main" id="{022A4D6C-8B1C-997E-F7A4-F851D8531AE3}"/>
              </a:ext>
            </a:extLst>
          </p:cNvPr>
          <p:cNvSpPr txBox="1">
            <a:spLocks/>
          </p:cNvSpPr>
          <p:nvPr/>
        </p:nvSpPr>
        <p:spPr>
          <a:xfrm>
            <a:off x="7538578" y="319790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4</a:t>
            </a:r>
          </a:p>
        </p:txBody>
      </p:sp>
      <p:sp>
        <p:nvSpPr>
          <p:cNvPr id="36" name="Google Shape;1489;p30">
            <a:extLst>
              <a:ext uri="{FF2B5EF4-FFF2-40B4-BE49-F238E27FC236}">
                <a16:creationId xmlns:a16="http://schemas.microsoft.com/office/drawing/2014/main" id="{C88A4BD7-652E-A0E0-68C6-D253507DF2C9}"/>
              </a:ext>
            </a:extLst>
          </p:cNvPr>
          <p:cNvSpPr txBox="1">
            <a:spLocks/>
          </p:cNvSpPr>
          <p:nvPr/>
        </p:nvSpPr>
        <p:spPr>
          <a:xfrm>
            <a:off x="7315645" y="319790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6</a:t>
            </a:r>
          </a:p>
        </p:txBody>
      </p:sp>
      <p:sp>
        <p:nvSpPr>
          <p:cNvPr id="37" name="Google Shape;1489;p30">
            <a:extLst>
              <a:ext uri="{FF2B5EF4-FFF2-40B4-BE49-F238E27FC236}">
                <a16:creationId xmlns:a16="http://schemas.microsoft.com/office/drawing/2014/main" id="{98D2D95A-D68E-7C6A-9511-5F592211CF33}"/>
              </a:ext>
            </a:extLst>
          </p:cNvPr>
          <p:cNvSpPr txBox="1">
            <a:spLocks/>
          </p:cNvSpPr>
          <p:nvPr/>
        </p:nvSpPr>
        <p:spPr>
          <a:xfrm>
            <a:off x="7092712" y="319790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1</a:t>
            </a:r>
          </a:p>
        </p:txBody>
      </p:sp>
      <p:sp>
        <p:nvSpPr>
          <p:cNvPr id="38" name="Google Shape;1489;p30">
            <a:extLst>
              <a:ext uri="{FF2B5EF4-FFF2-40B4-BE49-F238E27FC236}">
                <a16:creationId xmlns:a16="http://schemas.microsoft.com/office/drawing/2014/main" id="{97B80465-22BA-D0A8-9AAC-8E4A593FD55F}"/>
              </a:ext>
            </a:extLst>
          </p:cNvPr>
          <p:cNvSpPr txBox="1">
            <a:spLocks/>
          </p:cNvSpPr>
          <p:nvPr/>
        </p:nvSpPr>
        <p:spPr>
          <a:xfrm>
            <a:off x="6768863" y="319790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323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7" grpId="0"/>
      <p:bldP spid="28" grpId="0"/>
      <p:bldP spid="29" grpId="0"/>
      <p:bldP spid="30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Dolphin Day Minitheme  by Slidesgo">
  <a:themeElements>
    <a:clrScheme name="Simple Light">
      <a:dk1>
        <a:srgbClr val="004259"/>
      </a:dk1>
      <a:lt1>
        <a:srgbClr val="5FBCDD"/>
      </a:lt1>
      <a:dk2>
        <a:srgbClr val="C0F2FF"/>
      </a:dk2>
      <a:lt2>
        <a:srgbClr val="C074F3"/>
      </a:lt2>
      <a:accent1>
        <a:srgbClr val="E94067"/>
      </a:accent1>
      <a:accent2>
        <a:srgbClr val="F886A8"/>
      </a:accent2>
      <a:accent3>
        <a:srgbClr val="FE8D6F"/>
      </a:accent3>
      <a:accent4>
        <a:srgbClr val="FFD966"/>
      </a:accent4>
      <a:accent5>
        <a:srgbClr val="FFEBD6"/>
      </a:accent5>
      <a:accent6>
        <a:srgbClr val="9ADBC5"/>
      </a:accent6>
      <a:hlink>
        <a:srgbClr val="0042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819</Words>
  <Application>Microsoft Macintosh PowerPoint</Application>
  <PresentationFormat>On-screen Show (16:9)</PresentationFormat>
  <Paragraphs>271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Lexend Deca</vt:lpstr>
      <vt:lpstr>Roboto Condensed Light</vt:lpstr>
      <vt:lpstr>Arial</vt:lpstr>
      <vt:lpstr>Fredoka One</vt:lpstr>
      <vt:lpstr>Sacramento</vt:lpstr>
      <vt:lpstr>Delius Swash Caps</vt:lpstr>
      <vt:lpstr>Montserrat</vt:lpstr>
      <vt:lpstr>Dolphin Day Minitheme  by Slidesgo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Dolphin Day Minitheme</dc:title>
  <cp:lastModifiedBy>Linh Khanh</cp:lastModifiedBy>
  <cp:revision>4</cp:revision>
  <dcterms:modified xsi:type="dcterms:W3CDTF">2022-07-27T16:06:06Z</dcterms:modified>
</cp:coreProperties>
</file>