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5"/>
  </p:notesMasterIdLst>
  <p:sldIdLst>
    <p:sldId id="396" r:id="rId3"/>
    <p:sldId id="384" r:id="rId4"/>
    <p:sldId id="430" r:id="rId5"/>
    <p:sldId id="389" r:id="rId6"/>
    <p:sldId id="374" r:id="rId7"/>
    <p:sldId id="431" r:id="rId8"/>
    <p:sldId id="424" r:id="rId9"/>
    <p:sldId id="432" r:id="rId10"/>
    <p:sldId id="391" r:id="rId11"/>
    <p:sldId id="433" r:id="rId12"/>
    <p:sldId id="386"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92"/>
    <a:srgbClr val="CCFF66"/>
    <a:srgbClr val="F0F0F0"/>
    <a:srgbClr val="FFFFFF"/>
    <a:srgbClr val="CCFFFF"/>
    <a:srgbClr val="FFFFCC"/>
    <a:srgbClr val="CCFFCC"/>
    <a:srgbClr val="CCFF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100" d="100"/>
          <a:sy n="100" d="100"/>
        </p:scale>
        <p:origin x="112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569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741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15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9189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658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12318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96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19422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0501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2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1606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8126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643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53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51311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6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92070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8104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7381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0052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741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90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14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928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581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50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174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74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670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973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9259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3126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8207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98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298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582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874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2897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507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07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46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2877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609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593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3/19/2025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236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3/19/2025</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3145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26069890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a16="http://schemas.microsoft.com/office/drawing/2014/main" id="{D6A00A20-EDD6-3102-B8FC-545A34488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a16="http://schemas.microsoft.com/office/drawing/2014/main" id="{B2D3EBD5-2D46-E122-212F-207457D9C3F5}"/>
              </a:ext>
            </a:extLst>
          </p:cNvPr>
          <p:cNvSpPr/>
          <p:nvPr/>
        </p:nvSpPr>
        <p:spPr>
          <a:xfrm>
            <a:off x="1571951" y="41321"/>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68" y="3476010"/>
            <a:ext cx="1551871" cy="2588472"/>
          </a:xfrm>
          <a:prstGeom prst="rect">
            <a:avLst/>
          </a:prstGeom>
        </p:spPr>
      </p:pic>
      <p:grpSp>
        <p:nvGrpSpPr>
          <p:cNvPr id="4" name="Group 3">
            <a:extLst>
              <a:ext uri="{FF2B5EF4-FFF2-40B4-BE49-F238E27FC236}">
                <a16:creationId xmlns:a16="http://schemas.microsoft.com/office/drawing/2014/main" id="{871966E4-DC72-4E6E-F362-B9879C8FCE4F}"/>
              </a:ext>
            </a:extLst>
          </p:cNvPr>
          <p:cNvGrpSpPr/>
          <p:nvPr/>
        </p:nvGrpSpPr>
        <p:grpSpPr>
          <a:xfrm>
            <a:off x="5216734" y="3769803"/>
            <a:ext cx="1895363" cy="3088197"/>
            <a:chOff x="5216734" y="3769803"/>
            <a:chExt cx="1895363" cy="3088197"/>
          </a:xfrm>
        </p:grpSpPr>
        <p:sp>
          <p:nvSpPr>
            <p:cNvPr id="2" name="TextBox 10">
              <a:extLst>
                <a:ext uri="{FF2B5EF4-FFF2-40B4-BE49-F238E27FC236}">
                  <a16:creationId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7" name="Picture 6">
              <a:extLst>
                <a:ext uri="{FF2B5EF4-FFF2-40B4-BE49-F238E27FC236}">
                  <a16:creationId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pic>
        <p:nvPicPr>
          <p:cNvPr id="9" name="Picture 8">
            <a:extLst>
              <a:ext uri="{FF2B5EF4-FFF2-40B4-BE49-F238E27FC236}">
                <a16:creationId xmlns:a16="http://schemas.microsoft.com/office/drawing/2014/main" id="{C1CBCD5B-24B2-49FB-9BF6-A4ED26AE4AC1}"/>
              </a:ext>
            </a:extLst>
          </p:cNvPr>
          <p:cNvPicPr>
            <a:picLocks noChangeAspect="1"/>
          </p:cNvPicPr>
          <p:nvPr/>
        </p:nvPicPr>
        <p:blipFill>
          <a:blip r:embed="rId6"/>
          <a:stretch>
            <a:fillRect/>
          </a:stretch>
        </p:blipFill>
        <p:spPr>
          <a:xfrm>
            <a:off x="2958285" y="575117"/>
            <a:ext cx="5998984" cy="774259"/>
          </a:xfrm>
          <a:prstGeom prst="rect">
            <a:avLst/>
          </a:prstGeom>
        </p:spPr>
      </p:pic>
      <p:pic>
        <p:nvPicPr>
          <p:cNvPr id="11" name="Picture 10">
            <a:extLst>
              <a:ext uri="{FF2B5EF4-FFF2-40B4-BE49-F238E27FC236}">
                <a16:creationId xmlns:a16="http://schemas.microsoft.com/office/drawing/2014/main" id="{14C37555-FBC8-44FC-AF77-54061F25CA59}"/>
              </a:ext>
            </a:extLst>
          </p:cNvPr>
          <p:cNvPicPr>
            <a:picLocks noChangeAspect="1"/>
          </p:cNvPicPr>
          <p:nvPr/>
        </p:nvPicPr>
        <p:blipFill>
          <a:blip r:embed="rId7"/>
          <a:stretch>
            <a:fillRect/>
          </a:stretch>
        </p:blipFill>
        <p:spPr>
          <a:xfrm>
            <a:off x="4021005" y="1349370"/>
            <a:ext cx="3639627" cy="1012024"/>
          </a:xfrm>
          <a:prstGeom prst="rect">
            <a:avLst/>
          </a:prstGeom>
        </p:spPr>
      </p:pic>
      <p:pic>
        <p:nvPicPr>
          <p:cNvPr id="12" name="Picture 11">
            <a:extLst>
              <a:ext uri="{FF2B5EF4-FFF2-40B4-BE49-F238E27FC236}">
                <a16:creationId xmlns:a16="http://schemas.microsoft.com/office/drawing/2014/main" id="{0279BB8A-9BD3-42D2-BE3A-DAA22FE64058}"/>
              </a:ext>
            </a:extLst>
          </p:cNvPr>
          <p:cNvPicPr>
            <a:picLocks noChangeAspect="1"/>
          </p:cNvPicPr>
          <p:nvPr/>
        </p:nvPicPr>
        <p:blipFill>
          <a:blip r:embed="rId8"/>
          <a:stretch>
            <a:fillRect/>
          </a:stretch>
        </p:blipFill>
        <p:spPr>
          <a:xfrm>
            <a:off x="2528188" y="2076880"/>
            <a:ext cx="7029297" cy="1938696"/>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637868" y="1701509"/>
            <a:ext cx="518608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VẬN</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DỤNG</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5" y="691117"/>
            <a:ext cx="7410893" cy="5095004"/>
          </a:xfrm>
          <a:prstGeom prst="rect">
            <a:avLst/>
          </a:prstGeom>
          <a:noFill/>
          <a:ln w="9525">
            <a:noFill/>
          </a:ln>
        </p:spPr>
      </p:pic>
      <p:sp>
        <p:nvSpPr>
          <p:cNvPr id="30" name="Rounded Rectangle 29"/>
          <p:cNvSpPr/>
          <p:nvPr/>
        </p:nvSpPr>
        <p:spPr>
          <a:xfrm>
            <a:off x="2827847" y="1913901"/>
            <a:ext cx="6929120" cy="2337647"/>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Times New Roman" pitchFamily="18" charset="0"/>
                <a:cs typeface="Times New Roman" pitchFamily="18" charset="0"/>
                <a:sym typeface="Arial" panose="020B0604020202020204"/>
              </a:rPr>
              <a:t>V</a:t>
            </a:r>
            <a:r>
              <a:rPr lang="vi-VN" sz="3600" b="1" kern="0" dirty="0">
                <a:solidFill>
                  <a:srgbClr val="FFFF00"/>
                </a:solidFill>
                <a:latin typeface="Times New Roman" pitchFamily="18" charset="0"/>
                <a:cs typeface="Times New Roman" pitchFamily="18" charset="0"/>
                <a:sym typeface="Arial" panose="020B0604020202020204"/>
              </a:rPr>
              <a:t>ề nhà cùng với người thân:</a:t>
            </a: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Times New Roman" pitchFamily="18" charset="0"/>
                <a:cs typeface="Times New Roman" pitchFamily="18" charset="0"/>
                <a:sym typeface="Arial" panose="020B0604020202020204"/>
              </a:rPr>
              <a:t>Soạn đồ để gửi tặng các bạn vùng thiên tai, dịch bệnh.</a:t>
            </a:r>
            <a:endParaRPr lang="en-US" sz="3600" b="1" kern="0" dirty="0">
              <a:solidFill>
                <a:schemeClr val="bg1"/>
              </a:solidFill>
              <a:latin typeface="Times New Roman" pitchFamily="18" charset="0"/>
              <a:cs typeface="Times New Roman" pitchFamily="18" charset="0"/>
              <a:sym typeface="Arial" panose="020B0604020202020204"/>
            </a:endParaRP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Times New Roman" pitchFamily="18" charset="0"/>
                <a:cs typeface="Times New Roman" pitchFamily="18" charset="0"/>
                <a:sym typeface="Arial" panose="020B0604020202020204"/>
              </a:rPr>
              <a:t>Làm sạch những món đồ để cho, tặng và chuẩn bị các vật dụng để </a:t>
            </a:r>
            <a:r>
              <a:rPr lang="vi-VN" sz="3600" b="1" kern="0" dirty="0">
                <a:solidFill>
                  <a:srgbClr val="FFFFFF"/>
                </a:solidFill>
                <a:latin typeface="Times New Roman" pitchFamily="18" charset="0"/>
                <a:cs typeface="Times New Roman" pitchFamily="18" charset="0"/>
                <a:sym typeface="Arial" panose="020B0604020202020204"/>
              </a:rPr>
              <a:t>đóng gói.</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assroom with desks and chairs&#10;&#10;Description automatically generated with medium confidence">
            <a:extLst>
              <a:ext uri="{FF2B5EF4-FFF2-40B4-BE49-F238E27FC236}">
                <a16:creationId xmlns:a16="http://schemas.microsoft.com/office/drawing/2014/main" id="{6805F7D4-EB8D-B1AE-BE86-A48FBD8EC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1761991" y="458076"/>
            <a:ext cx="8213453" cy="5459725"/>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2220690" y="1786362"/>
            <a:ext cx="7353283"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TẠM BIỆT</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HẸN GẶP LẠI</a:t>
            </a:r>
          </a:p>
        </p:txBody>
      </p:sp>
    </p:spTree>
    <p:extLst>
      <p:ext uri="{BB962C8B-B14F-4D97-AF65-F5344CB8AC3E}">
        <p14:creationId xmlns:p14="http://schemas.microsoft.com/office/powerpoint/2010/main" val="588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071229" y="1737472"/>
            <a:ext cx="6123458" cy="1015663"/>
          </a:xfrm>
          <a:prstGeom prst="rect">
            <a:avLst/>
          </a:prstGeom>
          <a:noFill/>
        </p:spPr>
        <p:txBody>
          <a:bodyPr wrap="square" rtlCol="0">
            <a:spAutoFit/>
          </a:bodyPr>
          <a:lstStyle/>
          <a:p>
            <a:pPr algn="ct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KHỞI ĐỘNG</a:t>
            </a: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3196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450236" y="1558182"/>
            <a:ext cx="5291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Khám</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 </a:t>
            </a:r>
            <a:r>
              <a:rPr kumimoji="0" lang="en-US" sz="8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phá</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2886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3" y="535514"/>
              <a:ext cx="4417938" cy="1938992"/>
            </a:xfrm>
            <a:prstGeom prst="rect">
              <a:avLst/>
            </a:prstGeom>
            <a:noFill/>
          </p:spPr>
          <p:txBody>
            <a:bodyPr wrap="square">
              <a:spAutoFit/>
            </a:bodyPr>
            <a:lstStyle/>
            <a:p>
              <a:pPr algn="just"/>
              <a:r>
                <a:rPr lang="en-US" sz="4000" b="1" dirty="0">
                  <a:solidFill>
                    <a:srgbClr val="FF0000"/>
                  </a:solidFill>
                  <a:latin typeface="Times New Roman" pitchFamily="18" charset="0"/>
                  <a:cs typeface="Times New Roman" pitchFamily="18" charset="0"/>
                </a:rPr>
                <a:t>1.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tin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những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thiên</a:t>
              </a:r>
              <a:r>
                <a:rPr lang="en-US" sz="4000" b="1" dirty="0">
                  <a:solidFill>
                    <a:srgbClr val="FF0000"/>
                  </a:solidFill>
                  <a:latin typeface="Times New Roman" pitchFamily="18" charset="0"/>
                  <a:cs typeface="Times New Roman" pitchFamily="18" charset="0"/>
                </a:rPr>
                <a:t> tai , </a:t>
              </a:r>
              <a:r>
                <a:rPr lang="en-US" sz="4000" b="1" dirty="0" err="1">
                  <a:solidFill>
                    <a:srgbClr val="FF0000"/>
                  </a:solidFill>
                  <a:latin typeface="Times New Roman" pitchFamily="18" charset="0"/>
                  <a:cs typeface="Times New Roman" pitchFamily="18" charset="0"/>
                </a:rPr>
                <a:t>dịch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bệnh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xảy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endParaRPr lang="en-US" sz="4000" b="1" dirty="0">
                <a:solidFill>
                  <a:srgbClr val="FF0000"/>
                </a:solidFill>
                <a:latin typeface="Times New Roman" pitchFamily="18" charset="0"/>
                <a:cs typeface="Times New Roman" pitchFamily="18" charset="0"/>
              </a:endParaRP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183696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pic>
        <p:nvPicPr>
          <p:cNvPr id="14" name="Picture 13"/>
          <p:cNvPicPr/>
          <p:nvPr/>
        </p:nvPicPr>
        <p:blipFill>
          <a:blip r:embed="rId3"/>
          <a:stretch>
            <a:fillRect/>
          </a:stretch>
        </p:blipFill>
        <p:spPr>
          <a:xfrm flipH="1">
            <a:off x="9589348" y="4399280"/>
            <a:ext cx="2854113" cy="2751667"/>
          </a:xfrm>
          <a:prstGeom prst="rect">
            <a:avLst/>
          </a:prstGeom>
          <a:noFill/>
          <a:ln w="9525">
            <a:noFill/>
          </a:ln>
        </p:spPr>
      </p:pic>
      <p:grpSp>
        <p:nvGrpSpPr>
          <p:cNvPr id="3" name="Group 2">
            <a:extLst>
              <a:ext uri="{FF2B5EF4-FFF2-40B4-BE49-F238E27FC236}">
                <a16:creationId xmlns:a16="http://schemas.microsoft.com/office/drawing/2014/main" id="{185F38E6-C073-4E01-80D0-0C4C550CFEC7}"/>
              </a:ext>
            </a:extLst>
          </p:cNvPr>
          <p:cNvGrpSpPr/>
          <p:nvPr/>
        </p:nvGrpSpPr>
        <p:grpSpPr>
          <a:xfrm>
            <a:off x="0" y="1839433"/>
            <a:ext cx="5847907" cy="4843584"/>
            <a:chOff x="0" y="1798721"/>
            <a:chExt cx="6177280" cy="4884296"/>
          </a:xfrm>
        </p:grpSpPr>
        <p:sp>
          <p:nvSpPr>
            <p:cNvPr id="8" name="Rounded Rectangle 7"/>
            <p:cNvSpPr/>
            <p:nvPr/>
          </p:nvSpPr>
          <p:spPr>
            <a:xfrm>
              <a:off x="444622" y="1798721"/>
              <a:ext cx="4946086" cy="123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000000"/>
                  </a:solidFill>
                  <a:latin typeface="Times New Roman" pitchFamily="18" charset="0"/>
                  <a:cs typeface="Times New Roman" pitchFamily="18" charset="0"/>
                  <a:sym typeface="Arial" panose="020B0604020202020204"/>
                </a:rPr>
                <a:t>Thảo</a:t>
              </a:r>
              <a:r>
                <a:rPr lang="en-US" sz="4267" b="1" kern="0" dirty="0">
                  <a:solidFill>
                    <a:srgbClr val="000000"/>
                  </a:solidFill>
                  <a:latin typeface="Times New Roman" pitchFamily="18" charset="0"/>
                  <a:cs typeface="Times New Roman" pitchFamily="18" charset="0"/>
                  <a:sym typeface="Arial" panose="020B0604020202020204"/>
                </a:rPr>
                <a:t> </a:t>
              </a:r>
              <a:r>
                <a:rPr lang="en-US" sz="4267" b="1" kern="0" dirty="0" err="1">
                  <a:solidFill>
                    <a:srgbClr val="000000"/>
                  </a:solidFill>
                  <a:latin typeface="Times New Roman" pitchFamily="18" charset="0"/>
                  <a:cs typeface="Times New Roman" pitchFamily="18" charset="0"/>
                  <a:sym typeface="Arial" panose="020B0604020202020204"/>
                </a:rPr>
                <a:t>luận</a:t>
              </a:r>
              <a:r>
                <a:rPr lang="en-US" sz="4267" b="1" kern="0" dirty="0">
                  <a:solidFill>
                    <a:srgbClr val="000000"/>
                  </a:solidFill>
                  <a:latin typeface="Times New Roman" pitchFamily="18" charset="0"/>
                  <a:cs typeface="Times New Roman" pitchFamily="18" charset="0"/>
                  <a:sym typeface="Arial" panose="020B0604020202020204"/>
                </a:rPr>
                <a:t> </a:t>
              </a:r>
              <a:r>
                <a:rPr lang="en-US" sz="4267" b="1" kern="0" dirty="0" err="1">
                  <a:solidFill>
                    <a:srgbClr val="000000"/>
                  </a:solidFill>
                  <a:latin typeface="Times New Roman" pitchFamily="18" charset="0"/>
                  <a:cs typeface="Times New Roman" pitchFamily="18" charset="0"/>
                  <a:sym typeface="Arial" panose="020B0604020202020204"/>
                </a:rPr>
                <a:t>nhóm</a:t>
              </a:r>
              <a:r>
                <a:rPr lang="en-US" sz="4267" b="1" kern="0" dirty="0">
                  <a:solidFill>
                    <a:srgbClr val="000000"/>
                  </a:solidFill>
                  <a:latin typeface="Times New Roman" pitchFamily="18" charset="0"/>
                  <a:cs typeface="Times New Roman" pitchFamily="18" charset="0"/>
                  <a:sym typeface="Arial" panose="020B0604020202020204"/>
                </a:rPr>
                <a:t> 4</a:t>
              </a:r>
            </a:p>
          </p:txBody>
        </p:sp>
        <p:grpSp>
          <p:nvGrpSpPr>
            <p:cNvPr id="15" name="Group 14"/>
            <p:cNvGrpSpPr/>
            <p:nvPr/>
          </p:nvGrpSpPr>
          <p:grpSpPr>
            <a:xfrm>
              <a:off x="0" y="2518264"/>
              <a:ext cx="6177280" cy="416475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grpSp>
      <p:sp>
        <p:nvSpPr>
          <p:cNvPr id="69" name="Rectangle: Rounded Corners 68">
            <a:extLst>
              <a:ext uri="{FF2B5EF4-FFF2-40B4-BE49-F238E27FC236}">
                <a16:creationId xmlns:a16="http://schemas.microsoft.com/office/drawing/2014/main" id="{911413F2-7BC8-4A6C-A814-B8A029AC355F}"/>
              </a:ext>
            </a:extLst>
          </p:cNvPr>
          <p:cNvSpPr/>
          <p:nvPr/>
        </p:nvSpPr>
        <p:spPr>
          <a:xfrm>
            <a:off x="5284381" y="350875"/>
            <a:ext cx="6811926" cy="1749055"/>
          </a:xfrm>
          <a:custGeom>
            <a:avLst/>
            <a:gdLst>
              <a:gd name="connsiteX0" fmla="*/ 0 w 6811926"/>
              <a:gd name="connsiteY0" fmla="*/ 427137 h 1749055"/>
              <a:gd name="connsiteX1" fmla="*/ 427137 w 6811926"/>
              <a:gd name="connsiteY1" fmla="*/ 0 h 1749055"/>
              <a:gd name="connsiteX2" fmla="*/ 6384789 w 6811926"/>
              <a:gd name="connsiteY2" fmla="*/ 0 h 1749055"/>
              <a:gd name="connsiteX3" fmla="*/ 6811926 w 6811926"/>
              <a:gd name="connsiteY3" fmla="*/ 427137 h 1749055"/>
              <a:gd name="connsiteX4" fmla="*/ 6811926 w 6811926"/>
              <a:gd name="connsiteY4" fmla="*/ 1321918 h 1749055"/>
              <a:gd name="connsiteX5" fmla="*/ 6384789 w 6811926"/>
              <a:gd name="connsiteY5" fmla="*/ 1749055 h 1749055"/>
              <a:gd name="connsiteX6" fmla="*/ 427137 w 6811926"/>
              <a:gd name="connsiteY6" fmla="*/ 1749055 h 1749055"/>
              <a:gd name="connsiteX7" fmla="*/ 0 w 6811926"/>
              <a:gd name="connsiteY7" fmla="*/ 1321918 h 1749055"/>
              <a:gd name="connsiteX8" fmla="*/ 0 w 6811926"/>
              <a:gd name="connsiteY8" fmla="*/ 427137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926" h="1749055" fill="none" extrusionOk="0">
                <a:moveTo>
                  <a:pt x="0" y="427137"/>
                </a:moveTo>
                <a:cubicBezTo>
                  <a:pt x="-6440" y="213804"/>
                  <a:pt x="163061" y="-18934"/>
                  <a:pt x="427137" y="0"/>
                </a:cubicBezTo>
                <a:cubicBezTo>
                  <a:pt x="1807978" y="-35273"/>
                  <a:pt x="3722587" y="-144294"/>
                  <a:pt x="6384789" y="0"/>
                </a:cubicBezTo>
                <a:cubicBezTo>
                  <a:pt x="6650570" y="9095"/>
                  <a:pt x="6778660" y="163188"/>
                  <a:pt x="6811926" y="427137"/>
                </a:cubicBezTo>
                <a:cubicBezTo>
                  <a:pt x="6785876" y="829611"/>
                  <a:pt x="6792348" y="1052004"/>
                  <a:pt x="6811926" y="1321918"/>
                </a:cubicBezTo>
                <a:cubicBezTo>
                  <a:pt x="6822795" y="1549600"/>
                  <a:pt x="6641427" y="1726574"/>
                  <a:pt x="6384789" y="1749055"/>
                </a:cubicBezTo>
                <a:cubicBezTo>
                  <a:pt x="4804622" y="1826580"/>
                  <a:pt x="1564195" y="1705352"/>
                  <a:pt x="427137" y="1749055"/>
                </a:cubicBezTo>
                <a:cubicBezTo>
                  <a:pt x="169337" y="1742987"/>
                  <a:pt x="-18448" y="1557567"/>
                  <a:pt x="0" y="1321918"/>
                </a:cubicBezTo>
                <a:cubicBezTo>
                  <a:pt x="25533" y="1141739"/>
                  <a:pt x="-14847" y="631327"/>
                  <a:pt x="0" y="427137"/>
                </a:cubicBezTo>
                <a:close/>
              </a:path>
              <a:path w="6811926" h="1749055" stroke="0" extrusionOk="0">
                <a:moveTo>
                  <a:pt x="0" y="427137"/>
                </a:moveTo>
                <a:cubicBezTo>
                  <a:pt x="-11985" y="149823"/>
                  <a:pt x="156891" y="27817"/>
                  <a:pt x="427137" y="0"/>
                </a:cubicBezTo>
                <a:cubicBezTo>
                  <a:pt x="1298499" y="-95379"/>
                  <a:pt x="4989156" y="58096"/>
                  <a:pt x="6384789" y="0"/>
                </a:cubicBezTo>
                <a:cubicBezTo>
                  <a:pt x="6582994" y="-26536"/>
                  <a:pt x="6781759" y="169555"/>
                  <a:pt x="6811926" y="427137"/>
                </a:cubicBezTo>
                <a:cubicBezTo>
                  <a:pt x="6753618" y="583171"/>
                  <a:pt x="6855099" y="1062902"/>
                  <a:pt x="6811926" y="1321918"/>
                </a:cubicBezTo>
                <a:cubicBezTo>
                  <a:pt x="6821314" y="1546660"/>
                  <a:pt x="6610752" y="1739155"/>
                  <a:pt x="6384789" y="1749055"/>
                </a:cubicBezTo>
                <a:cubicBezTo>
                  <a:pt x="4904143" y="1689149"/>
                  <a:pt x="3139798" y="1831569"/>
                  <a:pt x="427137" y="1749055"/>
                </a:cubicBezTo>
                <a:cubicBezTo>
                  <a:pt x="147173" y="1759948"/>
                  <a:pt x="-3530" y="1561402"/>
                  <a:pt x="0" y="1321918"/>
                </a:cubicBezTo>
                <a:cubicBezTo>
                  <a:pt x="-715" y="968626"/>
                  <a:pt x="41146" y="518646"/>
                  <a:pt x="0" y="42713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itchFamily="18" charset="0"/>
                <a:cs typeface="Times New Roman" pitchFamily="18" charset="0"/>
              </a:rPr>
              <a:t>S</a:t>
            </a:r>
            <a:r>
              <a:rPr lang="vi-VN" sz="3200" b="1" dirty="0">
                <a:solidFill>
                  <a:srgbClr val="002060"/>
                </a:solidFill>
                <a:latin typeface="Times New Roman" pitchFamily="18" charset="0"/>
                <a:cs typeface="Times New Roman" pitchFamily="18" charset="0"/>
              </a:rPr>
              <a:t>uy nghĩ về những người dân, các bạn nhỏ sống trong những vùng bị ảnh hưởng của thiên tai, dịch bệnh.</a:t>
            </a:r>
            <a:endParaRPr lang="en-US" sz="3200" b="1" dirty="0">
              <a:solidFill>
                <a:srgbClr val="002060"/>
              </a:solidFill>
              <a:latin typeface="Times New Roman" pitchFamily="18" charset="0"/>
              <a:cs typeface="Times New Roman" pitchFamily="18" charset="0"/>
            </a:endParaRPr>
          </a:p>
        </p:txBody>
      </p:sp>
      <p:sp>
        <p:nvSpPr>
          <p:cNvPr id="70" name="Rounded Rectangular Callout 7">
            <a:extLst>
              <a:ext uri="{FF2B5EF4-FFF2-40B4-BE49-F238E27FC236}">
                <a16:creationId xmlns:a16="http://schemas.microsoft.com/office/drawing/2014/main" id="{DA3DD65A-9930-4272-8E76-6CE9385F531B}"/>
              </a:ext>
            </a:extLst>
          </p:cNvPr>
          <p:cNvSpPr/>
          <p:nvPr/>
        </p:nvSpPr>
        <p:spPr>
          <a:xfrm>
            <a:off x="5603359" y="2488019"/>
            <a:ext cx="6588642" cy="3891515"/>
          </a:xfrm>
          <a:prstGeom prst="wedgeRoundRectCallout">
            <a:avLst>
              <a:gd name="adj1" fmla="val -57919"/>
              <a:gd name="adj2" fmla="val -14267"/>
              <a:gd name="adj3" fmla="val 16667"/>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T</a:t>
            </a:r>
            <a:r>
              <a:rPr lang="vi-VN" sz="3200" dirty="0">
                <a:solidFill>
                  <a:schemeClr val="tx1"/>
                </a:solidFill>
                <a:latin typeface="Times New Roman" pitchFamily="18" charset="0"/>
                <a:cs typeface="Times New Roman" pitchFamily="18" charset="0"/>
              </a:rPr>
              <a:t>iến hành thảo luận, nhóm cử ra một thư kí để ghi lại kết quả thảo luận của nhóm vào tờ A</a:t>
            </a:r>
            <a:r>
              <a:rPr lang="en-US" sz="3200" dirty="0">
                <a:solidFill>
                  <a:schemeClr val="tx1"/>
                </a:solidFill>
                <a:latin typeface="Times New Roman" pitchFamily="18" charset="0"/>
                <a:cs typeface="Times New Roman" pitchFamily="18" charset="0"/>
              </a:rPr>
              <a:t>2</a:t>
            </a:r>
            <a:r>
              <a:rPr lang="vi-VN" sz="3200" dirty="0">
                <a:solidFill>
                  <a:schemeClr val="tx1"/>
                </a:solidFill>
                <a:latin typeface="Times New Roman" pitchFamily="18" charset="0"/>
                <a:cs typeface="Times New Roman" pitchFamily="18" charset="0"/>
              </a:rPr>
              <a:t> những điều mình phỏng đoán</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 Không đủ nước sạch để dùng </a:t>
            </a:r>
          </a:p>
          <a:p>
            <a:pPr algn="just"/>
            <a:r>
              <a:rPr lang="vi-VN" sz="3200" dirty="0">
                <a:solidFill>
                  <a:schemeClr val="tx1"/>
                </a:solidFill>
                <a:latin typeface="Times New Roman" pitchFamily="18" charset="0"/>
                <a:cs typeface="Times New Roman" pitchFamily="18" charset="0"/>
              </a:rPr>
              <a:t>+</a:t>
            </a:r>
            <a:r>
              <a:rPr lang="en-US" sz="3200" dirty="0">
                <a:solidFill>
                  <a:schemeClr val="tx1"/>
                </a:solidFill>
                <a:latin typeface="Times New Roman" pitchFamily="18" charset="0"/>
                <a:cs typeface="Times New Roman" pitchFamily="18" charset="0"/>
              </a:rPr>
              <a:t> </a:t>
            </a:r>
            <a:r>
              <a:rPr lang="vi-VN" sz="3200" dirty="0">
                <a:solidFill>
                  <a:schemeClr val="tx1"/>
                </a:solidFill>
                <a:latin typeface="Times New Roman" pitchFamily="18" charset="0"/>
                <a:cs typeface="Times New Roman" pitchFamily="18" charset="0"/>
              </a:rPr>
              <a:t>Bị mất nhà cửa, quần áo, đồ dùng.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ppt_w+.3"/>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animEffect transition="in" filter="fade">
                                      <p:cBhvr>
                                        <p:cTn id="2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9" grpId="0" animBg="1"/>
      <p:bldP spid="70" grpId="0" animBg="1"/>
      <p:bldP spid="7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2" y="1860567"/>
            <a:ext cx="1474147" cy="1568435"/>
          </a:xfrm>
          <a:prstGeom prst="rect">
            <a:avLst/>
          </a:prstGeom>
          <a:noFill/>
          <a:ln w="9525">
            <a:noFill/>
          </a:ln>
        </p:spPr>
      </p:pic>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46299" y="280852"/>
            <a:ext cx="11100390" cy="3440544"/>
          </a:xfrm>
          <a:custGeom>
            <a:avLst/>
            <a:gdLst>
              <a:gd name="connsiteX0" fmla="*/ 0 w 11100390"/>
              <a:gd name="connsiteY0" fmla="*/ 431135 h 3440544"/>
              <a:gd name="connsiteX1" fmla="*/ 431135 w 11100390"/>
              <a:gd name="connsiteY1" fmla="*/ 0 h 3440544"/>
              <a:gd name="connsiteX2" fmla="*/ 1216058 w 11100390"/>
              <a:gd name="connsiteY2" fmla="*/ 0 h 3440544"/>
              <a:gd name="connsiteX3" fmla="*/ 1796218 w 11100390"/>
              <a:gd name="connsiteY3" fmla="*/ 0 h 3440544"/>
              <a:gd name="connsiteX4" fmla="*/ 2273997 w 11100390"/>
              <a:gd name="connsiteY4" fmla="*/ 0 h 3440544"/>
              <a:gd name="connsiteX5" fmla="*/ 2649394 w 11100390"/>
              <a:gd name="connsiteY5" fmla="*/ 0 h 3440544"/>
              <a:gd name="connsiteX6" fmla="*/ 3536698 w 11100390"/>
              <a:gd name="connsiteY6" fmla="*/ 0 h 3440544"/>
              <a:gd name="connsiteX7" fmla="*/ 4219239 w 11100390"/>
              <a:gd name="connsiteY7" fmla="*/ 0 h 3440544"/>
              <a:gd name="connsiteX8" fmla="*/ 4799400 w 11100390"/>
              <a:gd name="connsiteY8" fmla="*/ 0 h 3440544"/>
              <a:gd name="connsiteX9" fmla="*/ 5584322 w 11100390"/>
              <a:gd name="connsiteY9" fmla="*/ 0 h 3440544"/>
              <a:gd name="connsiteX10" fmla="*/ 6266863 w 11100390"/>
              <a:gd name="connsiteY10" fmla="*/ 0 h 3440544"/>
              <a:gd name="connsiteX11" fmla="*/ 6847024 w 11100390"/>
              <a:gd name="connsiteY11" fmla="*/ 0 h 3440544"/>
              <a:gd name="connsiteX12" fmla="*/ 7222421 w 11100390"/>
              <a:gd name="connsiteY12" fmla="*/ 0 h 3440544"/>
              <a:gd name="connsiteX13" fmla="*/ 7802581 w 11100390"/>
              <a:gd name="connsiteY13" fmla="*/ 0 h 3440544"/>
              <a:gd name="connsiteX14" fmla="*/ 8382742 w 11100390"/>
              <a:gd name="connsiteY14" fmla="*/ 0 h 3440544"/>
              <a:gd name="connsiteX15" fmla="*/ 8758139 w 11100390"/>
              <a:gd name="connsiteY15" fmla="*/ 0 h 3440544"/>
              <a:gd name="connsiteX16" fmla="*/ 9235918 w 11100390"/>
              <a:gd name="connsiteY16" fmla="*/ 0 h 3440544"/>
              <a:gd name="connsiteX17" fmla="*/ 9611316 w 11100390"/>
              <a:gd name="connsiteY17" fmla="*/ 0 h 3440544"/>
              <a:gd name="connsiteX18" fmla="*/ 10669255 w 11100390"/>
              <a:gd name="connsiteY18" fmla="*/ 0 h 3440544"/>
              <a:gd name="connsiteX19" fmla="*/ 11100390 w 11100390"/>
              <a:gd name="connsiteY19" fmla="*/ 431135 h 3440544"/>
              <a:gd name="connsiteX20" fmla="*/ 11100390 w 11100390"/>
              <a:gd name="connsiteY20" fmla="*/ 1127269 h 3440544"/>
              <a:gd name="connsiteX21" fmla="*/ 11100390 w 11100390"/>
              <a:gd name="connsiteY21" fmla="*/ 1694489 h 3440544"/>
              <a:gd name="connsiteX22" fmla="*/ 11100390 w 11100390"/>
              <a:gd name="connsiteY22" fmla="*/ 2364841 h 3440544"/>
              <a:gd name="connsiteX23" fmla="*/ 11100390 w 11100390"/>
              <a:gd name="connsiteY23" fmla="*/ 3009409 h 3440544"/>
              <a:gd name="connsiteX24" fmla="*/ 10669255 w 11100390"/>
              <a:gd name="connsiteY24" fmla="*/ 3440544 h 3440544"/>
              <a:gd name="connsiteX25" fmla="*/ 9884332 w 11100390"/>
              <a:gd name="connsiteY25" fmla="*/ 3440544 h 3440544"/>
              <a:gd name="connsiteX26" fmla="*/ 9508935 w 11100390"/>
              <a:gd name="connsiteY26" fmla="*/ 3440544 h 3440544"/>
              <a:gd name="connsiteX27" fmla="*/ 8621631 w 11100390"/>
              <a:gd name="connsiteY27" fmla="*/ 3440544 h 3440544"/>
              <a:gd name="connsiteX28" fmla="*/ 8041471 w 11100390"/>
              <a:gd name="connsiteY28" fmla="*/ 3440544 h 3440544"/>
              <a:gd name="connsiteX29" fmla="*/ 7461311 w 11100390"/>
              <a:gd name="connsiteY29" fmla="*/ 3440544 h 3440544"/>
              <a:gd name="connsiteX30" fmla="*/ 6778769 w 11100390"/>
              <a:gd name="connsiteY30" fmla="*/ 3440544 h 3440544"/>
              <a:gd name="connsiteX31" fmla="*/ 5891466 w 11100390"/>
              <a:gd name="connsiteY31" fmla="*/ 3440544 h 3440544"/>
              <a:gd name="connsiteX32" fmla="*/ 5311306 w 11100390"/>
              <a:gd name="connsiteY32" fmla="*/ 3440544 h 3440544"/>
              <a:gd name="connsiteX33" fmla="*/ 4628764 w 11100390"/>
              <a:gd name="connsiteY33" fmla="*/ 3440544 h 3440544"/>
              <a:gd name="connsiteX34" fmla="*/ 4048604 w 11100390"/>
              <a:gd name="connsiteY34" fmla="*/ 3440544 h 3440544"/>
              <a:gd name="connsiteX35" fmla="*/ 3366063 w 11100390"/>
              <a:gd name="connsiteY35" fmla="*/ 3440544 h 3440544"/>
              <a:gd name="connsiteX36" fmla="*/ 2581140 w 11100390"/>
              <a:gd name="connsiteY36" fmla="*/ 3440544 h 3440544"/>
              <a:gd name="connsiteX37" fmla="*/ 2000980 w 11100390"/>
              <a:gd name="connsiteY37" fmla="*/ 3440544 h 3440544"/>
              <a:gd name="connsiteX38" fmla="*/ 1113676 w 11100390"/>
              <a:gd name="connsiteY38" fmla="*/ 3440544 h 3440544"/>
              <a:gd name="connsiteX39" fmla="*/ 431135 w 11100390"/>
              <a:gd name="connsiteY39" fmla="*/ 3440544 h 3440544"/>
              <a:gd name="connsiteX40" fmla="*/ 0 w 11100390"/>
              <a:gd name="connsiteY40" fmla="*/ 3009409 h 3440544"/>
              <a:gd name="connsiteX41" fmla="*/ 0 w 11100390"/>
              <a:gd name="connsiteY41" fmla="*/ 2313275 h 3440544"/>
              <a:gd name="connsiteX42" fmla="*/ 0 w 11100390"/>
              <a:gd name="connsiteY42" fmla="*/ 1720272 h 3440544"/>
              <a:gd name="connsiteX43" fmla="*/ 0 w 11100390"/>
              <a:gd name="connsiteY43" fmla="*/ 1101486 h 3440544"/>
              <a:gd name="connsiteX44" fmla="*/ 0 w 11100390"/>
              <a:gd name="connsiteY44" fmla="*/ 431135 h 34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00390" h="3440544" fill="none" extrusionOk="0">
                <a:moveTo>
                  <a:pt x="0" y="431135"/>
                </a:moveTo>
                <a:cubicBezTo>
                  <a:pt x="-28966" y="197679"/>
                  <a:pt x="240751" y="-3057"/>
                  <a:pt x="431135" y="0"/>
                </a:cubicBezTo>
                <a:cubicBezTo>
                  <a:pt x="769909" y="8961"/>
                  <a:pt x="897959" y="2283"/>
                  <a:pt x="1216058" y="0"/>
                </a:cubicBezTo>
                <a:cubicBezTo>
                  <a:pt x="1534157" y="-2283"/>
                  <a:pt x="1527541" y="-1976"/>
                  <a:pt x="1796218" y="0"/>
                </a:cubicBezTo>
                <a:cubicBezTo>
                  <a:pt x="2064895" y="1976"/>
                  <a:pt x="2157085" y="-4591"/>
                  <a:pt x="2273997" y="0"/>
                </a:cubicBezTo>
                <a:cubicBezTo>
                  <a:pt x="2390909" y="4591"/>
                  <a:pt x="2529328" y="-6892"/>
                  <a:pt x="2649394" y="0"/>
                </a:cubicBezTo>
                <a:cubicBezTo>
                  <a:pt x="2769460" y="6892"/>
                  <a:pt x="3100536" y="-42315"/>
                  <a:pt x="3536698" y="0"/>
                </a:cubicBezTo>
                <a:cubicBezTo>
                  <a:pt x="3972860" y="42315"/>
                  <a:pt x="4037968" y="-28913"/>
                  <a:pt x="4219239" y="0"/>
                </a:cubicBezTo>
                <a:cubicBezTo>
                  <a:pt x="4400510" y="28913"/>
                  <a:pt x="4644715" y="-4352"/>
                  <a:pt x="4799400" y="0"/>
                </a:cubicBezTo>
                <a:cubicBezTo>
                  <a:pt x="4954085" y="4352"/>
                  <a:pt x="5414537" y="-19959"/>
                  <a:pt x="5584322" y="0"/>
                </a:cubicBezTo>
                <a:cubicBezTo>
                  <a:pt x="5754107" y="19959"/>
                  <a:pt x="6125466" y="-31038"/>
                  <a:pt x="6266863" y="0"/>
                </a:cubicBezTo>
                <a:cubicBezTo>
                  <a:pt x="6408260" y="31038"/>
                  <a:pt x="6680528" y="-5529"/>
                  <a:pt x="6847024" y="0"/>
                </a:cubicBezTo>
                <a:cubicBezTo>
                  <a:pt x="7013520" y="5529"/>
                  <a:pt x="7141000" y="-131"/>
                  <a:pt x="7222421" y="0"/>
                </a:cubicBezTo>
                <a:cubicBezTo>
                  <a:pt x="7303842" y="131"/>
                  <a:pt x="7525204" y="15591"/>
                  <a:pt x="7802581" y="0"/>
                </a:cubicBezTo>
                <a:cubicBezTo>
                  <a:pt x="8079958" y="-15591"/>
                  <a:pt x="8134200" y="27207"/>
                  <a:pt x="8382742" y="0"/>
                </a:cubicBezTo>
                <a:cubicBezTo>
                  <a:pt x="8631284" y="-27207"/>
                  <a:pt x="8644708" y="-16897"/>
                  <a:pt x="8758139" y="0"/>
                </a:cubicBezTo>
                <a:cubicBezTo>
                  <a:pt x="8871570" y="16897"/>
                  <a:pt x="9108507" y="14321"/>
                  <a:pt x="9235918" y="0"/>
                </a:cubicBezTo>
                <a:cubicBezTo>
                  <a:pt x="9363329" y="-14321"/>
                  <a:pt x="9508766" y="1891"/>
                  <a:pt x="9611316" y="0"/>
                </a:cubicBezTo>
                <a:cubicBezTo>
                  <a:pt x="9713866" y="-1891"/>
                  <a:pt x="10263203" y="12670"/>
                  <a:pt x="10669255" y="0"/>
                </a:cubicBezTo>
                <a:cubicBezTo>
                  <a:pt x="10931873" y="41724"/>
                  <a:pt x="11091498" y="197740"/>
                  <a:pt x="11100390" y="431135"/>
                </a:cubicBezTo>
                <a:cubicBezTo>
                  <a:pt x="11123317" y="681570"/>
                  <a:pt x="11116980" y="935418"/>
                  <a:pt x="11100390" y="1127269"/>
                </a:cubicBezTo>
                <a:cubicBezTo>
                  <a:pt x="11083800" y="1319120"/>
                  <a:pt x="11110157" y="1468222"/>
                  <a:pt x="11100390" y="1694489"/>
                </a:cubicBezTo>
                <a:cubicBezTo>
                  <a:pt x="11090623" y="1920756"/>
                  <a:pt x="11074494" y="2143314"/>
                  <a:pt x="11100390" y="2364841"/>
                </a:cubicBezTo>
                <a:cubicBezTo>
                  <a:pt x="11126286" y="2586368"/>
                  <a:pt x="11089373" y="2818111"/>
                  <a:pt x="11100390" y="3009409"/>
                </a:cubicBezTo>
                <a:cubicBezTo>
                  <a:pt x="11118427" y="3239092"/>
                  <a:pt x="10907404" y="3461658"/>
                  <a:pt x="10669255" y="3440544"/>
                </a:cubicBezTo>
                <a:cubicBezTo>
                  <a:pt x="10390691" y="3452413"/>
                  <a:pt x="10059737" y="3410910"/>
                  <a:pt x="9884332" y="3440544"/>
                </a:cubicBezTo>
                <a:cubicBezTo>
                  <a:pt x="9708927" y="3470178"/>
                  <a:pt x="9683987" y="3433715"/>
                  <a:pt x="9508935" y="3440544"/>
                </a:cubicBezTo>
                <a:cubicBezTo>
                  <a:pt x="9333883" y="3447373"/>
                  <a:pt x="8924837" y="3398314"/>
                  <a:pt x="8621631" y="3440544"/>
                </a:cubicBezTo>
                <a:cubicBezTo>
                  <a:pt x="8318425" y="3482774"/>
                  <a:pt x="8271851" y="3449688"/>
                  <a:pt x="8041471" y="3440544"/>
                </a:cubicBezTo>
                <a:cubicBezTo>
                  <a:pt x="7811091" y="3431400"/>
                  <a:pt x="7706148" y="3412271"/>
                  <a:pt x="7461311" y="3440544"/>
                </a:cubicBezTo>
                <a:cubicBezTo>
                  <a:pt x="7216474" y="3468817"/>
                  <a:pt x="6984050" y="3443289"/>
                  <a:pt x="6778769" y="3440544"/>
                </a:cubicBezTo>
                <a:cubicBezTo>
                  <a:pt x="6573488" y="3437799"/>
                  <a:pt x="6213143" y="3436833"/>
                  <a:pt x="5891466" y="3440544"/>
                </a:cubicBezTo>
                <a:cubicBezTo>
                  <a:pt x="5569789" y="3444255"/>
                  <a:pt x="5458566" y="3435031"/>
                  <a:pt x="5311306" y="3440544"/>
                </a:cubicBezTo>
                <a:cubicBezTo>
                  <a:pt x="5164046" y="3446057"/>
                  <a:pt x="4927281" y="3465430"/>
                  <a:pt x="4628764" y="3440544"/>
                </a:cubicBezTo>
                <a:cubicBezTo>
                  <a:pt x="4330247" y="3415658"/>
                  <a:pt x="4322490" y="3419392"/>
                  <a:pt x="4048604" y="3440544"/>
                </a:cubicBezTo>
                <a:cubicBezTo>
                  <a:pt x="3774718" y="3461696"/>
                  <a:pt x="3588722" y="3451953"/>
                  <a:pt x="3366063" y="3440544"/>
                </a:cubicBezTo>
                <a:cubicBezTo>
                  <a:pt x="3143404" y="3429135"/>
                  <a:pt x="2879989" y="3478912"/>
                  <a:pt x="2581140" y="3440544"/>
                </a:cubicBezTo>
                <a:cubicBezTo>
                  <a:pt x="2282291" y="3402176"/>
                  <a:pt x="2208267" y="3449951"/>
                  <a:pt x="2000980" y="3440544"/>
                </a:cubicBezTo>
                <a:cubicBezTo>
                  <a:pt x="1793693" y="3431137"/>
                  <a:pt x="1291516" y="3443179"/>
                  <a:pt x="1113676" y="3440544"/>
                </a:cubicBezTo>
                <a:cubicBezTo>
                  <a:pt x="935836" y="3437909"/>
                  <a:pt x="709510" y="3436693"/>
                  <a:pt x="431135" y="3440544"/>
                </a:cubicBezTo>
                <a:cubicBezTo>
                  <a:pt x="200544" y="3455849"/>
                  <a:pt x="40169" y="3215733"/>
                  <a:pt x="0" y="3009409"/>
                </a:cubicBezTo>
                <a:cubicBezTo>
                  <a:pt x="22080" y="2668189"/>
                  <a:pt x="-12485" y="2463375"/>
                  <a:pt x="0" y="2313275"/>
                </a:cubicBezTo>
                <a:cubicBezTo>
                  <a:pt x="12485" y="2163175"/>
                  <a:pt x="-27637" y="1840852"/>
                  <a:pt x="0" y="1720272"/>
                </a:cubicBezTo>
                <a:cubicBezTo>
                  <a:pt x="27637" y="1599692"/>
                  <a:pt x="21409" y="1277331"/>
                  <a:pt x="0" y="1101486"/>
                </a:cubicBezTo>
                <a:cubicBezTo>
                  <a:pt x="-21409" y="925641"/>
                  <a:pt x="31695" y="670860"/>
                  <a:pt x="0" y="431135"/>
                </a:cubicBezTo>
                <a:close/>
              </a:path>
              <a:path w="11100390" h="3440544" stroke="0" extrusionOk="0">
                <a:moveTo>
                  <a:pt x="0" y="431135"/>
                </a:moveTo>
                <a:cubicBezTo>
                  <a:pt x="1710" y="245307"/>
                  <a:pt x="216317" y="41618"/>
                  <a:pt x="431135" y="0"/>
                </a:cubicBezTo>
                <a:cubicBezTo>
                  <a:pt x="646548" y="-11"/>
                  <a:pt x="968920" y="-34100"/>
                  <a:pt x="1216058" y="0"/>
                </a:cubicBezTo>
                <a:cubicBezTo>
                  <a:pt x="1463196" y="34100"/>
                  <a:pt x="1498726" y="-8052"/>
                  <a:pt x="1693836" y="0"/>
                </a:cubicBezTo>
                <a:cubicBezTo>
                  <a:pt x="1888946" y="8052"/>
                  <a:pt x="2045531" y="-5883"/>
                  <a:pt x="2171615" y="0"/>
                </a:cubicBezTo>
                <a:cubicBezTo>
                  <a:pt x="2297699" y="5883"/>
                  <a:pt x="2670393" y="-34067"/>
                  <a:pt x="2956538" y="0"/>
                </a:cubicBezTo>
                <a:cubicBezTo>
                  <a:pt x="3242683" y="34067"/>
                  <a:pt x="3418689" y="-21984"/>
                  <a:pt x="3536698" y="0"/>
                </a:cubicBezTo>
                <a:cubicBezTo>
                  <a:pt x="3654707" y="21984"/>
                  <a:pt x="4220285" y="-6153"/>
                  <a:pt x="4424002" y="0"/>
                </a:cubicBezTo>
                <a:cubicBezTo>
                  <a:pt x="4627719" y="6153"/>
                  <a:pt x="5131639" y="-4099"/>
                  <a:pt x="5311306" y="0"/>
                </a:cubicBezTo>
                <a:cubicBezTo>
                  <a:pt x="5490973" y="4099"/>
                  <a:pt x="5905357" y="26283"/>
                  <a:pt x="6096228" y="0"/>
                </a:cubicBezTo>
                <a:cubicBezTo>
                  <a:pt x="6287099" y="-26283"/>
                  <a:pt x="6412459" y="2739"/>
                  <a:pt x="6574007" y="0"/>
                </a:cubicBezTo>
                <a:cubicBezTo>
                  <a:pt x="6735555" y="-2739"/>
                  <a:pt x="6831391" y="-386"/>
                  <a:pt x="6949405" y="0"/>
                </a:cubicBezTo>
                <a:cubicBezTo>
                  <a:pt x="7067419" y="386"/>
                  <a:pt x="7575766" y="-6066"/>
                  <a:pt x="7836708" y="0"/>
                </a:cubicBezTo>
                <a:cubicBezTo>
                  <a:pt x="8097650" y="6066"/>
                  <a:pt x="8287574" y="-8202"/>
                  <a:pt x="8519250" y="0"/>
                </a:cubicBezTo>
                <a:cubicBezTo>
                  <a:pt x="8750926" y="8202"/>
                  <a:pt x="8868084" y="-200"/>
                  <a:pt x="9201791" y="0"/>
                </a:cubicBezTo>
                <a:cubicBezTo>
                  <a:pt x="9535498" y="200"/>
                  <a:pt x="9456681" y="-2069"/>
                  <a:pt x="9679570" y="0"/>
                </a:cubicBezTo>
                <a:cubicBezTo>
                  <a:pt x="9902459" y="2069"/>
                  <a:pt x="10467234" y="42446"/>
                  <a:pt x="10669255" y="0"/>
                </a:cubicBezTo>
                <a:cubicBezTo>
                  <a:pt x="10950998" y="9902"/>
                  <a:pt x="11076094" y="184984"/>
                  <a:pt x="11100390" y="431135"/>
                </a:cubicBezTo>
                <a:cubicBezTo>
                  <a:pt x="11080026" y="678242"/>
                  <a:pt x="11126480" y="796053"/>
                  <a:pt x="11100390" y="1024138"/>
                </a:cubicBezTo>
                <a:cubicBezTo>
                  <a:pt x="11074300" y="1252223"/>
                  <a:pt x="11091323" y="1428267"/>
                  <a:pt x="11100390" y="1720272"/>
                </a:cubicBezTo>
                <a:cubicBezTo>
                  <a:pt x="11109457" y="2012277"/>
                  <a:pt x="11086367" y="2224739"/>
                  <a:pt x="11100390" y="2390623"/>
                </a:cubicBezTo>
                <a:cubicBezTo>
                  <a:pt x="11114413" y="2556507"/>
                  <a:pt x="11082921" y="2802453"/>
                  <a:pt x="11100390" y="3009409"/>
                </a:cubicBezTo>
                <a:cubicBezTo>
                  <a:pt x="11076711" y="3202862"/>
                  <a:pt x="10921187" y="3479045"/>
                  <a:pt x="10669255" y="3440544"/>
                </a:cubicBezTo>
                <a:cubicBezTo>
                  <a:pt x="10418157" y="3410079"/>
                  <a:pt x="10277656" y="3469226"/>
                  <a:pt x="9986714" y="3440544"/>
                </a:cubicBezTo>
                <a:cubicBezTo>
                  <a:pt x="9695772" y="3411862"/>
                  <a:pt x="9569891" y="3414087"/>
                  <a:pt x="9406554" y="3440544"/>
                </a:cubicBezTo>
                <a:cubicBezTo>
                  <a:pt x="9243217" y="3467001"/>
                  <a:pt x="8700154" y="3435574"/>
                  <a:pt x="8519250" y="3440544"/>
                </a:cubicBezTo>
                <a:cubicBezTo>
                  <a:pt x="8338346" y="3445514"/>
                  <a:pt x="8044592" y="3398382"/>
                  <a:pt x="7631946" y="3440544"/>
                </a:cubicBezTo>
                <a:cubicBezTo>
                  <a:pt x="7219300" y="3482706"/>
                  <a:pt x="7322655" y="3436903"/>
                  <a:pt x="7051786" y="3440544"/>
                </a:cubicBezTo>
                <a:cubicBezTo>
                  <a:pt x="6780917" y="3444185"/>
                  <a:pt x="6786295" y="3426341"/>
                  <a:pt x="6676388" y="3440544"/>
                </a:cubicBezTo>
                <a:cubicBezTo>
                  <a:pt x="6566481" y="3454747"/>
                  <a:pt x="6361988" y="3426125"/>
                  <a:pt x="6198609" y="3440544"/>
                </a:cubicBezTo>
                <a:cubicBezTo>
                  <a:pt x="6035230" y="3454963"/>
                  <a:pt x="5898597" y="3447908"/>
                  <a:pt x="5720830" y="3440544"/>
                </a:cubicBezTo>
                <a:cubicBezTo>
                  <a:pt x="5543063" y="3433180"/>
                  <a:pt x="5188223" y="3407137"/>
                  <a:pt x="4935908" y="3440544"/>
                </a:cubicBezTo>
                <a:cubicBezTo>
                  <a:pt x="4683593" y="3473951"/>
                  <a:pt x="4692844" y="3429431"/>
                  <a:pt x="4560510" y="3440544"/>
                </a:cubicBezTo>
                <a:cubicBezTo>
                  <a:pt x="4428176" y="3451657"/>
                  <a:pt x="4301459" y="3461277"/>
                  <a:pt x="4082731" y="3440544"/>
                </a:cubicBezTo>
                <a:cubicBezTo>
                  <a:pt x="3864003" y="3419811"/>
                  <a:pt x="3563005" y="3441675"/>
                  <a:pt x="3195427" y="3440544"/>
                </a:cubicBezTo>
                <a:cubicBezTo>
                  <a:pt x="2827849" y="3439413"/>
                  <a:pt x="2992164" y="3426798"/>
                  <a:pt x="2820030" y="3440544"/>
                </a:cubicBezTo>
                <a:cubicBezTo>
                  <a:pt x="2647896" y="3454290"/>
                  <a:pt x="2610789" y="3426927"/>
                  <a:pt x="2444632" y="3440544"/>
                </a:cubicBezTo>
                <a:cubicBezTo>
                  <a:pt x="2278475" y="3454161"/>
                  <a:pt x="2152910" y="3430964"/>
                  <a:pt x="2069234" y="3440544"/>
                </a:cubicBezTo>
                <a:cubicBezTo>
                  <a:pt x="1985558" y="3450124"/>
                  <a:pt x="1570114" y="3427880"/>
                  <a:pt x="1386693" y="3440544"/>
                </a:cubicBezTo>
                <a:cubicBezTo>
                  <a:pt x="1203272" y="3453208"/>
                  <a:pt x="767551" y="3464134"/>
                  <a:pt x="431135" y="3440544"/>
                </a:cubicBezTo>
                <a:cubicBezTo>
                  <a:pt x="237020" y="3432743"/>
                  <a:pt x="-16665" y="3230026"/>
                  <a:pt x="0" y="3009409"/>
                </a:cubicBezTo>
                <a:cubicBezTo>
                  <a:pt x="-28937" y="2751582"/>
                  <a:pt x="30749" y="2633169"/>
                  <a:pt x="0" y="2364841"/>
                </a:cubicBezTo>
                <a:cubicBezTo>
                  <a:pt x="-30749" y="2096513"/>
                  <a:pt x="-25627" y="1932553"/>
                  <a:pt x="0" y="1720272"/>
                </a:cubicBezTo>
                <a:cubicBezTo>
                  <a:pt x="25627" y="1507991"/>
                  <a:pt x="2717" y="1253053"/>
                  <a:pt x="0" y="1049921"/>
                </a:cubicBezTo>
                <a:cubicBezTo>
                  <a:pt x="-2717" y="846789"/>
                  <a:pt x="-29840" y="717932"/>
                  <a:pt x="0" y="431135"/>
                </a:cubicBezTo>
                <a:close/>
              </a:path>
            </a:pathLst>
          </a:custGeom>
          <a:solidFill>
            <a:srgbClr val="CCFFFF"/>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pPr>
            <a:r>
              <a:rPr lang="vi-VN" sz="3600" b="1" dirty="0">
                <a:solidFill>
                  <a:srgbClr val="FF0000"/>
                </a:solidFill>
                <a:latin typeface="Times New Roman" pitchFamily="18" charset="0"/>
                <a:cs typeface="Times New Roman" pitchFamily="18" charset="0"/>
              </a:rPr>
              <a:t>Chúng ta nên chia sẻ cùng những người dân, các bạn nhỏ vùng thiên tai, dịch bệnh những khó khăn mà họ đang gánh chịu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(Lưu ý: Những chia sẻ không chỉ là vật chất mà còn là tinh thần bởi ta còn có thể đem đến cho họ những niềm vui, an ủi để họ không mất hi  vọng)</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86" y="36576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83" y="36751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53293" y="535514"/>
              <a:ext cx="4485414"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2.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Tạo</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một</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món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quà</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gửi</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tặng</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các</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vùng</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thiên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tai,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dịch</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bệnh</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a:extLst>
              <a:ext uri="{FF2B5EF4-FFF2-40B4-BE49-F238E27FC236}">
                <a16:creationId xmlns:a16="http://schemas.microsoft.com/office/drawing/2014/main" id="{1A90E774-7EC0-08B7-6E58-3A85282D0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E262726F-F193-A30D-07EE-40016C06B9E7}"/>
              </a:ext>
            </a:extLst>
          </p:cNvPr>
          <p:cNvSpPr/>
          <p:nvPr/>
        </p:nvSpPr>
        <p:spPr>
          <a:xfrm>
            <a:off x="446567" y="308344"/>
            <a:ext cx="11538240" cy="6262577"/>
          </a:xfrm>
          <a:custGeom>
            <a:avLst/>
            <a:gdLst>
              <a:gd name="connsiteX0" fmla="*/ 0 w 11538240"/>
              <a:gd name="connsiteY0" fmla="*/ 1043784 h 6262577"/>
              <a:gd name="connsiteX1" fmla="*/ 1043784 w 11538240"/>
              <a:gd name="connsiteY1" fmla="*/ 0 h 6262577"/>
              <a:gd name="connsiteX2" fmla="*/ 1823464 w 11538240"/>
              <a:gd name="connsiteY2" fmla="*/ 0 h 6262577"/>
              <a:gd name="connsiteX3" fmla="*/ 2225118 w 11538240"/>
              <a:gd name="connsiteY3" fmla="*/ 0 h 6262577"/>
              <a:gd name="connsiteX4" fmla="*/ 2626772 w 11538240"/>
              <a:gd name="connsiteY4" fmla="*/ 0 h 6262577"/>
              <a:gd name="connsiteX5" fmla="*/ 3311945 w 11538240"/>
              <a:gd name="connsiteY5" fmla="*/ 0 h 6262577"/>
              <a:gd name="connsiteX6" fmla="*/ 3808106 w 11538240"/>
              <a:gd name="connsiteY6" fmla="*/ 0 h 6262577"/>
              <a:gd name="connsiteX7" fmla="*/ 4209759 w 11538240"/>
              <a:gd name="connsiteY7" fmla="*/ 0 h 6262577"/>
              <a:gd name="connsiteX8" fmla="*/ 4989440 w 11538240"/>
              <a:gd name="connsiteY8" fmla="*/ 0 h 6262577"/>
              <a:gd name="connsiteX9" fmla="*/ 5769120 w 11538240"/>
              <a:gd name="connsiteY9" fmla="*/ 0 h 6262577"/>
              <a:gd name="connsiteX10" fmla="*/ 6548800 w 11538240"/>
              <a:gd name="connsiteY10" fmla="*/ 0 h 6262577"/>
              <a:gd name="connsiteX11" fmla="*/ 6855947 w 11538240"/>
              <a:gd name="connsiteY11" fmla="*/ 0 h 6262577"/>
              <a:gd name="connsiteX12" fmla="*/ 7352108 w 11538240"/>
              <a:gd name="connsiteY12" fmla="*/ 0 h 6262577"/>
              <a:gd name="connsiteX13" fmla="*/ 7942775 w 11538240"/>
              <a:gd name="connsiteY13" fmla="*/ 0 h 6262577"/>
              <a:gd name="connsiteX14" fmla="*/ 8344428 w 11538240"/>
              <a:gd name="connsiteY14" fmla="*/ 0 h 6262577"/>
              <a:gd name="connsiteX15" fmla="*/ 9029602 w 11538240"/>
              <a:gd name="connsiteY15" fmla="*/ 0 h 6262577"/>
              <a:gd name="connsiteX16" fmla="*/ 9525762 w 11538240"/>
              <a:gd name="connsiteY16" fmla="*/ 0 h 6262577"/>
              <a:gd name="connsiteX17" fmla="*/ 10494456 w 11538240"/>
              <a:gd name="connsiteY17" fmla="*/ 0 h 6262577"/>
              <a:gd name="connsiteX18" fmla="*/ 11538240 w 11538240"/>
              <a:gd name="connsiteY18" fmla="*/ 1043784 h 6262577"/>
              <a:gd name="connsiteX19" fmla="*/ 11538240 w 11538240"/>
              <a:gd name="connsiteY19" fmla="*/ 1556714 h 6262577"/>
              <a:gd name="connsiteX20" fmla="*/ 11538240 w 11538240"/>
              <a:gd name="connsiteY20" fmla="*/ 2111393 h 6262577"/>
              <a:gd name="connsiteX21" fmla="*/ 11538240 w 11538240"/>
              <a:gd name="connsiteY21" fmla="*/ 2666073 h 6262577"/>
              <a:gd name="connsiteX22" fmla="*/ 11538240 w 11538240"/>
              <a:gd name="connsiteY22" fmla="*/ 3346003 h 6262577"/>
              <a:gd name="connsiteX23" fmla="*/ 11538240 w 11538240"/>
              <a:gd name="connsiteY23" fmla="*/ 3858933 h 6262577"/>
              <a:gd name="connsiteX24" fmla="*/ 11538240 w 11538240"/>
              <a:gd name="connsiteY24" fmla="*/ 4455363 h 6262577"/>
              <a:gd name="connsiteX25" fmla="*/ 11538240 w 11538240"/>
              <a:gd name="connsiteY25" fmla="*/ 5218793 h 6262577"/>
              <a:gd name="connsiteX26" fmla="*/ 10494456 w 11538240"/>
              <a:gd name="connsiteY26" fmla="*/ 6262577 h 6262577"/>
              <a:gd name="connsiteX27" fmla="*/ 9998296 w 11538240"/>
              <a:gd name="connsiteY27" fmla="*/ 6262577 h 6262577"/>
              <a:gd name="connsiteX28" fmla="*/ 9691149 w 11538240"/>
              <a:gd name="connsiteY28" fmla="*/ 6262577 h 6262577"/>
              <a:gd name="connsiteX29" fmla="*/ 9289495 w 11538240"/>
              <a:gd name="connsiteY29" fmla="*/ 6262577 h 6262577"/>
              <a:gd name="connsiteX30" fmla="*/ 8887842 w 11538240"/>
              <a:gd name="connsiteY30" fmla="*/ 6262577 h 6262577"/>
              <a:gd name="connsiteX31" fmla="*/ 8391681 w 11538240"/>
              <a:gd name="connsiteY31" fmla="*/ 6262577 h 6262577"/>
              <a:gd name="connsiteX32" fmla="*/ 8084535 w 11538240"/>
              <a:gd name="connsiteY32" fmla="*/ 6262577 h 6262577"/>
              <a:gd name="connsiteX33" fmla="*/ 7399361 w 11538240"/>
              <a:gd name="connsiteY33" fmla="*/ 6262577 h 6262577"/>
              <a:gd name="connsiteX34" fmla="*/ 6714187 w 11538240"/>
              <a:gd name="connsiteY34" fmla="*/ 6262577 h 6262577"/>
              <a:gd name="connsiteX35" fmla="*/ 6312534 w 11538240"/>
              <a:gd name="connsiteY35" fmla="*/ 6262577 h 6262577"/>
              <a:gd name="connsiteX36" fmla="*/ 5816373 w 11538240"/>
              <a:gd name="connsiteY36" fmla="*/ 6262577 h 6262577"/>
              <a:gd name="connsiteX37" fmla="*/ 5414720 w 11538240"/>
              <a:gd name="connsiteY37" fmla="*/ 6262577 h 6262577"/>
              <a:gd name="connsiteX38" fmla="*/ 4824053 w 11538240"/>
              <a:gd name="connsiteY38" fmla="*/ 6262577 h 6262577"/>
              <a:gd name="connsiteX39" fmla="*/ 4138879 w 11538240"/>
              <a:gd name="connsiteY39" fmla="*/ 6262577 h 6262577"/>
              <a:gd name="connsiteX40" fmla="*/ 3453705 w 11538240"/>
              <a:gd name="connsiteY40" fmla="*/ 6262577 h 6262577"/>
              <a:gd name="connsiteX41" fmla="*/ 2957545 w 11538240"/>
              <a:gd name="connsiteY41" fmla="*/ 6262577 h 6262577"/>
              <a:gd name="connsiteX42" fmla="*/ 2650398 w 11538240"/>
              <a:gd name="connsiteY42" fmla="*/ 6262577 h 6262577"/>
              <a:gd name="connsiteX43" fmla="*/ 1965225 w 11538240"/>
              <a:gd name="connsiteY43" fmla="*/ 6262577 h 6262577"/>
              <a:gd name="connsiteX44" fmla="*/ 1043784 w 11538240"/>
              <a:gd name="connsiteY44" fmla="*/ 6262577 h 6262577"/>
              <a:gd name="connsiteX45" fmla="*/ 0 w 11538240"/>
              <a:gd name="connsiteY45" fmla="*/ 5218793 h 6262577"/>
              <a:gd name="connsiteX46" fmla="*/ 0 w 11538240"/>
              <a:gd name="connsiteY46" fmla="*/ 4664113 h 6262577"/>
              <a:gd name="connsiteX47" fmla="*/ 0 w 11538240"/>
              <a:gd name="connsiteY47" fmla="*/ 4151184 h 6262577"/>
              <a:gd name="connsiteX48" fmla="*/ 0 w 11538240"/>
              <a:gd name="connsiteY48" fmla="*/ 3680004 h 6262577"/>
              <a:gd name="connsiteX49" fmla="*/ 0 w 11538240"/>
              <a:gd name="connsiteY49" fmla="*/ 3208824 h 6262577"/>
              <a:gd name="connsiteX50" fmla="*/ 0 w 11538240"/>
              <a:gd name="connsiteY50" fmla="*/ 2695895 h 6262577"/>
              <a:gd name="connsiteX51" fmla="*/ 0 w 11538240"/>
              <a:gd name="connsiteY51" fmla="*/ 2099465 h 6262577"/>
              <a:gd name="connsiteX52" fmla="*/ 0 w 11538240"/>
              <a:gd name="connsiteY52" fmla="*/ 1628285 h 6262577"/>
              <a:gd name="connsiteX53" fmla="*/ 0 w 11538240"/>
              <a:gd name="connsiteY53" fmla="*/ 1043784 h 62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38240" h="6262577" fill="none" extrusionOk="0">
                <a:moveTo>
                  <a:pt x="0" y="1043784"/>
                </a:moveTo>
                <a:cubicBezTo>
                  <a:pt x="-71706" y="365894"/>
                  <a:pt x="621689" y="-14726"/>
                  <a:pt x="1043784" y="0"/>
                </a:cubicBezTo>
                <a:cubicBezTo>
                  <a:pt x="1239318" y="-33119"/>
                  <a:pt x="1443448" y="40709"/>
                  <a:pt x="1823464" y="0"/>
                </a:cubicBezTo>
                <a:cubicBezTo>
                  <a:pt x="2203480" y="-40709"/>
                  <a:pt x="2131482" y="8122"/>
                  <a:pt x="2225118" y="0"/>
                </a:cubicBezTo>
                <a:cubicBezTo>
                  <a:pt x="2318754" y="-8122"/>
                  <a:pt x="2523983" y="18156"/>
                  <a:pt x="2626772" y="0"/>
                </a:cubicBezTo>
                <a:cubicBezTo>
                  <a:pt x="2729561" y="-18156"/>
                  <a:pt x="3134766" y="62184"/>
                  <a:pt x="3311945" y="0"/>
                </a:cubicBezTo>
                <a:cubicBezTo>
                  <a:pt x="3489124" y="-62184"/>
                  <a:pt x="3679103" y="925"/>
                  <a:pt x="3808106" y="0"/>
                </a:cubicBezTo>
                <a:cubicBezTo>
                  <a:pt x="3937109" y="-925"/>
                  <a:pt x="4017654" y="633"/>
                  <a:pt x="4209759" y="0"/>
                </a:cubicBezTo>
                <a:cubicBezTo>
                  <a:pt x="4401864" y="-633"/>
                  <a:pt x="4602298" y="39504"/>
                  <a:pt x="4989440" y="0"/>
                </a:cubicBezTo>
                <a:cubicBezTo>
                  <a:pt x="5376582" y="-39504"/>
                  <a:pt x="5472576" y="16072"/>
                  <a:pt x="5769120" y="0"/>
                </a:cubicBezTo>
                <a:cubicBezTo>
                  <a:pt x="6065664" y="-16072"/>
                  <a:pt x="6193374" y="10145"/>
                  <a:pt x="6548800" y="0"/>
                </a:cubicBezTo>
                <a:cubicBezTo>
                  <a:pt x="6904226" y="-10145"/>
                  <a:pt x="6714940" y="9362"/>
                  <a:pt x="6855947" y="0"/>
                </a:cubicBezTo>
                <a:cubicBezTo>
                  <a:pt x="6996954" y="-9362"/>
                  <a:pt x="7166146" y="43579"/>
                  <a:pt x="7352108" y="0"/>
                </a:cubicBezTo>
                <a:cubicBezTo>
                  <a:pt x="7538070" y="-43579"/>
                  <a:pt x="7668543" y="40726"/>
                  <a:pt x="7942775" y="0"/>
                </a:cubicBezTo>
                <a:cubicBezTo>
                  <a:pt x="8217007" y="-40726"/>
                  <a:pt x="8202108" y="21351"/>
                  <a:pt x="8344428" y="0"/>
                </a:cubicBezTo>
                <a:cubicBezTo>
                  <a:pt x="8486748" y="-21351"/>
                  <a:pt x="8892509" y="43702"/>
                  <a:pt x="9029602" y="0"/>
                </a:cubicBezTo>
                <a:cubicBezTo>
                  <a:pt x="9166695" y="-43702"/>
                  <a:pt x="9312912" y="51822"/>
                  <a:pt x="9525762" y="0"/>
                </a:cubicBezTo>
                <a:cubicBezTo>
                  <a:pt x="9738612" y="-51822"/>
                  <a:pt x="10245686" y="1235"/>
                  <a:pt x="10494456" y="0"/>
                </a:cubicBezTo>
                <a:cubicBezTo>
                  <a:pt x="11059840" y="-103555"/>
                  <a:pt x="11658213" y="352352"/>
                  <a:pt x="11538240" y="1043784"/>
                </a:cubicBezTo>
                <a:cubicBezTo>
                  <a:pt x="11590570" y="1241960"/>
                  <a:pt x="11505285" y="1444443"/>
                  <a:pt x="11538240" y="1556714"/>
                </a:cubicBezTo>
                <a:cubicBezTo>
                  <a:pt x="11571195" y="1668985"/>
                  <a:pt x="11502752" y="1837878"/>
                  <a:pt x="11538240" y="2111393"/>
                </a:cubicBezTo>
                <a:cubicBezTo>
                  <a:pt x="11573728" y="2384908"/>
                  <a:pt x="11502205" y="2388743"/>
                  <a:pt x="11538240" y="2666073"/>
                </a:cubicBezTo>
                <a:cubicBezTo>
                  <a:pt x="11574275" y="2943403"/>
                  <a:pt x="11480290" y="3197244"/>
                  <a:pt x="11538240" y="3346003"/>
                </a:cubicBezTo>
                <a:cubicBezTo>
                  <a:pt x="11596190" y="3494762"/>
                  <a:pt x="11523542" y="3604870"/>
                  <a:pt x="11538240" y="3858933"/>
                </a:cubicBezTo>
                <a:cubicBezTo>
                  <a:pt x="11552938" y="4112996"/>
                  <a:pt x="11501226" y="4187119"/>
                  <a:pt x="11538240" y="4455363"/>
                </a:cubicBezTo>
                <a:cubicBezTo>
                  <a:pt x="11575254" y="4723607"/>
                  <a:pt x="11477003" y="4967604"/>
                  <a:pt x="11538240" y="5218793"/>
                </a:cubicBezTo>
                <a:cubicBezTo>
                  <a:pt x="11594016" y="5876041"/>
                  <a:pt x="11190096" y="6184787"/>
                  <a:pt x="10494456" y="6262577"/>
                </a:cubicBezTo>
                <a:cubicBezTo>
                  <a:pt x="10268414" y="6274927"/>
                  <a:pt x="10191200" y="6250042"/>
                  <a:pt x="9998296" y="6262577"/>
                </a:cubicBezTo>
                <a:cubicBezTo>
                  <a:pt x="9805392" y="6275112"/>
                  <a:pt x="9803360" y="6243885"/>
                  <a:pt x="9691149" y="6262577"/>
                </a:cubicBezTo>
                <a:cubicBezTo>
                  <a:pt x="9578938" y="6281269"/>
                  <a:pt x="9450190" y="6261195"/>
                  <a:pt x="9289495" y="6262577"/>
                </a:cubicBezTo>
                <a:cubicBezTo>
                  <a:pt x="9128800" y="6263959"/>
                  <a:pt x="8995731" y="6217230"/>
                  <a:pt x="8887842" y="6262577"/>
                </a:cubicBezTo>
                <a:cubicBezTo>
                  <a:pt x="8779953" y="6307924"/>
                  <a:pt x="8515832" y="6249636"/>
                  <a:pt x="8391681" y="6262577"/>
                </a:cubicBezTo>
                <a:cubicBezTo>
                  <a:pt x="8267530" y="6275518"/>
                  <a:pt x="8158589" y="6229228"/>
                  <a:pt x="8084535" y="6262577"/>
                </a:cubicBezTo>
                <a:cubicBezTo>
                  <a:pt x="8010481" y="6295926"/>
                  <a:pt x="7616445" y="6250577"/>
                  <a:pt x="7399361" y="6262577"/>
                </a:cubicBezTo>
                <a:cubicBezTo>
                  <a:pt x="7182277" y="6274577"/>
                  <a:pt x="6922990" y="6203741"/>
                  <a:pt x="6714187" y="6262577"/>
                </a:cubicBezTo>
                <a:cubicBezTo>
                  <a:pt x="6505384" y="6321413"/>
                  <a:pt x="6428307" y="6245427"/>
                  <a:pt x="6312534" y="6262577"/>
                </a:cubicBezTo>
                <a:cubicBezTo>
                  <a:pt x="6196761" y="6279727"/>
                  <a:pt x="5997508" y="6226433"/>
                  <a:pt x="5816373" y="6262577"/>
                </a:cubicBezTo>
                <a:cubicBezTo>
                  <a:pt x="5635238" y="6298721"/>
                  <a:pt x="5507314" y="6225749"/>
                  <a:pt x="5414720" y="6262577"/>
                </a:cubicBezTo>
                <a:cubicBezTo>
                  <a:pt x="5322126" y="6299405"/>
                  <a:pt x="4950926" y="6210856"/>
                  <a:pt x="4824053" y="6262577"/>
                </a:cubicBezTo>
                <a:cubicBezTo>
                  <a:pt x="4697180" y="6314298"/>
                  <a:pt x="4436008" y="6223178"/>
                  <a:pt x="4138879" y="6262577"/>
                </a:cubicBezTo>
                <a:cubicBezTo>
                  <a:pt x="3841750" y="6301976"/>
                  <a:pt x="3613498" y="6249960"/>
                  <a:pt x="3453705" y="6262577"/>
                </a:cubicBezTo>
                <a:cubicBezTo>
                  <a:pt x="3293912" y="6275194"/>
                  <a:pt x="3099726" y="6255919"/>
                  <a:pt x="2957545" y="6262577"/>
                </a:cubicBezTo>
                <a:cubicBezTo>
                  <a:pt x="2815364" y="6269235"/>
                  <a:pt x="2734120" y="6256882"/>
                  <a:pt x="2650398" y="6262577"/>
                </a:cubicBezTo>
                <a:cubicBezTo>
                  <a:pt x="2566676" y="6268272"/>
                  <a:pt x="2203623" y="6248765"/>
                  <a:pt x="1965225" y="6262577"/>
                </a:cubicBezTo>
                <a:cubicBezTo>
                  <a:pt x="1726827" y="6276389"/>
                  <a:pt x="1335228" y="6167066"/>
                  <a:pt x="1043784" y="6262577"/>
                </a:cubicBezTo>
                <a:cubicBezTo>
                  <a:pt x="424392" y="6393888"/>
                  <a:pt x="162740" y="5822284"/>
                  <a:pt x="0" y="5218793"/>
                </a:cubicBezTo>
                <a:cubicBezTo>
                  <a:pt x="-2906" y="5009159"/>
                  <a:pt x="373" y="4894422"/>
                  <a:pt x="0" y="4664113"/>
                </a:cubicBezTo>
                <a:cubicBezTo>
                  <a:pt x="-373" y="4433804"/>
                  <a:pt x="4939" y="4377686"/>
                  <a:pt x="0" y="4151184"/>
                </a:cubicBezTo>
                <a:cubicBezTo>
                  <a:pt x="-4939" y="3924682"/>
                  <a:pt x="47432" y="3821914"/>
                  <a:pt x="0" y="3680004"/>
                </a:cubicBezTo>
                <a:cubicBezTo>
                  <a:pt x="-47432" y="3538094"/>
                  <a:pt x="10476" y="3325900"/>
                  <a:pt x="0" y="3208824"/>
                </a:cubicBezTo>
                <a:cubicBezTo>
                  <a:pt x="-10476" y="3091748"/>
                  <a:pt x="2706" y="2829354"/>
                  <a:pt x="0" y="2695895"/>
                </a:cubicBezTo>
                <a:cubicBezTo>
                  <a:pt x="-2706" y="2562436"/>
                  <a:pt x="12335" y="2296437"/>
                  <a:pt x="0" y="2099465"/>
                </a:cubicBezTo>
                <a:cubicBezTo>
                  <a:pt x="-12335" y="1902493"/>
                  <a:pt x="26282" y="1824303"/>
                  <a:pt x="0" y="1628285"/>
                </a:cubicBezTo>
                <a:cubicBezTo>
                  <a:pt x="-26282" y="1432267"/>
                  <a:pt x="59651" y="1263363"/>
                  <a:pt x="0" y="1043784"/>
                </a:cubicBezTo>
                <a:close/>
              </a:path>
              <a:path w="11538240" h="6262577" stroke="0" extrusionOk="0">
                <a:moveTo>
                  <a:pt x="0" y="1043784"/>
                </a:moveTo>
                <a:cubicBezTo>
                  <a:pt x="14514" y="438353"/>
                  <a:pt x="493812" y="71801"/>
                  <a:pt x="1043784" y="0"/>
                </a:cubicBezTo>
                <a:cubicBezTo>
                  <a:pt x="1422188" y="-76089"/>
                  <a:pt x="1582455" y="67706"/>
                  <a:pt x="1823464" y="0"/>
                </a:cubicBezTo>
                <a:cubicBezTo>
                  <a:pt x="2064473" y="-67706"/>
                  <a:pt x="2116551" y="19680"/>
                  <a:pt x="2319625" y="0"/>
                </a:cubicBezTo>
                <a:cubicBezTo>
                  <a:pt x="2522699" y="-19680"/>
                  <a:pt x="2702368" y="44848"/>
                  <a:pt x="3004798" y="0"/>
                </a:cubicBezTo>
                <a:cubicBezTo>
                  <a:pt x="3307228" y="-44848"/>
                  <a:pt x="3531189" y="62122"/>
                  <a:pt x="3689972" y="0"/>
                </a:cubicBezTo>
                <a:cubicBezTo>
                  <a:pt x="3848755" y="-62122"/>
                  <a:pt x="4076780" y="48063"/>
                  <a:pt x="4280639" y="0"/>
                </a:cubicBezTo>
                <a:cubicBezTo>
                  <a:pt x="4484498" y="-48063"/>
                  <a:pt x="4857707" y="19832"/>
                  <a:pt x="5060320" y="0"/>
                </a:cubicBezTo>
                <a:cubicBezTo>
                  <a:pt x="5262933" y="-19832"/>
                  <a:pt x="5219298" y="29857"/>
                  <a:pt x="5367466" y="0"/>
                </a:cubicBezTo>
                <a:cubicBezTo>
                  <a:pt x="5515634" y="-29857"/>
                  <a:pt x="5803850" y="12158"/>
                  <a:pt x="6052640" y="0"/>
                </a:cubicBezTo>
                <a:cubicBezTo>
                  <a:pt x="6301430" y="-12158"/>
                  <a:pt x="6454679" y="83759"/>
                  <a:pt x="6832321" y="0"/>
                </a:cubicBezTo>
                <a:cubicBezTo>
                  <a:pt x="7209963" y="-83759"/>
                  <a:pt x="7286316" y="78026"/>
                  <a:pt x="7612001" y="0"/>
                </a:cubicBezTo>
                <a:cubicBezTo>
                  <a:pt x="7937686" y="-78026"/>
                  <a:pt x="8060019" y="79211"/>
                  <a:pt x="8391681" y="0"/>
                </a:cubicBezTo>
                <a:cubicBezTo>
                  <a:pt x="8723343" y="-79211"/>
                  <a:pt x="8672799" y="27475"/>
                  <a:pt x="8887842" y="0"/>
                </a:cubicBezTo>
                <a:cubicBezTo>
                  <a:pt x="9102885" y="-27475"/>
                  <a:pt x="9154764" y="55844"/>
                  <a:pt x="9384002" y="0"/>
                </a:cubicBezTo>
                <a:cubicBezTo>
                  <a:pt x="9613240" y="-55844"/>
                  <a:pt x="9697714" y="21892"/>
                  <a:pt x="9880162" y="0"/>
                </a:cubicBezTo>
                <a:cubicBezTo>
                  <a:pt x="10062610" y="-21892"/>
                  <a:pt x="10350481" y="41113"/>
                  <a:pt x="10494456" y="0"/>
                </a:cubicBezTo>
                <a:cubicBezTo>
                  <a:pt x="11032599" y="20239"/>
                  <a:pt x="11425203" y="340305"/>
                  <a:pt x="11538240" y="1043784"/>
                </a:cubicBezTo>
                <a:cubicBezTo>
                  <a:pt x="11541980" y="1219639"/>
                  <a:pt x="11468485" y="1446904"/>
                  <a:pt x="11538240" y="1681964"/>
                </a:cubicBezTo>
                <a:cubicBezTo>
                  <a:pt x="11607995" y="1917024"/>
                  <a:pt x="11522341" y="2007057"/>
                  <a:pt x="11538240" y="2236644"/>
                </a:cubicBezTo>
                <a:cubicBezTo>
                  <a:pt x="11554139" y="2466231"/>
                  <a:pt x="11531359" y="2539472"/>
                  <a:pt x="11538240" y="2707823"/>
                </a:cubicBezTo>
                <a:cubicBezTo>
                  <a:pt x="11545121" y="2876174"/>
                  <a:pt x="11521531" y="3164822"/>
                  <a:pt x="11538240" y="3346003"/>
                </a:cubicBezTo>
                <a:cubicBezTo>
                  <a:pt x="11554949" y="3527184"/>
                  <a:pt x="11508010" y="3833136"/>
                  <a:pt x="11538240" y="4025933"/>
                </a:cubicBezTo>
                <a:cubicBezTo>
                  <a:pt x="11568470" y="4218730"/>
                  <a:pt x="11498435" y="4308258"/>
                  <a:pt x="11538240" y="4580613"/>
                </a:cubicBezTo>
                <a:cubicBezTo>
                  <a:pt x="11578045" y="4852968"/>
                  <a:pt x="11470724" y="4950788"/>
                  <a:pt x="11538240" y="5218793"/>
                </a:cubicBezTo>
                <a:cubicBezTo>
                  <a:pt x="11657524" y="5837978"/>
                  <a:pt x="11229037" y="6308823"/>
                  <a:pt x="10494456" y="6262577"/>
                </a:cubicBezTo>
                <a:cubicBezTo>
                  <a:pt x="10242610" y="6335210"/>
                  <a:pt x="10028369" y="6203257"/>
                  <a:pt x="9714776" y="6262577"/>
                </a:cubicBezTo>
                <a:cubicBezTo>
                  <a:pt x="9401183" y="6321897"/>
                  <a:pt x="9144068" y="6214462"/>
                  <a:pt x="8935095" y="6262577"/>
                </a:cubicBezTo>
                <a:cubicBezTo>
                  <a:pt x="8726122" y="6310692"/>
                  <a:pt x="8516655" y="6232527"/>
                  <a:pt x="8344428" y="6262577"/>
                </a:cubicBezTo>
                <a:cubicBezTo>
                  <a:pt x="8172201" y="6292627"/>
                  <a:pt x="7888242" y="6213070"/>
                  <a:pt x="7564748" y="6262577"/>
                </a:cubicBezTo>
                <a:cubicBezTo>
                  <a:pt x="7241254" y="6312084"/>
                  <a:pt x="7388185" y="6230564"/>
                  <a:pt x="7257601" y="6262577"/>
                </a:cubicBezTo>
                <a:cubicBezTo>
                  <a:pt x="7127017" y="6294590"/>
                  <a:pt x="6840282" y="6213665"/>
                  <a:pt x="6477920" y="6262577"/>
                </a:cubicBezTo>
                <a:cubicBezTo>
                  <a:pt x="6115558" y="6311489"/>
                  <a:pt x="6006407" y="6218621"/>
                  <a:pt x="5698240" y="6262577"/>
                </a:cubicBezTo>
                <a:cubicBezTo>
                  <a:pt x="5390073" y="6306533"/>
                  <a:pt x="5405525" y="6236212"/>
                  <a:pt x="5296586" y="6262577"/>
                </a:cubicBezTo>
                <a:cubicBezTo>
                  <a:pt x="5187647" y="6288942"/>
                  <a:pt x="4926444" y="6259304"/>
                  <a:pt x="4800426" y="6262577"/>
                </a:cubicBezTo>
                <a:cubicBezTo>
                  <a:pt x="4674408" y="6265850"/>
                  <a:pt x="4573232" y="6249396"/>
                  <a:pt x="4398773" y="6262577"/>
                </a:cubicBezTo>
                <a:cubicBezTo>
                  <a:pt x="4224314" y="6275758"/>
                  <a:pt x="4160445" y="6243005"/>
                  <a:pt x="3997119" y="6262577"/>
                </a:cubicBezTo>
                <a:cubicBezTo>
                  <a:pt x="3833793" y="6282149"/>
                  <a:pt x="3544134" y="6190373"/>
                  <a:pt x="3311945" y="6262577"/>
                </a:cubicBezTo>
                <a:cubicBezTo>
                  <a:pt x="3079756" y="6334781"/>
                  <a:pt x="3093767" y="6260419"/>
                  <a:pt x="2910292" y="6262577"/>
                </a:cubicBezTo>
                <a:cubicBezTo>
                  <a:pt x="2726817" y="6264735"/>
                  <a:pt x="2599358" y="6234250"/>
                  <a:pt x="2414131" y="6262577"/>
                </a:cubicBezTo>
                <a:cubicBezTo>
                  <a:pt x="2228904" y="6290904"/>
                  <a:pt x="1882214" y="6246883"/>
                  <a:pt x="1728958" y="6262577"/>
                </a:cubicBezTo>
                <a:cubicBezTo>
                  <a:pt x="1575702" y="6278271"/>
                  <a:pt x="1375041" y="6201712"/>
                  <a:pt x="1043784" y="6262577"/>
                </a:cubicBezTo>
                <a:cubicBezTo>
                  <a:pt x="589860" y="6206667"/>
                  <a:pt x="-76253" y="5689333"/>
                  <a:pt x="0" y="5218793"/>
                </a:cubicBezTo>
                <a:cubicBezTo>
                  <a:pt x="-25620" y="5095478"/>
                  <a:pt x="46968" y="4907102"/>
                  <a:pt x="0" y="4747613"/>
                </a:cubicBezTo>
                <a:cubicBezTo>
                  <a:pt x="-46968" y="4588124"/>
                  <a:pt x="26198" y="4444907"/>
                  <a:pt x="0" y="4192934"/>
                </a:cubicBezTo>
                <a:cubicBezTo>
                  <a:pt x="-26198" y="3940961"/>
                  <a:pt x="33735" y="3811494"/>
                  <a:pt x="0" y="3554754"/>
                </a:cubicBezTo>
                <a:cubicBezTo>
                  <a:pt x="-33735" y="3298014"/>
                  <a:pt x="36721" y="3236007"/>
                  <a:pt x="0" y="3083574"/>
                </a:cubicBezTo>
                <a:cubicBezTo>
                  <a:pt x="-36721" y="2931141"/>
                  <a:pt x="16137" y="2733261"/>
                  <a:pt x="0" y="2528894"/>
                </a:cubicBezTo>
                <a:cubicBezTo>
                  <a:pt x="-16137" y="2324527"/>
                  <a:pt x="47829" y="2175296"/>
                  <a:pt x="0" y="2057715"/>
                </a:cubicBezTo>
                <a:cubicBezTo>
                  <a:pt x="-47829" y="1940134"/>
                  <a:pt x="112761" y="1474298"/>
                  <a:pt x="0" y="1043784"/>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F212F6E-746B-4528-86F8-C75B4B30FCA2}"/>
              </a:ext>
            </a:extLst>
          </p:cNvPr>
          <p:cNvPicPr>
            <a:picLocks noChangeAspect="1"/>
          </p:cNvPicPr>
          <p:nvPr/>
        </p:nvPicPr>
        <p:blipFill>
          <a:blip r:embed="rId3"/>
          <a:stretch>
            <a:fillRect/>
          </a:stretch>
        </p:blipFill>
        <p:spPr>
          <a:xfrm>
            <a:off x="446568" y="1364342"/>
            <a:ext cx="4107896" cy="4209143"/>
          </a:xfrm>
          <a:prstGeom prst="rect">
            <a:avLst/>
          </a:prstGeom>
        </p:spPr>
      </p:pic>
      <p:sp>
        <p:nvSpPr>
          <p:cNvPr id="44" name="Rounded Rectangle 3">
            <a:extLst>
              <a:ext uri="{FF2B5EF4-FFF2-40B4-BE49-F238E27FC236}">
                <a16:creationId xmlns:a16="http://schemas.microsoft.com/office/drawing/2014/main" id="{DB42E4FE-7EB9-42A4-9C1C-9691DDAC53EA}"/>
              </a:ext>
            </a:extLst>
          </p:cNvPr>
          <p:cNvSpPr/>
          <p:nvPr/>
        </p:nvSpPr>
        <p:spPr>
          <a:xfrm>
            <a:off x="4392112" y="2402958"/>
            <a:ext cx="7592695" cy="2052084"/>
          </a:xfrm>
          <a:prstGeom prst="roundRect">
            <a:avLst/>
          </a:prstGeom>
          <a:solidFill>
            <a:srgbClr val="FF6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Mỗi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món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đồ</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muốn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gửi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tặng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bạn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thống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tiết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hoạt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lớp</a:t>
            </a:r>
            <a:r>
              <a:rPr lang="en-US" sz="36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859750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2391</TotalTime>
  <Words>262</Words>
  <Application>Microsoft Office PowerPoint</Application>
  <PresentationFormat>Widescreen</PresentationFormat>
  <Paragraphs>18</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Lato</vt:lpstr>
      <vt:lpstr>Patrick Hand</vt:lpstr>
      <vt:lpstr>Roboto Condensed Light</vt:lpstr>
      <vt:lpstr>Times New Roman</vt:lpstr>
      <vt:lpstr>Wingdings</vt:lpstr>
      <vt:lpstr>Office Theme</vt:lpstr>
      <vt:lpstr>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Administrator</cp:lastModifiedBy>
  <cp:revision>71</cp:revision>
  <dcterms:created xsi:type="dcterms:W3CDTF">2022-07-08T02:51:20Z</dcterms:created>
  <dcterms:modified xsi:type="dcterms:W3CDTF">2025-03-19T10:36:09Z</dcterms:modified>
</cp:coreProperties>
</file>