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15"/>
  </p:notesMasterIdLst>
  <p:sldIdLst>
    <p:sldId id="259" r:id="rId3"/>
    <p:sldId id="415" r:id="rId4"/>
    <p:sldId id="261" r:id="rId5"/>
    <p:sldId id="264" r:id="rId6"/>
    <p:sldId id="263" r:id="rId7"/>
    <p:sldId id="268" r:id="rId8"/>
    <p:sldId id="270" r:id="rId9"/>
    <p:sldId id="271" r:id="rId10"/>
    <p:sldId id="418" r:id="rId11"/>
    <p:sldId id="272" r:id="rId12"/>
    <p:sldId id="275" r:id="rId13"/>
    <p:sldId id="274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E6E6"/>
    <a:srgbClr val="FFFFFF"/>
    <a:srgbClr val="E0146B"/>
    <a:srgbClr val="F4C8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09" d="100"/>
          <a:sy n="109" d="100"/>
        </p:scale>
        <p:origin x="1152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3E1933-BC59-4437-B5A4-8E8909CFF3CF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303E9B-CA44-4F6A-B0E4-4D77EAF62D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97831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E069C-371B-FA67-3A13-049DBE38FA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3562F91-50B8-B3F0-177A-C2A5BAB5D4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3B0450-BC2E-EFBC-D9AF-C49C1AD894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8338A8-6303-22DB-D207-6B6034B02F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79D890-625F-6628-2458-667833C8FF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2637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842B34-A576-2EE6-92FE-17812127B7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DD3B15C-DC3C-66A3-9879-9A3B325FE9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C4DDC0-26DD-BA59-0597-0B2FEEDCC3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06403B-B931-DD15-C960-A4E8BE0536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58C880-EB52-40E5-41C6-E898570385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963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76D468B-43C8-AA2D-51CD-4611A81DDC7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92EF7FA-D308-7168-CA0C-3DE8E1C6E43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75268D-804A-FE16-2CC7-E8DD635AE1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D6BB38-C90A-44B5-3827-612AD90D7B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6FE178-DA7F-E93B-0507-8A4B23EDC3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7968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190261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044741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603625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31367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6061068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7860674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0700861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9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39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3" name="Google Shape;33;p3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3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635165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2E88E6-E7C9-EB7E-A52A-081487229A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AF21E1-E974-3AF3-5555-ED91CE6E14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008B44-A380-2F4D-53E0-596F98EA47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3181D3-CB13-7BC7-CEC1-0CF3C29537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B007F-FB27-8AFD-2749-56E322FEB8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37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4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4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" name="Google Shape;39;p4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4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4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8411654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4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4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6" name="Google Shape;46;p4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" name="Google Shape;47;p4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8" name="Google Shape;48;p4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4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4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5261237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4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4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4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8042120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0385552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3421950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5590643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7754855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4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44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4" name="Google Shape;64;p44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4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4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4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1964105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4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45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" name="Google Shape;71;p45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2" name="Google Shape;72;p4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4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4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5960002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4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46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8" name="Google Shape;78;p4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4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4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7080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276020-F942-9D51-5DDB-5AE758F1B4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D61827-1E4F-5A98-3316-52BF13B671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FF8BCF-7E55-3875-DFCB-832A022ADF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AA55F2-95BC-EF7B-A82F-108C490449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AE79F0-9941-3AE0-81FF-DFAAD53B1C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2457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47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47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4" name="Google Shape;84;p4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4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4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4973214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自定义版式">
  <p:cSld name="自定义版式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573173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0BCBB0-9A16-F2C4-F4F3-3E04E1B006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5D2203-ACFB-708C-7373-874D222C043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2ED620-D0EE-25EA-B157-7B9C93BD42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3C514D-29DC-D7BF-C0C0-E715578572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EC00214-FE81-EE80-39F4-AD0A261C1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D6DFCE-4C1A-2149-49C7-CA8436C54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4670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C90A1A-0432-9880-232A-AEBD929DD0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FBC9A0-4AA6-93D5-8E1D-FDCEC89046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DEF4CB-BD0E-0D1B-4680-E453DF3E39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15405A1-1920-D78B-D7D1-71E7A6835E9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41AF4DD-3B4C-7483-C012-6D86BE9FB84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7DB491A-6042-8D4B-A105-8570A37727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DF73BE3-648F-F6C5-B1A3-482E8614FD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EA610A9-E349-D863-E8BF-D0EC61AD53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240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154FCE-9AFB-CAD6-F732-D67F0FA70D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AE04188-90C7-72E5-AB95-68F792BF88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F28F934-A868-D465-EBBE-E289272B09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3AF4BF7-A12D-640F-4448-D3AFB2882F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049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8BD6FA0-176E-204C-7718-C308FCB21F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D715F16-EA32-BF37-A5BD-CBF4CD4D74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C4D6E9-48BA-9CB4-C4FC-97A1DDD848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9923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839588-354B-0DEA-65E8-CA8A442021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AAC32A-513F-FB6F-BF22-8201A32FF7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AA64CA-788E-925B-40EB-2F66079BD7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72A23B0-749F-1FB2-55D4-64431A8B62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80D460-98D0-8F29-D021-C943C279A5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2DF3147-01E7-E0E7-5472-745657106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6278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A307D8-9EF3-5AD5-AD07-BF49FDDD20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CB1E038-2FCA-D785-363B-6CBFF2414E2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D711BC3-C59C-8E83-696C-C9EF5B3FB6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27B6B6-547B-1C8B-77E1-EFF10B77CC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6BAA0E6-14FA-9A01-54CB-3BBD39B66E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D96A43-486A-CF81-FA0A-05BBC11680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3367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21" Type="http://schemas.openxmlformats.org/officeDocument/2006/relationships/theme" Target="../theme/theme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image" Target="../media/image2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E017550-A445-1591-E0A9-20E61B8B3A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515E69-A6D5-B65C-8549-9B2A83F958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D469A2-0559-9C54-0137-80A58C364CC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0B64C3-5CEF-49A8-B7BF-3FBFBF1EE644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549EA8-DC73-FB30-EDDE-4995F569854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EAEA14-848B-8631-0DFA-34CDDC1303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A picture containing shape&#10;&#10;Description automatically generated">
            <a:extLst>
              <a:ext uri="{FF2B5EF4-FFF2-40B4-BE49-F238E27FC236}">
                <a16:creationId xmlns:a16="http://schemas.microsoft.com/office/drawing/2014/main" id="{CB755DD2-56EC-4FA9-A494-169597F367B7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14476" y="390524"/>
            <a:ext cx="1285875" cy="128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1819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9Slide.vn - 2019">
            <a:extLst>
              <a:ext uri="{FF2B5EF4-FFF2-40B4-BE49-F238E27FC236}">
                <a16:creationId xmlns:a16="http://schemas.microsoft.com/office/drawing/2014/main" id="{D080744F-EB8E-4B9C-B363-C9DC5D481E56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10" name="Google Shape;10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58" name="Picture 57">
            <a:extLst>
              <a:ext uri="{FF2B5EF4-FFF2-40B4-BE49-F238E27FC236}">
                <a16:creationId xmlns:a16="http://schemas.microsoft.com/office/drawing/2014/main" id="{69FCA111-A9A3-4719-836F-750AA2EC20C6}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667965" y="-1373833"/>
            <a:ext cx="4013405" cy="401340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F1C08F88-92AE-4D7A-B231-1B21ACD27540}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6012" y="-24005598"/>
            <a:ext cx="4013405" cy="401340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3E91CABF-62CA-471A-99CF-A85C94B289B4}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33155" y="632869"/>
            <a:ext cx="4013405" cy="401340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87A408C1-AB1F-4283-961B-C7EC66F05039}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4892" y="25262693"/>
            <a:ext cx="4013405" cy="401340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2640359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  <p:sldLayoutId id="2147483690" r:id="rId18"/>
    <p:sldLayoutId id="2147483691" r:id="rId19"/>
    <p:sldLayoutId id="2147483692" r:id="rId2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1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microsoft.com/office/2007/relationships/hdphoto" Target="../media/hdphoto4.wdp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2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image" Target="../media/image6.png"/><Relationship Id="rId18" Type="http://schemas.openxmlformats.org/officeDocument/2006/relationships/image" Target="../media/image11.gif"/><Relationship Id="rId3" Type="http://schemas.microsoft.com/office/2007/relationships/media" Target="../media/media2.mp3"/><Relationship Id="rId7" Type="http://schemas.openxmlformats.org/officeDocument/2006/relationships/slideLayout" Target="../slideLayouts/slideLayout23.xml"/><Relationship Id="rId12" Type="http://schemas.openxmlformats.org/officeDocument/2006/relationships/image" Target="../media/image5.png"/><Relationship Id="rId17" Type="http://schemas.openxmlformats.org/officeDocument/2006/relationships/image" Target="../media/image10.png"/><Relationship Id="rId2" Type="http://schemas.microsoft.com/office/2007/relationships/media" Target="../media/media1.mp3"/><Relationship Id="rId16" Type="http://schemas.openxmlformats.org/officeDocument/2006/relationships/image" Target="../media/image9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4.png"/><Relationship Id="rId5" Type="http://schemas.microsoft.com/office/2007/relationships/media" Target="../media/media3.mp3"/><Relationship Id="rId15" Type="http://schemas.openxmlformats.org/officeDocument/2006/relationships/image" Target="../media/image8.gif"/><Relationship Id="rId10" Type="http://schemas.openxmlformats.org/officeDocument/2006/relationships/audio" Target="../media/audio3.wav"/><Relationship Id="rId4" Type="http://schemas.openxmlformats.org/officeDocument/2006/relationships/audio" Target="../media/media2.mp3"/><Relationship Id="rId9" Type="http://schemas.openxmlformats.org/officeDocument/2006/relationships/audio" Target="../media/audio2.wav"/><Relationship Id="rId14" Type="http://schemas.openxmlformats.org/officeDocument/2006/relationships/image" Target="../media/image7.gif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CA04050-1BDE-CC80-DAAB-67E84D8528A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000"/>
                    </a14:imgEffect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rcRect t="351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4C2C5F4-9189-2309-B66D-CAC5F9ADECB6}"/>
              </a:ext>
            </a:extLst>
          </p:cNvPr>
          <p:cNvSpPr txBox="1"/>
          <p:nvPr/>
        </p:nvSpPr>
        <p:spPr>
          <a:xfrm>
            <a:off x="4057650" y="659676"/>
            <a:ext cx="497459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KHỞI ĐỘNG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B831DC4-DBD0-6DFE-A9F5-3FB613504488}"/>
              </a:ext>
            </a:extLst>
          </p:cNvPr>
          <p:cNvSpPr/>
          <p:nvPr/>
        </p:nvSpPr>
        <p:spPr>
          <a:xfrm>
            <a:off x="-1572126" y="201655"/>
            <a:ext cx="1454533" cy="1459831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079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04167E-6 -1.85185E-6 L 1.04167E-6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39656B7-D7DB-FB06-B719-5E2D3DE60DF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"/>
                    </a14:imgEffect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rcRect t="376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EBDB1C8-BB9B-8E37-4862-A1C1058766F2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0026" y="100037"/>
            <a:ext cx="1366818" cy="1952283"/>
          </a:xfrm>
          <a:prstGeom prst="rect">
            <a:avLst/>
          </a:prstGeom>
        </p:spPr>
      </p:pic>
      <p:sp>
        <p:nvSpPr>
          <p:cNvPr id="96" name="Oval 95">
            <a:extLst>
              <a:ext uri="{FF2B5EF4-FFF2-40B4-BE49-F238E27FC236}">
                <a16:creationId xmlns:a16="http://schemas.microsoft.com/office/drawing/2014/main" id="{3ACA9EE3-1B45-23B9-EE2B-0AE636F96795}"/>
              </a:ext>
            </a:extLst>
          </p:cNvPr>
          <p:cNvSpPr/>
          <p:nvPr/>
        </p:nvSpPr>
        <p:spPr>
          <a:xfrm>
            <a:off x="3514960" y="139954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pic>
        <p:nvPicPr>
          <p:cNvPr id="14" name="Picture 13" descr="A picture containing toy&#10;&#10;Description automatically generated">
            <a:extLst>
              <a:ext uri="{FF2B5EF4-FFF2-40B4-BE49-F238E27FC236}">
                <a16:creationId xmlns:a16="http://schemas.microsoft.com/office/drawing/2014/main" id="{2D0B4918-2BF2-8CB2-C85D-848ABE1B893E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4018" y="1634490"/>
            <a:ext cx="2100718" cy="185928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579502E-4163-4C01-A6EF-DE982193D98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72491" y="239219"/>
            <a:ext cx="5590517" cy="112176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549FBA9-C3C4-12BF-5DEF-3BEA3643076D}"/>
              </a:ext>
            </a:extLst>
          </p:cNvPr>
          <p:cNvSpPr/>
          <p:nvPr/>
        </p:nvSpPr>
        <p:spPr>
          <a:xfrm>
            <a:off x="-1572126" y="201655"/>
            <a:ext cx="1454533" cy="1459831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886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368 -2.59259E-6 L 0.01368 0.00047 C 0.02279 -0.00069 0.03204 0.00047 0.04115 -0.00185 C 0.04388 -0.00254 0.04623 -0.00578 0.04857 -0.00879 C 0.05691 -0.01898 0.05391 -0.01875 0.06133 -0.03125 C 0.08321 -0.06921 0.05573 -0.01643 0.07696 -0.05926 C 0.08178 -0.06875 0.07943 -0.06203 0.08217 -0.07106 C 0.08099 -0.11319 0.08269 -0.08981 0.07904 -0.11967 C 0.07852 -0.12453 0.07865 -0.12963 0.07761 -0.13356 C 0.07644 -0.13819 0.06784 -0.17037 0.06277 -0.1787 C 0.06094 -0.18171 0.05886 -0.18356 0.05678 -0.18565 C 0.04857 -0.19467 0.04922 -0.19352 0.03894 -0.19977 C 0.03165 -0.2037 0.02409 -0.20764 0.01667 -0.2118 C 0.01446 -0.21296 0.01224 -0.21342 0.01003 -0.21504 C 0.00599 -0.21805 0.00209 -0.22199 -0.00195 -0.22407 C -0.00638 -0.22592 -0.01093 -0.22569 -0.01536 -0.22731 C -0.01901 -0.22847 -0.02265 -0.23102 -0.02643 -0.2324 C -0.02968 -0.23379 -0.03294 -0.23472 -0.03606 -0.23565 C -0.04401 -0.23472 -0.05195 -0.23403 -0.05989 -0.2324 C -0.0608 -0.2324 -0.06184 -0.23125 -0.06276 -0.23078 L -0.07317 -0.22407 C -0.0763 -0.21852 -0.075 -0.21875 -0.07682 -0.21875 L -0.07682 -0.21852 " pathEditMode="relative" rAng="0" ptsTypes="AAAAAAAAAAAAAAAAAAAAAAA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07" y="-117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9EF9E3F-FF8D-702C-35AD-1EC72115783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0738B32-F02F-61E9-FCD6-293D634C0FD1}"/>
              </a:ext>
            </a:extLst>
          </p:cNvPr>
          <p:cNvSpPr/>
          <p:nvPr/>
        </p:nvSpPr>
        <p:spPr>
          <a:xfrm>
            <a:off x="329380" y="203360"/>
            <a:ext cx="11533239" cy="6451279"/>
          </a:xfrm>
          <a:prstGeom prst="roundRect">
            <a:avLst>
              <a:gd name="adj" fmla="val 9491"/>
            </a:avLst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2DB028E1-EE95-E822-AB8B-B1B01338B4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425588" y="2700556"/>
            <a:ext cx="4364968" cy="3620864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D30B9291-CA1C-8226-C97D-EEF0BAB2CC7A}"/>
              </a:ext>
            </a:extLst>
          </p:cNvPr>
          <p:cNvSpPr txBox="1"/>
          <p:nvPr/>
        </p:nvSpPr>
        <p:spPr>
          <a:xfrm>
            <a:off x="1863364" y="2148120"/>
            <a:ext cx="6179970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Hoàn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thành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bài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nếu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chưa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xong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CB6E951B-843C-6E94-BEBF-958C193FEA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737208" flipH="1">
            <a:off x="671249" y="2065469"/>
            <a:ext cx="919996" cy="919996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13A66B70-2779-F88C-D653-2D9BA305F54A}"/>
              </a:ext>
            </a:extLst>
          </p:cNvPr>
          <p:cNvSpPr txBox="1"/>
          <p:nvPr/>
        </p:nvSpPr>
        <p:spPr>
          <a:xfrm>
            <a:off x="1863364" y="3129132"/>
            <a:ext cx="6179970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Luyện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thêm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phép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chia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CBF07777-633E-A22E-D0AB-5359B5BD1D1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737208" flipH="1">
            <a:off x="671249" y="3046481"/>
            <a:ext cx="919996" cy="91999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E127C2E-B32B-4928-9125-EBDD01BF557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48255" y="480773"/>
            <a:ext cx="5200339" cy="113395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1AEE22D-6466-1EC0-4B8C-DDCA50AE9474}"/>
              </a:ext>
            </a:extLst>
          </p:cNvPr>
          <p:cNvSpPr/>
          <p:nvPr/>
        </p:nvSpPr>
        <p:spPr>
          <a:xfrm>
            <a:off x="-1572126" y="201655"/>
            <a:ext cx="1454533" cy="1459831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1820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uiExpand="1" build="p"/>
      <p:bldP spid="48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C6818C1E-3708-90FB-00BF-AD766A8C41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F8909DA-61AF-47F2-B2B9-6E5B15D2CD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30869" y="286765"/>
            <a:ext cx="5511262" cy="295072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2F7F0FF-5A4B-0362-8411-0A35D84D508C}"/>
              </a:ext>
            </a:extLst>
          </p:cNvPr>
          <p:cNvSpPr/>
          <p:nvPr/>
        </p:nvSpPr>
        <p:spPr>
          <a:xfrm>
            <a:off x="-1572126" y="201655"/>
            <a:ext cx="1454533" cy="1459831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541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3E857B0-FA80-FBB1-5D53-3746188F55A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0" y="0"/>
            <a:ext cx="12192000" cy="6857233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445E99B-23AE-4EA7-8D83-2BDCE8F2E1B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46396" y="2067225"/>
            <a:ext cx="1156947" cy="248349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9EFC735-77A9-4657-A61A-14F7A6EAA76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46397" y="2066751"/>
            <a:ext cx="1154105" cy="2484363"/>
          </a:xfrm>
          <a:prstGeom prst="rect">
            <a:avLst/>
          </a:prstGeom>
        </p:spPr>
      </p:pic>
      <p:pic>
        <p:nvPicPr>
          <p:cNvPr id="17" name="Picture 16" descr="A picture containing drawing&#10;&#10;Description automatically generated">
            <a:extLst>
              <a:ext uri="{FF2B5EF4-FFF2-40B4-BE49-F238E27FC236}">
                <a16:creationId xmlns:a16="http://schemas.microsoft.com/office/drawing/2014/main" id="{1134D001-2949-4DC9-9E8E-735F4A29166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18" name="Picture 17" descr="A insect on the ground&#10;&#10;Description automatically generated">
            <a:extLst>
              <a:ext uri="{FF2B5EF4-FFF2-40B4-BE49-F238E27FC236}">
                <a16:creationId xmlns:a16="http://schemas.microsoft.com/office/drawing/2014/main" id="{3205B8ED-7961-4D69-B58C-DD7B78EC1832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F6B4D79-8B73-43FD-944E-15DB45015F8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81300" y="1686779"/>
            <a:ext cx="7320735" cy="4624457"/>
          </a:xfrm>
          <a:prstGeom prst="rect">
            <a:avLst/>
          </a:prstGeom>
        </p:spPr>
      </p:pic>
      <p:pic>
        <p:nvPicPr>
          <p:cNvPr id="20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977E4EDD-BBB3-4446-AC64-0CC19B5529D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21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90612A82-57C3-4C3D-BCEC-72844C1604F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2" name="Picture 21" descr="A picture containing food&#10;&#10;Description automatically generated">
            <a:extLst>
              <a:ext uri="{FF2B5EF4-FFF2-40B4-BE49-F238E27FC236}">
                <a16:creationId xmlns:a16="http://schemas.microsoft.com/office/drawing/2014/main" id="{38A6694A-1869-477C-AF45-12D08D1149B9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623" y="49337"/>
            <a:ext cx="1519850" cy="1519850"/>
          </a:xfrm>
          <a:prstGeom prst="rect">
            <a:avLst/>
          </a:prstGeom>
        </p:spPr>
      </p:pic>
      <p:sp>
        <p:nvSpPr>
          <p:cNvPr id="23" name="Speech Bubble: Rectangle 22">
            <a:extLst>
              <a:ext uri="{FF2B5EF4-FFF2-40B4-BE49-F238E27FC236}">
                <a16:creationId xmlns:a16="http://schemas.microsoft.com/office/drawing/2014/main" id="{3EECC2D7-24D8-4188-8CAA-326EA996FF5F}"/>
              </a:ext>
            </a:extLst>
          </p:cNvPr>
          <p:cNvSpPr/>
          <p:nvPr/>
        </p:nvSpPr>
        <p:spPr>
          <a:xfrm>
            <a:off x="4054326" y="400050"/>
            <a:ext cx="5515524" cy="1324408"/>
          </a:xfrm>
          <a:prstGeom prst="wedgeRectCallout">
            <a:avLst>
              <a:gd name="adj1" fmla="val -28073"/>
              <a:gd name="adj2" fmla="val 9053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2 473 : 8 = ?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15230B9-76C0-480F-886E-BC8979EF96C0}"/>
              </a:ext>
            </a:extLst>
          </p:cNvPr>
          <p:cNvSpPr/>
          <p:nvPr/>
        </p:nvSpPr>
        <p:spPr>
          <a:xfrm>
            <a:off x="4288645" y="3650359"/>
            <a:ext cx="5281205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Đáp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án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309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dư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</a:t>
            </a:r>
          </a:p>
        </p:txBody>
      </p:sp>
      <p:sp>
        <p:nvSpPr>
          <p:cNvPr id="25" name="Arrow: Pentagon 24">
            <a:extLst>
              <a:ext uri="{FF2B5EF4-FFF2-40B4-BE49-F238E27FC236}">
                <a16:creationId xmlns:a16="http://schemas.microsoft.com/office/drawing/2014/main" id="{9E14C084-9747-423E-860D-959E55743ADE}"/>
              </a:ext>
            </a:extLst>
          </p:cNvPr>
          <p:cNvSpPr/>
          <p:nvPr/>
        </p:nvSpPr>
        <p:spPr>
          <a:xfrm>
            <a:off x="997559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WRONG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/SAI</a:t>
            </a:r>
          </a:p>
        </p:txBody>
      </p:sp>
      <p:sp>
        <p:nvSpPr>
          <p:cNvPr id="29" name="Arrow: Pentagon 28">
            <a:extLst>
              <a:ext uri="{FF2B5EF4-FFF2-40B4-BE49-F238E27FC236}">
                <a16:creationId xmlns:a16="http://schemas.microsoft.com/office/drawing/2014/main" id="{EDADBFCD-D197-4AA5-B1B2-71D6552EDCC3}"/>
              </a:ext>
            </a:extLst>
          </p:cNvPr>
          <p:cNvSpPr/>
          <p:nvPr/>
        </p:nvSpPr>
        <p:spPr>
          <a:xfrm flipH="1">
            <a:off x="811696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RIGHT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/ĐÚNG</a:t>
            </a:r>
          </a:p>
        </p:txBody>
      </p:sp>
      <p:pic>
        <p:nvPicPr>
          <p:cNvPr id="30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16072BAC-DC87-4B1B-86D2-06227A046D11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553940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0021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2.59259E-6 L 0.15651 0.02639 " pathEditMode="relative" rAng="0" ptsTypes="AA">
                                      <p:cBhvr>
                                        <p:cTn id="41" dur="2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3" dur="2500" fill="hold"/>
                                        <p:tgtEl>
                                          <p:spTgt spid="15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1013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4649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649"/>
                            </p:stCondLst>
                            <p:childTnLst>
                              <p:par>
                                <p:cTn id="66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149"/>
                            </p:stCondLst>
                            <p:childTnLst>
                              <p:par>
                                <p:cTn id="73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4" dur="5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8" dur="1013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audio>
              <p:cMediaNode vol="8000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  <p:bldLst>
      <p:bldP spid="23" grpId="0" animBg="1"/>
      <p:bldP spid="23" grpId="1" animBg="1"/>
      <p:bldP spid="23" grpId="2" animBg="1"/>
      <p:bldP spid="24" grpId="0"/>
      <p:bldP spid="24" grpId="1"/>
      <p:bldP spid="24" grpId="2"/>
      <p:bldP spid="25" grpId="0" animBg="1"/>
      <p:bldP spid="25" grpId="1" animBg="1"/>
      <p:bldP spid="29" grpId="0" animBg="1"/>
      <p:bldP spid="29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CA04050-1BDE-CC80-DAAB-67E84D8528A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000"/>
                    </a14:imgEffect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rcRect t="351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4C2C5F4-9189-2309-B66D-CAC5F9ADECB6}"/>
              </a:ext>
            </a:extLst>
          </p:cNvPr>
          <p:cNvSpPr txBox="1"/>
          <p:nvPr/>
        </p:nvSpPr>
        <p:spPr>
          <a:xfrm>
            <a:off x="4368800" y="659676"/>
            <a:ext cx="466344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LUYỆN TẬP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512E907-DBC9-9A71-F50D-78565709E7C6}"/>
              </a:ext>
            </a:extLst>
          </p:cNvPr>
          <p:cNvSpPr/>
          <p:nvPr/>
        </p:nvSpPr>
        <p:spPr>
          <a:xfrm>
            <a:off x="-1572126" y="217697"/>
            <a:ext cx="1454533" cy="1459831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4707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9EF9E3F-FF8D-702C-35AD-1EC72115783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0738B32-F02F-61E9-FCD6-293D634C0FD1}"/>
              </a:ext>
            </a:extLst>
          </p:cNvPr>
          <p:cNvSpPr/>
          <p:nvPr/>
        </p:nvSpPr>
        <p:spPr>
          <a:xfrm>
            <a:off x="329380" y="203360"/>
            <a:ext cx="11533239" cy="6451279"/>
          </a:xfrm>
          <a:prstGeom prst="roundRect">
            <a:avLst>
              <a:gd name="adj" fmla="val 9491"/>
            </a:avLst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4133A239-9062-32DD-1227-667226A55831}"/>
              </a:ext>
            </a:extLst>
          </p:cNvPr>
          <p:cNvSpPr/>
          <p:nvPr/>
        </p:nvSpPr>
        <p:spPr>
          <a:xfrm>
            <a:off x="605884" y="37592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7741893-F424-9620-6A14-3D87DE5F72C6}"/>
              </a:ext>
            </a:extLst>
          </p:cNvPr>
          <p:cNvSpPr txBox="1"/>
          <p:nvPr/>
        </p:nvSpPr>
        <p:spPr>
          <a:xfrm>
            <a:off x="1219200" y="375920"/>
            <a:ext cx="64414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prstClr val="black"/>
                </a:solidFill>
                <a:latin typeface="Calibri" panose="020F0502020204030204"/>
              </a:rPr>
              <a:t>Đặt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/>
              </a:rPr>
              <a:t>tính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/>
              </a:rPr>
              <a:t>rồi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/>
              </a:rPr>
              <a:t>tính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B19B476-CD34-4510-A9B4-2EC3011F24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1596" y="1277905"/>
            <a:ext cx="10884520" cy="100965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4789270-7B80-3D9B-3726-804767D3DE0B}"/>
              </a:ext>
            </a:extLst>
          </p:cNvPr>
          <p:cNvSpPr txBox="1"/>
          <p:nvPr/>
        </p:nvSpPr>
        <p:spPr>
          <a:xfrm>
            <a:off x="8133923" y="361701"/>
            <a:ext cx="3452193" cy="890171"/>
          </a:xfrm>
          <a:prstGeom prst="cloud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noProof="0" dirty="0" err="1">
                <a:solidFill>
                  <a:prstClr val="black"/>
                </a:solidFill>
                <a:latin typeface="Calibri" panose="020F0502020204030204"/>
              </a:rPr>
              <a:t>Làm</a:t>
            </a:r>
            <a:r>
              <a:rPr lang="en-US" sz="3200" b="1" noProof="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b="1" noProof="0" dirty="0" err="1">
                <a:solidFill>
                  <a:prstClr val="black"/>
                </a:solidFill>
                <a:latin typeface="Calibri" panose="020F0502020204030204"/>
              </a:rPr>
              <a:t>vào</a:t>
            </a:r>
            <a:r>
              <a:rPr lang="en-US" sz="3200" b="1" noProof="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b="1" noProof="0" dirty="0" err="1">
                <a:solidFill>
                  <a:prstClr val="black"/>
                </a:solidFill>
                <a:latin typeface="Calibri" panose="020F0502020204030204"/>
              </a:rPr>
              <a:t>vở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07B5C26E-3C7B-E7EE-F0A3-054E5604AAC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4172" y="4939442"/>
            <a:ext cx="634779" cy="1036809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437BECBB-4699-9347-AB00-DF04AE7D37F7}"/>
              </a:ext>
            </a:extLst>
          </p:cNvPr>
          <p:cNvGrpSpPr/>
          <p:nvPr/>
        </p:nvGrpSpPr>
        <p:grpSpPr>
          <a:xfrm>
            <a:off x="370792" y="2412125"/>
            <a:ext cx="2572521" cy="1631502"/>
            <a:chOff x="413254" y="1441024"/>
            <a:chExt cx="1968173" cy="1631502"/>
          </a:xfrm>
        </p:grpSpPr>
        <p:sp>
          <p:nvSpPr>
            <p:cNvPr id="11" name="TextBox 43">
              <a:extLst>
                <a:ext uri="{FF2B5EF4-FFF2-40B4-BE49-F238E27FC236}">
                  <a16:creationId xmlns:a16="http://schemas.microsoft.com/office/drawing/2014/main" id="{9D24C6DD-663B-030D-657D-3B287B60FA3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72235" y="1441024"/>
              <a:ext cx="381000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defRPr/>
              </a:pPr>
              <a:r>
                <a:rPr lang="en-US" altLang="en-US" sz="4000" b="1" kern="0" dirty="0">
                  <a:solidFill>
                    <a:srgbClr val="002060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5</a:t>
              </a:r>
            </a:p>
          </p:txBody>
        </p:sp>
        <p:sp>
          <p:nvSpPr>
            <p:cNvPr id="12" name="TextBox 49">
              <a:extLst>
                <a:ext uri="{FF2B5EF4-FFF2-40B4-BE49-F238E27FC236}">
                  <a16:creationId xmlns:a16="http://schemas.microsoft.com/office/drawing/2014/main" id="{1114DC22-F7A3-0333-766C-9A76FD0EFAF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3254" y="1445824"/>
              <a:ext cx="1135257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defRPr/>
              </a:pPr>
              <a:r>
                <a:rPr lang="en-US" altLang="en-US" sz="4000" b="1" kern="0" dirty="0">
                  <a:solidFill>
                    <a:srgbClr val="002060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5 025</a:t>
              </a:r>
            </a:p>
          </p:txBody>
        </p:sp>
        <p:grpSp>
          <p:nvGrpSpPr>
            <p:cNvPr id="13" name="Group 66">
              <a:extLst>
                <a:ext uri="{FF2B5EF4-FFF2-40B4-BE49-F238E27FC236}">
                  <a16:creationId xmlns:a16="http://schemas.microsoft.com/office/drawing/2014/main" id="{2239BB34-E8FE-A9E3-AF7C-500A7E04688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92414" y="1586678"/>
              <a:ext cx="989013" cy="1485848"/>
              <a:chOff x="2299" y="1296"/>
              <a:chExt cx="623" cy="681"/>
            </a:xfrm>
          </p:grpSpPr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235DEC22-6133-30E1-6625-18E0E500BC7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299" y="1537"/>
                <a:ext cx="623" cy="0"/>
              </a:xfrm>
              <a:prstGeom prst="line">
                <a:avLst/>
              </a:prstGeom>
              <a:noFill/>
              <a:ln w="38100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3132D284-56C4-30C0-BCDE-789D6D1E796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04" y="1296"/>
                <a:ext cx="0" cy="681"/>
              </a:xfrm>
              <a:prstGeom prst="line">
                <a:avLst/>
              </a:prstGeom>
              <a:noFill/>
              <a:ln w="38100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</p:grp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5FC0F755-9C72-E264-2826-3351C99AEC1E}"/>
              </a:ext>
            </a:extLst>
          </p:cNvPr>
          <p:cNvSpPr txBox="1"/>
          <p:nvPr/>
        </p:nvSpPr>
        <p:spPr>
          <a:xfrm>
            <a:off x="1710338" y="3265662"/>
            <a:ext cx="3826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  <a:ea typeface="微软雅黑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F25CCD1-FB25-BADC-889C-8E92A1892A50}"/>
              </a:ext>
            </a:extLst>
          </p:cNvPr>
          <p:cNvSpPr txBox="1"/>
          <p:nvPr/>
        </p:nvSpPr>
        <p:spPr>
          <a:xfrm>
            <a:off x="388390" y="3028615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981B8F4-B8F2-D00F-D620-725C0AFDA461}"/>
              </a:ext>
            </a:extLst>
          </p:cNvPr>
          <p:cNvSpPr txBox="1"/>
          <p:nvPr/>
        </p:nvSpPr>
        <p:spPr>
          <a:xfrm>
            <a:off x="754421" y="3029976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929CE62-57DD-9BFA-4BD1-6E14DA7472E2}"/>
              </a:ext>
            </a:extLst>
          </p:cNvPr>
          <p:cNvSpPr txBox="1"/>
          <p:nvPr/>
        </p:nvSpPr>
        <p:spPr>
          <a:xfrm>
            <a:off x="1973621" y="3269461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B0AB845-5F2B-D1E5-C486-D6405531EBF6}"/>
              </a:ext>
            </a:extLst>
          </p:cNvPr>
          <p:cNvSpPr txBox="1"/>
          <p:nvPr/>
        </p:nvSpPr>
        <p:spPr>
          <a:xfrm>
            <a:off x="754421" y="3500782"/>
            <a:ext cx="4241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11EC68B-ADAB-F8C4-47EE-9071E43A56DE}"/>
              </a:ext>
            </a:extLst>
          </p:cNvPr>
          <p:cNvSpPr txBox="1"/>
          <p:nvPr/>
        </p:nvSpPr>
        <p:spPr>
          <a:xfrm>
            <a:off x="2226714" y="3270822"/>
            <a:ext cx="3711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7E250B4-DBF2-16A9-888C-81065F6FD751}"/>
              </a:ext>
            </a:extLst>
          </p:cNvPr>
          <p:cNvSpPr txBox="1"/>
          <p:nvPr/>
        </p:nvSpPr>
        <p:spPr>
          <a:xfrm>
            <a:off x="1010235" y="3496701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  <a:ea typeface="微软雅黑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0717347-9070-B0CC-9F44-79BF41CF7046}"/>
              </a:ext>
            </a:extLst>
          </p:cNvPr>
          <p:cNvSpPr txBox="1"/>
          <p:nvPr/>
        </p:nvSpPr>
        <p:spPr>
          <a:xfrm>
            <a:off x="1004792" y="3992001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  <a:ea typeface="微软雅黑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B7ED464-D4A3-9522-AB2F-4776958D7F86}"/>
              </a:ext>
            </a:extLst>
          </p:cNvPr>
          <p:cNvSpPr txBox="1"/>
          <p:nvPr/>
        </p:nvSpPr>
        <p:spPr>
          <a:xfrm>
            <a:off x="1281017" y="3992001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  <a:ea typeface="微软雅黑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CA902F5-AFF0-12DE-3D34-25FDD134F462}"/>
              </a:ext>
            </a:extLst>
          </p:cNvPr>
          <p:cNvSpPr txBox="1"/>
          <p:nvPr/>
        </p:nvSpPr>
        <p:spPr>
          <a:xfrm>
            <a:off x="2474364" y="3270822"/>
            <a:ext cx="3711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  <a:ea typeface="微软雅黑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3670E0B-7E01-6164-12AB-2E98CE872CF0}"/>
              </a:ext>
            </a:extLst>
          </p:cNvPr>
          <p:cNvSpPr txBox="1"/>
          <p:nvPr/>
        </p:nvSpPr>
        <p:spPr>
          <a:xfrm>
            <a:off x="1300067" y="4458726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4BC49CBF-4A53-E163-A82C-6B1B044DD5CC}"/>
              </a:ext>
            </a:extLst>
          </p:cNvPr>
          <p:cNvGrpSpPr/>
          <p:nvPr/>
        </p:nvGrpSpPr>
        <p:grpSpPr>
          <a:xfrm>
            <a:off x="3378769" y="2442035"/>
            <a:ext cx="2572521" cy="1631502"/>
            <a:chOff x="413254" y="1441024"/>
            <a:chExt cx="1968173" cy="1631502"/>
          </a:xfrm>
        </p:grpSpPr>
        <p:sp>
          <p:nvSpPr>
            <p:cNvPr id="29" name="TextBox 43">
              <a:extLst>
                <a:ext uri="{FF2B5EF4-FFF2-40B4-BE49-F238E27FC236}">
                  <a16:creationId xmlns:a16="http://schemas.microsoft.com/office/drawing/2014/main" id="{E598FDCD-4C27-C866-C22A-1D240C48458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72235" y="1441024"/>
              <a:ext cx="381000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defRPr/>
              </a:pPr>
              <a:r>
                <a:rPr lang="en-US" altLang="en-US" sz="4000" b="1" kern="0" dirty="0">
                  <a:solidFill>
                    <a:srgbClr val="002060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30" name="TextBox 49">
              <a:extLst>
                <a:ext uri="{FF2B5EF4-FFF2-40B4-BE49-F238E27FC236}">
                  <a16:creationId xmlns:a16="http://schemas.microsoft.com/office/drawing/2014/main" id="{A2C4D373-23E2-388E-9588-951747C786E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3254" y="1445824"/>
              <a:ext cx="1135257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defRPr/>
              </a:pPr>
              <a:r>
                <a:rPr lang="en-US" altLang="en-US" sz="4000" b="1" kern="0" dirty="0">
                  <a:solidFill>
                    <a:srgbClr val="002060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3 296</a:t>
              </a:r>
            </a:p>
          </p:txBody>
        </p:sp>
        <p:grpSp>
          <p:nvGrpSpPr>
            <p:cNvPr id="31" name="Group 66">
              <a:extLst>
                <a:ext uri="{FF2B5EF4-FFF2-40B4-BE49-F238E27FC236}">
                  <a16:creationId xmlns:a16="http://schemas.microsoft.com/office/drawing/2014/main" id="{ED8CB298-FFFA-EDD3-79D5-68D50442075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92414" y="1586678"/>
              <a:ext cx="989013" cy="1485848"/>
              <a:chOff x="2299" y="1296"/>
              <a:chExt cx="623" cy="681"/>
            </a:xfrm>
          </p:grpSpPr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C338986B-5A4B-CF51-59F4-F93349170BF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299" y="1537"/>
                <a:ext cx="623" cy="0"/>
              </a:xfrm>
              <a:prstGeom prst="line">
                <a:avLst/>
              </a:prstGeom>
              <a:noFill/>
              <a:ln w="38100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70D78E6E-DE56-8F4A-5AC6-9EA2CABD62E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04" y="1296"/>
                <a:ext cx="0" cy="681"/>
              </a:xfrm>
              <a:prstGeom prst="line">
                <a:avLst/>
              </a:prstGeom>
              <a:noFill/>
              <a:ln w="38100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</p:grp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54BCF916-1E24-4EA8-1605-FDF1BDF61ED7}"/>
              </a:ext>
            </a:extLst>
          </p:cNvPr>
          <p:cNvSpPr txBox="1"/>
          <p:nvPr/>
        </p:nvSpPr>
        <p:spPr>
          <a:xfrm>
            <a:off x="4692901" y="3073095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  <a:ea typeface="微软雅黑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A4498C00-E15C-5176-C66B-D26FC2DC2E52}"/>
              </a:ext>
            </a:extLst>
          </p:cNvPr>
          <p:cNvSpPr txBox="1"/>
          <p:nvPr/>
        </p:nvSpPr>
        <p:spPr>
          <a:xfrm>
            <a:off x="3732903" y="2836048"/>
            <a:ext cx="4949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8B4245DB-E745-F8FD-6AC6-05FDF6C52CE5}"/>
              </a:ext>
            </a:extLst>
          </p:cNvPr>
          <p:cNvSpPr txBox="1"/>
          <p:nvPr/>
        </p:nvSpPr>
        <p:spPr>
          <a:xfrm>
            <a:off x="4022734" y="2837409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  <a:ea typeface="微软雅黑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A77ECF4F-5DF1-CC02-A9A0-675CD9006877}"/>
              </a:ext>
            </a:extLst>
          </p:cNvPr>
          <p:cNvSpPr txBox="1"/>
          <p:nvPr/>
        </p:nvSpPr>
        <p:spPr>
          <a:xfrm>
            <a:off x="4965709" y="3066028"/>
            <a:ext cx="2717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  <a:ea typeface="微软雅黑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B96D3639-28B1-73AD-4746-CB0AFE78288C}"/>
              </a:ext>
            </a:extLst>
          </p:cNvPr>
          <p:cNvSpPr txBox="1"/>
          <p:nvPr/>
        </p:nvSpPr>
        <p:spPr>
          <a:xfrm>
            <a:off x="4032259" y="3260590"/>
            <a:ext cx="4241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  <a:ea typeface="微软雅黑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5196EFF1-90BD-C5D9-D277-72F409A2B0CB}"/>
              </a:ext>
            </a:extLst>
          </p:cNvPr>
          <p:cNvSpPr txBox="1"/>
          <p:nvPr/>
        </p:nvSpPr>
        <p:spPr>
          <a:xfrm>
            <a:off x="5209277" y="3078255"/>
            <a:ext cx="3711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  <a:ea typeface="微软雅黑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86ACD1E2-DA17-6F25-C58B-16482C424382}"/>
              </a:ext>
            </a:extLst>
          </p:cNvPr>
          <p:cNvSpPr txBox="1"/>
          <p:nvPr/>
        </p:nvSpPr>
        <p:spPr>
          <a:xfrm>
            <a:off x="4301680" y="3256509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  <a:ea typeface="微软雅黑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0B560E8C-DA1E-EEB5-1012-CD029CE81904}"/>
              </a:ext>
            </a:extLst>
          </p:cNvPr>
          <p:cNvSpPr txBox="1"/>
          <p:nvPr/>
        </p:nvSpPr>
        <p:spPr>
          <a:xfrm>
            <a:off x="4273105" y="3761334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pic>
        <p:nvPicPr>
          <p:cNvPr id="42" name="Picture 41" descr="A picture containing text&#10;&#10;Description automatically generated">
            <a:extLst>
              <a:ext uri="{FF2B5EF4-FFF2-40B4-BE49-F238E27FC236}">
                <a16:creationId xmlns:a16="http://schemas.microsoft.com/office/drawing/2014/main" id="{5178FD80-6913-267A-5BD6-3E068134DE3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5003" y="4051703"/>
            <a:ext cx="634779" cy="1036809"/>
          </a:xfrm>
          <a:prstGeom prst="rect">
            <a:avLst/>
          </a:prstGeom>
        </p:spPr>
      </p:pic>
      <p:grpSp>
        <p:nvGrpSpPr>
          <p:cNvPr id="44" name="Group 43">
            <a:extLst>
              <a:ext uri="{FF2B5EF4-FFF2-40B4-BE49-F238E27FC236}">
                <a16:creationId xmlns:a16="http://schemas.microsoft.com/office/drawing/2014/main" id="{63F82137-D75F-89ED-E04D-A72BC18AE3E5}"/>
              </a:ext>
            </a:extLst>
          </p:cNvPr>
          <p:cNvGrpSpPr/>
          <p:nvPr/>
        </p:nvGrpSpPr>
        <p:grpSpPr>
          <a:xfrm>
            <a:off x="6453242" y="2443548"/>
            <a:ext cx="2572521" cy="1631502"/>
            <a:chOff x="413254" y="1441024"/>
            <a:chExt cx="1968173" cy="1631502"/>
          </a:xfrm>
        </p:grpSpPr>
        <p:sp>
          <p:nvSpPr>
            <p:cNvPr id="46" name="TextBox 43">
              <a:extLst>
                <a:ext uri="{FF2B5EF4-FFF2-40B4-BE49-F238E27FC236}">
                  <a16:creationId xmlns:a16="http://schemas.microsoft.com/office/drawing/2014/main" id="{902F56E4-B3D1-0C9F-C13F-B1CCF28B042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72235" y="1441024"/>
              <a:ext cx="381000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47" name="TextBox 49">
              <a:extLst>
                <a:ext uri="{FF2B5EF4-FFF2-40B4-BE49-F238E27FC236}">
                  <a16:creationId xmlns:a16="http://schemas.microsoft.com/office/drawing/2014/main" id="{AF6BF9DB-C934-0468-BA49-8F5ECF25DFD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3254" y="1445824"/>
              <a:ext cx="1135257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2 487</a:t>
              </a:r>
            </a:p>
          </p:txBody>
        </p:sp>
        <p:grpSp>
          <p:nvGrpSpPr>
            <p:cNvPr id="48" name="Group 66">
              <a:extLst>
                <a:ext uri="{FF2B5EF4-FFF2-40B4-BE49-F238E27FC236}">
                  <a16:creationId xmlns:a16="http://schemas.microsoft.com/office/drawing/2014/main" id="{B3D56AF4-740A-44F9-5566-551E20A4CAF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92414" y="1586678"/>
              <a:ext cx="989013" cy="1485848"/>
              <a:chOff x="2299" y="1296"/>
              <a:chExt cx="623" cy="681"/>
            </a:xfrm>
          </p:grpSpPr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524A5CCE-0B7D-202C-660F-9A3A348D8C5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299" y="1537"/>
                <a:ext cx="623" cy="0"/>
              </a:xfrm>
              <a:prstGeom prst="line">
                <a:avLst/>
              </a:prstGeom>
              <a:noFill/>
              <a:ln w="38100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1CB97D39-360E-8E8E-9094-D583257E1E7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04" y="1296"/>
                <a:ext cx="0" cy="681"/>
              </a:xfrm>
              <a:prstGeom prst="line">
                <a:avLst/>
              </a:prstGeom>
              <a:noFill/>
              <a:ln w="38100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</p:grpSp>
      </p:grpSp>
      <p:sp>
        <p:nvSpPr>
          <p:cNvPr id="51" name="TextBox 50">
            <a:extLst>
              <a:ext uri="{FF2B5EF4-FFF2-40B4-BE49-F238E27FC236}">
                <a16:creationId xmlns:a16="http://schemas.microsoft.com/office/drawing/2014/main" id="{65E6578E-DF31-816C-1E58-C7F4BE23EFD1}"/>
              </a:ext>
            </a:extLst>
          </p:cNvPr>
          <p:cNvSpPr txBox="1"/>
          <p:nvPr/>
        </p:nvSpPr>
        <p:spPr>
          <a:xfrm>
            <a:off x="7767374" y="3074608"/>
            <a:ext cx="3826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B4143337-9C99-0BBA-A267-48C4BB5BF5EA}"/>
              </a:ext>
            </a:extLst>
          </p:cNvPr>
          <p:cNvSpPr txBox="1"/>
          <p:nvPr/>
        </p:nvSpPr>
        <p:spPr>
          <a:xfrm>
            <a:off x="6445426" y="2837561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779165F6-2064-A09F-DCFD-C077983D3818}"/>
              </a:ext>
            </a:extLst>
          </p:cNvPr>
          <p:cNvSpPr txBox="1"/>
          <p:nvPr/>
        </p:nvSpPr>
        <p:spPr>
          <a:xfrm>
            <a:off x="6811457" y="2838922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BB1845FE-7DBB-FC3E-CCC2-90ED41420A42}"/>
              </a:ext>
            </a:extLst>
          </p:cNvPr>
          <p:cNvSpPr txBox="1"/>
          <p:nvPr/>
        </p:nvSpPr>
        <p:spPr>
          <a:xfrm>
            <a:off x="8030657" y="3078407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51253A0C-4393-C9B6-7C2F-A68D66776A91}"/>
              </a:ext>
            </a:extLst>
          </p:cNvPr>
          <p:cNvSpPr txBox="1"/>
          <p:nvPr/>
        </p:nvSpPr>
        <p:spPr>
          <a:xfrm>
            <a:off x="6811457" y="3309728"/>
            <a:ext cx="4241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0E5D436E-3052-FFB5-D79F-DFCF32480FB8}"/>
              </a:ext>
            </a:extLst>
          </p:cNvPr>
          <p:cNvSpPr txBox="1"/>
          <p:nvPr/>
        </p:nvSpPr>
        <p:spPr>
          <a:xfrm>
            <a:off x="8283750" y="3079768"/>
            <a:ext cx="3711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61B9325D-90E4-99A1-C598-795CA5FBCA44}"/>
              </a:ext>
            </a:extLst>
          </p:cNvPr>
          <p:cNvSpPr txBox="1"/>
          <p:nvPr/>
        </p:nvSpPr>
        <p:spPr>
          <a:xfrm>
            <a:off x="7067271" y="3305647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72D03608-94FF-86A6-B17D-7CD370FC6AB5}"/>
              </a:ext>
            </a:extLst>
          </p:cNvPr>
          <p:cNvSpPr txBox="1"/>
          <p:nvPr/>
        </p:nvSpPr>
        <p:spPr>
          <a:xfrm>
            <a:off x="7061828" y="3800947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7D464052-300B-5D88-056A-2B3E2B7B51ED}"/>
              </a:ext>
            </a:extLst>
          </p:cNvPr>
          <p:cNvSpPr txBox="1"/>
          <p:nvPr/>
        </p:nvSpPr>
        <p:spPr>
          <a:xfrm>
            <a:off x="7338053" y="3800947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33006412-361A-B286-2EA5-02CE4E3CFB9E}"/>
              </a:ext>
            </a:extLst>
          </p:cNvPr>
          <p:cNvSpPr txBox="1"/>
          <p:nvPr/>
        </p:nvSpPr>
        <p:spPr>
          <a:xfrm>
            <a:off x="8531400" y="3079768"/>
            <a:ext cx="3711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2248A62F-7E36-72B8-410D-F74452D03924}"/>
              </a:ext>
            </a:extLst>
          </p:cNvPr>
          <p:cNvSpPr txBox="1"/>
          <p:nvPr/>
        </p:nvSpPr>
        <p:spPr>
          <a:xfrm>
            <a:off x="7357103" y="4267672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</a:rPr>
              <a:t>1</a:t>
            </a:r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id="{3674ED4D-29F4-954A-4FDA-CD7CC6AC05D1}"/>
              </a:ext>
            </a:extLst>
          </p:cNvPr>
          <p:cNvGrpSpPr/>
          <p:nvPr/>
        </p:nvGrpSpPr>
        <p:grpSpPr>
          <a:xfrm>
            <a:off x="9471798" y="2646909"/>
            <a:ext cx="2572521" cy="1631502"/>
            <a:chOff x="413254" y="1441024"/>
            <a:chExt cx="1968173" cy="1631502"/>
          </a:xfrm>
        </p:grpSpPr>
        <p:sp>
          <p:nvSpPr>
            <p:cNvPr id="64" name="TextBox 43">
              <a:extLst>
                <a:ext uri="{FF2B5EF4-FFF2-40B4-BE49-F238E27FC236}">
                  <a16:creationId xmlns:a16="http://schemas.microsoft.com/office/drawing/2014/main" id="{5ADF6320-3478-4E13-4144-085DC913AE4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72235" y="1441024"/>
              <a:ext cx="381000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8</a:t>
              </a:r>
            </a:p>
          </p:txBody>
        </p:sp>
        <p:sp>
          <p:nvSpPr>
            <p:cNvPr id="65" name="TextBox 49">
              <a:extLst>
                <a:ext uri="{FF2B5EF4-FFF2-40B4-BE49-F238E27FC236}">
                  <a16:creationId xmlns:a16="http://schemas.microsoft.com/office/drawing/2014/main" id="{EF7EBB96-F9CC-6E0A-13A6-1E0BA020804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3254" y="1445824"/>
              <a:ext cx="1135257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7 369</a:t>
              </a:r>
            </a:p>
          </p:txBody>
        </p:sp>
        <p:grpSp>
          <p:nvGrpSpPr>
            <p:cNvPr id="66" name="Group 66">
              <a:extLst>
                <a:ext uri="{FF2B5EF4-FFF2-40B4-BE49-F238E27FC236}">
                  <a16:creationId xmlns:a16="http://schemas.microsoft.com/office/drawing/2014/main" id="{3AACD8A5-1F47-C70A-B5A1-22397822373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92414" y="1586678"/>
              <a:ext cx="989013" cy="1485848"/>
              <a:chOff x="2299" y="1296"/>
              <a:chExt cx="623" cy="681"/>
            </a:xfrm>
          </p:grpSpPr>
          <p:cxnSp>
            <p:nvCxnSpPr>
              <p:cNvPr id="67" name="Straight Connector 66">
                <a:extLst>
                  <a:ext uri="{FF2B5EF4-FFF2-40B4-BE49-F238E27FC236}">
                    <a16:creationId xmlns:a16="http://schemas.microsoft.com/office/drawing/2014/main" id="{67EEEE9A-726A-EFB5-80AB-8FCA0315E90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299" y="1537"/>
                <a:ext cx="623" cy="0"/>
              </a:xfrm>
              <a:prstGeom prst="line">
                <a:avLst/>
              </a:prstGeom>
              <a:noFill/>
              <a:ln w="38100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  <p:cxnSp>
            <p:nvCxnSpPr>
              <p:cNvPr id="68" name="Straight Connector 67">
                <a:extLst>
                  <a:ext uri="{FF2B5EF4-FFF2-40B4-BE49-F238E27FC236}">
                    <a16:creationId xmlns:a16="http://schemas.microsoft.com/office/drawing/2014/main" id="{8A4D6553-22E4-6DFE-BA2A-678503D3338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04" y="1296"/>
                <a:ext cx="0" cy="681"/>
              </a:xfrm>
              <a:prstGeom prst="line">
                <a:avLst/>
              </a:prstGeom>
              <a:noFill/>
              <a:ln w="38100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</p:grpSp>
      </p:grpSp>
      <p:sp>
        <p:nvSpPr>
          <p:cNvPr id="69" name="TextBox 68">
            <a:extLst>
              <a:ext uri="{FF2B5EF4-FFF2-40B4-BE49-F238E27FC236}">
                <a16:creationId xmlns:a16="http://schemas.microsoft.com/office/drawing/2014/main" id="{F21B21F0-14B2-5A5B-8F17-643C8CFC8552}"/>
              </a:ext>
            </a:extLst>
          </p:cNvPr>
          <p:cNvSpPr txBox="1"/>
          <p:nvPr/>
        </p:nvSpPr>
        <p:spPr>
          <a:xfrm>
            <a:off x="10785930" y="3277969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5EAA8A3D-A76B-BB7F-050B-4BA1EC195202}"/>
              </a:ext>
            </a:extLst>
          </p:cNvPr>
          <p:cNvSpPr txBox="1"/>
          <p:nvPr/>
        </p:nvSpPr>
        <p:spPr>
          <a:xfrm>
            <a:off x="9825932" y="3040922"/>
            <a:ext cx="4949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CB0AF948-BA18-FFB2-AF0A-E2B8A5470430}"/>
              </a:ext>
            </a:extLst>
          </p:cNvPr>
          <p:cNvSpPr txBox="1"/>
          <p:nvPr/>
        </p:nvSpPr>
        <p:spPr>
          <a:xfrm>
            <a:off x="10115763" y="3042283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11E0E811-3BC6-CAA7-F76D-5112DBC234D9}"/>
              </a:ext>
            </a:extLst>
          </p:cNvPr>
          <p:cNvSpPr txBox="1"/>
          <p:nvPr/>
        </p:nvSpPr>
        <p:spPr>
          <a:xfrm>
            <a:off x="11049213" y="3281768"/>
            <a:ext cx="2717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F050BA95-6B41-474F-FBC3-FE6CA2409285}"/>
              </a:ext>
            </a:extLst>
          </p:cNvPr>
          <p:cNvSpPr txBox="1"/>
          <p:nvPr/>
        </p:nvSpPr>
        <p:spPr>
          <a:xfrm>
            <a:off x="10125288" y="3465464"/>
            <a:ext cx="4241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6601C700-305D-5131-52D0-2A48FDEBEC09}"/>
              </a:ext>
            </a:extLst>
          </p:cNvPr>
          <p:cNvSpPr txBox="1"/>
          <p:nvPr/>
        </p:nvSpPr>
        <p:spPr>
          <a:xfrm>
            <a:off x="11302306" y="3283129"/>
            <a:ext cx="3711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728F46A6-39CE-698B-6A94-A8339345F48F}"/>
              </a:ext>
            </a:extLst>
          </p:cNvPr>
          <p:cNvSpPr txBox="1"/>
          <p:nvPr/>
        </p:nvSpPr>
        <p:spPr>
          <a:xfrm>
            <a:off x="10394709" y="3461383"/>
            <a:ext cx="3452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289ACBCC-8F1F-0702-1CB3-E20F814EC7F2}"/>
              </a:ext>
            </a:extLst>
          </p:cNvPr>
          <p:cNvSpPr txBox="1"/>
          <p:nvPr/>
        </p:nvSpPr>
        <p:spPr>
          <a:xfrm>
            <a:off x="10366134" y="3966208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81346D27-4DCA-6F42-DEC3-7266C1FC84B6}"/>
              </a:ext>
            </a:extLst>
          </p:cNvPr>
          <p:cNvSpPr/>
          <p:nvPr/>
        </p:nvSpPr>
        <p:spPr>
          <a:xfrm>
            <a:off x="-1572126" y="201655"/>
            <a:ext cx="1454533" cy="1459831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910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2" fill="hold">
                      <p:stCondLst>
                        <p:cond delay="indefinite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2" fill="hold">
                      <p:stCondLst>
                        <p:cond delay="indefinite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>
                      <p:stCondLst>
                        <p:cond delay="indefinite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2" fill="hold">
                      <p:stCondLst>
                        <p:cond delay="indefinite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2" fill="hold">
                      <p:stCondLst>
                        <p:cond delay="indefinite"/>
                      </p:stCondLst>
                      <p:childTnLst>
                        <p:par>
                          <p:cTn id="233" fill="hold">
                            <p:stCondLst>
                              <p:cond delay="0"/>
                            </p:stCondLst>
                            <p:childTnLst>
                              <p:par>
                                <p:cTn id="2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7" fill="hold">
                      <p:stCondLst>
                        <p:cond delay="indefinite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1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2" grpId="0"/>
      <p:bldP spid="4" grpId="0" animBg="1"/>
      <p:bldP spid="4" grpId="1" animBg="1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51" grpId="0"/>
      <p:bldP spid="52" grpId="0"/>
      <p:bldP spid="53" grpId="0"/>
      <p:bldP spid="54" grpId="0"/>
      <p:bldP spid="55" grpId="0"/>
      <p:bldP spid="56" grpId="0"/>
      <p:bldP spid="57" grpId="0"/>
      <p:bldP spid="58" grpId="0"/>
      <p:bldP spid="59" grpId="0"/>
      <p:bldP spid="60" grpId="0"/>
      <p:bldP spid="61" grpId="0"/>
      <p:bldP spid="69" grpId="0"/>
      <p:bldP spid="70" grpId="0"/>
      <p:bldP spid="71" grpId="0"/>
      <p:bldP spid="72" grpId="0"/>
      <p:bldP spid="73" grpId="0"/>
      <p:bldP spid="74" grpId="0"/>
      <p:bldP spid="75" grpId="0"/>
      <p:bldP spid="7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9EF9E3F-FF8D-702C-35AD-1EC72115783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6" name="Rectangle: Rounded Corners 125">
            <a:extLst>
              <a:ext uri="{FF2B5EF4-FFF2-40B4-BE49-F238E27FC236}">
                <a16:creationId xmlns:a16="http://schemas.microsoft.com/office/drawing/2014/main" id="{F05672D2-7050-550E-BC6C-77282C240083}"/>
              </a:ext>
            </a:extLst>
          </p:cNvPr>
          <p:cNvSpPr/>
          <p:nvPr/>
        </p:nvSpPr>
        <p:spPr>
          <a:xfrm>
            <a:off x="329380" y="203360"/>
            <a:ext cx="11533239" cy="6451279"/>
          </a:xfrm>
          <a:prstGeom prst="roundRect">
            <a:avLst>
              <a:gd name="adj" fmla="val 9491"/>
            </a:avLst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4133A239-9062-32DD-1227-667226A55831}"/>
              </a:ext>
            </a:extLst>
          </p:cNvPr>
          <p:cNvSpPr/>
          <p:nvPr/>
        </p:nvSpPr>
        <p:spPr>
          <a:xfrm>
            <a:off x="605884" y="37592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7741893-F424-9620-6A14-3D87DE5F72C6}"/>
              </a:ext>
            </a:extLst>
          </p:cNvPr>
          <p:cNvSpPr txBox="1"/>
          <p:nvPr/>
        </p:nvSpPr>
        <p:spPr>
          <a:xfrm>
            <a:off x="1219200" y="375920"/>
            <a:ext cx="47300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3200" b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 nhẩm (theo mẫu):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80A711B-B504-4800-ABDD-D6F884C3EAB0}"/>
              </a:ext>
            </a:extLst>
          </p:cNvPr>
          <p:cNvSpPr/>
          <p:nvPr/>
        </p:nvSpPr>
        <p:spPr>
          <a:xfrm>
            <a:off x="3809999" y="1085850"/>
            <a:ext cx="5524501" cy="1724025"/>
          </a:xfrm>
          <a:prstGeom prst="rect">
            <a:avLst/>
          </a:prstGeom>
          <a:solidFill>
            <a:srgbClr val="F4C8E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3996682-0503-40CC-AD7C-D4608A96BEFE}"/>
              </a:ext>
            </a:extLst>
          </p:cNvPr>
          <p:cNvSpPr txBox="1"/>
          <p:nvPr/>
        </p:nvSpPr>
        <p:spPr>
          <a:xfrm>
            <a:off x="4267200" y="1209675"/>
            <a:ext cx="43624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: 8 000 : 2 = ?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79247DE-74AC-40AD-AF69-1B2A4B655CCC}"/>
              </a:ext>
            </a:extLst>
          </p:cNvPr>
          <p:cNvSpPr txBox="1"/>
          <p:nvPr/>
        </p:nvSpPr>
        <p:spPr>
          <a:xfrm>
            <a:off x="4219574" y="1619250"/>
            <a:ext cx="50958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Nhẩm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: 8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nghìn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: 2 = 4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nghìn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B296CA5-B24A-43FC-83D9-C6CF87992889}"/>
              </a:ext>
            </a:extLst>
          </p:cNvPr>
          <p:cNvSpPr txBox="1"/>
          <p:nvPr/>
        </p:nvSpPr>
        <p:spPr>
          <a:xfrm>
            <a:off x="5334000" y="2133600"/>
            <a:ext cx="43624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8 000 : 2 = 4 000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6E33811-8760-4323-A654-B2B5C97C793E}"/>
              </a:ext>
            </a:extLst>
          </p:cNvPr>
          <p:cNvSpPr txBox="1"/>
          <p:nvPr/>
        </p:nvSpPr>
        <p:spPr>
          <a:xfrm>
            <a:off x="4341296" y="3487002"/>
            <a:ext cx="446190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buAutoNum type="alphaLcParenR"/>
            </a:pPr>
            <a:r>
              <a:rPr lang="pt-BR" sz="4000" b="1" dirty="0">
                <a:latin typeface="Cambria" panose="02040503050406030204" pitchFamily="18" charset="0"/>
                <a:ea typeface="Cambria" panose="02040503050406030204" pitchFamily="18" charset="0"/>
              </a:rPr>
              <a:t>7000 : 7		</a:t>
            </a:r>
          </a:p>
          <a:p>
            <a:pPr marL="742950" indent="-742950">
              <a:buAutoNum type="alphaLcParenR"/>
            </a:pPr>
            <a:r>
              <a:rPr lang="pt-BR" sz="4000" b="1" dirty="0">
                <a:latin typeface="Cambria" panose="02040503050406030204" pitchFamily="18" charset="0"/>
                <a:ea typeface="Cambria" panose="02040503050406030204" pitchFamily="18" charset="0"/>
              </a:rPr>
              <a:t>9000 : 3		</a:t>
            </a:r>
          </a:p>
          <a:p>
            <a:pPr marL="742950" indent="-742950">
              <a:buAutoNum type="alphaLcParenR"/>
            </a:pPr>
            <a:r>
              <a:rPr lang="pt-BR" sz="4000" b="1" dirty="0">
                <a:latin typeface="Cambria" panose="02040503050406030204" pitchFamily="18" charset="0"/>
                <a:ea typeface="Cambria" panose="02040503050406030204" pitchFamily="18" charset="0"/>
              </a:rPr>
              <a:t>8000 : 4</a:t>
            </a:r>
            <a:endParaRPr lang="en-US" sz="4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88F1F82-89E1-69AB-34F4-236C307D01FD}"/>
              </a:ext>
            </a:extLst>
          </p:cNvPr>
          <p:cNvSpPr txBox="1"/>
          <p:nvPr/>
        </p:nvSpPr>
        <p:spPr>
          <a:xfrm>
            <a:off x="7808289" y="199520"/>
            <a:ext cx="3776322" cy="890171"/>
          </a:xfrm>
          <a:prstGeom prst="cloud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noProof="0" dirty="0" err="1">
                <a:solidFill>
                  <a:prstClr val="black"/>
                </a:solidFill>
                <a:latin typeface="Calibri" panose="020F0502020204030204"/>
              </a:rPr>
              <a:t>Làm</a:t>
            </a:r>
            <a:r>
              <a:rPr lang="en-US" sz="3200" b="1" noProof="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b="1" noProof="0" dirty="0" err="1">
                <a:solidFill>
                  <a:prstClr val="black"/>
                </a:solidFill>
                <a:latin typeface="Calibri" panose="020F0502020204030204"/>
              </a:rPr>
              <a:t>vào</a:t>
            </a:r>
            <a:r>
              <a:rPr lang="en-US" sz="3200" b="1" noProof="0" dirty="0">
                <a:solidFill>
                  <a:prstClr val="black"/>
                </a:solidFill>
                <a:latin typeface="Calibri" panose="020F0502020204030204"/>
              </a:rPr>
              <a:t> SGK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E1BF3C1-5820-3B13-5B76-2639420B250F}"/>
              </a:ext>
            </a:extLst>
          </p:cNvPr>
          <p:cNvSpPr txBox="1"/>
          <p:nvPr/>
        </p:nvSpPr>
        <p:spPr>
          <a:xfrm>
            <a:off x="7231889" y="3442648"/>
            <a:ext cx="305852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1" dirty="0">
                <a:latin typeface="Cambria" panose="02040503050406030204" pitchFamily="18" charset="0"/>
                <a:ea typeface="Cambria" panose="02040503050406030204" pitchFamily="18" charset="0"/>
              </a:rPr>
              <a:t>= </a:t>
            </a:r>
            <a:r>
              <a:rPr lang="pt-BR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1000</a:t>
            </a:r>
            <a:r>
              <a:rPr lang="pt-BR" sz="4000" b="1" dirty="0">
                <a:latin typeface="Cambria" panose="02040503050406030204" pitchFamily="18" charset="0"/>
                <a:ea typeface="Cambria" panose="02040503050406030204" pitchFamily="18" charset="0"/>
              </a:rPr>
              <a:t> 		</a:t>
            </a:r>
          </a:p>
          <a:p>
            <a:r>
              <a:rPr lang="pt-BR" sz="4000" b="1" dirty="0">
                <a:latin typeface="Cambria" panose="02040503050406030204" pitchFamily="18" charset="0"/>
                <a:ea typeface="Cambria" panose="02040503050406030204" pitchFamily="18" charset="0"/>
              </a:rPr>
              <a:t>= </a:t>
            </a:r>
            <a:r>
              <a:rPr lang="pt-BR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3000</a:t>
            </a:r>
            <a:r>
              <a:rPr lang="pt-BR" sz="4000" b="1" dirty="0">
                <a:latin typeface="Cambria" panose="02040503050406030204" pitchFamily="18" charset="0"/>
                <a:ea typeface="Cambria" panose="02040503050406030204" pitchFamily="18" charset="0"/>
              </a:rPr>
              <a:t> 		</a:t>
            </a:r>
          </a:p>
          <a:p>
            <a:r>
              <a:rPr lang="pt-BR" sz="4000" b="1" dirty="0">
                <a:latin typeface="Cambria" panose="02040503050406030204" pitchFamily="18" charset="0"/>
                <a:ea typeface="Cambria" panose="02040503050406030204" pitchFamily="18" charset="0"/>
              </a:rPr>
              <a:t>= </a:t>
            </a:r>
            <a:r>
              <a:rPr lang="pt-BR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2000</a:t>
            </a:r>
            <a:r>
              <a:rPr lang="pt-BR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en-US" sz="4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7240DE9-FD3F-33A2-68BD-3B4C044FAF43}"/>
              </a:ext>
            </a:extLst>
          </p:cNvPr>
          <p:cNvSpPr/>
          <p:nvPr/>
        </p:nvSpPr>
        <p:spPr>
          <a:xfrm>
            <a:off x="-1572126" y="201655"/>
            <a:ext cx="1454533" cy="1459831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5793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2" grpId="0"/>
      <p:bldP spid="3" grpId="0" animBg="1"/>
      <p:bldP spid="4" grpId="0"/>
      <p:bldP spid="19" grpId="0"/>
      <p:bldP spid="20" grpId="0"/>
      <p:bldP spid="7" grpId="0" animBg="1"/>
      <p:bldP spid="7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9EF9E3F-FF8D-702C-35AD-1EC72115783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6" name="Rectangle: Rounded Corners 125">
            <a:extLst>
              <a:ext uri="{FF2B5EF4-FFF2-40B4-BE49-F238E27FC236}">
                <a16:creationId xmlns:a16="http://schemas.microsoft.com/office/drawing/2014/main" id="{F05672D2-7050-550E-BC6C-77282C240083}"/>
              </a:ext>
            </a:extLst>
          </p:cNvPr>
          <p:cNvSpPr/>
          <p:nvPr/>
        </p:nvSpPr>
        <p:spPr>
          <a:xfrm>
            <a:off x="329380" y="203360"/>
            <a:ext cx="11533239" cy="6451279"/>
          </a:xfrm>
          <a:prstGeom prst="roundRect">
            <a:avLst>
              <a:gd name="adj" fmla="val 9491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BB27F98-5947-44C0-A75F-8A6E3815BF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9380" y="-46091"/>
            <a:ext cx="3128641" cy="1064383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F5047619-6325-41A5-86CE-62E14B8816B6}"/>
              </a:ext>
            </a:extLst>
          </p:cNvPr>
          <p:cNvGrpSpPr/>
          <p:nvPr/>
        </p:nvGrpSpPr>
        <p:grpSpPr>
          <a:xfrm>
            <a:off x="3343275" y="542925"/>
            <a:ext cx="7105650" cy="4144596"/>
            <a:chOff x="3343275" y="542925"/>
            <a:chExt cx="7105650" cy="4144596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9DD880B-2060-432A-B731-BF7FABD7B39A}"/>
                </a:ext>
              </a:extLst>
            </p:cNvPr>
            <p:cNvSpPr txBox="1"/>
            <p:nvPr/>
          </p:nvSpPr>
          <p:spPr>
            <a:xfrm>
              <a:off x="3343275" y="542925"/>
              <a:ext cx="7105650" cy="41445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742950" indent="-742950" algn="just">
                <a:lnSpc>
                  <a:spcPct val="150000"/>
                </a:lnSpc>
                <a:buAutoNum type="alphaLcParenR"/>
              </a:pPr>
              <a:r>
                <a:rPr lang="pt-BR" sz="36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6000 : 2         2999</a:t>
              </a:r>
            </a:p>
            <a:p>
              <a:pPr algn="just">
                <a:lnSpc>
                  <a:spcPct val="150000"/>
                </a:lnSpc>
              </a:pPr>
              <a:endParaRPr lang="pt-BR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pt-BR" sz="36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b) 3000 : 3         200 × 5</a:t>
              </a:r>
            </a:p>
            <a:p>
              <a:pPr algn="just">
                <a:lnSpc>
                  <a:spcPct val="150000"/>
                </a:lnSpc>
              </a:pPr>
              <a:endParaRPr lang="pt-BR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pt-BR" sz="36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c) 3500 : 5         4000 : 5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DA58D5E6-AF8E-41E7-8360-D5F0F0CB9D41}"/>
                </a:ext>
              </a:extLst>
            </p:cNvPr>
            <p:cNvSpPr/>
            <p:nvPr/>
          </p:nvSpPr>
          <p:spPr>
            <a:xfrm>
              <a:off x="5934075" y="733425"/>
              <a:ext cx="647700" cy="542925"/>
            </a:xfrm>
            <a:prstGeom prst="rect">
              <a:avLst/>
            </a:prstGeom>
            <a:ln w="38100">
              <a:solidFill>
                <a:srgbClr val="E0146B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dirty="0"/>
                <a:t>?</a:t>
              </a: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210BFDDB-3E13-4BE1-8F5E-21BAE305F7E1}"/>
                </a:ext>
              </a:extLst>
            </p:cNvPr>
            <p:cNvSpPr/>
            <p:nvPr/>
          </p:nvSpPr>
          <p:spPr>
            <a:xfrm>
              <a:off x="5781675" y="2419350"/>
              <a:ext cx="647700" cy="542925"/>
            </a:xfrm>
            <a:prstGeom prst="rect">
              <a:avLst/>
            </a:prstGeom>
            <a:ln w="38100">
              <a:solidFill>
                <a:srgbClr val="E0146B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dirty="0"/>
                <a:t>?</a:t>
              </a: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1E0E655C-8364-4412-BAC8-7A257F018134}"/>
                </a:ext>
              </a:extLst>
            </p:cNvPr>
            <p:cNvSpPr/>
            <p:nvPr/>
          </p:nvSpPr>
          <p:spPr>
            <a:xfrm>
              <a:off x="5724525" y="4048125"/>
              <a:ext cx="647700" cy="542925"/>
            </a:xfrm>
            <a:prstGeom prst="rect">
              <a:avLst/>
            </a:prstGeom>
            <a:ln w="38100">
              <a:solidFill>
                <a:srgbClr val="E0146B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dirty="0"/>
                <a:t>?</a:t>
              </a:r>
            </a:p>
          </p:txBody>
        </p:sp>
      </p:grpSp>
      <p:sp>
        <p:nvSpPr>
          <p:cNvPr id="11" name="Right Brace 10">
            <a:extLst>
              <a:ext uri="{FF2B5EF4-FFF2-40B4-BE49-F238E27FC236}">
                <a16:creationId xmlns:a16="http://schemas.microsoft.com/office/drawing/2014/main" id="{88898A59-DA80-4723-B302-0D51BDADF553}"/>
              </a:ext>
            </a:extLst>
          </p:cNvPr>
          <p:cNvSpPr/>
          <p:nvPr/>
        </p:nvSpPr>
        <p:spPr>
          <a:xfrm rot="5400000">
            <a:off x="4824414" y="766764"/>
            <a:ext cx="423860" cy="1300162"/>
          </a:xfrm>
          <a:prstGeom prst="rightBrace">
            <a:avLst>
              <a:gd name="adj1" fmla="val 29872"/>
              <a:gd name="adj2" fmla="val 50000"/>
            </a:avLst>
          </a:prstGeom>
          <a:ln w="38100">
            <a:solidFill>
              <a:srgbClr val="E0146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1A7921B-4D78-451A-9A0B-C848877B0BE3}"/>
              </a:ext>
            </a:extLst>
          </p:cNvPr>
          <p:cNvSpPr txBox="1"/>
          <p:nvPr/>
        </p:nvSpPr>
        <p:spPr>
          <a:xfrm>
            <a:off x="4467224" y="1609725"/>
            <a:ext cx="20097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3 000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69D9B2A8-6A66-45F7-BC0C-959770A24083}"/>
              </a:ext>
            </a:extLst>
          </p:cNvPr>
          <p:cNvSpPr/>
          <p:nvPr/>
        </p:nvSpPr>
        <p:spPr>
          <a:xfrm>
            <a:off x="5934075" y="723900"/>
            <a:ext cx="647700" cy="542925"/>
          </a:xfrm>
          <a:prstGeom prst="rect">
            <a:avLst/>
          </a:prstGeom>
          <a:ln w="38100">
            <a:solidFill>
              <a:srgbClr val="E0146B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&gt;</a:t>
            </a:r>
          </a:p>
        </p:txBody>
      </p:sp>
      <p:sp>
        <p:nvSpPr>
          <p:cNvPr id="31" name="Right Brace 30">
            <a:extLst>
              <a:ext uri="{FF2B5EF4-FFF2-40B4-BE49-F238E27FC236}">
                <a16:creationId xmlns:a16="http://schemas.microsoft.com/office/drawing/2014/main" id="{0F5BB837-F039-4F50-8802-739E8597D1F7}"/>
              </a:ext>
            </a:extLst>
          </p:cNvPr>
          <p:cNvSpPr/>
          <p:nvPr/>
        </p:nvSpPr>
        <p:spPr>
          <a:xfrm rot="5400000">
            <a:off x="4672014" y="2443164"/>
            <a:ext cx="423860" cy="1300162"/>
          </a:xfrm>
          <a:prstGeom prst="rightBrace">
            <a:avLst>
              <a:gd name="adj1" fmla="val 29872"/>
              <a:gd name="adj2" fmla="val 50000"/>
            </a:avLst>
          </a:prstGeom>
          <a:ln w="38100">
            <a:solidFill>
              <a:srgbClr val="E0146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4FD64B0-ECEA-4D00-9562-3DCB5E7A5630}"/>
              </a:ext>
            </a:extLst>
          </p:cNvPr>
          <p:cNvSpPr txBox="1"/>
          <p:nvPr/>
        </p:nvSpPr>
        <p:spPr>
          <a:xfrm>
            <a:off x="4152899" y="3228975"/>
            <a:ext cx="20097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1 000</a:t>
            </a:r>
          </a:p>
        </p:txBody>
      </p:sp>
      <p:sp>
        <p:nvSpPr>
          <p:cNvPr id="33" name="Right Brace 32">
            <a:extLst>
              <a:ext uri="{FF2B5EF4-FFF2-40B4-BE49-F238E27FC236}">
                <a16:creationId xmlns:a16="http://schemas.microsoft.com/office/drawing/2014/main" id="{2569D94E-05AF-41F7-81A5-AD4885864874}"/>
              </a:ext>
            </a:extLst>
          </p:cNvPr>
          <p:cNvSpPr/>
          <p:nvPr/>
        </p:nvSpPr>
        <p:spPr>
          <a:xfrm rot="5400000">
            <a:off x="7091364" y="2424114"/>
            <a:ext cx="423860" cy="1300162"/>
          </a:xfrm>
          <a:prstGeom prst="rightBrace">
            <a:avLst>
              <a:gd name="adj1" fmla="val 29872"/>
              <a:gd name="adj2" fmla="val 50000"/>
            </a:avLst>
          </a:prstGeom>
          <a:ln w="38100">
            <a:solidFill>
              <a:srgbClr val="E0146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BF95D0E-1C28-4619-8D29-1CB9F2BE464B}"/>
              </a:ext>
            </a:extLst>
          </p:cNvPr>
          <p:cNvSpPr txBox="1"/>
          <p:nvPr/>
        </p:nvSpPr>
        <p:spPr>
          <a:xfrm>
            <a:off x="6572249" y="3209925"/>
            <a:ext cx="20097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1 000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047DE422-FE6B-4465-BB88-5863C441CEB1}"/>
              </a:ext>
            </a:extLst>
          </p:cNvPr>
          <p:cNvSpPr/>
          <p:nvPr/>
        </p:nvSpPr>
        <p:spPr>
          <a:xfrm>
            <a:off x="5772150" y="2419350"/>
            <a:ext cx="647700" cy="542925"/>
          </a:xfrm>
          <a:prstGeom prst="rect">
            <a:avLst/>
          </a:prstGeom>
          <a:ln w="38100">
            <a:solidFill>
              <a:srgbClr val="E0146B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=</a:t>
            </a:r>
          </a:p>
        </p:txBody>
      </p:sp>
      <p:sp>
        <p:nvSpPr>
          <p:cNvPr id="36" name="Right Brace 35">
            <a:extLst>
              <a:ext uri="{FF2B5EF4-FFF2-40B4-BE49-F238E27FC236}">
                <a16:creationId xmlns:a16="http://schemas.microsoft.com/office/drawing/2014/main" id="{7856B859-A549-4426-A705-68AFDF026A28}"/>
              </a:ext>
            </a:extLst>
          </p:cNvPr>
          <p:cNvSpPr/>
          <p:nvPr/>
        </p:nvSpPr>
        <p:spPr>
          <a:xfrm rot="5400000">
            <a:off x="4624389" y="4071939"/>
            <a:ext cx="423860" cy="1300162"/>
          </a:xfrm>
          <a:prstGeom prst="rightBrace">
            <a:avLst>
              <a:gd name="adj1" fmla="val 29872"/>
              <a:gd name="adj2" fmla="val 50000"/>
            </a:avLst>
          </a:prstGeom>
          <a:ln w="38100">
            <a:solidFill>
              <a:srgbClr val="E0146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02AC8EB4-2563-49A7-80C8-3D18531CB590}"/>
              </a:ext>
            </a:extLst>
          </p:cNvPr>
          <p:cNvSpPr txBox="1"/>
          <p:nvPr/>
        </p:nvSpPr>
        <p:spPr>
          <a:xfrm>
            <a:off x="4190999" y="4914900"/>
            <a:ext cx="20097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750</a:t>
            </a:r>
          </a:p>
        </p:txBody>
      </p:sp>
      <p:sp>
        <p:nvSpPr>
          <p:cNvPr id="38" name="Right Brace 37">
            <a:extLst>
              <a:ext uri="{FF2B5EF4-FFF2-40B4-BE49-F238E27FC236}">
                <a16:creationId xmlns:a16="http://schemas.microsoft.com/office/drawing/2014/main" id="{6F1A9B1D-153C-4890-9591-C810D232102E}"/>
              </a:ext>
            </a:extLst>
          </p:cNvPr>
          <p:cNvSpPr/>
          <p:nvPr/>
        </p:nvSpPr>
        <p:spPr>
          <a:xfrm rot="5400000">
            <a:off x="7129464" y="4110039"/>
            <a:ext cx="423860" cy="1300162"/>
          </a:xfrm>
          <a:prstGeom prst="rightBrace">
            <a:avLst>
              <a:gd name="adj1" fmla="val 29872"/>
              <a:gd name="adj2" fmla="val 50000"/>
            </a:avLst>
          </a:prstGeom>
          <a:ln w="38100">
            <a:solidFill>
              <a:srgbClr val="E0146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2C11D50-CC15-4EA9-9CBE-C7A63A2651BD}"/>
              </a:ext>
            </a:extLst>
          </p:cNvPr>
          <p:cNvSpPr txBox="1"/>
          <p:nvPr/>
        </p:nvSpPr>
        <p:spPr>
          <a:xfrm>
            <a:off x="6934200" y="4895850"/>
            <a:ext cx="16859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800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E365DC36-66DC-4B64-87E3-98360EFEEFF3}"/>
              </a:ext>
            </a:extLst>
          </p:cNvPr>
          <p:cNvSpPr/>
          <p:nvPr/>
        </p:nvSpPr>
        <p:spPr>
          <a:xfrm>
            <a:off x="5715000" y="4038600"/>
            <a:ext cx="647700" cy="542925"/>
          </a:xfrm>
          <a:prstGeom prst="rect">
            <a:avLst/>
          </a:prstGeom>
          <a:ln w="38100">
            <a:solidFill>
              <a:srgbClr val="E0146B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&lt;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40A19A2-87FE-4803-9646-2F33748435BB}"/>
              </a:ext>
            </a:extLst>
          </p:cNvPr>
          <p:cNvSpPr txBox="1"/>
          <p:nvPr/>
        </p:nvSpPr>
        <p:spPr>
          <a:xfrm>
            <a:off x="7808289" y="199520"/>
            <a:ext cx="3776322" cy="890171"/>
          </a:xfrm>
          <a:prstGeom prst="cloud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noProof="0" dirty="0" err="1">
                <a:solidFill>
                  <a:prstClr val="black"/>
                </a:solidFill>
                <a:latin typeface="Calibri" panose="020F0502020204030204"/>
              </a:rPr>
              <a:t>Làm</a:t>
            </a:r>
            <a:r>
              <a:rPr lang="en-US" sz="3200" b="1" noProof="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b="1" noProof="0" dirty="0" err="1">
                <a:solidFill>
                  <a:prstClr val="black"/>
                </a:solidFill>
                <a:latin typeface="Calibri" panose="020F0502020204030204"/>
              </a:rPr>
              <a:t>vào</a:t>
            </a:r>
            <a:r>
              <a:rPr lang="en-US" sz="3200" b="1" noProof="0" dirty="0">
                <a:solidFill>
                  <a:prstClr val="black"/>
                </a:solidFill>
                <a:latin typeface="Calibri" panose="020F0502020204030204"/>
              </a:rPr>
              <a:t> SGK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DD51942-E21F-AF1E-1E8A-ACC6B8F645EB}"/>
              </a:ext>
            </a:extLst>
          </p:cNvPr>
          <p:cNvSpPr/>
          <p:nvPr/>
        </p:nvSpPr>
        <p:spPr>
          <a:xfrm>
            <a:off x="-1572126" y="201655"/>
            <a:ext cx="1454533" cy="1459831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090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  <p:bldP spid="30" grpId="0" animBg="1"/>
      <p:bldP spid="31" grpId="0" animBg="1"/>
      <p:bldP spid="32" grpId="0"/>
      <p:bldP spid="33" grpId="0" animBg="1"/>
      <p:bldP spid="34" grpId="0"/>
      <p:bldP spid="35" grpId="0" animBg="1"/>
      <p:bldP spid="36" grpId="0" animBg="1"/>
      <p:bldP spid="37" grpId="0"/>
      <p:bldP spid="38" grpId="0" animBg="1"/>
      <p:bldP spid="39" grpId="0"/>
      <p:bldP spid="40" grpId="0" animBg="1"/>
      <p:bldP spid="2" grpId="0" animBg="1"/>
      <p:bldP spid="2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9EF9E3F-FF8D-702C-35AD-1EC72115783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6" name="Rectangle: Rounded Corners 125">
            <a:extLst>
              <a:ext uri="{FF2B5EF4-FFF2-40B4-BE49-F238E27FC236}">
                <a16:creationId xmlns:a16="http://schemas.microsoft.com/office/drawing/2014/main" id="{F05672D2-7050-550E-BC6C-77282C240083}"/>
              </a:ext>
            </a:extLst>
          </p:cNvPr>
          <p:cNvSpPr/>
          <p:nvPr/>
        </p:nvSpPr>
        <p:spPr>
          <a:xfrm>
            <a:off x="329380" y="203360"/>
            <a:ext cx="11533239" cy="6451279"/>
          </a:xfrm>
          <a:prstGeom prst="roundRect">
            <a:avLst>
              <a:gd name="adj" fmla="val 9491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4133A239-9062-32DD-1227-667226A55831}"/>
              </a:ext>
            </a:extLst>
          </p:cNvPr>
          <p:cNvSpPr/>
          <p:nvPr/>
        </p:nvSpPr>
        <p:spPr>
          <a:xfrm>
            <a:off x="605884" y="37592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7741893-F424-9620-6A14-3D87DE5F72C6}"/>
              </a:ext>
            </a:extLst>
          </p:cNvPr>
          <p:cNvSpPr txBox="1"/>
          <p:nvPr/>
        </p:nvSpPr>
        <p:spPr>
          <a:xfrm>
            <a:off x="1219200" y="375920"/>
            <a:ext cx="8115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2BF9699-FCE7-4E1F-8362-75C28DB7EC47}"/>
              </a:ext>
            </a:extLst>
          </p:cNvPr>
          <p:cNvSpPr txBox="1"/>
          <p:nvPr/>
        </p:nvSpPr>
        <p:spPr>
          <a:xfrm>
            <a:off x="1028700" y="952500"/>
            <a:ext cx="106299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 ba vệ tinh bay quanh một thiên thể. Vệ tinh B bay một vòng được 1527 km, dài gấp 3 lần một vòng của vệ tinh A. Vậy vệ tinh A bay một vòng được 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km.</a:t>
            </a:r>
          </a:p>
          <a:p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Vệ tinh C bay một vòng dài gấp 4 lần một vòng của vệ tinh A. Vậy vệ tinh C bay một vòng được 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km.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796E6C8-7124-4392-8701-2A880DCB37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05775" y="2926609"/>
            <a:ext cx="3124200" cy="339322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FFF8272-A457-BC00-3C4F-E45040100EB4}"/>
              </a:ext>
            </a:extLst>
          </p:cNvPr>
          <p:cNvSpPr txBox="1"/>
          <p:nvPr/>
        </p:nvSpPr>
        <p:spPr>
          <a:xfrm>
            <a:off x="8206407" y="-39351"/>
            <a:ext cx="3452193" cy="890171"/>
          </a:xfrm>
          <a:prstGeom prst="cloud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noProof="0" dirty="0" err="1">
                <a:solidFill>
                  <a:prstClr val="black"/>
                </a:solidFill>
                <a:latin typeface="Calibri" panose="020F0502020204030204"/>
              </a:rPr>
              <a:t>Làm</a:t>
            </a:r>
            <a:r>
              <a:rPr lang="en-US" sz="3200" b="1" noProof="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b="1" noProof="0" dirty="0" err="1">
                <a:solidFill>
                  <a:prstClr val="black"/>
                </a:solidFill>
                <a:latin typeface="Calibri" panose="020F0502020204030204"/>
              </a:rPr>
              <a:t>vào</a:t>
            </a:r>
            <a:r>
              <a:rPr lang="en-US" sz="3200" b="1" noProof="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b="1" noProof="0" dirty="0" err="1">
                <a:solidFill>
                  <a:prstClr val="black"/>
                </a:solidFill>
                <a:latin typeface="Calibri" panose="020F0502020204030204"/>
              </a:rPr>
              <a:t>vở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0F26101-55FE-0AF2-AA8B-E1C8F384F932}"/>
              </a:ext>
            </a:extLst>
          </p:cNvPr>
          <p:cNvSpPr/>
          <p:nvPr/>
        </p:nvSpPr>
        <p:spPr>
          <a:xfrm>
            <a:off x="-1572126" y="201655"/>
            <a:ext cx="1454533" cy="1459831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3805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2" grpId="0"/>
      <p:bldP spid="4" grpId="0" animBg="1"/>
      <p:bldP spid="4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9EF9E3F-FF8D-702C-35AD-1EC72115783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6" name="Rectangle: Rounded Corners 125">
            <a:extLst>
              <a:ext uri="{FF2B5EF4-FFF2-40B4-BE49-F238E27FC236}">
                <a16:creationId xmlns:a16="http://schemas.microsoft.com/office/drawing/2014/main" id="{F05672D2-7050-550E-BC6C-77282C240083}"/>
              </a:ext>
            </a:extLst>
          </p:cNvPr>
          <p:cNvSpPr/>
          <p:nvPr/>
        </p:nvSpPr>
        <p:spPr>
          <a:xfrm>
            <a:off x="329380" y="203360"/>
            <a:ext cx="11533239" cy="6451279"/>
          </a:xfrm>
          <a:prstGeom prst="roundRect">
            <a:avLst>
              <a:gd name="adj" fmla="val 9491"/>
            </a:avLst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05C96EC9-5384-49A4-AF58-31FCE8D1919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844" b="97500" l="10000" r="790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675" t="1160" r="26385" b="888"/>
          <a:stretch/>
        </p:blipFill>
        <p:spPr>
          <a:xfrm>
            <a:off x="203200" y="2109403"/>
            <a:ext cx="2665296" cy="4751943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D4E58F6B-96FA-4019-BDFF-34BE118CB4B7}"/>
              </a:ext>
            </a:extLst>
          </p:cNvPr>
          <p:cNvGrpSpPr/>
          <p:nvPr/>
        </p:nvGrpSpPr>
        <p:grpSpPr>
          <a:xfrm>
            <a:off x="2523484" y="944926"/>
            <a:ext cx="8828225" cy="4803992"/>
            <a:chOff x="2515017" y="2713407"/>
            <a:chExt cx="8843546" cy="4099725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A6C19643-5A5E-4AEB-B7E8-E90F831AF6F3}"/>
                </a:ext>
              </a:extLst>
            </p:cNvPr>
            <p:cNvGrpSpPr/>
            <p:nvPr/>
          </p:nvGrpSpPr>
          <p:grpSpPr>
            <a:xfrm>
              <a:off x="2938668" y="2832186"/>
              <a:ext cx="8419895" cy="3821134"/>
              <a:chOff x="3260330" y="2736116"/>
              <a:chExt cx="8159953" cy="3630910"/>
            </a:xfrm>
          </p:grpSpPr>
          <p:sp>
            <p:nvSpPr>
              <p:cNvPr id="23" name="Cloud 11">
                <a:extLst>
                  <a:ext uri="{FF2B5EF4-FFF2-40B4-BE49-F238E27FC236}">
                    <a16:creationId xmlns:a16="http://schemas.microsoft.com/office/drawing/2014/main" id="{CFE328C0-7239-42D9-ADEF-7B345DE77833}"/>
                  </a:ext>
                </a:extLst>
              </p:cNvPr>
              <p:cNvSpPr/>
              <p:nvPr/>
            </p:nvSpPr>
            <p:spPr>
              <a:xfrm>
                <a:off x="3480822" y="2823726"/>
                <a:ext cx="7939461" cy="3543300"/>
              </a:xfrm>
              <a:prstGeom prst="wedgeEllipseCallout">
                <a:avLst/>
              </a:prstGeom>
              <a:solidFill>
                <a:srgbClr val="43A7EC"/>
              </a:solidFill>
              <a:ln w="28575">
                <a:solidFill>
                  <a:srgbClr val="43A7EC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8900"/>
                <a:endParaRPr lang="en-GB" sz="2400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24" name="Cloud 3">
                <a:extLst>
                  <a:ext uri="{FF2B5EF4-FFF2-40B4-BE49-F238E27FC236}">
                    <a16:creationId xmlns:a16="http://schemas.microsoft.com/office/drawing/2014/main" id="{CBEEF5C8-78A4-484F-848C-ACB9D353C202}"/>
                  </a:ext>
                </a:extLst>
              </p:cNvPr>
              <p:cNvSpPr/>
              <p:nvPr/>
            </p:nvSpPr>
            <p:spPr>
              <a:xfrm>
                <a:off x="3260330" y="2736116"/>
                <a:ext cx="7949753" cy="3544858"/>
              </a:xfrm>
              <a:prstGeom prst="wedgeEllipseCallout">
                <a:avLst/>
              </a:prstGeom>
              <a:solidFill>
                <a:schemeClr val="bg1"/>
              </a:solidFill>
              <a:ln w="28575"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8900"/>
                <a:endParaRPr lang="en-GB" sz="2400">
                  <a:solidFill>
                    <a:prstClr val="white"/>
                  </a:solidFill>
                  <a:latin typeface="Arial"/>
                </a:endParaRPr>
              </a:p>
            </p:txBody>
          </p:sp>
        </p:grpSp>
        <p:sp>
          <p:nvSpPr>
            <p:cNvPr id="22" name="Rectangle 10">
              <a:extLst>
                <a:ext uri="{FF2B5EF4-FFF2-40B4-BE49-F238E27FC236}">
                  <a16:creationId xmlns:a16="http://schemas.microsoft.com/office/drawing/2014/main" id="{2E700D0C-F4D6-443C-9E41-CD098FD11279}"/>
                </a:ext>
              </a:extLst>
            </p:cNvPr>
            <p:cNvSpPr/>
            <p:nvPr/>
          </p:nvSpPr>
          <p:spPr>
            <a:xfrm>
              <a:off x="2515017" y="2713407"/>
              <a:ext cx="8608145" cy="4099725"/>
            </a:xfrm>
            <a:prstGeom prst="wedgeEllipseCallout">
              <a:avLst/>
            </a:prstGeom>
          </p:spPr>
          <p:txBody>
            <a:bodyPr wrap="square">
              <a:spAutoFit/>
            </a:bodyPr>
            <a:lstStyle/>
            <a:p>
              <a:pPr marL="609585" indent="-609585" algn="just" defTabSz="1218900">
                <a:buFontTx/>
                <a:buChar char="-"/>
              </a:pPr>
              <a:r>
                <a:rPr lang="vi-VN" sz="3600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Bước 1: </a:t>
              </a:r>
              <a:r>
                <a:rPr lang="en-US" sz="3600" b="1" i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Tính</a:t>
              </a:r>
              <a:r>
                <a:rPr lang="en-US" sz="3600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i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vệ</a:t>
              </a:r>
              <a:r>
                <a:rPr lang="en-US" sz="3600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i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tinh</a:t>
              </a:r>
              <a:r>
                <a:rPr lang="en-US" sz="3600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A bay </a:t>
              </a:r>
              <a:r>
                <a:rPr lang="en-US" sz="3600" b="1" i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en-US" sz="3600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i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vòng</a:t>
              </a:r>
              <a:r>
                <a:rPr lang="en-US" sz="3600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i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được</a:t>
              </a:r>
              <a:r>
                <a:rPr lang="en-US" sz="3600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bao </a:t>
              </a:r>
              <a:r>
                <a:rPr lang="en-US" sz="3600" b="1" i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nhiêu</a:t>
              </a:r>
              <a:r>
                <a:rPr lang="en-US" sz="3600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km.</a:t>
              </a:r>
              <a:endParaRPr lang="vi-VN" sz="3600" b="1" i="1" dirty="0">
                <a:solidFill>
                  <a:srgbClr val="70AD47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marL="609585" indent="-609585" algn="just" defTabSz="1218900">
                <a:buFontTx/>
                <a:buChar char="-"/>
              </a:pPr>
              <a:r>
                <a:rPr lang="vi-VN" sz="3600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Bước 2: </a:t>
              </a:r>
              <a:r>
                <a:rPr lang="en-US" sz="3600" b="1" i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Tính</a:t>
              </a:r>
              <a:r>
                <a:rPr lang="en-US" sz="3600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i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vệ</a:t>
              </a:r>
              <a:r>
                <a:rPr lang="en-US" sz="3600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i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tinh</a:t>
              </a:r>
              <a:r>
                <a:rPr lang="en-US" sz="3600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C bay </a:t>
              </a:r>
              <a:r>
                <a:rPr lang="en-US" sz="3600" b="1" i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en-US" sz="3600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i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vòng</a:t>
              </a:r>
              <a:r>
                <a:rPr lang="en-US" sz="3600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i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được</a:t>
              </a:r>
              <a:r>
                <a:rPr lang="en-US" sz="3600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bao </a:t>
              </a:r>
              <a:r>
                <a:rPr lang="en-US" sz="3600" b="1" i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nhiêu</a:t>
              </a:r>
              <a:r>
                <a:rPr lang="en-US" sz="3600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km.</a:t>
              </a:r>
              <a:endParaRPr lang="vi-VN" sz="3600" b="1" i="1" dirty="0">
                <a:solidFill>
                  <a:srgbClr val="70AD47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5AA996A8-9B71-0D88-9035-593ADC6A7B0C}"/>
              </a:ext>
            </a:extLst>
          </p:cNvPr>
          <p:cNvSpPr/>
          <p:nvPr/>
        </p:nvSpPr>
        <p:spPr>
          <a:xfrm>
            <a:off x="-1572126" y="201655"/>
            <a:ext cx="1454533" cy="1459831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3750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9EF9E3F-FF8D-702C-35AD-1EC72115783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6" name="Rectangle: Rounded Corners 125">
            <a:extLst>
              <a:ext uri="{FF2B5EF4-FFF2-40B4-BE49-F238E27FC236}">
                <a16:creationId xmlns:a16="http://schemas.microsoft.com/office/drawing/2014/main" id="{F05672D2-7050-550E-BC6C-77282C240083}"/>
              </a:ext>
            </a:extLst>
          </p:cNvPr>
          <p:cNvSpPr/>
          <p:nvPr/>
        </p:nvSpPr>
        <p:spPr>
          <a:xfrm>
            <a:off x="329380" y="203360"/>
            <a:ext cx="11533239" cy="6451279"/>
          </a:xfrm>
          <a:prstGeom prst="roundRect">
            <a:avLst>
              <a:gd name="adj" fmla="val 9491"/>
            </a:avLst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52D3967-9BB9-4DC4-9C1F-4B954A0B0C6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844" b="97500" l="10000" r="790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675" t="1160" r="26385" b="888"/>
          <a:stretch/>
        </p:blipFill>
        <p:spPr>
          <a:xfrm>
            <a:off x="203200" y="2109403"/>
            <a:ext cx="2665296" cy="4751943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B0376F3D-E056-452E-A681-429FA33E14FE}"/>
              </a:ext>
            </a:extLst>
          </p:cNvPr>
          <p:cNvGrpSpPr/>
          <p:nvPr/>
        </p:nvGrpSpPr>
        <p:grpSpPr>
          <a:xfrm>
            <a:off x="2549525" y="1311050"/>
            <a:ext cx="9245600" cy="3743551"/>
            <a:chOff x="2529237" y="2779523"/>
            <a:chExt cx="8711880" cy="3866281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B104D275-C73E-4934-9602-5AB916B7B059}"/>
                </a:ext>
              </a:extLst>
            </p:cNvPr>
            <p:cNvGrpSpPr/>
            <p:nvPr/>
          </p:nvGrpSpPr>
          <p:grpSpPr>
            <a:xfrm>
              <a:off x="2684226" y="2779523"/>
              <a:ext cx="8383954" cy="3866281"/>
              <a:chOff x="3013743" y="2686074"/>
              <a:chExt cx="8125122" cy="3673809"/>
            </a:xfrm>
          </p:grpSpPr>
          <p:sp>
            <p:nvSpPr>
              <p:cNvPr id="13" name="Cloud 11">
                <a:extLst>
                  <a:ext uri="{FF2B5EF4-FFF2-40B4-BE49-F238E27FC236}">
                    <a16:creationId xmlns:a16="http://schemas.microsoft.com/office/drawing/2014/main" id="{F0D17749-F404-4551-918D-77B547DEDB8D}"/>
                  </a:ext>
                </a:extLst>
              </p:cNvPr>
              <p:cNvSpPr/>
              <p:nvPr/>
            </p:nvSpPr>
            <p:spPr>
              <a:xfrm>
                <a:off x="3199403" y="2816583"/>
                <a:ext cx="7939462" cy="3543300"/>
              </a:xfrm>
              <a:prstGeom prst="wedgeRoundRectCallout">
                <a:avLst/>
              </a:prstGeom>
              <a:solidFill>
                <a:srgbClr val="43A7EC"/>
              </a:solidFill>
              <a:ln w="28575" cap="flat" cmpd="sng" algn="ctr">
                <a:solidFill>
                  <a:srgbClr val="43A7EC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89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4" name="Cloud 3">
                <a:extLst>
                  <a:ext uri="{FF2B5EF4-FFF2-40B4-BE49-F238E27FC236}">
                    <a16:creationId xmlns:a16="http://schemas.microsoft.com/office/drawing/2014/main" id="{3E48574A-432E-43E5-B765-6E7F6B07299D}"/>
                  </a:ext>
                </a:extLst>
              </p:cNvPr>
              <p:cNvSpPr/>
              <p:nvPr/>
            </p:nvSpPr>
            <p:spPr>
              <a:xfrm>
                <a:off x="3013743" y="2686074"/>
                <a:ext cx="8125122" cy="3544858"/>
              </a:xfrm>
              <a:prstGeom prst="wedgeRoundRectCallout">
                <a:avLst/>
              </a:prstGeom>
              <a:solidFill>
                <a:sysClr val="window" lastClr="FFFFFF"/>
              </a:solidFill>
              <a:ln w="28575" cap="flat" cmpd="sng" algn="ctr">
                <a:solidFill>
                  <a:srgbClr val="4472C4">
                    <a:shade val="50000"/>
                  </a:srgbClr>
                </a:solidFill>
                <a:prstDash val="dash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89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67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A852248B-E0FC-4C1B-A057-535AB87A36EA}"/>
                </a:ext>
              </a:extLst>
            </p:cNvPr>
            <p:cNvSpPr/>
            <p:nvPr/>
          </p:nvSpPr>
          <p:spPr>
            <a:xfrm>
              <a:off x="2529237" y="3084710"/>
              <a:ext cx="8711880" cy="3551992"/>
            </a:xfrm>
            <a:prstGeom prst="wedgeRoundRectCallou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12189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sng" strike="noStrike" kern="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Bài</a:t>
              </a:r>
              <a:r>
                <a:rPr kumimoji="0" lang="en-US" sz="2800" b="1" i="0" u="sng" strike="noStrike" kern="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1" i="0" u="sng" strike="noStrike" kern="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giải</a:t>
              </a:r>
              <a:r>
                <a:rPr kumimoji="0" lang="en-US" sz="2800" b="1" i="0" u="sng" strike="noStrike" kern="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:</a:t>
              </a:r>
            </a:p>
            <a:p>
              <a:pPr marL="0" marR="0" lvl="0" indent="0" algn="ctr" defTabSz="12189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Vệ tinh A bay 1 vòng được số km là: </a:t>
              </a:r>
            </a:p>
            <a:p>
              <a:pPr marL="0" marR="0" lvl="0" indent="0" algn="ctr" defTabSz="12189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1527 : 3 = 509 (km)</a:t>
              </a:r>
            </a:p>
            <a:p>
              <a:pPr marL="0" marR="0" lvl="0" indent="0" algn="ctr" defTabSz="12189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Vệ tinh C bay 1 vòng được số km là:</a:t>
              </a:r>
            </a:p>
            <a:p>
              <a:pPr marL="0" marR="0" lvl="0" indent="0" algn="ctr" defTabSz="12189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509 x 4 = 2036 (km)</a:t>
              </a:r>
            </a:p>
            <a:p>
              <a:pPr marL="0" marR="0" lvl="0" indent="0" algn="ctr" defTabSz="12189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Đáp số: Vệ tinh A: 509 km;</a:t>
              </a:r>
              <a:endPara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marL="0" marR="0" lvl="0" indent="0" algn="ctr" defTabSz="12189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 kern="0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                 </a:t>
              </a:r>
              <a:r>
                <a:rPr kumimoji="0" lang="vi-VN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Vệ tinh C: 2036 km</a:t>
              </a: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34A69853-0457-134B-5A80-FB2E344E3DBC}"/>
              </a:ext>
            </a:extLst>
          </p:cNvPr>
          <p:cNvSpPr/>
          <p:nvPr/>
        </p:nvSpPr>
        <p:spPr>
          <a:xfrm>
            <a:off x="-1572126" y="201655"/>
            <a:ext cx="1454533" cy="1459831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7834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</TotalTime>
  <Words>354</Words>
  <Application>Microsoft Office PowerPoint</Application>
  <PresentationFormat>Widescreen</PresentationFormat>
  <Paragraphs>101</Paragraphs>
  <Slides>12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19" baseType="lpstr">
      <vt:lpstr>Arial</vt:lpstr>
      <vt:lpstr>Calibri</vt:lpstr>
      <vt:lpstr>Calibri Light</vt:lpstr>
      <vt:lpstr>Cambria</vt:lpstr>
      <vt:lpstr>Tahoma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Administrator</cp:lastModifiedBy>
  <cp:revision>47</cp:revision>
  <dcterms:created xsi:type="dcterms:W3CDTF">2022-11-23T06:34:09Z</dcterms:created>
  <dcterms:modified xsi:type="dcterms:W3CDTF">2025-03-19T09:29:08Z</dcterms:modified>
</cp:coreProperties>
</file>