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7" r:id="rId4"/>
    <p:sldMasterId id="2147483777" r:id="rId5"/>
  </p:sldMasterIdLst>
  <p:notesMasterIdLst>
    <p:notesMasterId r:id="rId35"/>
  </p:notesMasterIdLst>
  <p:sldIdLst>
    <p:sldId id="264" r:id="rId6"/>
    <p:sldId id="498" r:id="rId7"/>
    <p:sldId id="396" r:id="rId8"/>
    <p:sldId id="410" r:id="rId9"/>
    <p:sldId id="263" r:id="rId10"/>
    <p:sldId id="265" r:id="rId11"/>
    <p:sldId id="493" r:id="rId12"/>
    <p:sldId id="270" r:id="rId13"/>
    <p:sldId id="423" r:id="rId14"/>
    <p:sldId id="320" r:id="rId15"/>
    <p:sldId id="473" r:id="rId16"/>
    <p:sldId id="277" r:id="rId17"/>
    <p:sldId id="499" r:id="rId18"/>
    <p:sldId id="500" r:id="rId19"/>
    <p:sldId id="343" r:id="rId20"/>
    <p:sldId id="501" r:id="rId21"/>
    <p:sldId id="488" r:id="rId22"/>
    <p:sldId id="372" r:id="rId23"/>
    <p:sldId id="284" r:id="rId24"/>
    <p:sldId id="491" r:id="rId25"/>
    <p:sldId id="485" r:id="rId26"/>
    <p:sldId id="287" r:id="rId27"/>
    <p:sldId id="291" r:id="rId28"/>
    <p:sldId id="293" r:id="rId29"/>
    <p:sldId id="502" r:id="rId30"/>
    <p:sldId id="257" r:id="rId31"/>
    <p:sldId id="359" r:id="rId32"/>
    <p:sldId id="332" r:id="rId33"/>
    <p:sldId id="35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216D"/>
    <a:srgbClr val="FFD5D7"/>
    <a:srgbClr val="A2D668"/>
    <a:srgbClr val="117D09"/>
    <a:srgbClr val="B8083E"/>
    <a:srgbClr val="FF9900"/>
    <a:srgbClr val="FF0066"/>
    <a:srgbClr val="F34A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200392782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200392782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200392782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200392782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200392782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200392782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200392782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0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04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1601" y="2274447"/>
            <a:ext cx="7308800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42867" y="4912033"/>
            <a:ext cx="5968000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16566" y="305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2701" y="3412952"/>
            <a:ext cx="669866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41119" y="-711200"/>
            <a:ext cx="3194831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400" y="180352"/>
            <a:ext cx="143080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66800" y="269584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96434" y="383551"/>
            <a:ext cx="383633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33200" y="61474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84601" y="45389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98134" y="3354202"/>
            <a:ext cx="451133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667" y="2435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719822" y="6077375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4151" y="6565919"/>
            <a:ext cx="451133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52201" y="10142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306667" y="1014268"/>
            <a:ext cx="618900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6935" y="58294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54106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4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2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2" y="2709101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3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36577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8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4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6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7500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2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305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7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8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1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4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1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1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4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1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1" y="8393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1" y="657618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3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74184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1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5" y="3712634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8" y="216701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97766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978421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24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98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95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6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45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48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83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29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14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6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5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208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00069" y="687280"/>
            <a:ext cx="1130678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4128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276764" y="4503761"/>
            <a:ext cx="1915236" cy="246524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424814" y="6319543"/>
            <a:ext cx="467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344820" y="69552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304533" y="178345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400069" y="474590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5D8F649-A77A-46B2-8BCB-CC04FF2FD399}"/>
              </a:ext>
            </a:extLst>
          </p:cNvPr>
          <p:cNvSpPr txBox="1"/>
          <p:nvPr/>
        </p:nvSpPr>
        <p:spPr>
          <a:xfrm>
            <a:off x="8289560" y="24820"/>
            <a:ext cx="3616095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1400233" y="1336982"/>
            <a:ext cx="586267" cy="524563"/>
          </a:xfrm>
          <a:prstGeom prst="ellipse">
            <a:avLst/>
          </a:prstGeom>
          <a:solidFill>
            <a:srgbClr val="A2D66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1986500" y="1335081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3130420" y="1335081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hài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4064000" y="36140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rgbClr val="2A216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id="{24DA75B8-D06D-4CA4-8606-A07D1FA3926D}"/>
              </a:ext>
            </a:extLst>
          </p:cNvPr>
          <p:cNvSpPr/>
          <p:nvPr/>
        </p:nvSpPr>
        <p:spPr>
          <a:xfrm>
            <a:off x="1400232" y="2231011"/>
            <a:ext cx="586267" cy="52456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9EE4-289A-4664-B260-462F2D6354BF}"/>
              </a:ext>
            </a:extLst>
          </p:cNvPr>
          <p:cNvSpPr txBox="1"/>
          <p:nvPr/>
        </p:nvSpPr>
        <p:spPr>
          <a:xfrm>
            <a:off x="1986500" y="2124633"/>
            <a:ext cx="569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ECB55-02CA-4C63-9A63-7FAF3D29C81B}"/>
              </a:ext>
            </a:extLst>
          </p:cNvPr>
          <p:cNvSpPr txBox="1"/>
          <p:nvPr/>
        </p:nvSpPr>
        <p:spPr>
          <a:xfrm>
            <a:off x="6876260" y="2078466"/>
            <a:ext cx="356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B03746E7-14FD-4D10-AC84-EA78AE04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00069" y="687280"/>
            <a:ext cx="1130678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4128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276764" y="4503761"/>
            <a:ext cx="1915236" cy="246524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424814" y="6319543"/>
            <a:ext cx="467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344820" y="69552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304533" y="178345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318181" y="474590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56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6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eer standing in a grassy area&#10;&#10;Description automatically generated with medium confidence">
            <a:extLst>
              <a:ext uri="{FF2B5EF4-FFF2-40B4-BE49-F238E27FC236}">
                <a16:creationId xmlns:a16="http://schemas.microsoft.com/office/drawing/2014/main" id="{386C4CC6-9401-4381-8D0C-1637850EF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"/>
          <a:stretch/>
        </p:blipFill>
        <p:spPr>
          <a:xfrm>
            <a:off x="709214" y="134911"/>
            <a:ext cx="5325825" cy="33461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ppy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FE7290D8-778E-43B5-BF40-61D79E539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1" b="12386"/>
          <a:stretch/>
        </p:blipFill>
        <p:spPr>
          <a:xfrm>
            <a:off x="6126480" y="134912"/>
            <a:ext cx="5112595" cy="32593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goat walking on grass&#10;&#10;Description automatically generated with low confidence">
            <a:extLst>
              <a:ext uri="{FF2B5EF4-FFF2-40B4-BE49-F238E27FC236}">
                <a16:creationId xmlns:a16="http://schemas.microsoft.com/office/drawing/2014/main" id="{E78C6242-9232-496B-BB9D-D53A65E4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5275" b="-3"/>
          <a:stretch/>
        </p:blipFill>
        <p:spPr>
          <a:xfrm>
            <a:off x="837756" y="3481106"/>
            <a:ext cx="5227764" cy="2760560"/>
          </a:xfrm>
          <a:prstGeom prst="rect">
            <a:avLst/>
          </a:prstGeom>
        </p:spPr>
      </p:pic>
      <p:pic>
        <p:nvPicPr>
          <p:cNvPr id="9" name="Picture 8" descr="A picture containing tree, outdoor, grass, mammal&#10;&#10;Description automatically generated">
            <a:extLst>
              <a:ext uri="{FF2B5EF4-FFF2-40B4-BE49-F238E27FC236}">
                <a16:creationId xmlns:a16="http://schemas.microsoft.com/office/drawing/2014/main" id="{67F89598-47F4-4FB4-AAFE-7A117FA5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 r="1" b="14315"/>
          <a:stretch/>
        </p:blipFill>
        <p:spPr>
          <a:xfrm>
            <a:off x="6179820" y="3481106"/>
            <a:ext cx="5098224" cy="276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5" y="6251888"/>
            <a:ext cx="69104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244" y="134911"/>
            <a:ext cx="921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75002A-2EA2-4BB8-A183-C3FFAB9E1B95}"/>
              </a:ext>
            </a:extLst>
          </p:cNvPr>
          <p:cNvGrpSpPr/>
          <p:nvPr/>
        </p:nvGrpSpPr>
        <p:grpSpPr>
          <a:xfrm>
            <a:off x="-1" y="4056611"/>
            <a:ext cx="3208713" cy="2868294"/>
            <a:chOff x="723986" y="2997571"/>
            <a:chExt cx="4052282" cy="3438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7EA776-54C1-4918-A0F4-51CFC6F9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86" y="2997571"/>
              <a:ext cx="3362325" cy="34385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3B4717-FAF1-4A9B-8AD2-7A9973FE2DA3}"/>
                </a:ext>
              </a:extLst>
            </p:cNvPr>
            <p:cNvSpPr/>
            <p:nvPr/>
          </p:nvSpPr>
          <p:spPr>
            <a:xfrm>
              <a:off x="3524598" y="2997571"/>
              <a:ext cx="1251670" cy="2313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786166" y="340393"/>
            <a:ext cx="1011287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274C-629F-442B-A1B5-CA6860F0ED71}"/>
              </a:ext>
            </a:extLst>
          </p:cNvPr>
          <p:cNvSpPr txBox="1"/>
          <p:nvPr/>
        </p:nvSpPr>
        <p:spPr>
          <a:xfrm>
            <a:off x="539646" y="1187040"/>
            <a:ext cx="11284305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8B796-3DD5-49C3-AE59-F0CAE7BEAF96}"/>
              </a:ext>
            </a:extLst>
          </p:cNvPr>
          <p:cNvSpPr txBox="1"/>
          <p:nvPr/>
        </p:nvSpPr>
        <p:spPr>
          <a:xfrm>
            <a:off x="539646" y="3624207"/>
            <a:ext cx="11284305" cy="66298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8778240" y="4644658"/>
            <a:ext cx="3413760" cy="2278005"/>
            <a:chOff x="8279476" y="4223603"/>
            <a:chExt cx="3712414" cy="260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4662251"/>
            <a:ext cx="7515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5394032"/>
            <a:ext cx="7515886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……………………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54463" y="294735"/>
            <a:ext cx="1131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18ADA-C1EA-4D4F-803C-263EDCC0370B}"/>
              </a:ext>
            </a:extLst>
          </p:cNvPr>
          <p:cNvSpPr/>
          <p:nvPr/>
        </p:nvSpPr>
        <p:spPr>
          <a:xfrm>
            <a:off x="1673853" y="4461789"/>
            <a:ext cx="8148550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734B20-10E6-4B98-934E-51AE47A79FD9}"/>
              </a:ext>
            </a:extLst>
          </p:cNvPr>
          <p:cNvSpPr/>
          <p:nvPr/>
        </p:nvSpPr>
        <p:spPr>
          <a:xfrm>
            <a:off x="1673852" y="3124167"/>
            <a:ext cx="921486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2F1AC29-4396-419A-8FBA-64175093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26" y="325974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788F18-CC5F-4219-B34B-25CEFAB643D8}"/>
              </a:ext>
            </a:extLst>
          </p:cNvPr>
          <p:cNvSpPr/>
          <p:nvPr/>
        </p:nvSpPr>
        <p:spPr>
          <a:xfrm>
            <a:off x="1673852" y="1926666"/>
            <a:ext cx="817345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947139E-D7A5-4402-8420-39F24534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48" y="2138636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2983E-73A7-486F-BAE4-2E4FE0348D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78" y="4669023"/>
            <a:ext cx="576229" cy="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642830" y="177101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mã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(84)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01163-C9DF-45F6-9841-3E7C6A6A7DA9}"/>
              </a:ext>
            </a:extLst>
          </p:cNvPr>
          <p:cNvSpPr txBox="1"/>
          <p:nvPr/>
        </p:nvSpPr>
        <p:spPr>
          <a:xfrm>
            <a:off x="524657" y="251259"/>
            <a:ext cx="11272603" cy="501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10313232" y="4955847"/>
            <a:ext cx="1743855" cy="1899453"/>
            <a:chOff x="8279476" y="4223603"/>
            <a:chExt cx="3712414" cy="2602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6859" y="5262054"/>
            <a:ext cx="1778713" cy="159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7" y="5167876"/>
            <a:ext cx="1269282" cy="15851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80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1020787" y="216104"/>
            <a:ext cx="1095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449705" y="4163428"/>
            <a:ext cx="11332564" cy="1787666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5D91D-DEC4-467B-B144-DCD1F6639F63}"/>
              </a:ext>
            </a:extLst>
          </p:cNvPr>
          <p:cNvSpPr txBox="1"/>
          <p:nvPr/>
        </p:nvSpPr>
        <p:spPr>
          <a:xfrm>
            <a:off x="524655" y="979790"/>
            <a:ext cx="11257614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923355" y="373197"/>
            <a:ext cx="997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1405D-B250-4A82-AC29-530EF168CB51}"/>
              </a:ext>
            </a:extLst>
          </p:cNvPr>
          <p:cNvSpPr txBox="1"/>
          <p:nvPr/>
        </p:nvSpPr>
        <p:spPr>
          <a:xfrm>
            <a:off x="704537" y="1369819"/>
            <a:ext cx="11222516" cy="177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Khi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8FE58-E6D3-4692-9015-788F4671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20" y="4771505"/>
            <a:ext cx="1999740" cy="196403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6A1B9-21EE-4174-995E-B20F5062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1" y="3292536"/>
            <a:ext cx="2978407" cy="313387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8A91E2-022F-408B-9BC4-617FBBD9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04" y="4919132"/>
            <a:ext cx="1867468" cy="175359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372" y="3155684"/>
            <a:ext cx="1841048" cy="2299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13" y="4151834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5" y="4236911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993540" y="798744"/>
            <a:ext cx="8809577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7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79283"/>
            <a:ext cx="11171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0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lịch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tuổi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EB7381-6D3F-4210-B6FB-E293B2487034}"/>
              </a:ext>
            </a:extLst>
          </p:cNvPr>
          <p:cNvSpPr txBox="1"/>
          <p:nvPr/>
        </p:nvSpPr>
        <p:spPr>
          <a:xfrm>
            <a:off x="788385" y="814859"/>
            <a:ext cx="1105384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165100" indent="-165100"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165100" indent="-165100"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96988"/>
            <a:ext cx="107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B5DF4A-6112-43CF-AAB7-18815F734742}"/>
              </a:ext>
            </a:extLst>
          </p:cNvPr>
          <p:cNvSpPr txBox="1"/>
          <p:nvPr/>
        </p:nvSpPr>
        <p:spPr>
          <a:xfrm>
            <a:off x="968807" y="1780038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3C7E1-DCEE-498B-B2D7-C4FAC5B0E43B}"/>
              </a:ext>
            </a:extLst>
          </p:cNvPr>
          <p:cNvSpPr txBox="1"/>
          <p:nvPr/>
        </p:nvSpPr>
        <p:spPr>
          <a:xfrm>
            <a:off x="968807" y="2990957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ABD74-990B-4F9A-BC9A-B5A7B844A006}"/>
              </a:ext>
            </a:extLst>
          </p:cNvPr>
          <p:cNvSpPr txBox="1"/>
          <p:nvPr/>
        </p:nvSpPr>
        <p:spPr>
          <a:xfrm>
            <a:off x="7520085" y="1769448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CB7B4-0741-439A-B4D7-7857787E3241}"/>
              </a:ext>
            </a:extLst>
          </p:cNvPr>
          <p:cNvSpPr txBox="1"/>
          <p:nvPr/>
        </p:nvSpPr>
        <p:spPr>
          <a:xfrm>
            <a:off x="7520085" y="2990956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6ABA9-2A6B-484B-9A8C-0C656B73ED89}"/>
              </a:ext>
            </a:extLst>
          </p:cNvPr>
          <p:cNvSpPr txBox="1"/>
          <p:nvPr/>
        </p:nvSpPr>
        <p:spPr>
          <a:xfrm>
            <a:off x="709215" y="1764848"/>
            <a:ext cx="12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A4D2EC-F6FD-4E95-A811-CFB65F5F33B7}"/>
              </a:ext>
            </a:extLst>
          </p:cNvPr>
          <p:cNvSpPr txBox="1"/>
          <p:nvPr/>
        </p:nvSpPr>
        <p:spPr>
          <a:xfrm>
            <a:off x="7569749" y="2434640"/>
            <a:ext cx="345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0542A902-4C32-4E09-B90F-A6C18D65D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/>
      <p:bldP spid="6" grpId="1"/>
      <p:bldP spid="15" grpId="0"/>
      <p:bldP spid="15" grpId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408733" y="1234938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Muốn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nhờ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lịch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sự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cảm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ơn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chúc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mừng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,...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xin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sai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với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  <a:endParaRPr lang="en-US" sz="3200" dirty="0">
              <a:solidFill>
                <a:srgbClr val="000099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58665" y="1317701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phật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9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9E17011-DEE3-4105-9D93-EE77FD2ED7EE}"/>
              </a:ext>
            </a:extLst>
          </p:cNvPr>
          <p:cNvSpPr txBox="1"/>
          <p:nvPr/>
        </p:nvSpPr>
        <p:spPr>
          <a:xfrm>
            <a:off x="8447215" y="1743508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Tớ là mặt cảm xúc may mắn. Chúc mừng bạn đã nhận được một phần quà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D168E-8F9F-4343-B7B7-5D693AE75063}"/>
              </a:ext>
            </a:extLst>
          </p:cNvPr>
          <p:cNvSpPr txBox="1"/>
          <p:nvPr/>
        </p:nvSpPr>
        <p:spPr>
          <a:xfrm>
            <a:off x="4495700" y="1698171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 lại đoạn 1 bài đọc 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Thư viện biết đi và trả lời câu hỏi bất kì của giáo viên.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7F64-A640-45E8-AE88-C1EB5542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71389" l="23200" r="82800">
                        <a14:foregroundMark x1="37800" y1="39537" x2="54500" y2="62593"/>
                        <a14:foregroundMark x1="60200" y1="23056" x2="53200" y2="55278"/>
                        <a14:foregroundMark x1="47800" y1="29537" x2="74300" y2="46389"/>
                        <a14:foregroundMark x1="44500" y1="39537" x2="65800" y2="48796"/>
                        <a14:foregroundMark x1="50200" y1="36389" x2="44200" y2="56667"/>
                        <a14:foregroundMark x1="49400" y1="53056" x2="55000" y2="55741"/>
                        <a14:foregroundMark x1="58100" y1="40926" x2="58900" y2="44074"/>
                        <a14:foregroundMark x1="43500" y1="41204" x2="41400" y2="45463"/>
                        <a14:foregroundMark x1="41400" y1="39259" x2="40100" y2="44537"/>
                        <a14:foregroundMark x1="49100" y1="55741" x2="51200" y2="61667"/>
                      </a14:backgroundRemoval>
                    </a14:imgEffect>
                  </a14:imgLayer>
                </a14:imgProps>
              </a:ext>
            </a:extLst>
          </a:blip>
          <a:srcRect l="19809" t="16340" r="17963" b="25952"/>
          <a:stretch/>
        </p:blipFill>
        <p:spPr>
          <a:xfrm>
            <a:off x="3589361" y="991204"/>
            <a:ext cx="4857853" cy="4720937"/>
          </a:xfrm>
          <a:prstGeom prst="rect">
            <a:avLst/>
          </a:prstGeom>
          <a:ln>
            <a:solidFill>
              <a:srgbClr val="FFD5D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CE3FE-7428-465C-80D6-9C5FF13DE9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2" b="71019" l="20800" r="79400"/>
                    </a14:imgEffect>
                  </a14:imgLayer>
                </a14:imgProps>
              </a:ext>
            </a:extLst>
          </a:blip>
          <a:srcRect l="21303" t="20908" r="20325" b="28615"/>
          <a:stretch/>
        </p:blipFill>
        <p:spPr>
          <a:xfrm>
            <a:off x="7696298" y="1472867"/>
            <a:ext cx="4424955" cy="3957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DFA88-1F0C-43F5-A09F-FC756E2DD969}"/>
              </a:ext>
            </a:extLst>
          </p:cNvPr>
          <p:cNvSpPr txBox="1"/>
          <p:nvPr/>
        </p:nvSpPr>
        <p:spPr>
          <a:xfrm>
            <a:off x="842254" y="1997837"/>
            <a:ext cx="2449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Kể tên một thư viện xuất hiện trong bài đọc trước.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EB866-394F-4D99-BD08-294FC8FEA1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3" b="78777" l="10000" r="90000"/>
                    </a14:imgEffect>
                  </a14:imgLayer>
                </a14:imgProps>
              </a:ext>
            </a:extLst>
          </a:blip>
          <a:srcRect l="17913" t="16862" r="19859" b="25431"/>
          <a:stretch/>
        </p:blipFill>
        <p:spPr>
          <a:xfrm>
            <a:off x="-427577" y="1169081"/>
            <a:ext cx="4547820" cy="4261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3BED26-E040-427C-932C-CA11E99415B7}"/>
              </a:ext>
            </a:extLst>
          </p:cNvPr>
          <p:cNvSpPr txBox="1"/>
          <p:nvPr/>
        </p:nvSpPr>
        <p:spPr>
          <a:xfrm>
            <a:off x="1846333" y="387429"/>
            <a:ext cx="73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Khởi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:  MẶT </a:t>
            </a:r>
            <a:r>
              <a:rPr lang="en-US" sz="3600" b="1" kern="0" dirty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CẢM 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XÚC</a:t>
            </a:r>
            <a:endParaRPr lang="en-US" sz="3600" b="1" kern="0" dirty="0">
              <a:solidFill>
                <a:schemeClr val="bg2">
                  <a:lumMod val="75000"/>
                </a:schemeClr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1611" y="2752051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821" y="-981372"/>
            <a:ext cx="1889153" cy="2300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788309" y="491361"/>
            <a:ext cx="1004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28FB4-5FE1-4485-9CE6-F463064DB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1" y="1418051"/>
            <a:ext cx="11073177" cy="42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5D8F649-A77A-46B2-8BCB-CC04FF2FD399}"/>
              </a:ext>
            </a:extLst>
          </p:cNvPr>
          <p:cNvSpPr txBox="1"/>
          <p:nvPr/>
        </p:nvSpPr>
        <p:spPr>
          <a:xfrm>
            <a:off x="8815229" y="24820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106153" y="403541"/>
            <a:ext cx="683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796692" y="1334608"/>
            <a:ext cx="40812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ươu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ối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66" y="4533854"/>
            <a:ext cx="2873881" cy="2101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55669-0C73-4FAC-9268-65BC6605CD2D}"/>
              </a:ext>
            </a:extLst>
          </p:cNvPr>
          <p:cNvSpPr txBox="1"/>
          <p:nvPr/>
        </p:nvSpPr>
        <p:spPr>
          <a:xfrm>
            <a:off x="4686339" y="1334608"/>
            <a:ext cx="7410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ày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6B72660-516C-4190-A7CE-DC6C2B7A13A6}"/>
              </a:ext>
            </a:extLst>
          </p:cNvPr>
          <p:cNvGrpSpPr/>
          <p:nvPr/>
        </p:nvGrpSpPr>
        <p:grpSpPr>
          <a:xfrm>
            <a:off x="9795408" y="4501662"/>
            <a:ext cx="2396592" cy="2467339"/>
            <a:chOff x="9340948" y="4381450"/>
            <a:chExt cx="2851052" cy="25875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FC7266-71FF-4B73-9958-84887B98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E120E8-D93A-469D-918F-2F665DE63241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02E03B-2E61-4F8A-B4C6-22615DEF9FD6}"/>
              </a:ext>
            </a:extLst>
          </p:cNvPr>
          <p:cNvSpPr txBox="1"/>
          <p:nvPr/>
        </p:nvSpPr>
        <p:spPr>
          <a:xfrm>
            <a:off x="509253" y="749462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1313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indent="463550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indent="463550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" y="53065"/>
            <a:ext cx="803077" cy="642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12723" y="164735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508596" y="80045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509253" y="186242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509253" y="48112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298D2-332D-47A0-AC34-86ECEAAFF8D1}"/>
              </a:ext>
            </a:extLst>
          </p:cNvPr>
          <p:cNvSpPr txBox="1"/>
          <p:nvPr/>
        </p:nvSpPr>
        <p:spPr>
          <a:xfrm>
            <a:off x="5934586" y="6381725"/>
            <a:ext cx="561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8176801" y="143462"/>
            <a:ext cx="375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760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2" grpId="0" animBg="1"/>
      <p:bldP spid="15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2862</Words>
  <Application>Microsoft Office PowerPoint</Application>
  <PresentationFormat>Widescreen</PresentationFormat>
  <Paragraphs>221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Livvic</vt:lpstr>
      <vt:lpstr>Londrina Solid</vt:lpstr>
      <vt:lpstr>Patrick Hand</vt:lpstr>
      <vt:lpstr>Roboto Condensed</vt:lpstr>
      <vt:lpstr>Roboto Condensed Light</vt:lpstr>
      <vt:lpstr>Scope One</vt:lpstr>
      <vt:lpstr>Office Theme</vt:lpstr>
      <vt:lpstr>Response to Intervention: The Alphabet by Slidesgo</vt:lpstr>
      <vt:lpstr>Dinosaur Pattern by Slidesgo</vt:lpstr>
      <vt:lpstr>Kawaii Doodles Newsletter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163</cp:revision>
  <dcterms:created xsi:type="dcterms:W3CDTF">2021-06-18T23:20:35Z</dcterms:created>
  <dcterms:modified xsi:type="dcterms:W3CDTF">2023-04-03T02:14:21Z</dcterms:modified>
</cp:coreProperties>
</file>