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75" r:id="rId4"/>
    <p:sldId id="293" r:id="rId5"/>
    <p:sldId id="294" r:id="rId6"/>
    <p:sldId id="295" r:id="rId7"/>
    <p:sldId id="309" r:id="rId8"/>
    <p:sldId id="310" r:id="rId9"/>
    <p:sldId id="304" r:id="rId10"/>
    <p:sldId id="313" r:id="rId11"/>
    <p:sldId id="314" r:id="rId12"/>
    <p:sldId id="307" r:id="rId13"/>
    <p:sldId id="30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imSun" panose="02010600030101010101" pitchFamily="2" charset="-122"/>
      <p:regular r:id="rId20"/>
    </p:embeddedFont>
    <p:embeddedFont>
      <p:font typeface="HP001 5 hàng" panose="020B0604020202020204" charset="0"/>
      <p:regular r:id="rId21"/>
      <p:bold r:id="rId22"/>
    </p:embeddedFont>
    <p:embeddedFont>
      <p:font typeface="HP001 4 hàng" panose="020B0604020202020204" charset="0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Questrial" panose="020B0604020202020204" charset="0"/>
      <p:regular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9" r:id="rId14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tháng 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00313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trừ (không nhớ) trong phạm vi 1000 (61)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5.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539		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387		  602	     435           	28		  </a:t>
            </a:r>
            <a:r>
              <a:rPr lang="en-US" sz="28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16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		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6.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3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giải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theo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hướng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dẫn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61.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62.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0361"/>
          </a:xfrm>
          <a:prstGeom prst="rect">
            <a:avLst/>
          </a:prstGeom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782281" y="1517462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trừ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61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tháng 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trừ (không nhớ) trong phạm vi 1000 (61)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đặt tính và thực hiện phép trừ (không nhớ) trong phạm vi 1000.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thức, kĩ năng về phép trừ đã học để giải quyết một số tình huống gắn với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1" y="3875459"/>
            <a:ext cx="11598914" cy="2109817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" y="340080"/>
            <a:ext cx="11518603" cy="3475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511" y="2561700"/>
            <a:ext cx="330221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6594" y="2576102"/>
            <a:ext cx="17991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2772" y="169931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74561" y="2516074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5384" y="2769574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7180" y="529368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2456" y="529368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4618" y="530168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3046" y="530844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7977" y="5308853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4056" y="531489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39133" y="531489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1295" y="530844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6166" y="530844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2539" y="532897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614701" y="531045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29097" y="531045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67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8" y="3908570"/>
            <a:ext cx="11151541" cy="228050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366610"/>
            <a:ext cx="11290614" cy="3314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8763" y="2485077"/>
            <a:ext cx="36256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17428" y="2485077"/>
            <a:ext cx="24077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2772" y="1719408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44411" y="2461216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01002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1405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5326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3209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5371" y="544917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9292" y="544917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4043" y="5457466"/>
            <a:ext cx="31289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6205" y="5464666"/>
            <a:ext cx="31289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0126" y="5464666"/>
            <a:ext cx="31289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41285" y="545667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63447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87368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010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tháng 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trừ (không nhớ) trong phạm vi 1000 (61)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5.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539		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387		  602	     435           	28		  </a:t>
            </a:r>
            <a:r>
              <a:rPr lang="en-US" sz="28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16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		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6076" cy="22466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98933" y="691461"/>
            <a:ext cx="241193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498079" y="691459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4218" y="1191329"/>
            <a:ext cx="2053563" cy="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02265" y="1191329"/>
            <a:ext cx="924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1722544"/>
            <a:ext cx="3550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95738" y="1720093"/>
            <a:ext cx="6993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4791" y="1179500"/>
            <a:ext cx="924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" y="2246655"/>
            <a:ext cx="2816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0258" y="2899594"/>
            <a:ext cx="316592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flipV="1">
            <a:off x="3720761" y="3859463"/>
            <a:ext cx="3983530" cy="176543"/>
            <a:chOff x="2960483" y="3186819"/>
            <a:chExt cx="3983530" cy="1765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3720766" y="3244104"/>
            <a:ext cx="3983530" cy="176543"/>
            <a:chOff x="2960483" y="3186819"/>
            <a:chExt cx="3983530" cy="17654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>
            <a:off x="7704292" y="3244105"/>
            <a:ext cx="1485904" cy="172016"/>
            <a:chOff x="2960483" y="3186819"/>
            <a:chExt cx="3983530" cy="17654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H="1">
            <a:off x="7722148" y="3317632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flipV="1">
            <a:off x="3723352" y="3939188"/>
            <a:ext cx="3963072" cy="642557"/>
            <a:chOff x="2963074" y="2082124"/>
            <a:chExt cx="3963072" cy="642557"/>
          </a:xfrm>
        </p:grpSpPr>
        <p:grpSp>
          <p:nvGrpSpPr>
            <p:cNvPr id="40" name="Group 39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flipV="1">
              <a:off x="4106629" y="2082124"/>
              <a:ext cx="2095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học sinh</a:t>
              </a:r>
              <a:endPara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165505" y="208111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720761" y="2668762"/>
            <a:ext cx="6995690" cy="1331272"/>
            <a:chOff x="2963074" y="2071093"/>
            <a:chExt cx="5104904" cy="1331272"/>
          </a:xfrm>
        </p:grpSpPr>
        <p:grpSp>
          <p:nvGrpSpPr>
            <p:cNvPr id="46" name="Group 45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217839" y="2071093"/>
              <a:ext cx="2095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259 </a:t>
              </a:r>
              <a:r>
                <a:rPr lang="en-US" sz="3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2478" y="2817590"/>
              <a:ext cx="2095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</a:t>
              </a:r>
              <a:r>
                <a:rPr lang="en-US" sz="3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>
          <a:xfrm flipV="1">
            <a:off x="7704504" y="3300467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H="1" flipV="1">
            <a:off x="8945094" y="331981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4" grpId="0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258913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282</Words>
  <Application>Microsoft Office PowerPoint</Application>
  <PresentationFormat>Widescreen</PresentationFormat>
  <Paragraphs>74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SimSun</vt:lpstr>
      <vt:lpstr>HP001 5 hàng</vt:lpstr>
      <vt:lpstr>HP001 4 hàng</vt:lpstr>
      <vt:lpstr>Arial</vt:lpstr>
      <vt:lpstr>Times New Roman</vt:lpstr>
      <vt:lpstr>微软雅黑</vt:lpstr>
      <vt:lpstr>Questrial</vt:lpstr>
      <vt:lpstr>1_Office Theme</vt:lpstr>
      <vt:lpstr>3_Office Theme</vt:lpstr>
      <vt:lpstr>PowerPoint Presentation</vt:lpstr>
      <vt:lpstr>PowerPoint Presentation</vt:lpstr>
      <vt:lpstr>Thứ hai ngày 4 tháng 4 năm 2022</vt:lpstr>
      <vt:lpstr>PowerPoint Presentation</vt:lpstr>
      <vt:lpstr>PowerPoint Presentation</vt:lpstr>
      <vt:lpstr>PowerPoint Presentation</vt:lpstr>
      <vt:lpstr>PowerPoint Presentation</vt:lpstr>
      <vt:lpstr>Thứ hai ngày 4 tháng 4 năm 2022</vt:lpstr>
      <vt:lpstr>PowerPoint Presentation</vt:lpstr>
      <vt:lpstr>Thứ hai ngày 4 tháng 4 năm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50</cp:revision>
  <dcterms:created xsi:type="dcterms:W3CDTF">2021-05-10T04:25:00Z</dcterms:created>
  <dcterms:modified xsi:type="dcterms:W3CDTF">2023-04-03T03:28:05Z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