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50" r:id="rId3"/>
  </p:sldMasterIdLst>
  <p:notesMasterIdLst>
    <p:notesMasterId r:id="rId17"/>
  </p:notesMasterIdLst>
  <p:sldIdLst>
    <p:sldId id="374" r:id="rId4"/>
    <p:sldId id="284" r:id="rId5"/>
    <p:sldId id="375" r:id="rId6"/>
    <p:sldId id="373" r:id="rId7"/>
    <p:sldId id="309" r:id="rId8"/>
    <p:sldId id="370" r:id="rId9"/>
    <p:sldId id="371" r:id="rId10"/>
    <p:sldId id="372" r:id="rId11"/>
    <p:sldId id="366" r:id="rId12"/>
    <p:sldId id="376" r:id="rId13"/>
    <p:sldId id="377" r:id="rId14"/>
    <p:sldId id="378" r:id="rId15"/>
    <p:sldId id="379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1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8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BA3F-A44A-4801-82E0-4DA4A3535B8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C3CE8-BA50-4528-9899-C0988EC4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CE754-0CA2-404E-B27B-3264648DE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36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24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F69D-E22C-43C0-896F-1C3FC0C2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F505D-4998-4452-A172-2A89E8F6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81F83-8562-4CBB-8E2C-C7478A3A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9772B-47F6-4CA3-9876-FFEF0258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97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01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06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98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41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40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77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89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70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37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54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32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14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8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96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15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4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27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6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743C-40C1-4CCC-815F-81C8293D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DD119-50B5-405B-A979-187B49EE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10787-FE4E-469D-9C28-719126903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FB612-5366-4AEA-B70E-B96797C9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8C3B7-75B4-4E4E-8D26-6D4EC401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E46B4-6010-40D6-B10A-7D9532F5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7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FF26-8F89-4F45-8BC7-4D7B2A52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1B075-169B-404B-9257-86024CE1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A2322-2707-4B47-B557-BA20A872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3D76C-E6C6-44C9-894C-65933C9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63E2D-A17D-4B4D-A3CB-43F2DEA7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E44CC-0A12-45B5-AD1E-12EAD655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27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200F-3A9C-4A4B-90E5-E32368E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C1D3D-66EA-4E6A-A0CC-30F1FE6F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9B718-3FD4-4889-8D56-BE612176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AD4B1-68F4-4530-9BC7-1C253751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AF7A-EE00-4B21-9F51-3F46B1B3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0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721EB-B76A-45EF-9D96-2369FE357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D4D73-6DC5-4E8F-8478-BA0959462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F1BF3-CE54-470E-BA72-2BABDFF0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2CEBD-A137-4164-BA7C-C6CC7DCF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87A8-2286-4E5E-BA77-BA2B263C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9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7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93467" y="761867"/>
            <a:ext cx="646360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9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16133" y="5039184"/>
            <a:ext cx="365400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21185" y="-67"/>
            <a:ext cx="3770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8945717" y="310100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1506031">
            <a:off x="6428056" y="459567"/>
            <a:ext cx="419673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7623067" y="4394200"/>
            <a:ext cx="419600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7641468">
            <a:off x="9728549" y="6788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>
            <a:off x="-291800" y="1006002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374567" y="761852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11418551" y="53993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10866734" y="57664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995451" y="54680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>
            <a:off x="7460934" y="6482852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8786254" y="6102807"/>
            <a:ext cx="345805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76015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784484" y="219240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1232667" y="25594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358200" y="1703200"/>
            <a:ext cx="12908400" cy="129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 rot="2700000">
            <a:off x="11067269" y="497334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360767" y="30566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/>
          <p:nvPr/>
        </p:nvSpPr>
        <p:spPr>
          <a:xfrm>
            <a:off x="11539618" y="25469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Google Shape;50;p4"/>
          <p:cNvSpPr/>
          <p:nvPr/>
        </p:nvSpPr>
        <p:spPr>
          <a:xfrm>
            <a:off x="10987800" y="29140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4"/>
          <p:cNvSpPr/>
          <p:nvPr/>
        </p:nvSpPr>
        <p:spPr>
          <a:xfrm rot="7641468">
            <a:off x="966982" y="19376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4"/>
          <p:cNvSpPr/>
          <p:nvPr/>
        </p:nvSpPr>
        <p:spPr>
          <a:xfrm>
            <a:off x="9576484" y="-1253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4"/>
          <p:cNvSpPr/>
          <p:nvPr/>
        </p:nvSpPr>
        <p:spPr>
          <a:xfrm>
            <a:off x="9024667" y="2417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4"/>
          <p:cNvSpPr/>
          <p:nvPr/>
        </p:nvSpPr>
        <p:spPr>
          <a:xfrm>
            <a:off x="10801867" y="21923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4"/>
          <p:cNvSpPr/>
          <p:nvPr/>
        </p:nvSpPr>
        <p:spPr>
          <a:xfrm>
            <a:off x="-358216" y="7931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664273" y="-103443"/>
            <a:ext cx="345821" cy="302050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4"/>
          <p:cNvSpPr/>
          <p:nvPr/>
        </p:nvSpPr>
        <p:spPr>
          <a:xfrm rot="2700000">
            <a:off x="-179698" y="245451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450201" y="2950067"/>
            <a:ext cx="7291600" cy="148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5646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700">
                <a:solidFill>
                  <a:schemeClr val="dk1"/>
                </a:solidFill>
              </a:defRPr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5874" lvl="2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4499" lvl="3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3123" lvl="4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1748" lvl="5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0372" lvl="6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68997" lvl="7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77622" lvl="8" indent="-422656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92896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6"/>
          <p:cNvSpPr/>
          <p:nvPr/>
        </p:nvSpPr>
        <p:spPr>
          <a:xfrm>
            <a:off x="-15649" y="614690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Google Shape;79;p6"/>
          <p:cNvSpPr/>
          <p:nvPr/>
        </p:nvSpPr>
        <p:spPr>
          <a:xfrm>
            <a:off x="-567466" y="65139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Google Shape;80;p6"/>
          <p:cNvSpPr/>
          <p:nvPr/>
        </p:nvSpPr>
        <p:spPr>
          <a:xfrm rot="7641468">
            <a:off x="324615" y="55799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6"/>
          <p:cNvSpPr/>
          <p:nvPr/>
        </p:nvSpPr>
        <p:spPr>
          <a:xfrm>
            <a:off x="11923767" y="10071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82;p6"/>
          <p:cNvSpPr/>
          <p:nvPr/>
        </p:nvSpPr>
        <p:spPr>
          <a:xfrm>
            <a:off x="11098967" y="7199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Google Shape;83;p6"/>
          <p:cNvSpPr/>
          <p:nvPr/>
        </p:nvSpPr>
        <p:spPr>
          <a:xfrm rot="2700000">
            <a:off x="10857835" y="1023218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76323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86001" y="965433"/>
            <a:ext cx="5116000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68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7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20600" y="2048167"/>
            <a:ext cx="4350800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7951" y="59402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204582" y="46406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" name="Google Shape;121;p10"/>
          <p:cNvSpPr/>
          <p:nvPr/>
        </p:nvSpPr>
        <p:spPr>
          <a:xfrm>
            <a:off x="6756017" y="61798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22;p10"/>
          <p:cNvSpPr/>
          <p:nvPr/>
        </p:nvSpPr>
        <p:spPr>
          <a:xfrm flipH="1">
            <a:off x="8015000" y="2682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91155" y="5772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" name="Google Shape;124;p10"/>
          <p:cNvSpPr/>
          <p:nvPr/>
        </p:nvSpPr>
        <p:spPr>
          <a:xfrm flipH="1">
            <a:off x="9026629" y="12837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76704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957801" y="2179400"/>
            <a:ext cx="10276400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2184391" y="4053800"/>
            <a:ext cx="7823200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0259751" y="8452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9707934" y="1212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8165618" y="3395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11"/>
          <p:cNvSpPr/>
          <p:nvPr/>
        </p:nvSpPr>
        <p:spPr>
          <a:xfrm rot="-746471">
            <a:off x="1950122" y="5797989"/>
            <a:ext cx="345749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11"/>
          <p:cNvSpPr/>
          <p:nvPr/>
        </p:nvSpPr>
        <p:spPr>
          <a:xfrm>
            <a:off x="208917" y="50604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342900" y="54275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11179583" y="2421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" name="Google Shape;135;p11"/>
          <p:cNvSpPr/>
          <p:nvPr/>
        </p:nvSpPr>
        <p:spPr>
          <a:xfrm>
            <a:off x="9813618" y="61336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1211634" y="130801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2232251" y="6258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11"/>
          <p:cNvSpPr/>
          <p:nvPr/>
        </p:nvSpPr>
        <p:spPr>
          <a:xfrm>
            <a:off x="10408201" y="51978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11"/>
          <p:cNvSpPr/>
          <p:nvPr/>
        </p:nvSpPr>
        <p:spPr>
          <a:xfrm rot="7641468">
            <a:off x="813816" y="26502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631200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491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7574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3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6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5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0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7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3" y="1594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13"/>
          <p:cNvSpPr/>
          <p:nvPr/>
        </p:nvSpPr>
        <p:spPr>
          <a:xfrm>
            <a:off x="11280185" y="1974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7" y="2341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1" y="3122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7" y="3489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1" y="600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2" y="10122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530093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7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6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6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4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6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7"/>
          <p:cNvSpPr/>
          <p:nvPr/>
        </p:nvSpPr>
        <p:spPr>
          <a:xfrm>
            <a:off x="10958518" y="65950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79313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1592321" y="3655333"/>
            <a:ext cx="2424000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2"/>
          </p:nvPr>
        </p:nvSpPr>
        <p:spPr>
          <a:xfrm>
            <a:off x="5008535" y="2408971"/>
            <a:ext cx="2324800" cy="148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1067344" y="33342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 idx="3"/>
          </p:nvPr>
        </p:nvSpPr>
        <p:spPr>
          <a:xfrm>
            <a:off x="4434038" y="368751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8334187" y="3655333"/>
            <a:ext cx="2424000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ctrTitle" idx="5"/>
          </p:nvPr>
        </p:nvSpPr>
        <p:spPr>
          <a:xfrm>
            <a:off x="7809144" y="33342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ctrTitle" idx="6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11643417" y="101100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Google Shape;267;p21"/>
          <p:cNvSpPr/>
          <p:nvPr/>
        </p:nvSpPr>
        <p:spPr>
          <a:xfrm>
            <a:off x="11091600" y="13780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Google Shape;268;p21"/>
          <p:cNvSpPr/>
          <p:nvPr/>
        </p:nvSpPr>
        <p:spPr>
          <a:xfrm rot="7641468">
            <a:off x="10953133" y="666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21"/>
          <p:cNvSpPr/>
          <p:nvPr/>
        </p:nvSpPr>
        <p:spPr>
          <a:xfrm rot="2700000">
            <a:off x="705135" y="6261051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21"/>
          <p:cNvSpPr/>
          <p:nvPr/>
        </p:nvSpPr>
        <p:spPr>
          <a:xfrm>
            <a:off x="-179333" y="57204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Google Shape;271;p21"/>
          <p:cNvSpPr/>
          <p:nvPr/>
        </p:nvSpPr>
        <p:spPr>
          <a:xfrm rot="7641468">
            <a:off x="203467" y="51979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21"/>
          <p:cNvSpPr/>
          <p:nvPr/>
        </p:nvSpPr>
        <p:spPr>
          <a:xfrm>
            <a:off x="10983967" y="61379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Google Shape;273;p21"/>
          <p:cNvSpPr/>
          <p:nvPr/>
        </p:nvSpPr>
        <p:spPr>
          <a:xfrm rot="7641468">
            <a:off x="447283" y="13171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21"/>
          <p:cNvSpPr/>
          <p:nvPr/>
        </p:nvSpPr>
        <p:spPr>
          <a:xfrm rot="2700000">
            <a:off x="-179698" y="918700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21"/>
          <p:cNvSpPr/>
          <p:nvPr/>
        </p:nvSpPr>
        <p:spPr>
          <a:xfrm>
            <a:off x="10491218" y="57204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1273819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5338134" y="4896633"/>
            <a:ext cx="7120567" cy="3608400"/>
            <a:chOff x="4003600" y="3672475"/>
            <a:chExt cx="5340425" cy="2706300"/>
          </a:xfrm>
        </p:grpSpPr>
        <p:sp>
          <p:nvSpPr>
            <p:cNvPr id="278" name="Google Shape;278;p22"/>
            <p:cNvSpPr/>
            <p:nvPr/>
          </p:nvSpPr>
          <p:spPr>
            <a:xfrm>
              <a:off x="4003600" y="3672475"/>
              <a:ext cx="2706300" cy="270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5229225" y="3672475"/>
              <a:ext cx="4114800" cy="165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1764085" y="4167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22"/>
          <p:cNvSpPr/>
          <p:nvPr/>
        </p:nvSpPr>
        <p:spPr>
          <a:xfrm>
            <a:off x="11220900" y="3841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Google Shape;282;p22"/>
          <p:cNvSpPr/>
          <p:nvPr/>
        </p:nvSpPr>
        <p:spPr>
          <a:xfrm>
            <a:off x="11167251" y="31710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2"/>
          <p:cNvSpPr/>
          <p:nvPr/>
        </p:nvSpPr>
        <p:spPr>
          <a:xfrm rot="7641468">
            <a:off x="1459949" y="4643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22"/>
          <p:cNvSpPr/>
          <p:nvPr/>
        </p:nvSpPr>
        <p:spPr>
          <a:xfrm>
            <a:off x="149585" y="53873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Google Shape;285;p22"/>
          <p:cNvSpPr/>
          <p:nvPr/>
        </p:nvSpPr>
        <p:spPr>
          <a:xfrm>
            <a:off x="-393599" y="50607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22"/>
          <p:cNvSpPr/>
          <p:nvPr/>
        </p:nvSpPr>
        <p:spPr>
          <a:xfrm>
            <a:off x="315534" y="9701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Google Shape;287;p22"/>
          <p:cNvSpPr/>
          <p:nvPr/>
        </p:nvSpPr>
        <p:spPr>
          <a:xfrm rot="7641468">
            <a:off x="845916" y="501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2"/>
          <p:cNvSpPr/>
          <p:nvPr/>
        </p:nvSpPr>
        <p:spPr>
          <a:xfrm>
            <a:off x="1427884" y="12944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1"/>
          </p:nvPr>
        </p:nvSpPr>
        <p:spPr>
          <a:xfrm flipH="1">
            <a:off x="6535434" y="5422000"/>
            <a:ext cx="41364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18691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"/>
          <p:cNvSpPr/>
          <p:nvPr/>
        </p:nvSpPr>
        <p:spPr>
          <a:xfrm>
            <a:off x="8142167" y="23365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Google Shape;292;p23"/>
          <p:cNvSpPr/>
          <p:nvPr/>
        </p:nvSpPr>
        <p:spPr>
          <a:xfrm>
            <a:off x="-358200" y="1703200"/>
            <a:ext cx="12908400" cy="1290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3" name="Google Shape;293;p23"/>
          <p:cNvSpPr/>
          <p:nvPr/>
        </p:nvSpPr>
        <p:spPr>
          <a:xfrm>
            <a:off x="11323018" y="819251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Google Shape;294;p23"/>
          <p:cNvSpPr/>
          <p:nvPr/>
        </p:nvSpPr>
        <p:spPr>
          <a:xfrm>
            <a:off x="10771201" y="1186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5" name="Google Shape;295;p23"/>
          <p:cNvSpPr/>
          <p:nvPr/>
        </p:nvSpPr>
        <p:spPr>
          <a:xfrm>
            <a:off x="10311084" y="1635900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6" name="Google Shape;296;p23"/>
          <p:cNvSpPr/>
          <p:nvPr/>
        </p:nvSpPr>
        <p:spPr>
          <a:xfrm rot="7641468">
            <a:off x="11397833" y="30001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7" name="Google Shape;297;p23"/>
          <p:cNvSpPr/>
          <p:nvPr/>
        </p:nvSpPr>
        <p:spPr>
          <a:xfrm>
            <a:off x="-644400" y="247491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8" name="Google Shape;298;p23"/>
          <p:cNvSpPr/>
          <p:nvPr/>
        </p:nvSpPr>
        <p:spPr>
          <a:xfrm>
            <a:off x="-222299" y="641167"/>
            <a:ext cx="1599033" cy="168900"/>
          </a:xfrm>
          <a:custGeom>
            <a:avLst/>
            <a:gdLst/>
            <a:ahLst/>
            <a:cxnLst/>
            <a:rect l="l" t="t" r="r" b="b"/>
            <a:pathLst>
              <a:path w="47971" h="5067" extrusionOk="0">
                <a:moveTo>
                  <a:pt x="0" y="5067"/>
                </a:moveTo>
                <a:lnTo>
                  <a:pt x="5743" y="0"/>
                </a:lnTo>
                <a:lnTo>
                  <a:pt x="10810" y="5067"/>
                </a:lnTo>
                <a:lnTo>
                  <a:pt x="17228" y="338"/>
                </a:lnTo>
                <a:lnTo>
                  <a:pt x="22634" y="5067"/>
                </a:lnTo>
                <a:lnTo>
                  <a:pt x="28981" y="223"/>
                </a:lnTo>
                <a:lnTo>
                  <a:pt x="35133" y="5067"/>
                </a:lnTo>
                <a:lnTo>
                  <a:pt x="41890" y="338"/>
                </a:lnTo>
                <a:lnTo>
                  <a:pt x="47971" y="4729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" name="Google Shape;299;p23"/>
          <p:cNvSpPr/>
          <p:nvPr/>
        </p:nvSpPr>
        <p:spPr>
          <a:xfrm>
            <a:off x="478235" y="329801"/>
            <a:ext cx="1599033" cy="168900"/>
          </a:xfrm>
          <a:custGeom>
            <a:avLst/>
            <a:gdLst/>
            <a:ahLst/>
            <a:cxnLst/>
            <a:rect l="l" t="t" r="r" b="b"/>
            <a:pathLst>
              <a:path w="47971" h="5067" extrusionOk="0">
                <a:moveTo>
                  <a:pt x="0" y="5067"/>
                </a:moveTo>
                <a:lnTo>
                  <a:pt x="5743" y="0"/>
                </a:lnTo>
                <a:lnTo>
                  <a:pt x="10810" y="5067"/>
                </a:lnTo>
                <a:lnTo>
                  <a:pt x="17228" y="338"/>
                </a:lnTo>
                <a:lnTo>
                  <a:pt x="22634" y="5067"/>
                </a:lnTo>
                <a:lnTo>
                  <a:pt x="28981" y="223"/>
                </a:lnTo>
                <a:lnTo>
                  <a:pt x="35133" y="5067"/>
                </a:lnTo>
                <a:lnTo>
                  <a:pt x="41890" y="338"/>
                </a:lnTo>
                <a:lnTo>
                  <a:pt x="47971" y="4729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0" name="Google Shape;300;p23"/>
          <p:cNvSpPr/>
          <p:nvPr/>
        </p:nvSpPr>
        <p:spPr>
          <a:xfrm>
            <a:off x="651084" y="9525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1" name="Google Shape;301;p23"/>
          <p:cNvSpPr/>
          <p:nvPr/>
        </p:nvSpPr>
        <p:spPr>
          <a:xfrm rot="7641468">
            <a:off x="10343133" y="3399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2" name="Google Shape;302;p23"/>
          <p:cNvSpPr/>
          <p:nvPr/>
        </p:nvSpPr>
        <p:spPr>
          <a:xfrm rot="7641468">
            <a:off x="683133" y="31938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3" name="Google Shape;303;p23"/>
          <p:cNvSpPr/>
          <p:nvPr/>
        </p:nvSpPr>
        <p:spPr>
          <a:xfrm rot="-1783010">
            <a:off x="2239830" y="1187456"/>
            <a:ext cx="345762" cy="302000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4" name="Google Shape;304;p23"/>
          <p:cNvSpPr txBox="1">
            <a:spLocks noGrp="1"/>
          </p:cNvSpPr>
          <p:nvPr>
            <p:ph type="title" hasCustomPrompt="1"/>
          </p:nvPr>
        </p:nvSpPr>
        <p:spPr>
          <a:xfrm>
            <a:off x="5954233" y="3834000"/>
            <a:ext cx="4013200" cy="1165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05" name="Google Shape;305;p23"/>
          <p:cNvSpPr txBox="1">
            <a:spLocks noGrp="1"/>
          </p:cNvSpPr>
          <p:nvPr>
            <p:ph type="subTitle" idx="1"/>
          </p:nvPr>
        </p:nvSpPr>
        <p:spPr>
          <a:xfrm>
            <a:off x="5954233" y="5027900"/>
            <a:ext cx="4013200" cy="88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23"/>
          <p:cNvSpPr txBox="1">
            <a:spLocks noGrp="1"/>
          </p:cNvSpPr>
          <p:nvPr>
            <p:ph type="ctrTitle" idx="2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08711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03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64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Background 2 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3138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Background 3 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2048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928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855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034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48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459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791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2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C4405-338D-4980-954A-DE132D85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CABB3-D7F0-4B23-9D27-982CA914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3F15-C8D2-4D72-8F84-10EAABE8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0DA71-78D0-47E2-B2FB-A9F672D6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D3E25-1615-46E7-BE84-08CA967F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93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31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878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295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339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75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C922-6EF4-43D4-8717-53588A94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FEED-60D0-4F93-912C-E31BAE8D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38967-6EC0-44BB-B63E-87FAD095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8F952-6676-4738-B7A1-E1BD4A3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68A08-6FF7-4B6B-8E18-776D6CD7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1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909D-B59A-49D3-96B4-30F36A11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918F4-623C-4965-9782-C240F7E0D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00410-A19D-440B-869F-0974B3FC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E4D8A-B9AA-4464-9354-1953E5C4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635F9-9966-430C-8CE9-58C97200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60211-40C4-4925-B23F-71A2B784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DBDC-A45A-4DC5-B784-10F6C4DA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C168B-B652-4AC0-9B0D-DC2105E0F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C9AC-40D3-40A0-BA49-A9930083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8D687-8637-4BD8-8A5D-EE582799A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C6404-B132-4253-9FBE-9C245AFF7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AE4A0-FD56-43A0-856C-7C327638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34B1C-FB05-4AF6-9334-485B383A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F89FF-8C7D-4C8C-8FA5-3EC807F3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59639-D8D6-48A5-BC62-2BF2046D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7809D-AD9F-4878-B210-8C322A99A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51DFC-C8EB-431D-8464-2306BCB92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62E9-F116-423D-BC6A-257F6992988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5A345-60FC-43A4-8BB8-55C16EB58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D5F23-A4B6-4D96-95AF-84C97966E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2" r:id="rId2"/>
    <p:sldLayoutId id="2147483737" r:id="rId3"/>
    <p:sldLayoutId id="2147483725" r:id="rId4"/>
    <p:sldLayoutId id="214748373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747" r:id="rId12"/>
    <p:sldLayoutId id="2147483746" r:id="rId13"/>
    <p:sldLayoutId id="2147483745" r:id="rId14"/>
    <p:sldLayoutId id="2147483744" r:id="rId15"/>
    <p:sldLayoutId id="2147483743" r:id="rId16"/>
    <p:sldLayoutId id="2147483741" r:id="rId17"/>
    <p:sldLayoutId id="2147483740" r:id="rId18"/>
    <p:sldLayoutId id="2147483739" r:id="rId19"/>
    <p:sldLayoutId id="2147483738" r:id="rId20"/>
    <p:sldLayoutId id="2147483736" r:id="rId21"/>
    <p:sldLayoutId id="2147483735" r:id="rId22"/>
    <p:sldLayoutId id="2147483734" r:id="rId23"/>
    <p:sldLayoutId id="2147483733" r:id="rId24"/>
    <p:sldLayoutId id="2147483732" r:id="rId25"/>
    <p:sldLayoutId id="2147483731" r:id="rId26"/>
    <p:sldLayoutId id="2147483729" r:id="rId27"/>
    <p:sldLayoutId id="2147483728" r:id="rId28"/>
    <p:sldLayoutId id="2147483727" r:id="rId29"/>
    <p:sldLayoutId id="2147483726" r:id="rId30"/>
    <p:sldLayoutId id="2147483656" r:id="rId31"/>
    <p:sldLayoutId id="2147483657" r:id="rId32"/>
    <p:sldLayoutId id="2147483658" r:id="rId33"/>
    <p:sldLayoutId id="2147483659" r:id="rId34"/>
    <p:sldLayoutId id="2147483660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77540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49" r:id="rId7"/>
    <p:sldLayoutId id="2147483748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6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2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1.xml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0176" y="145852"/>
            <a:ext cx="11948719" cy="19945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238984" y="0"/>
            <a:ext cx="8046624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765282">
            <a:off x="176702" y="341134"/>
            <a:ext cx="2436692" cy="1567542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737" y="575338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46561" y="649007"/>
            <a:ext cx="7252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309179" y="326901"/>
            <a:ext cx="1550402" cy="15675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2731" y="228907"/>
            <a:ext cx="14574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F582DC-E8ED-4B12-BB79-269647425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639" y="3840130"/>
            <a:ext cx="3016361" cy="301636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859581" y="2088659"/>
            <a:ext cx="6894855" cy="120032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4. NÓI</a:t>
            </a:r>
            <a:r>
              <a:rPr kumimoji="0" lang="en-US" sz="48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VÀ NGHE</a:t>
            </a:r>
            <a:endParaRPr kumimoji="0" lang="en-US" sz="48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18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85348" y="469060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946247" y="889268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46772" y="867067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01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E81A8B-3984-46A4-8AA4-6FE200643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916" y="4817659"/>
            <a:ext cx="2691063" cy="2025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3666570" y="1356980"/>
            <a:ext cx="361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red box with a cartoon character on it&#10;&#10;Description automatically generated with low confidence">
            <a:extLst>
              <a:ext uri="{FF2B5EF4-FFF2-40B4-BE49-F238E27FC236}">
                <a16:creationId xmlns:a16="http://schemas.microsoft.com/office/drawing/2014/main" id="{16FBB8B6-16D6-44CB-9642-6B14EC6580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063"/>
            <a:ext cx="2265528" cy="2265528"/>
          </a:xfrm>
          <a:prstGeom prst="rect">
            <a:avLst/>
          </a:prstGeom>
        </p:spPr>
      </p:pic>
      <p:sp>
        <p:nvSpPr>
          <p:cNvPr id="7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8808" y="2475011"/>
            <a:ext cx="10360728" cy="1536057"/>
          </a:xfrm>
          <a:prstGeom prst="roundRect">
            <a:avLst>
              <a:gd name="adj" fmla="val 41152"/>
            </a:avLst>
          </a:prstGeom>
          <a:noFill/>
          <a:ln w="38100">
            <a:prstDash val="sysDash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798808" y="2365876"/>
            <a:ext cx="105078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3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3122694" y="481884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805219" y="1665660"/>
            <a:ext cx="107271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An </a:t>
            </a:r>
            <a:r>
              <a:rPr lang="en-US" sz="3200" i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r>
              <a:rPr lang="en-US" sz="3200" i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94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2DDFBF-E958-4A88-8FC3-5D34B2D98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3043"/>
            <a:ext cx="2998033" cy="26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5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0D268C-8A47-419B-A395-73723EDB87D2}"/>
              </a:ext>
            </a:extLst>
          </p:cNvPr>
          <p:cNvSpPr txBox="1"/>
          <p:nvPr/>
        </p:nvSpPr>
        <p:spPr>
          <a:xfrm>
            <a:off x="1967220" y="1102237"/>
            <a:ext cx="870946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3577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C73EE63-D610-4D54-AD57-469A6BB0B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699512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4183265" y="1237352"/>
            <a:ext cx="382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kumimoji="0" lang="en-US" altLang="zh-CN" sz="4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59625" y="2068349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ƠN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ANH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HÀ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MÃ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ba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5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4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2209202" y="1777142"/>
            <a:ext cx="79711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Kể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chuyện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: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Cảm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ơn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anh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hà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mã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(86)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4630010" y="1095355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Nói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và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nghe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84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860551" y="768551"/>
            <a:ext cx="60652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758951" y="1573214"/>
            <a:ext cx="9051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512823" y="5029200"/>
            <a:ext cx="9134398" cy="18218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1425" y="2042564"/>
            <a:ext cx="11037194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081" y="1643658"/>
            <a:ext cx="1139588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nói về các sự việc trong câu chuyện </a:t>
            </a:r>
            <a: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 ơn anh hà mã </a:t>
            </a:r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 vào tranh minh họa và câu hỏi gợi ý dưới tranh; kể lại được </a:t>
            </a:r>
            <a:r>
              <a:rPr lang="vi-VN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 </a:t>
            </a:r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 câu chuyện.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vi-VN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6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3496595" y="430597"/>
            <a:ext cx="494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28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endParaRPr lang="en-US" sz="2800" b="1" dirty="0">
              <a:solidFill>
                <a:srgbClr val="F44A0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A77206-0527-44D1-810E-5C65BAFFC859}"/>
              </a:ext>
            </a:extLst>
          </p:cNvPr>
          <p:cNvSpPr txBox="1"/>
          <p:nvPr/>
        </p:nvSpPr>
        <p:spPr>
          <a:xfrm>
            <a:off x="286193" y="3239546"/>
            <a:ext cx="356109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1EB8A0-5A02-4C4D-8EF7-DC6365030CF7}"/>
              </a:ext>
            </a:extLst>
          </p:cNvPr>
          <p:cNvSpPr txBox="1"/>
          <p:nvPr/>
        </p:nvSpPr>
        <p:spPr>
          <a:xfrm>
            <a:off x="0" y="6163432"/>
            <a:ext cx="396466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endParaRPr kumimoji="0" lang="en-US" sz="2000" b="1" i="0" u="none" strike="noStrike" kern="1200" cap="none" spc="0" normalizeH="0" noProof="0" dirty="0" smtClean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E89C89-6B98-4927-B050-C58639229236}"/>
              </a:ext>
            </a:extLst>
          </p:cNvPr>
          <p:cNvSpPr txBox="1"/>
          <p:nvPr/>
        </p:nvSpPr>
        <p:spPr>
          <a:xfrm>
            <a:off x="4029398" y="3268632"/>
            <a:ext cx="370854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000" b="1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000" b="1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000" b="1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000" b="1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000" b="1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000" b="1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2000" b="1" dirty="0" smtClean="0"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000" b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000" b="1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920F85-24F7-4F00-8191-728A2914068B}"/>
              </a:ext>
            </a:extLst>
          </p:cNvPr>
          <p:cNvSpPr txBox="1"/>
          <p:nvPr/>
        </p:nvSpPr>
        <p:spPr>
          <a:xfrm>
            <a:off x="4029398" y="6136943"/>
            <a:ext cx="370854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000" b="1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000" b="1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000" b="1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000" b="1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khiến</a:t>
            </a:r>
            <a:r>
              <a:rPr lang="en-US" sz="2000" b="1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endParaRPr lang="en-US" sz="2000" b="1" dirty="0" smtClean="0"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000" b="1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000" b="1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000" b="1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2000" b="1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000" b="1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2000" b="1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Shape, rectangle&#10;&#10;Description automatically generated">
            <a:extLst>
              <a:ext uri="{FF2B5EF4-FFF2-40B4-BE49-F238E27FC236}">
                <a16:creationId xmlns:a16="http://schemas.microsoft.com/office/drawing/2014/main" id="{8EFCA9C1-F1C8-4F66-8CB9-E24EB05F51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0" b="89944" l="3500" r="96500">
                        <a14:foregroundMark x1="3500" y1="24972" x2="7300" y2="27458"/>
                        <a14:foregroundMark x1="78800" y1="12994" x2="79400" y2="35141"/>
                        <a14:foregroundMark x1="54900" y1="28927" x2="66400" y2="9944"/>
                        <a14:foregroundMark x1="66400" y1="9944" x2="68800" y2="8362"/>
                        <a14:foregroundMark x1="75600" y1="8701" x2="86000" y2="9718"/>
                        <a14:foregroundMark x1="86000" y1="9718" x2="86400" y2="9944"/>
                        <a14:foregroundMark x1="68800" y1="20339" x2="67400" y2="25311"/>
                        <a14:foregroundMark x1="96500" y1="25537" x2="94300" y2="26441"/>
                        <a14:foregroundMark x1="25300" y1="20678" x2="24400" y2="23164"/>
                        <a14:foregroundMark x1="34500" y1="21921" x2="36700" y2="26780"/>
                        <a14:foregroundMark x1="24400" y1="80000" x2="26400" y2="83277"/>
                        <a14:foregroundMark x1="37000" y1="82373" x2="38000" y2="85424"/>
                        <a14:foregroundMark x1="22300" y1="85198" x2="52600" y2="82712"/>
                        <a14:foregroundMark x1="52600" y1="82712" x2="74500" y2="82712"/>
                        <a14:foregroundMark x1="74500" y1="87910" x2="94900" y2="83955"/>
                        <a14:foregroundMark x1="94900" y1="83955" x2="94900" y2="83955"/>
                        <a14:foregroundMark x1="79900" y1="77175" x2="81800" y2="87345"/>
                        <a14:foregroundMark x1="76700" y1="83051" x2="80200" y2="78418"/>
                        <a14:foregroundMark x1="76400" y1="81469" x2="80500" y2="85198"/>
                        <a14:foregroundMark x1="23400" y1="86667" x2="27700" y2="86441"/>
                        <a14:foregroundMark x1="34800" y1="82147" x2="35100" y2="76836"/>
                        <a14:foregroundMark x1="34000" y1="87006" x2="38300" y2="84520"/>
                        <a14:foregroundMark x1="67400" y1="42147" x2="69900" y2="40000"/>
                        <a14:foregroundMark x1="66900" y1="20678" x2="68800" y2="27684"/>
                        <a14:foregroundMark x1="50500" y1="40904" x2="52500" y2="40565"/>
                        <a14:foregroundMark x1="49700" y1="41582" x2="53300" y2="45198"/>
                        <a14:foregroundMark x1="48900" y1="40339" x2="53800" y2="41582"/>
                        <a14:foregroundMark x1="24400" y1="21921" x2="26400" y2="28362"/>
                        <a14:foregroundMark x1="85100" y1="44633" x2="91300" y2="46780"/>
                        <a14:foregroundMark x1="76900" y1="3503" x2="79100" y2="2260"/>
                        <a14:foregroundMark x1="76700" y1="2486" x2="76700" y2="2260"/>
                        <a14:foregroundMark x1="77700" y1="21582" x2="80700" y2="27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35" y="4129554"/>
            <a:ext cx="3440155" cy="30445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A9A397-F873-458C-ACE6-53F50F8304FF}"/>
              </a:ext>
            </a:extLst>
          </p:cNvPr>
          <p:cNvSpPr txBox="1"/>
          <p:nvPr/>
        </p:nvSpPr>
        <p:spPr>
          <a:xfrm>
            <a:off x="8369858" y="3118800"/>
            <a:ext cx="3826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53BDBD10-AFC3-4AF4-B48D-CE9028E11C56}"/>
              </a:ext>
            </a:extLst>
          </p:cNvPr>
          <p:cNvSpPr/>
          <p:nvPr/>
        </p:nvSpPr>
        <p:spPr>
          <a:xfrm>
            <a:off x="8227713" y="2692821"/>
            <a:ext cx="3708546" cy="156754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7850A-B062-4AD6-B8BF-9E54418EA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16"/>
                    </a14:imgEffect>
                    <a14:imgEffect>
                      <a14:saturation sat="2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273" y="892406"/>
            <a:ext cx="3480803" cy="23743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A10BB4-5ADE-4F8C-88B0-AAF8ED6E20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395"/>
                    </a14:imgEffect>
                    <a14:imgEffect>
                      <a14:saturation sat="17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5606" y="861177"/>
            <a:ext cx="3440156" cy="24368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DCDD39-3AFE-4F14-8FD7-5D15E3E84B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393"/>
                    </a14:imgEffect>
                    <a14:imgEffect>
                      <a14:saturation sat="20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931" y="3933149"/>
            <a:ext cx="3435145" cy="22225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A31B71-5F13-4EEA-AA71-80A9BBF0D7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17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5606" y="3933149"/>
            <a:ext cx="3209485" cy="220604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-3" y="25837"/>
            <a:ext cx="11936259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ý,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  <p:bldP spid="19" grpId="0" animBg="1"/>
      <p:bldP spid="20" grpId="0" animBg="1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2019DB-FA71-4BB4-AFA7-E63465210EDF}"/>
              </a:ext>
            </a:extLst>
          </p:cNvPr>
          <p:cNvSpPr txBox="1"/>
          <p:nvPr/>
        </p:nvSpPr>
        <p:spPr>
          <a:xfrm>
            <a:off x="4570376" y="1278596"/>
            <a:ext cx="7627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FFE78-D2FD-475B-A451-4F793F788CE5}"/>
              </a:ext>
            </a:extLst>
          </p:cNvPr>
          <p:cNvSpPr txBox="1"/>
          <p:nvPr/>
        </p:nvSpPr>
        <p:spPr>
          <a:xfrm>
            <a:off x="4570375" y="1998922"/>
            <a:ext cx="722973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D19A7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F56E14-F499-4393-93A6-21F55C7A745B}"/>
              </a:ext>
            </a:extLst>
          </p:cNvPr>
          <p:cNvSpPr txBox="1"/>
          <p:nvPr/>
        </p:nvSpPr>
        <p:spPr>
          <a:xfrm>
            <a:off x="4570375" y="4149326"/>
            <a:ext cx="6063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D7F8E6-5F05-469A-94A6-8BED3CDF122F}"/>
              </a:ext>
            </a:extLst>
          </p:cNvPr>
          <p:cNvSpPr txBox="1"/>
          <p:nvPr/>
        </p:nvSpPr>
        <p:spPr>
          <a:xfrm>
            <a:off x="4704734" y="4802555"/>
            <a:ext cx="488920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kia,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lối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D19A7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7339C-C93E-4F4A-ABB2-FE68ACE87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16"/>
                    </a14:imgEffect>
                    <a14:imgEffect>
                      <a14:saturation sat="2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358" y="97114"/>
            <a:ext cx="4570376" cy="3171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68DDAE-1B58-48A1-A64A-6B5CA7CDB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395"/>
                    </a14:imgEffect>
                    <a14:imgEffect>
                      <a14:saturation sat="17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723" y="3429000"/>
            <a:ext cx="4454011" cy="333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1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2019DB-FA71-4BB4-AFA7-E63465210EDF}"/>
              </a:ext>
            </a:extLst>
          </p:cNvPr>
          <p:cNvSpPr txBox="1"/>
          <p:nvPr/>
        </p:nvSpPr>
        <p:spPr>
          <a:xfrm>
            <a:off x="4868507" y="1124686"/>
            <a:ext cx="6525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phật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FFE78-D2FD-475B-A451-4F793F788CE5}"/>
              </a:ext>
            </a:extLst>
          </p:cNvPr>
          <p:cNvSpPr txBox="1"/>
          <p:nvPr/>
        </p:nvSpPr>
        <p:spPr>
          <a:xfrm>
            <a:off x="4786821" y="1795887"/>
            <a:ext cx="609889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D19A7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F56E14-F499-4393-93A6-21F55C7A745B}"/>
              </a:ext>
            </a:extLst>
          </p:cNvPr>
          <p:cNvSpPr txBox="1"/>
          <p:nvPr/>
        </p:nvSpPr>
        <p:spPr>
          <a:xfrm>
            <a:off x="4557253" y="3773597"/>
            <a:ext cx="7786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30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D7F8E6-5F05-469A-94A6-8BED3CDF122F}"/>
              </a:ext>
            </a:extLst>
          </p:cNvPr>
          <p:cNvSpPr txBox="1"/>
          <p:nvPr/>
        </p:nvSpPr>
        <p:spPr>
          <a:xfrm>
            <a:off x="4557253" y="4498795"/>
            <a:ext cx="7267877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lễ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phép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2D19A7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D19A7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774C6E-2482-4029-9B2F-4101F62AB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393"/>
                    </a14:imgEffect>
                    <a14:imgEffect>
                      <a14:saturation sat="20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053" y="251671"/>
            <a:ext cx="4304291" cy="3088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50DD60-EB97-44CA-AA38-7D640DE3F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7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719" y="3487994"/>
            <a:ext cx="4336534" cy="30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9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56073C-6D68-4FE5-80CC-237A60D83317}"/>
              </a:ext>
            </a:extLst>
          </p:cNvPr>
          <p:cNvSpPr txBox="1"/>
          <p:nvPr/>
        </p:nvSpPr>
        <p:spPr>
          <a:xfrm>
            <a:off x="5048413" y="10160"/>
            <a:ext cx="611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endParaRPr lang="en-US" sz="3200" b="1" dirty="0">
              <a:solidFill>
                <a:srgbClr val="F44A0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F5ECC-11F8-4445-8DB1-BA493E4D7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16"/>
                    </a14:imgEffect>
                    <a14:imgEffect>
                      <a14:saturation sat="2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7163" y="531115"/>
            <a:ext cx="4520933" cy="31371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85CEE6-6926-4700-855E-032870AC7C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395"/>
                    </a14:imgEffect>
                    <a14:imgEffect>
                      <a14:saturation sat="17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9773" y="611538"/>
            <a:ext cx="4355514" cy="3137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E660E9-B55D-47B7-B1D0-8BF0F431D1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393"/>
                    </a14:imgEffect>
                    <a14:imgEffect>
                      <a14:saturation sat="20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1118" y="3668304"/>
            <a:ext cx="4406978" cy="29937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E50A18-3C1C-4BDA-9C11-B0B189DF16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17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4000" y="3668304"/>
            <a:ext cx="4355514" cy="2993766"/>
          </a:xfrm>
          <a:prstGeom prst="rect">
            <a:avLst/>
          </a:prstGeom>
        </p:spPr>
      </p:pic>
      <p:pic>
        <p:nvPicPr>
          <p:cNvPr id="9" name="Kể-chuyện-lớp-2-_Cảm-ơn-anh-hà-mã_-_Tuần-29_-sách-Kết-nối-tri-thức-với-cuộc-sống_">
            <a:hlinkClick r:id="" action="ppaction://media"/>
            <a:extLst>
              <a:ext uri="{FF2B5EF4-FFF2-40B4-BE49-F238E27FC236}">
                <a16:creationId xmlns:a16="http://schemas.microsoft.com/office/drawing/2014/main" id="{C19A5694-DDE9-4820-AE0D-18F2AB22C3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22886" y="5623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9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F24EBDC9-9185-4ECB-A135-ED66ACA1D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50" y="4089722"/>
            <a:ext cx="2482923" cy="20474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BF943C-E75D-4230-BB3C-35D77E239E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9226164" y="1796481"/>
            <a:ext cx="1255267" cy="1465762"/>
          </a:xfrm>
          <a:prstGeom prst="rect">
            <a:avLst/>
          </a:prstGeom>
        </p:spPr>
      </p:pic>
      <p:sp>
        <p:nvSpPr>
          <p:cNvPr id="30" name="Freeform 24">
            <a:extLst>
              <a:ext uri="{FF2B5EF4-FFF2-40B4-BE49-F238E27FC236}">
                <a16:creationId xmlns:a16="http://schemas.microsoft.com/office/drawing/2014/main" id="{2AFB548E-8F6F-4D5C-8A26-ED39F71B5DAF}"/>
              </a:ext>
            </a:extLst>
          </p:cNvPr>
          <p:cNvSpPr>
            <a:spLocks noEditPoints="1"/>
          </p:cNvSpPr>
          <p:nvPr/>
        </p:nvSpPr>
        <p:spPr bwMode="auto">
          <a:xfrm rot="502897">
            <a:off x="9768841" y="3445900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B78016-2BB8-47CF-B740-26CD710C938B}"/>
              </a:ext>
            </a:extLst>
          </p:cNvPr>
          <p:cNvSpPr txBox="1"/>
          <p:nvPr/>
        </p:nvSpPr>
        <p:spPr>
          <a:xfrm>
            <a:off x="2760505" y="878451"/>
            <a:ext cx="514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</a:t>
            </a:r>
            <a:endParaRPr lang="en-US" sz="3200" b="1" dirty="0">
              <a:solidFill>
                <a:srgbClr val="F44A0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D9D6A1A-E368-4A76-937E-0D3A8D6E1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16"/>
                    </a14:imgEffect>
                    <a14:imgEffect>
                      <a14:saturation sat="2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807" y="1520915"/>
            <a:ext cx="3801896" cy="26382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9BFA47-D8A8-4597-9F19-D3EA68A977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395"/>
                    </a14:imgEffect>
                    <a14:imgEffect>
                      <a14:saturation sat="17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4516" y="1525172"/>
            <a:ext cx="3662786" cy="26382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F9F73FA-406C-4130-A9F8-7982745A7A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17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2337" y="4224246"/>
            <a:ext cx="3662786" cy="251761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258D652-28E8-4F24-A887-A8D7A07F6E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393"/>
                    </a14:imgEffect>
                    <a14:imgEffect>
                      <a14:saturation sat="20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034" y="4159146"/>
            <a:ext cx="3801896" cy="25827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378807" y="126454"/>
            <a:ext cx="1044488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535875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383</Words>
  <Application>Microsoft Office PowerPoint</Application>
  <PresentationFormat>Widescreen</PresentationFormat>
  <Paragraphs>50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Arial</vt:lpstr>
      <vt:lpstr>Arial-Rounded</vt:lpstr>
      <vt:lpstr>Calibri</vt:lpstr>
      <vt:lpstr>Calibri Light</vt:lpstr>
      <vt:lpstr>等线</vt:lpstr>
      <vt:lpstr>Fira Sans Condensed Medium</vt:lpstr>
      <vt:lpstr>Fira Sans Extra Condensed Medium</vt:lpstr>
      <vt:lpstr>HP001 4 hàng</vt:lpstr>
      <vt:lpstr>Nunito</vt:lpstr>
      <vt:lpstr>Nunito Sans</vt:lpstr>
      <vt:lpstr>Quicksand</vt:lpstr>
      <vt:lpstr>Quicksand Light</vt:lpstr>
      <vt:lpstr>Times New Roman</vt:lpstr>
      <vt:lpstr>思源黑体 CN Bold</vt:lpstr>
      <vt:lpstr>Office Theme</vt:lpstr>
      <vt:lpstr>Early Childhood Center by Slidesgo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68</cp:revision>
  <dcterms:created xsi:type="dcterms:W3CDTF">2021-12-11T14:51:10Z</dcterms:created>
  <dcterms:modified xsi:type="dcterms:W3CDTF">2023-04-04T02:11:32Z</dcterms:modified>
</cp:coreProperties>
</file>