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4"/>
  </p:notesMasterIdLst>
  <p:sldIdLst>
    <p:sldId id="347" r:id="rId3"/>
    <p:sldId id="350" r:id="rId4"/>
    <p:sldId id="351" r:id="rId5"/>
    <p:sldId id="2007577229" r:id="rId6"/>
    <p:sldId id="2007577230" r:id="rId7"/>
    <p:sldId id="2007577232" r:id="rId8"/>
    <p:sldId id="2007577233" r:id="rId9"/>
    <p:sldId id="364" r:id="rId10"/>
    <p:sldId id="2007577234" r:id="rId11"/>
    <p:sldId id="360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D0204-6967-46FF-957B-4911277EB0F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171A0-D1B9-4F7B-BBCE-A2FAEC56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1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171A0-D1B9-4F7B-BBCE-A2FAEC5641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7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171A0-D1B9-4F7B-BBCE-A2FAEC5641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12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72463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84991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8FB04F-0751-4F8C-94B7-2662C1EF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CAC48-0A5A-4EDF-9CE6-0B1433331A7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54DF89-F0EE-4205-B5FB-C4F14E5B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CA53A5-9751-49E5-99FD-C1176E51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10DA4-DA18-4FFE-8702-E7A9B549F8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7479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50245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5735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24480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2174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E3913698-4AB2-2091-4A56-C941DCF826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6"/>
          <a:srcRect l="7629"/>
          <a:stretch/>
        </p:blipFill>
        <p:spPr>
          <a:xfrm>
            <a:off x="0" y="-6394"/>
            <a:ext cx="12195576" cy="6870787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96686" y="580571"/>
            <a:ext cx="10697028" cy="58202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841829" y="725714"/>
            <a:ext cx="10435771" cy="55589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56DF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07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6" r:id="rId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BB5EBFB-4785-2D32-AB20-6B93A1A116E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/>
          <a:srcRect l="7629"/>
          <a:stretch/>
        </p:blipFill>
        <p:spPr>
          <a:xfrm>
            <a:off x="0" y="-6394"/>
            <a:ext cx="12195576" cy="6870787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96686" y="580571"/>
            <a:ext cx="10697028" cy="58202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841829" y="725714"/>
            <a:ext cx="10435771" cy="555897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56DF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99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7434959" y="-943515"/>
            <a:ext cx="3633237" cy="297260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63" y="471095"/>
            <a:ext cx="2750232" cy="212522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0" y="2679020"/>
            <a:ext cx="2318141" cy="34122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/>
          <a:srcRect l="20429" t="11817" r="19821" b="17124"/>
          <a:stretch/>
        </p:blipFill>
        <p:spPr>
          <a:xfrm>
            <a:off x="8357788" y="1875582"/>
            <a:ext cx="3945465" cy="4695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EFDC6E-DEAC-4CB4-8C15-CF80E0AE4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994" y="330280"/>
            <a:ext cx="3139712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7AF8EA-BA52-DA1B-8714-5FDBF88F1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451" y="1329585"/>
            <a:ext cx="8961897" cy="2408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A8083C-3F2A-ED3A-C6DA-DA803C033E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8505" y="3533775"/>
            <a:ext cx="5223497" cy="130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99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3" y="1844741"/>
            <a:ext cx="4508500" cy="4508500"/>
          </a:xfrm>
          <a:prstGeom prst="rect">
            <a:avLst/>
          </a:prstGeom>
        </p:spPr>
      </p:pic>
      <p:sp>
        <p:nvSpPr>
          <p:cNvPr id="7" name="Google Shape;3105;p55"/>
          <p:cNvSpPr txBox="1">
            <a:spLocks noGrp="1"/>
          </p:cNvSpPr>
          <p:nvPr>
            <p:ph type="title" idx="4294967295"/>
          </p:nvPr>
        </p:nvSpPr>
        <p:spPr>
          <a:xfrm>
            <a:off x="5553263" y="2548698"/>
            <a:ext cx="5027612" cy="307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Ôn lại bài học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3263" y="1449164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SVNDessert Menu Scrip" panose="00000500000000000000" pitchFamily="2" charset="0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729319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5D8"/>
        </a:solidFill>
        <a:effectLst/>
      </p:bgPr>
    </p:bg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14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43" y="3207736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02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79" y="2177870"/>
            <a:ext cx="4402836" cy="436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68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90732" y="672869"/>
            <a:ext cx="2200118" cy="64183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 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811" y="454939"/>
            <a:ext cx="1005840" cy="99542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AF414-6BAC-6E4C-1C45-E153996F5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2143125"/>
            <a:ext cx="10272004" cy="27146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49A88F-86DD-89A6-BEB1-42A12A6711B3}"/>
              </a:ext>
            </a:extLst>
          </p:cNvPr>
          <p:cNvSpPr/>
          <p:nvPr/>
        </p:nvSpPr>
        <p:spPr>
          <a:xfrm>
            <a:off x="3190875" y="3200400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CD38A7-7F08-D202-D915-64DCF19F1E7C}"/>
              </a:ext>
            </a:extLst>
          </p:cNvPr>
          <p:cNvSpPr/>
          <p:nvPr/>
        </p:nvSpPr>
        <p:spPr>
          <a:xfrm>
            <a:off x="6638925" y="4238625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DACC9B-10E4-ABE4-4B17-E6F9DB1BD863}"/>
              </a:ext>
            </a:extLst>
          </p:cNvPr>
          <p:cNvSpPr/>
          <p:nvPr/>
        </p:nvSpPr>
        <p:spPr>
          <a:xfrm>
            <a:off x="4953000" y="3743325"/>
            <a:ext cx="1476375" cy="4191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18 070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EA7DE4-161B-EECC-812E-9B109A2F6E63}"/>
              </a:ext>
            </a:extLst>
          </p:cNvPr>
          <p:cNvSpPr/>
          <p:nvPr/>
        </p:nvSpPr>
        <p:spPr>
          <a:xfrm>
            <a:off x="4838700" y="4267200"/>
            <a:ext cx="1724025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205 998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43212E-01CD-5D40-514F-9D349CF75252}"/>
              </a:ext>
            </a:extLst>
          </p:cNvPr>
          <p:cNvSpPr/>
          <p:nvPr/>
        </p:nvSpPr>
        <p:spPr>
          <a:xfrm>
            <a:off x="9839325" y="4038600"/>
            <a:ext cx="533400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4224471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9AEFD7-3ED8-46A6-929D-AAA63DC6069F}"/>
              </a:ext>
            </a:extLst>
          </p:cNvPr>
          <p:cNvSpPr txBox="1"/>
          <p:nvPr/>
        </p:nvSpPr>
        <p:spPr>
          <a:xfrm>
            <a:off x="1981200" y="956280"/>
            <a:ext cx="656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586E92-F8CE-427C-BB19-511DC116F0BF}"/>
              </a:ext>
            </a:extLst>
          </p:cNvPr>
          <p:cNvSpPr/>
          <p:nvPr/>
        </p:nvSpPr>
        <p:spPr>
          <a:xfrm>
            <a:off x="1459238" y="932140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559955-A97A-8D09-DB3A-87A70F16498E}"/>
              </a:ext>
            </a:extLst>
          </p:cNvPr>
          <p:cNvGrpSpPr/>
          <p:nvPr/>
        </p:nvGrpSpPr>
        <p:grpSpPr>
          <a:xfrm>
            <a:off x="1304925" y="1981200"/>
            <a:ext cx="4324350" cy="647700"/>
            <a:chOff x="1304925" y="1981200"/>
            <a:chExt cx="4324350" cy="6477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7ACE161-42E2-6D3A-3E71-5F8DC5413B19}"/>
                </a:ext>
              </a:extLst>
            </p:cNvPr>
            <p:cNvSpPr txBox="1"/>
            <p:nvPr/>
          </p:nvSpPr>
          <p:spPr>
            <a:xfrm>
              <a:off x="1304925" y="1981200"/>
              <a:ext cx="4324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a)            x 7 = 14 742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D90D67A-3998-5691-A8AA-B75221BFFD68}"/>
                </a:ext>
              </a:extLst>
            </p:cNvPr>
            <p:cNvSpPr/>
            <p:nvPr/>
          </p:nvSpPr>
          <p:spPr>
            <a:xfrm>
              <a:off x="1914525" y="2066925"/>
              <a:ext cx="990600" cy="5619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EB604F-8256-F834-7B82-B79B5CE3EF8E}"/>
              </a:ext>
            </a:extLst>
          </p:cNvPr>
          <p:cNvGrpSpPr/>
          <p:nvPr/>
        </p:nvGrpSpPr>
        <p:grpSpPr>
          <a:xfrm>
            <a:off x="6267450" y="1943100"/>
            <a:ext cx="4476750" cy="647700"/>
            <a:chOff x="1152525" y="1981200"/>
            <a:chExt cx="4476750" cy="6477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024474-DF41-69EC-577E-4FD4535AF90A}"/>
                </a:ext>
              </a:extLst>
            </p:cNvPr>
            <p:cNvSpPr txBox="1"/>
            <p:nvPr/>
          </p:nvSpPr>
          <p:spPr>
            <a:xfrm>
              <a:off x="1152525" y="1981200"/>
              <a:ext cx="4476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b)               : 24 = 815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2389F77-7483-D407-D29F-CC8105965164}"/>
                </a:ext>
              </a:extLst>
            </p:cNvPr>
            <p:cNvSpPr/>
            <p:nvPr/>
          </p:nvSpPr>
          <p:spPr>
            <a:xfrm>
              <a:off x="1914525" y="2066925"/>
              <a:ext cx="1162050" cy="5619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1ECA0F-565C-4EE8-E8A6-AD636D2EC6A6}"/>
              </a:ext>
            </a:extLst>
          </p:cNvPr>
          <p:cNvSpPr/>
          <p:nvPr/>
        </p:nvSpPr>
        <p:spPr>
          <a:xfrm>
            <a:off x="1809750" y="2028825"/>
            <a:ext cx="1133475" cy="6286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2 106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54F6EE-465C-B3D6-89BA-AF3C7A811EBF}"/>
              </a:ext>
            </a:extLst>
          </p:cNvPr>
          <p:cNvSpPr/>
          <p:nvPr/>
        </p:nvSpPr>
        <p:spPr>
          <a:xfrm>
            <a:off x="6791326" y="1990725"/>
            <a:ext cx="1438274" cy="6286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19 560</a:t>
            </a:r>
          </a:p>
        </p:txBody>
      </p:sp>
    </p:spTree>
    <p:extLst>
      <p:ext uri="{BB962C8B-B14F-4D97-AF65-F5344CB8AC3E}">
        <p14:creationId xmlns:p14="http://schemas.microsoft.com/office/powerpoint/2010/main" val="1885369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720502" y="872457"/>
            <a:ext cx="9195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 72 cái bút chì xếp đều vào 6 hộp. Hỏi có 760 cái bút chì cùng loại đó thì xếp được bao nhiêu hộp như thế và còn thừa mấy cái bút chì?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2C84B-8293-1CA8-990D-2C4B74E7582E}"/>
              </a:ext>
            </a:extLst>
          </p:cNvPr>
          <p:cNvSpPr txBox="1"/>
          <p:nvPr/>
        </p:nvSpPr>
        <p:spPr>
          <a:xfrm>
            <a:off x="2638425" y="1952625"/>
            <a:ext cx="6305550" cy="160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l-NL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óm tắt: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 cái bút chì: 6 hộp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760 cái bút chì: ... hộp, thừa ... bút chì?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17422-0F50-0774-5FBF-36CDD1BE0988}"/>
              </a:ext>
            </a:extLst>
          </p:cNvPr>
          <p:cNvSpPr txBox="1"/>
          <p:nvPr/>
        </p:nvSpPr>
        <p:spPr>
          <a:xfrm>
            <a:off x="971549" y="3476625"/>
            <a:ext cx="10144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iải: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hộp xếp số bút chì là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 : 6 = 12 (bút)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có 760 : 12 =  63 (dư 4)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 760 bút chì cùng loại đó xếp được 63 hộp và còn thừa 4 bút chì</a:t>
            </a:r>
          </a:p>
          <a:p>
            <a:pPr algn="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 số: 63 hộp, thừa 4 bút chì</a:t>
            </a:r>
          </a:p>
        </p:txBody>
      </p:sp>
    </p:spTree>
    <p:extLst>
      <p:ext uri="{BB962C8B-B14F-4D97-AF65-F5344CB8AC3E}">
        <p14:creationId xmlns:p14="http://schemas.microsoft.com/office/powerpoint/2010/main" val="523950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720502" y="872457"/>
            <a:ext cx="91951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Rô-bốt đến kho báu theo các đoạn đường ghi phép tính có kết quả là số lẻ. Hỏi kho báu ở trong toà nhà nào?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396EB4-4A57-590A-822A-14C08E06D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8624" y="1750140"/>
            <a:ext cx="8163252" cy="423156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F2E2CA-0897-C3D8-76FA-C397D93449D0}"/>
              </a:ext>
            </a:extLst>
          </p:cNvPr>
          <p:cNvSpPr/>
          <p:nvPr/>
        </p:nvSpPr>
        <p:spPr>
          <a:xfrm rot="19017601">
            <a:off x="3550734" y="3146409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B8EE99-2660-4FF8-42DC-756B8EA0F681}"/>
              </a:ext>
            </a:extLst>
          </p:cNvPr>
          <p:cNvSpPr/>
          <p:nvPr/>
        </p:nvSpPr>
        <p:spPr>
          <a:xfrm rot="1757226">
            <a:off x="3788858" y="5051412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EE3B62-0DDE-4991-C065-6D44D9BA05DC}"/>
              </a:ext>
            </a:extLst>
          </p:cNvPr>
          <p:cNvSpPr/>
          <p:nvPr/>
        </p:nvSpPr>
        <p:spPr>
          <a:xfrm rot="15910826">
            <a:off x="4369885" y="4022714"/>
            <a:ext cx="1061513" cy="41048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7 865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896C64-2A46-D037-12B6-3FF7E55ED1FD}"/>
              </a:ext>
            </a:extLst>
          </p:cNvPr>
          <p:cNvSpPr/>
          <p:nvPr/>
        </p:nvSpPr>
        <p:spPr>
          <a:xfrm rot="2463329">
            <a:off x="5422658" y="370969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3A4902B-63D4-A2BF-4DA5-A473B25F2D74}"/>
              </a:ext>
            </a:extLst>
          </p:cNvPr>
          <p:cNvSpPr/>
          <p:nvPr/>
        </p:nvSpPr>
        <p:spPr>
          <a:xfrm rot="18720060">
            <a:off x="6098930" y="481459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4 002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919941-5872-5442-2657-E3F954151C79}"/>
              </a:ext>
            </a:extLst>
          </p:cNvPr>
          <p:cNvSpPr/>
          <p:nvPr/>
        </p:nvSpPr>
        <p:spPr>
          <a:xfrm>
            <a:off x="6298955" y="2376191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E74B807-4F94-2B1F-A6D0-FCCAB9FEDBA8}"/>
              </a:ext>
            </a:extLst>
          </p:cNvPr>
          <p:cNvSpPr/>
          <p:nvPr/>
        </p:nvSpPr>
        <p:spPr>
          <a:xfrm rot="19544793">
            <a:off x="7327654" y="374779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1  141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9EFD536-E808-B8DD-F1EC-A2A4A5A7C8F5}"/>
              </a:ext>
            </a:extLst>
          </p:cNvPr>
          <p:cNvSpPr/>
          <p:nvPr/>
        </p:nvSpPr>
        <p:spPr>
          <a:xfrm rot="2702267">
            <a:off x="7070478" y="5176542"/>
            <a:ext cx="943594" cy="33883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840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41D7F35-DC3B-8FEB-1CD5-787D27CA9F1B}"/>
              </a:ext>
            </a:extLst>
          </p:cNvPr>
          <p:cNvSpPr/>
          <p:nvPr/>
        </p:nvSpPr>
        <p:spPr>
          <a:xfrm>
            <a:off x="3695700" y="3038435"/>
            <a:ext cx="4876800" cy="2295565"/>
          </a:xfrm>
          <a:custGeom>
            <a:avLst/>
            <a:gdLst>
              <a:gd name="connsiteX0" fmla="*/ 0 w 4876800"/>
              <a:gd name="connsiteY0" fmla="*/ 1495465 h 2295565"/>
              <a:gd name="connsiteX1" fmla="*/ 180975 w 4876800"/>
              <a:gd name="connsiteY1" fmla="*/ 1600240 h 2295565"/>
              <a:gd name="connsiteX2" fmla="*/ 381000 w 4876800"/>
              <a:gd name="connsiteY2" fmla="*/ 1666915 h 2295565"/>
              <a:gd name="connsiteX3" fmla="*/ 466725 w 4876800"/>
              <a:gd name="connsiteY3" fmla="*/ 1733590 h 2295565"/>
              <a:gd name="connsiteX4" fmla="*/ 619125 w 4876800"/>
              <a:gd name="connsiteY4" fmla="*/ 1809790 h 2295565"/>
              <a:gd name="connsiteX5" fmla="*/ 742950 w 4876800"/>
              <a:gd name="connsiteY5" fmla="*/ 1866940 h 2295565"/>
              <a:gd name="connsiteX6" fmla="*/ 981075 w 4876800"/>
              <a:gd name="connsiteY6" fmla="*/ 1990765 h 2295565"/>
              <a:gd name="connsiteX7" fmla="*/ 1047750 w 4876800"/>
              <a:gd name="connsiteY7" fmla="*/ 2000290 h 2295565"/>
              <a:gd name="connsiteX8" fmla="*/ 1209675 w 4876800"/>
              <a:gd name="connsiteY8" fmla="*/ 2086015 h 2295565"/>
              <a:gd name="connsiteX9" fmla="*/ 1257300 w 4876800"/>
              <a:gd name="connsiteY9" fmla="*/ 2095540 h 2295565"/>
              <a:gd name="connsiteX10" fmla="*/ 1362075 w 4876800"/>
              <a:gd name="connsiteY10" fmla="*/ 2124115 h 2295565"/>
              <a:gd name="connsiteX11" fmla="*/ 1457325 w 4876800"/>
              <a:gd name="connsiteY11" fmla="*/ 2152690 h 2295565"/>
              <a:gd name="connsiteX12" fmla="*/ 1495425 w 4876800"/>
              <a:gd name="connsiteY12" fmla="*/ 2162215 h 2295565"/>
              <a:gd name="connsiteX13" fmla="*/ 1524000 w 4876800"/>
              <a:gd name="connsiteY13" fmla="*/ 2181265 h 2295565"/>
              <a:gd name="connsiteX14" fmla="*/ 1562100 w 4876800"/>
              <a:gd name="connsiteY14" fmla="*/ 2190790 h 2295565"/>
              <a:gd name="connsiteX15" fmla="*/ 1638300 w 4876800"/>
              <a:gd name="connsiteY15" fmla="*/ 2219365 h 2295565"/>
              <a:gd name="connsiteX16" fmla="*/ 1714500 w 4876800"/>
              <a:gd name="connsiteY16" fmla="*/ 2257465 h 2295565"/>
              <a:gd name="connsiteX17" fmla="*/ 1752600 w 4876800"/>
              <a:gd name="connsiteY17" fmla="*/ 2286040 h 2295565"/>
              <a:gd name="connsiteX18" fmla="*/ 1828800 w 4876800"/>
              <a:gd name="connsiteY18" fmla="*/ 2295565 h 2295565"/>
              <a:gd name="connsiteX19" fmla="*/ 1857375 w 4876800"/>
              <a:gd name="connsiteY19" fmla="*/ 2286040 h 2295565"/>
              <a:gd name="connsiteX20" fmla="*/ 1905000 w 4876800"/>
              <a:gd name="connsiteY20" fmla="*/ 2266990 h 2295565"/>
              <a:gd name="connsiteX21" fmla="*/ 1876425 w 4876800"/>
              <a:gd name="connsiteY21" fmla="*/ 1685965 h 2295565"/>
              <a:gd name="connsiteX22" fmla="*/ 1857375 w 4876800"/>
              <a:gd name="connsiteY22" fmla="*/ 1628815 h 2295565"/>
              <a:gd name="connsiteX23" fmla="*/ 1838325 w 4876800"/>
              <a:gd name="connsiteY23" fmla="*/ 1581190 h 2295565"/>
              <a:gd name="connsiteX24" fmla="*/ 1828800 w 4876800"/>
              <a:gd name="connsiteY24" fmla="*/ 1552615 h 2295565"/>
              <a:gd name="connsiteX25" fmla="*/ 1809750 w 4876800"/>
              <a:gd name="connsiteY25" fmla="*/ 1504990 h 2295565"/>
              <a:gd name="connsiteX26" fmla="*/ 1790700 w 4876800"/>
              <a:gd name="connsiteY26" fmla="*/ 1438315 h 2295565"/>
              <a:gd name="connsiteX27" fmla="*/ 1733550 w 4876800"/>
              <a:gd name="connsiteY27" fmla="*/ 1343065 h 2295565"/>
              <a:gd name="connsiteX28" fmla="*/ 1695450 w 4876800"/>
              <a:gd name="connsiteY28" fmla="*/ 1181140 h 2295565"/>
              <a:gd name="connsiteX29" fmla="*/ 1657350 w 4876800"/>
              <a:gd name="connsiteY29" fmla="*/ 1076365 h 2295565"/>
              <a:gd name="connsiteX30" fmla="*/ 1638300 w 4876800"/>
              <a:gd name="connsiteY30" fmla="*/ 952540 h 2295565"/>
              <a:gd name="connsiteX31" fmla="*/ 1590675 w 4876800"/>
              <a:gd name="connsiteY31" fmla="*/ 809665 h 2295565"/>
              <a:gd name="connsiteX32" fmla="*/ 1562100 w 4876800"/>
              <a:gd name="connsiteY32" fmla="*/ 714415 h 2295565"/>
              <a:gd name="connsiteX33" fmla="*/ 1543050 w 4876800"/>
              <a:gd name="connsiteY33" fmla="*/ 523915 h 2295565"/>
              <a:gd name="connsiteX34" fmla="*/ 1533525 w 4876800"/>
              <a:gd name="connsiteY34" fmla="*/ 476290 h 2295565"/>
              <a:gd name="connsiteX35" fmla="*/ 1638300 w 4876800"/>
              <a:gd name="connsiteY35" fmla="*/ 9565 h 2295565"/>
              <a:gd name="connsiteX36" fmla="*/ 1695450 w 4876800"/>
              <a:gd name="connsiteY36" fmla="*/ 19090 h 2295565"/>
              <a:gd name="connsiteX37" fmla="*/ 1781175 w 4876800"/>
              <a:gd name="connsiteY37" fmla="*/ 66715 h 2295565"/>
              <a:gd name="connsiteX38" fmla="*/ 1819275 w 4876800"/>
              <a:gd name="connsiteY38" fmla="*/ 85765 h 2295565"/>
              <a:gd name="connsiteX39" fmla="*/ 1943100 w 4876800"/>
              <a:gd name="connsiteY39" fmla="*/ 181015 h 2295565"/>
              <a:gd name="connsiteX40" fmla="*/ 2000250 w 4876800"/>
              <a:gd name="connsiteY40" fmla="*/ 219115 h 2295565"/>
              <a:gd name="connsiteX41" fmla="*/ 2028825 w 4876800"/>
              <a:gd name="connsiteY41" fmla="*/ 238165 h 2295565"/>
              <a:gd name="connsiteX42" fmla="*/ 2076450 w 4876800"/>
              <a:gd name="connsiteY42" fmla="*/ 266740 h 2295565"/>
              <a:gd name="connsiteX43" fmla="*/ 2114550 w 4876800"/>
              <a:gd name="connsiteY43" fmla="*/ 295315 h 2295565"/>
              <a:gd name="connsiteX44" fmla="*/ 2219325 w 4876800"/>
              <a:gd name="connsiteY44" fmla="*/ 361990 h 2295565"/>
              <a:gd name="connsiteX45" fmla="*/ 2247900 w 4876800"/>
              <a:gd name="connsiteY45" fmla="*/ 390565 h 2295565"/>
              <a:gd name="connsiteX46" fmla="*/ 2295525 w 4876800"/>
              <a:gd name="connsiteY46" fmla="*/ 419140 h 2295565"/>
              <a:gd name="connsiteX47" fmla="*/ 2419350 w 4876800"/>
              <a:gd name="connsiteY47" fmla="*/ 514390 h 2295565"/>
              <a:gd name="connsiteX48" fmla="*/ 2438400 w 4876800"/>
              <a:gd name="connsiteY48" fmla="*/ 542965 h 2295565"/>
              <a:gd name="connsiteX49" fmla="*/ 2533650 w 4876800"/>
              <a:gd name="connsiteY49" fmla="*/ 619165 h 2295565"/>
              <a:gd name="connsiteX50" fmla="*/ 2676525 w 4876800"/>
              <a:gd name="connsiteY50" fmla="*/ 752515 h 2295565"/>
              <a:gd name="connsiteX51" fmla="*/ 2714625 w 4876800"/>
              <a:gd name="connsiteY51" fmla="*/ 771565 h 2295565"/>
              <a:gd name="connsiteX52" fmla="*/ 2743200 w 4876800"/>
              <a:gd name="connsiteY52" fmla="*/ 790615 h 2295565"/>
              <a:gd name="connsiteX53" fmla="*/ 2781300 w 4876800"/>
              <a:gd name="connsiteY53" fmla="*/ 857290 h 2295565"/>
              <a:gd name="connsiteX54" fmla="*/ 2819400 w 4876800"/>
              <a:gd name="connsiteY54" fmla="*/ 885865 h 2295565"/>
              <a:gd name="connsiteX55" fmla="*/ 2857500 w 4876800"/>
              <a:gd name="connsiteY55" fmla="*/ 952540 h 2295565"/>
              <a:gd name="connsiteX56" fmla="*/ 2886075 w 4876800"/>
              <a:gd name="connsiteY56" fmla="*/ 962065 h 2295565"/>
              <a:gd name="connsiteX57" fmla="*/ 3048000 w 4876800"/>
              <a:gd name="connsiteY57" fmla="*/ 1095415 h 2295565"/>
              <a:gd name="connsiteX58" fmla="*/ 3324225 w 4876800"/>
              <a:gd name="connsiteY58" fmla="*/ 1085890 h 2295565"/>
              <a:gd name="connsiteX59" fmla="*/ 3333750 w 4876800"/>
              <a:gd name="connsiteY59" fmla="*/ 1047790 h 2295565"/>
              <a:gd name="connsiteX60" fmla="*/ 3571875 w 4876800"/>
              <a:gd name="connsiteY60" fmla="*/ 847765 h 2295565"/>
              <a:gd name="connsiteX61" fmla="*/ 3619500 w 4876800"/>
              <a:gd name="connsiteY61" fmla="*/ 809665 h 2295565"/>
              <a:gd name="connsiteX62" fmla="*/ 3933825 w 4876800"/>
              <a:gd name="connsiteY62" fmla="*/ 628690 h 2295565"/>
              <a:gd name="connsiteX63" fmla="*/ 4124325 w 4876800"/>
              <a:gd name="connsiteY63" fmla="*/ 466765 h 2295565"/>
              <a:gd name="connsiteX64" fmla="*/ 4333875 w 4876800"/>
              <a:gd name="connsiteY64" fmla="*/ 352465 h 2295565"/>
              <a:gd name="connsiteX65" fmla="*/ 4419600 w 4876800"/>
              <a:gd name="connsiteY65" fmla="*/ 295315 h 2295565"/>
              <a:gd name="connsiteX66" fmla="*/ 4467225 w 4876800"/>
              <a:gd name="connsiteY66" fmla="*/ 276265 h 2295565"/>
              <a:gd name="connsiteX67" fmla="*/ 4533900 w 4876800"/>
              <a:gd name="connsiteY67" fmla="*/ 238165 h 2295565"/>
              <a:gd name="connsiteX68" fmla="*/ 4562475 w 4876800"/>
              <a:gd name="connsiteY68" fmla="*/ 228640 h 2295565"/>
              <a:gd name="connsiteX69" fmla="*/ 4724400 w 4876800"/>
              <a:gd name="connsiteY69" fmla="*/ 181015 h 2295565"/>
              <a:gd name="connsiteX70" fmla="*/ 4762500 w 4876800"/>
              <a:gd name="connsiteY70" fmla="*/ 152440 h 2295565"/>
              <a:gd name="connsiteX71" fmla="*/ 4867275 w 4876800"/>
              <a:gd name="connsiteY71" fmla="*/ 114340 h 2295565"/>
              <a:gd name="connsiteX72" fmla="*/ 4876800 w 4876800"/>
              <a:gd name="connsiteY72" fmla="*/ 114340 h 229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876800" h="2295565">
                <a:moveTo>
                  <a:pt x="0" y="1495465"/>
                </a:moveTo>
                <a:cubicBezTo>
                  <a:pt x="135930" y="1522651"/>
                  <a:pt x="-82768" y="1472136"/>
                  <a:pt x="180975" y="1600240"/>
                </a:cubicBezTo>
                <a:cubicBezTo>
                  <a:pt x="244194" y="1630946"/>
                  <a:pt x="314325" y="1644690"/>
                  <a:pt x="381000" y="1666915"/>
                </a:cubicBezTo>
                <a:cubicBezTo>
                  <a:pt x="409575" y="1689140"/>
                  <a:pt x="433114" y="1720145"/>
                  <a:pt x="466725" y="1733590"/>
                </a:cubicBezTo>
                <a:cubicBezTo>
                  <a:pt x="574688" y="1776775"/>
                  <a:pt x="444892" y="1722674"/>
                  <a:pt x="619125" y="1809790"/>
                </a:cubicBezTo>
                <a:cubicBezTo>
                  <a:pt x="671024" y="1835739"/>
                  <a:pt x="698133" y="1842041"/>
                  <a:pt x="742950" y="1866940"/>
                </a:cubicBezTo>
                <a:cubicBezTo>
                  <a:pt x="850257" y="1926555"/>
                  <a:pt x="778601" y="1908276"/>
                  <a:pt x="981075" y="1990765"/>
                </a:cubicBezTo>
                <a:cubicBezTo>
                  <a:pt x="1001866" y="1999236"/>
                  <a:pt x="1025525" y="1997115"/>
                  <a:pt x="1047750" y="2000290"/>
                </a:cubicBezTo>
                <a:cubicBezTo>
                  <a:pt x="1096412" y="2032731"/>
                  <a:pt x="1158393" y="2075759"/>
                  <a:pt x="1209675" y="2086015"/>
                </a:cubicBezTo>
                <a:lnTo>
                  <a:pt x="1257300" y="2095540"/>
                </a:lnTo>
                <a:cubicBezTo>
                  <a:pt x="1333311" y="2133545"/>
                  <a:pt x="1253152" y="2098486"/>
                  <a:pt x="1362075" y="2124115"/>
                </a:cubicBezTo>
                <a:cubicBezTo>
                  <a:pt x="1394342" y="2131707"/>
                  <a:pt x="1425452" y="2143584"/>
                  <a:pt x="1457325" y="2152690"/>
                </a:cubicBezTo>
                <a:cubicBezTo>
                  <a:pt x="1469912" y="2156286"/>
                  <a:pt x="1482725" y="2159040"/>
                  <a:pt x="1495425" y="2162215"/>
                </a:cubicBezTo>
                <a:cubicBezTo>
                  <a:pt x="1504950" y="2168565"/>
                  <a:pt x="1513478" y="2176756"/>
                  <a:pt x="1524000" y="2181265"/>
                </a:cubicBezTo>
                <a:cubicBezTo>
                  <a:pt x="1536032" y="2186422"/>
                  <a:pt x="1549681" y="2186650"/>
                  <a:pt x="1562100" y="2190790"/>
                </a:cubicBezTo>
                <a:cubicBezTo>
                  <a:pt x="1587835" y="2199368"/>
                  <a:pt x="1613670" y="2207997"/>
                  <a:pt x="1638300" y="2219365"/>
                </a:cubicBezTo>
                <a:cubicBezTo>
                  <a:pt x="1755268" y="2273350"/>
                  <a:pt x="1635425" y="2231107"/>
                  <a:pt x="1714500" y="2257465"/>
                </a:cubicBezTo>
                <a:cubicBezTo>
                  <a:pt x="1727200" y="2266990"/>
                  <a:pt x="1737540" y="2281020"/>
                  <a:pt x="1752600" y="2286040"/>
                </a:cubicBezTo>
                <a:cubicBezTo>
                  <a:pt x="1776884" y="2294135"/>
                  <a:pt x="1803202" y="2295565"/>
                  <a:pt x="1828800" y="2295565"/>
                </a:cubicBezTo>
                <a:cubicBezTo>
                  <a:pt x="1838840" y="2295565"/>
                  <a:pt x="1847974" y="2289565"/>
                  <a:pt x="1857375" y="2286040"/>
                </a:cubicBezTo>
                <a:cubicBezTo>
                  <a:pt x="1873384" y="2280037"/>
                  <a:pt x="1889125" y="2273340"/>
                  <a:pt x="1905000" y="2266990"/>
                </a:cubicBezTo>
                <a:cubicBezTo>
                  <a:pt x="1948631" y="2048836"/>
                  <a:pt x="1925065" y="2188580"/>
                  <a:pt x="1876425" y="1685965"/>
                </a:cubicBezTo>
                <a:cubicBezTo>
                  <a:pt x="1874491" y="1665978"/>
                  <a:pt x="1864237" y="1647686"/>
                  <a:pt x="1857375" y="1628815"/>
                </a:cubicBezTo>
                <a:cubicBezTo>
                  <a:pt x="1851532" y="1612747"/>
                  <a:pt x="1844328" y="1597199"/>
                  <a:pt x="1838325" y="1581190"/>
                </a:cubicBezTo>
                <a:cubicBezTo>
                  <a:pt x="1834800" y="1571789"/>
                  <a:pt x="1832325" y="1562016"/>
                  <a:pt x="1828800" y="1552615"/>
                </a:cubicBezTo>
                <a:cubicBezTo>
                  <a:pt x="1822797" y="1536606"/>
                  <a:pt x="1815157" y="1521210"/>
                  <a:pt x="1809750" y="1504990"/>
                </a:cubicBezTo>
                <a:cubicBezTo>
                  <a:pt x="1802441" y="1483062"/>
                  <a:pt x="1798599" y="1460038"/>
                  <a:pt x="1790700" y="1438315"/>
                </a:cubicBezTo>
                <a:cubicBezTo>
                  <a:pt x="1778984" y="1406097"/>
                  <a:pt x="1751190" y="1369525"/>
                  <a:pt x="1733550" y="1343065"/>
                </a:cubicBezTo>
                <a:cubicBezTo>
                  <a:pt x="1716826" y="1209276"/>
                  <a:pt x="1736194" y="1323744"/>
                  <a:pt x="1695450" y="1181140"/>
                </a:cubicBezTo>
                <a:cubicBezTo>
                  <a:pt x="1672499" y="1100812"/>
                  <a:pt x="1686737" y="1135139"/>
                  <a:pt x="1657350" y="1076365"/>
                </a:cubicBezTo>
                <a:cubicBezTo>
                  <a:pt x="1651000" y="1035090"/>
                  <a:pt x="1648428" y="993054"/>
                  <a:pt x="1638300" y="952540"/>
                </a:cubicBezTo>
                <a:cubicBezTo>
                  <a:pt x="1626124" y="903838"/>
                  <a:pt x="1605975" y="857478"/>
                  <a:pt x="1590675" y="809665"/>
                </a:cubicBezTo>
                <a:cubicBezTo>
                  <a:pt x="1580572" y="778094"/>
                  <a:pt x="1571625" y="746165"/>
                  <a:pt x="1562100" y="714415"/>
                </a:cubicBezTo>
                <a:cubicBezTo>
                  <a:pt x="1556261" y="644344"/>
                  <a:pt x="1553426" y="591359"/>
                  <a:pt x="1543050" y="523915"/>
                </a:cubicBezTo>
                <a:cubicBezTo>
                  <a:pt x="1540588" y="507914"/>
                  <a:pt x="1536700" y="492165"/>
                  <a:pt x="1533525" y="476290"/>
                </a:cubicBezTo>
                <a:cubicBezTo>
                  <a:pt x="1543060" y="-436"/>
                  <a:pt x="1385183" y="-22075"/>
                  <a:pt x="1638300" y="9565"/>
                </a:cubicBezTo>
                <a:cubicBezTo>
                  <a:pt x="1657464" y="11960"/>
                  <a:pt x="1676400" y="15915"/>
                  <a:pt x="1695450" y="19090"/>
                </a:cubicBezTo>
                <a:cubicBezTo>
                  <a:pt x="1788796" y="56428"/>
                  <a:pt x="1700631" y="16375"/>
                  <a:pt x="1781175" y="66715"/>
                </a:cubicBezTo>
                <a:cubicBezTo>
                  <a:pt x="1793216" y="74240"/>
                  <a:pt x="1807675" y="77577"/>
                  <a:pt x="1819275" y="85765"/>
                </a:cubicBezTo>
                <a:cubicBezTo>
                  <a:pt x="1861818" y="115795"/>
                  <a:pt x="1899772" y="152130"/>
                  <a:pt x="1943100" y="181015"/>
                </a:cubicBezTo>
                <a:lnTo>
                  <a:pt x="2000250" y="219115"/>
                </a:lnTo>
                <a:cubicBezTo>
                  <a:pt x="2009775" y="225465"/>
                  <a:pt x="2019117" y="232098"/>
                  <a:pt x="2028825" y="238165"/>
                </a:cubicBezTo>
                <a:cubicBezTo>
                  <a:pt x="2044524" y="247977"/>
                  <a:pt x="2061639" y="255632"/>
                  <a:pt x="2076450" y="266740"/>
                </a:cubicBezTo>
                <a:cubicBezTo>
                  <a:pt x="2089150" y="276265"/>
                  <a:pt x="2101157" y="286792"/>
                  <a:pt x="2114550" y="295315"/>
                </a:cubicBezTo>
                <a:cubicBezTo>
                  <a:pt x="2172834" y="332405"/>
                  <a:pt x="2174499" y="323567"/>
                  <a:pt x="2219325" y="361990"/>
                </a:cubicBezTo>
                <a:cubicBezTo>
                  <a:pt x="2229552" y="370756"/>
                  <a:pt x="2237124" y="382483"/>
                  <a:pt x="2247900" y="390565"/>
                </a:cubicBezTo>
                <a:cubicBezTo>
                  <a:pt x="2262711" y="401673"/>
                  <a:pt x="2281303" y="407288"/>
                  <a:pt x="2295525" y="419140"/>
                </a:cubicBezTo>
                <a:cubicBezTo>
                  <a:pt x="2418128" y="521309"/>
                  <a:pt x="2306394" y="457912"/>
                  <a:pt x="2419350" y="514390"/>
                </a:cubicBezTo>
                <a:cubicBezTo>
                  <a:pt x="2425700" y="523915"/>
                  <a:pt x="2430305" y="534870"/>
                  <a:pt x="2438400" y="542965"/>
                </a:cubicBezTo>
                <a:cubicBezTo>
                  <a:pt x="2527923" y="632488"/>
                  <a:pt x="2462795" y="555395"/>
                  <a:pt x="2533650" y="619165"/>
                </a:cubicBezTo>
                <a:cubicBezTo>
                  <a:pt x="2613952" y="691437"/>
                  <a:pt x="2576173" y="675321"/>
                  <a:pt x="2676525" y="752515"/>
                </a:cubicBezTo>
                <a:cubicBezTo>
                  <a:pt x="2687779" y="761172"/>
                  <a:pt x="2702297" y="764520"/>
                  <a:pt x="2714625" y="771565"/>
                </a:cubicBezTo>
                <a:cubicBezTo>
                  <a:pt x="2724564" y="777245"/>
                  <a:pt x="2733675" y="784265"/>
                  <a:pt x="2743200" y="790615"/>
                </a:cubicBezTo>
                <a:cubicBezTo>
                  <a:pt x="2755900" y="812840"/>
                  <a:pt x="2765309" y="837302"/>
                  <a:pt x="2781300" y="857290"/>
                </a:cubicBezTo>
                <a:cubicBezTo>
                  <a:pt x="2791217" y="869686"/>
                  <a:pt x="2809069" y="873812"/>
                  <a:pt x="2819400" y="885865"/>
                </a:cubicBezTo>
                <a:cubicBezTo>
                  <a:pt x="2834741" y="903763"/>
                  <a:pt x="2837692" y="936693"/>
                  <a:pt x="2857500" y="952540"/>
                </a:cubicBezTo>
                <a:cubicBezTo>
                  <a:pt x="2865340" y="958812"/>
                  <a:pt x="2876550" y="958890"/>
                  <a:pt x="2886075" y="962065"/>
                </a:cubicBezTo>
                <a:cubicBezTo>
                  <a:pt x="2999425" y="1075415"/>
                  <a:pt x="2942340" y="1035038"/>
                  <a:pt x="3048000" y="1095415"/>
                </a:cubicBezTo>
                <a:lnTo>
                  <a:pt x="3324225" y="1085890"/>
                </a:lnTo>
                <a:cubicBezTo>
                  <a:pt x="3337138" y="1083738"/>
                  <a:pt x="3325428" y="1057895"/>
                  <a:pt x="3333750" y="1047790"/>
                </a:cubicBezTo>
                <a:cubicBezTo>
                  <a:pt x="3440130" y="918614"/>
                  <a:pt x="3448092" y="935142"/>
                  <a:pt x="3571875" y="847765"/>
                </a:cubicBezTo>
                <a:cubicBezTo>
                  <a:pt x="3588484" y="836041"/>
                  <a:pt x="3602108" y="820192"/>
                  <a:pt x="3619500" y="809665"/>
                </a:cubicBezTo>
                <a:cubicBezTo>
                  <a:pt x="3722930" y="747062"/>
                  <a:pt x="3833814" y="696622"/>
                  <a:pt x="3933825" y="628690"/>
                </a:cubicBezTo>
                <a:cubicBezTo>
                  <a:pt x="4002765" y="581863"/>
                  <a:pt x="4054982" y="512994"/>
                  <a:pt x="4124325" y="466765"/>
                </a:cubicBezTo>
                <a:cubicBezTo>
                  <a:pt x="4267933" y="371027"/>
                  <a:pt x="4063753" y="503733"/>
                  <a:pt x="4333875" y="352465"/>
                </a:cubicBezTo>
                <a:cubicBezTo>
                  <a:pt x="4363839" y="335685"/>
                  <a:pt x="4389782" y="312354"/>
                  <a:pt x="4419600" y="295315"/>
                </a:cubicBezTo>
                <a:cubicBezTo>
                  <a:pt x="4434445" y="286832"/>
                  <a:pt x="4451932" y="283911"/>
                  <a:pt x="4467225" y="276265"/>
                </a:cubicBezTo>
                <a:cubicBezTo>
                  <a:pt x="4490120" y="264817"/>
                  <a:pt x="4511005" y="249613"/>
                  <a:pt x="4533900" y="238165"/>
                </a:cubicBezTo>
                <a:cubicBezTo>
                  <a:pt x="4542880" y="233675"/>
                  <a:pt x="4552843" y="231473"/>
                  <a:pt x="4562475" y="228640"/>
                </a:cubicBezTo>
                <a:cubicBezTo>
                  <a:pt x="4736123" y="177567"/>
                  <a:pt x="4645313" y="207377"/>
                  <a:pt x="4724400" y="181015"/>
                </a:cubicBezTo>
                <a:cubicBezTo>
                  <a:pt x="4737100" y="171490"/>
                  <a:pt x="4748887" y="160608"/>
                  <a:pt x="4762500" y="152440"/>
                </a:cubicBezTo>
                <a:cubicBezTo>
                  <a:pt x="4810667" y="123540"/>
                  <a:pt x="4816600" y="122786"/>
                  <a:pt x="4867275" y="114340"/>
                </a:cubicBezTo>
                <a:cubicBezTo>
                  <a:pt x="4870407" y="113818"/>
                  <a:pt x="4873625" y="114340"/>
                  <a:pt x="4876800" y="11434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6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E29D88-B315-41FE-93EC-4A5842232B1E}"/>
              </a:ext>
            </a:extLst>
          </p:cNvPr>
          <p:cNvSpPr txBox="1"/>
          <p:nvPr/>
        </p:nvSpPr>
        <p:spPr>
          <a:xfrm>
            <a:off x="1806227" y="1034382"/>
            <a:ext cx="919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thuận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61AB40-0062-4693-B232-377641B8F8E7}"/>
              </a:ext>
            </a:extLst>
          </p:cNvPr>
          <p:cNvSpPr/>
          <p:nvPr/>
        </p:nvSpPr>
        <p:spPr>
          <a:xfrm>
            <a:off x="1136983" y="1053432"/>
            <a:ext cx="6223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2BEFB8-15BA-181F-DF0D-4EA8B1F835F2}"/>
              </a:ext>
            </a:extLst>
          </p:cNvPr>
          <p:cNvSpPr/>
          <p:nvPr/>
        </p:nvSpPr>
        <p:spPr>
          <a:xfrm>
            <a:off x="2676525" y="1952625"/>
            <a:ext cx="5895975" cy="885825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930 x 65 + 65 x 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AF080-6C35-5012-1CB8-D2CE249B8DE8}"/>
              </a:ext>
            </a:extLst>
          </p:cNvPr>
          <p:cNvSpPr txBox="1"/>
          <p:nvPr/>
        </p:nvSpPr>
        <p:spPr>
          <a:xfrm>
            <a:off x="2943225" y="2867025"/>
            <a:ext cx="628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x (930 + 70)</a:t>
            </a:r>
          </a:p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x 1 000</a:t>
            </a:r>
          </a:p>
          <a:p>
            <a:pPr algn="just" latinLnBrk="0"/>
            <a:r>
              <a:rPr lang="en-US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65 000</a:t>
            </a:r>
          </a:p>
        </p:txBody>
      </p:sp>
    </p:spTree>
    <p:extLst>
      <p:ext uri="{BB962C8B-B14F-4D97-AF65-F5344CB8AC3E}">
        <p14:creationId xmlns:p14="http://schemas.microsoft.com/office/powerpoint/2010/main" val="3654631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94790" flipH="1" flipV="1">
            <a:off x="6733257" y="-1921756"/>
            <a:ext cx="4504646" cy="3685564"/>
          </a:xfrm>
          <a:custGeom>
            <a:avLst/>
            <a:gdLst>
              <a:gd name="connsiteX0" fmla="*/ 3984379 w 4434987"/>
              <a:gd name="connsiteY0" fmla="*/ 52131 h 3628572"/>
              <a:gd name="connsiteX1" fmla="*/ 3990367 w 4434987"/>
              <a:gd name="connsiteY1" fmla="*/ 53726 h 3628572"/>
              <a:gd name="connsiteX2" fmla="*/ 3985164 w 4434987"/>
              <a:gd name="connsiteY2" fmla="*/ 52365 h 3628572"/>
              <a:gd name="connsiteX3" fmla="*/ 3984379 w 4434987"/>
              <a:gd name="connsiteY3" fmla="*/ 52131 h 3628572"/>
              <a:gd name="connsiteX4" fmla="*/ 3222171 w 4434987"/>
              <a:gd name="connsiteY4" fmla="*/ 0 h 3628572"/>
              <a:gd name="connsiteX5" fmla="*/ 3773714 w 4434987"/>
              <a:gd name="connsiteY5" fmla="*/ 14515 h 3628572"/>
              <a:gd name="connsiteX6" fmla="*/ 3860800 w 4434987"/>
              <a:gd name="connsiteY6" fmla="*/ 43543 h 3628572"/>
              <a:gd name="connsiteX7" fmla="*/ 3991301 w 4434987"/>
              <a:gd name="connsiteY7" fmla="*/ 53974 h 3628572"/>
              <a:gd name="connsiteX8" fmla="*/ 3990367 w 4434987"/>
              <a:gd name="connsiteY8" fmla="*/ 53726 h 3628572"/>
              <a:gd name="connsiteX9" fmla="*/ 3996490 w 4434987"/>
              <a:gd name="connsiteY9" fmla="*/ 55327 h 3628572"/>
              <a:gd name="connsiteX10" fmla="*/ 4122057 w 4434987"/>
              <a:gd name="connsiteY10" fmla="*/ 87086 h 3628572"/>
              <a:gd name="connsiteX11" fmla="*/ 4339771 w 4434987"/>
              <a:gd name="connsiteY11" fmla="*/ 101600 h 3628572"/>
              <a:gd name="connsiteX12" fmla="*/ 4397828 w 4434987"/>
              <a:gd name="connsiteY12" fmla="*/ 145143 h 3628572"/>
              <a:gd name="connsiteX13" fmla="*/ 4431677 w 4434987"/>
              <a:gd name="connsiteY13" fmla="*/ 176230 h 3628572"/>
              <a:gd name="connsiteX14" fmla="*/ 4434987 w 4434987"/>
              <a:gd name="connsiteY14" fmla="*/ 180889 h 3628572"/>
              <a:gd name="connsiteX15" fmla="*/ 4434987 w 4434987"/>
              <a:gd name="connsiteY15" fmla="*/ 963747 h 3628572"/>
              <a:gd name="connsiteX16" fmla="*/ 4412343 w 4434987"/>
              <a:gd name="connsiteY16" fmla="*/ 1001486 h 3628572"/>
              <a:gd name="connsiteX17" fmla="*/ 4368800 w 4434987"/>
              <a:gd name="connsiteY17" fmla="*/ 1059543 h 3628572"/>
              <a:gd name="connsiteX18" fmla="*/ 4310743 w 4434987"/>
              <a:gd name="connsiteY18" fmla="*/ 1190172 h 3628572"/>
              <a:gd name="connsiteX19" fmla="*/ 4238171 w 4434987"/>
              <a:gd name="connsiteY19" fmla="*/ 1277257 h 3628572"/>
              <a:gd name="connsiteX20" fmla="*/ 4194628 w 4434987"/>
              <a:gd name="connsiteY20" fmla="*/ 1364343 h 3628572"/>
              <a:gd name="connsiteX21" fmla="*/ 4136571 w 4434987"/>
              <a:gd name="connsiteY21" fmla="*/ 1451429 h 3628572"/>
              <a:gd name="connsiteX22" fmla="*/ 4107543 w 4434987"/>
              <a:gd name="connsiteY22" fmla="*/ 1494972 h 3628572"/>
              <a:gd name="connsiteX23" fmla="*/ 3976914 w 4434987"/>
              <a:gd name="connsiteY23" fmla="*/ 1669143 h 3628572"/>
              <a:gd name="connsiteX24" fmla="*/ 3875314 w 4434987"/>
              <a:gd name="connsiteY24" fmla="*/ 1828800 h 3628572"/>
              <a:gd name="connsiteX25" fmla="*/ 3788228 w 4434987"/>
              <a:gd name="connsiteY25" fmla="*/ 1915886 h 3628572"/>
              <a:gd name="connsiteX26" fmla="*/ 3672114 w 4434987"/>
              <a:gd name="connsiteY26" fmla="*/ 2002972 h 3628572"/>
              <a:gd name="connsiteX27" fmla="*/ 3614057 w 4434987"/>
              <a:gd name="connsiteY27" fmla="*/ 2061029 h 3628572"/>
              <a:gd name="connsiteX28" fmla="*/ 3526971 w 4434987"/>
              <a:gd name="connsiteY28" fmla="*/ 2104572 h 3628572"/>
              <a:gd name="connsiteX29" fmla="*/ 3483428 w 4434987"/>
              <a:gd name="connsiteY29" fmla="*/ 2133600 h 3628572"/>
              <a:gd name="connsiteX30" fmla="*/ 3439886 w 4434987"/>
              <a:gd name="connsiteY30" fmla="*/ 2148115 h 3628572"/>
              <a:gd name="connsiteX31" fmla="*/ 3396343 w 4434987"/>
              <a:gd name="connsiteY31" fmla="*/ 2177143 h 3628572"/>
              <a:gd name="connsiteX32" fmla="*/ 3354526 w 4434987"/>
              <a:gd name="connsiteY32" fmla="*/ 2190252 h 3628572"/>
              <a:gd name="connsiteX33" fmla="*/ 3358037 w 4434987"/>
              <a:gd name="connsiteY33" fmla="*/ 2187630 h 3628572"/>
              <a:gd name="connsiteX34" fmla="*/ 3358606 w 4434987"/>
              <a:gd name="connsiteY34" fmla="*/ 2187238 h 3628572"/>
              <a:gd name="connsiteX35" fmla="*/ 3359959 w 4434987"/>
              <a:gd name="connsiteY35" fmla="*/ 2186195 h 3628572"/>
              <a:gd name="connsiteX36" fmla="*/ 3358037 w 4434987"/>
              <a:gd name="connsiteY36" fmla="*/ 2187630 h 3628572"/>
              <a:gd name="connsiteX37" fmla="*/ 3343895 w 4434987"/>
              <a:gd name="connsiteY37" fmla="*/ 2197396 h 3628572"/>
              <a:gd name="connsiteX38" fmla="*/ 3309257 w 4434987"/>
              <a:gd name="connsiteY38" fmla="*/ 2220686 h 3628572"/>
              <a:gd name="connsiteX39" fmla="*/ 3222171 w 4434987"/>
              <a:gd name="connsiteY39" fmla="*/ 2235200 h 3628572"/>
              <a:gd name="connsiteX40" fmla="*/ 3178628 w 4434987"/>
              <a:gd name="connsiteY40" fmla="*/ 2264229 h 3628572"/>
              <a:gd name="connsiteX41" fmla="*/ 3136813 w 4434987"/>
              <a:gd name="connsiteY41" fmla="*/ 2277337 h 3628572"/>
              <a:gd name="connsiteX42" fmla="*/ 3140325 w 4434987"/>
              <a:gd name="connsiteY42" fmla="*/ 2274715 h 3628572"/>
              <a:gd name="connsiteX43" fmla="*/ 3140895 w 4434987"/>
              <a:gd name="connsiteY43" fmla="*/ 2274321 h 3628572"/>
              <a:gd name="connsiteX44" fmla="*/ 3142248 w 4434987"/>
              <a:gd name="connsiteY44" fmla="*/ 2273279 h 3628572"/>
              <a:gd name="connsiteX45" fmla="*/ 3140325 w 4434987"/>
              <a:gd name="connsiteY45" fmla="*/ 2274715 h 3628572"/>
              <a:gd name="connsiteX46" fmla="*/ 3126184 w 4434987"/>
              <a:gd name="connsiteY46" fmla="*/ 2284480 h 3628572"/>
              <a:gd name="connsiteX47" fmla="*/ 3091543 w 4434987"/>
              <a:gd name="connsiteY47" fmla="*/ 2307772 h 3628572"/>
              <a:gd name="connsiteX48" fmla="*/ 3004457 w 4434987"/>
              <a:gd name="connsiteY48" fmla="*/ 2322286 h 3628572"/>
              <a:gd name="connsiteX49" fmla="*/ 2960914 w 4434987"/>
              <a:gd name="connsiteY49" fmla="*/ 2351315 h 3628572"/>
              <a:gd name="connsiteX50" fmla="*/ 1785257 w 4434987"/>
              <a:gd name="connsiteY50" fmla="*/ 2365829 h 3628572"/>
              <a:gd name="connsiteX51" fmla="*/ 1750616 w 4434987"/>
              <a:gd name="connsiteY51" fmla="*/ 2342537 h 3628572"/>
              <a:gd name="connsiteX52" fmla="*/ 1736473 w 4434987"/>
              <a:gd name="connsiteY52" fmla="*/ 2332771 h 3628572"/>
              <a:gd name="connsiteX53" fmla="*/ 1734553 w 4434987"/>
              <a:gd name="connsiteY53" fmla="*/ 2331337 h 3628572"/>
              <a:gd name="connsiteX54" fmla="*/ 1735905 w 4434987"/>
              <a:gd name="connsiteY54" fmla="*/ 2332379 h 3628572"/>
              <a:gd name="connsiteX55" fmla="*/ 1736473 w 4434987"/>
              <a:gd name="connsiteY55" fmla="*/ 2332771 h 3628572"/>
              <a:gd name="connsiteX56" fmla="*/ 1739987 w 4434987"/>
              <a:gd name="connsiteY56" fmla="*/ 2335395 h 3628572"/>
              <a:gd name="connsiteX57" fmla="*/ 1698171 w 4434987"/>
              <a:gd name="connsiteY57" fmla="*/ 2322286 h 3628572"/>
              <a:gd name="connsiteX58" fmla="*/ 1654628 w 4434987"/>
              <a:gd name="connsiteY58" fmla="*/ 2293257 h 3628572"/>
              <a:gd name="connsiteX59" fmla="*/ 1567543 w 4434987"/>
              <a:gd name="connsiteY59" fmla="*/ 2235200 h 3628572"/>
              <a:gd name="connsiteX60" fmla="*/ 1524000 w 4434987"/>
              <a:gd name="connsiteY60" fmla="*/ 2206172 h 3628572"/>
              <a:gd name="connsiteX61" fmla="*/ 1480457 w 4434987"/>
              <a:gd name="connsiteY61" fmla="*/ 2162629 h 3628572"/>
              <a:gd name="connsiteX62" fmla="*/ 1262743 w 4434987"/>
              <a:gd name="connsiteY62" fmla="*/ 2148115 h 3628572"/>
              <a:gd name="connsiteX63" fmla="*/ 1175657 w 4434987"/>
              <a:gd name="connsiteY63" fmla="*/ 2191657 h 3628572"/>
              <a:gd name="connsiteX64" fmla="*/ 1132114 w 4434987"/>
              <a:gd name="connsiteY64" fmla="*/ 2235200 h 3628572"/>
              <a:gd name="connsiteX65" fmla="*/ 1088571 w 4434987"/>
              <a:gd name="connsiteY65" fmla="*/ 2278743 h 3628572"/>
              <a:gd name="connsiteX66" fmla="*/ 957943 w 4434987"/>
              <a:gd name="connsiteY66" fmla="*/ 2409372 h 3628572"/>
              <a:gd name="connsiteX67" fmla="*/ 914400 w 4434987"/>
              <a:gd name="connsiteY67" fmla="*/ 2481943 h 3628572"/>
              <a:gd name="connsiteX68" fmla="*/ 870857 w 4434987"/>
              <a:gd name="connsiteY68" fmla="*/ 2583543 h 3628572"/>
              <a:gd name="connsiteX69" fmla="*/ 827314 w 4434987"/>
              <a:gd name="connsiteY69" fmla="*/ 2714172 h 3628572"/>
              <a:gd name="connsiteX70" fmla="*/ 798286 w 4434987"/>
              <a:gd name="connsiteY70" fmla="*/ 2757715 h 3628572"/>
              <a:gd name="connsiteX71" fmla="*/ 783771 w 4434987"/>
              <a:gd name="connsiteY71" fmla="*/ 3367315 h 3628572"/>
              <a:gd name="connsiteX72" fmla="*/ 754743 w 4434987"/>
              <a:gd name="connsiteY72" fmla="*/ 3439886 h 3628572"/>
              <a:gd name="connsiteX73" fmla="*/ 740228 w 4434987"/>
              <a:gd name="connsiteY73" fmla="*/ 3483429 h 3628572"/>
              <a:gd name="connsiteX74" fmla="*/ 711200 w 4434987"/>
              <a:gd name="connsiteY74" fmla="*/ 3526972 h 3628572"/>
              <a:gd name="connsiteX75" fmla="*/ 667657 w 4434987"/>
              <a:gd name="connsiteY75" fmla="*/ 3614057 h 3628572"/>
              <a:gd name="connsiteX76" fmla="*/ 449943 w 4434987"/>
              <a:gd name="connsiteY76" fmla="*/ 3628572 h 3628572"/>
              <a:gd name="connsiteX77" fmla="*/ 406400 w 4434987"/>
              <a:gd name="connsiteY77" fmla="*/ 3599543 h 3628572"/>
              <a:gd name="connsiteX78" fmla="*/ 362857 w 4434987"/>
              <a:gd name="connsiteY78" fmla="*/ 3556000 h 3628572"/>
              <a:gd name="connsiteX79" fmla="*/ 319314 w 4434987"/>
              <a:gd name="connsiteY79" fmla="*/ 3541486 h 3628572"/>
              <a:gd name="connsiteX80" fmla="*/ 275771 w 4434987"/>
              <a:gd name="connsiteY80" fmla="*/ 3512457 h 3628572"/>
              <a:gd name="connsiteX81" fmla="*/ 217714 w 4434987"/>
              <a:gd name="connsiteY81" fmla="*/ 3497943 h 3628572"/>
              <a:gd name="connsiteX82" fmla="*/ 87086 w 4434987"/>
              <a:gd name="connsiteY82" fmla="*/ 3468915 h 3628572"/>
              <a:gd name="connsiteX83" fmla="*/ 14514 w 4434987"/>
              <a:gd name="connsiteY83" fmla="*/ 3381829 h 3628572"/>
              <a:gd name="connsiteX84" fmla="*/ 0 w 4434987"/>
              <a:gd name="connsiteY84" fmla="*/ 2540000 h 3628572"/>
              <a:gd name="connsiteX85" fmla="*/ 72571 w 4434987"/>
              <a:gd name="connsiteY85" fmla="*/ 2409372 h 3628572"/>
              <a:gd name="connsiteX86" fmla="*/ 130628 w 4434987"/>
              <a:gd name="connsiteY86" fmla="*/ 2162629 h 3628572"/>
              <a:gd name="connsiteX87" fmla="*/ 217714 w 4434987"/>
              <a:gd name="connsiteY87" fmla="*/ 2032000 h 3628572"/>
              <a:gd name="connsiteX88" fmla="*/ 261257 w 4434987"/>
              <a:gd name="connsiteY88" fmla="*/ 1857829 h 3628572"/>
              <a:gd name="connsiteX89" fmla="*/ 284547 w 4434987"/>
              <a:gd name="connsiteY89" fmla="*/ 1823191 h 3628572"/>
              <a:gd name="connsiteX90" fmla="*/ 294313 w 4434987"/>
              <a:gd name="connsiteY90" fmla="*/ 1809050 h 3628572"/>
              <a:gd name="connsiteX91" fmla="*/ 295748 w 4434987"/>
              <a:gd name="connsiteY91" fmla="*/ 1807127 h 3628572"/>
              <a:gd name="connsiteX92" fmla="*/ 294706 w 4434987"/>
              <a:gd name="connsiteY92" fmla="*/ 1808480 h 3628572"/>
              <a:gd name="connsiteX93" fmla="*/ 294313 w 4434987"/>
              <a:gd name="connsiteY93" fmla="*/ 1809050 h 3628572"/>
              <a:gd name="connsiteX94" fmla="*/ 291692 w 4434987"/>
              <a:gd name="connsiteY94" fmla="*/ 1812560 h 3628572"/>
              <a:gd name="connsiteX95" fmla="*/ 304800 w 4434987"/>
              <a:gd name="connsiteY95" fmla="*/ 1770743 h 3628572"/>
              <a:gd name="connsiteX96" fmla="*/ 333828 w 4434987"/>
              <a:gd name="connsiteY96" fmla="*/ 1727200 h 3628572"/>
              <a:gd name="connsiteX97" fmla="*/ 348343 w 4434987"/>
              <a:gd name="connsiteY97" fmla="*/ 1683657 h 3628572"/>
              <a:gd name="connsiteX98" fmla="*/ 391886 w 4434987"/>
              <a:gd name="connsiteY98" fmla="*/ 1582057 h 3628572"/>
              <a:gd name="connsiteX99" fmla="*/ 415178 w 4434987"/>
              <a:gd name="connsiteY99" fmla="*/ 1547417 h 3628572"/>
              <a:gd name="connsiteX100" fmla="*/ 424942 w 4434987"/>
              <a:gd name="connsiteY100" fmla="*/ 1533276 h 3628572"/>
              <a:gd name="connsiteX101" fmla="*/ 426377 w 4434987"/>
              <a:gd name="connsiteY101" fmla="*/ 1531354 h 3628572"/>
              <a:gd name="connsiteX102" fmla="*/ 425336 w 4434987"/>
              <a:gd name="connsiteY102" fmla="*/ 1532706 h 3628572"/>
              <a:gd name="connsiteX103" fmla="*/ 424942 w 4434987"/>
              <a:gd name="connsiteY103" fmla="*/ 1533276 h 3628572"/>
              <a:gd name="connsiteX104" fmla="*/ 422319 w 4434987"/>
              <a:gd name="connsiteY104" fmla="*/ 1536789 h 3628572"/>
              <a:gd name="connsiteX105" fmla="*/ 435428 w 4434987"/>
              <a:gd name="connsiteY105" fmla="*/ 1494972 h 3628572"/>
              <a:gd name="connsiteX106" fmla="*/ 478971 w 4434987"/>
              <a:gd name="connsiteY106" fmla="*/ 1407886 h 3628572"/>
              <a:gd name="connsiteX107" fmla="*/ 502263 w 4434987"/>
              <a:gd name="connsiteY107" fmla="*/ 1373245 h 3628572"/>
              <a:gd name="connsiteX108" fmla="*/ 512028 w 4434987"/>
              <a:gd name="connsiteY108" fmla="*/ 1359103 h 3628572"/>
              <a:gd name="connsiteX109" fmla="*/ 513463 w 4434987"/>
              <a:gd name="connsiteY109" fmla="*/ 1357182 h 3628572"/>
              <a:gd name="connsiteX110" fmla="*/ 512421 w 4434987"/>
              <a:gd name="connsiteY110" fmla="*/ 1358534 h 3628572"/>
              <a:gd name="connsiteX111" fmla="*/ 512028 w 4434987"/>
              <a:gd name="connsiteY111" fmla="*/ 1359103 h 3628572"/>
              <a:gd name="connsiteX112" fmla="*/ 509406 w 4434987"/>
              <a:gd name="connsiteY112" fmla="*/ 1362616 h 3628572"/>
              <a:gd name="connsiteX113" fmla="*/ 522514 w 4434987"/>
              <a:gd name="connsiteY113" fmla="*/ 1320800 h 3628572"/>
              <a:gd name="connsiteX114" fmla="*/ 566057 w 4434987"/>
              <a:gd name="connsiteY114" fmla="*/ 1233715 h 3628572"/>
              <a:gd name="connsiteX115" fmla="*/ 609600 w 4434987"/>
              <a:gd name="connsiteY115" fmla="*/ 1117600 h 3628572"/>
              <a:gd name="connsiteX116" fmla="*/ 638307 w 4434987"/>
              <a:gd name="connsiteY116" fmla="*/ 1062676 h 3628572"/>
              <a:gd name="connsiteX117" fmla="*/ 637444 w 4434987"/>
              <a:gd name="connsiteY117" fmla="*/ 1068627 h 3628572"/>
              <a:gd name="connsiteX118" fmla="*/ 637240 w 4434987"/>
              <a:gd name="connsiteY118" fmla="*/ 1069777 h 3628572"/>
              <a:gd name="connsiteX119" fmla="*/ 636930 w 4434987"/>
              <a:gd name="connsiteY119" fmla="*/ 1072170 h 3628572"/>
              <a:gd name="connsiteX120" fmla="*/ 637444 w 4434987"/>
              <a:gd name="connsiteY120" fmla="*/ 1068627 h 3628572"/>
              <a:gd name="connsiteX121" fmla="*/ 638826 w 4434987"/>
              <a:gd name="connsiteY121" fmla="*/ 1060814 h 3628572"/>
              <a:gd name="connsiteX122" fmla="*/ 653143 w 4434987"/>
              <a:gd name="connsiteY122" fmla="*/ 986972 h 3628572"/>
              <a:gd name="connsiteX123" fmla="*/ 682171 w 4434987"/>
              <a:gd name="connsiteY123" fmla="*/ 943429 h 3628572"/>
              <a:gd name="connsiteX124" fmla="*/ 725714 w 4434987"/>
              <a:gd name="connsiteY124" fmla="*/ 885372 h 3628572"/>
              <a:gd name="connsiteX125" fmla="*/ 740228 w 4434987"/>
              <a:gd name="connsiteY125" fmla="*/ 841829 h 3628572"/>
              <a:gd name="connsiteX126" fmla="*/ 783771 w 4434987"/>
              <a:gd name="connsiteY126" fmla="*/ 769257 h 3628572"/>
              <a:gd name="connsiteX127" fmla="*/ 856343 w 4434987"/>
              <a:gd name="connsiteY127" fmla="*/ 667657 h 3628572"/>
              <a:gd name="connsiteX128" fmla="*/ 899886 w 4434987"/>
              <a:gd name="connsiteY128" fmla="*/ 624115 h 3628572"/>
              <a:gd name="connsiteX129" fmla="*/ 943428 w 4434987"/>
              <a:gd name="connsiteY129" fmla="*/ 580572 h 3628572"/>
              <a:gd name="connsiteX130" fmla="*/ 1030514 w 4434987"/>
              <a:gd name="connsiteY130" fmla="*/ 493486 h 3628572"/>
              <a:gd name="connsiteX131" fmla="*/ 1045028 w 4434987"/>
              <a:gd name="connsiteY131" fmla="*/ 449943 h 3628572"/>
              <a:gd name="connsiteX132" fmla="*/ 1175657 w 4434987"/>
              <a:gd name="connsiteY132" fmla="*/ 348343 h 3628572"/>
              <a:gd name="connsiteX133" fmla="*/ 1306286 w 4434987"/>
              <a:gd name="connsiteY133" fmla="*/ 319315 h 3628572"/>
              <a:gd name="connsiteX134" fmla="*/ 1349828 w 4434987"/>
              <a:gd name="connsiteY134" fmla="*/ 275772 h 3628572"/>
              <a:gd name="connsiteX135" fmla="*/ 1436914 w 4434987"/>
              <a:gd name="connsiteY135" fmla="*/ 232229 h 3628572"/>
              <a:gd name="connsiteX136" fmla="*/ 1509486 w 4434987"/>
              <a:gd name="connsiteY136" fmla="*/ 203200 h 3628572"/>
              <a:gd name="connsiteX137" fmla="*/ 1553028 w 4434987"/>
              <a:gd name="connsiteY137" fmla="*/ 188686 h 3628572"/>
              <a:gd name="connsiteX138" fmla="*/ 1596571 w 4434987"/>
              <a:gd name="connsiteY138" fmla="*/ 159657 h 3628572"/>
              <a:gd name="connsiteX139" fmla="*/ 1654628 w 4434987"/>
              <a:gd name="connsiteY139" fmla="*/ 145143 h 3628572"/>
              <a:gd name="connsiteX140" fmla="*/ 1741714 w 4434987"/>
              <a:gd name="connsiteY140" fmla="*/ 101600 h 3628572"/>
              <a:gd name="connsiteX141" fmla="*/ 1872343 w 4434987"/>
              <a:gd name="connsiteY141" fmla="*/ 72572 h 3628572"/>
              <a:gd name="connsiteX142" fmla="*/ 1959428 w 4434987"/>
              <a:gd name="connsiteY142" fmla="*/ 58057 h 3628572"/>
              <a:gd name="connsiteX143" fmla="*/ 2133600 w 4434987"/>
              <a:gd name="connsiteY143" fmla="*/ 14515 h 362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434987" h="3628572">
                <a:moveTo>
                  <a:pt x="3984379" y="52131"/>
                </a:moveTo>
                <a:lnTo>
                  <a:pt x="3990367" y="53726"/>
                </a:lnTo>
                <a:lnTo>
                  <a:pt x="3985164" y="52365"/>
                </a:lnTo>
                <a:cubicBezTo>
                  <a:pt x="3983303" y="51868"/>
                  <a:pt x="3983199" y="51827"/>
                  <a:pt x="3984379" y="52131"/>
                </a:cubicBezTo>
                <a:close/>
                <a:moveTo>
                  <a:pt x="3222171" y="0"/>
                </a:moveTo>
                <a:cubicBezTo>
                  <a:pt x="3406019" y="4838"/>
                  <a:pt x="3590229" y="2005"/>
                  <a:pt x="3773714" y="14515"/>
                </a:cubicBezTo>
                <a:cubicBezTo>
                  <a:pt x="3804242" y="16596"/>
                  <a:pt x="3830725" y="37904"/>
                  <a:pt x="3860800" y="43543"/>
                </a:cubicBezTo>
                <a:cubicBezTo>
                  <a:pt x="4138036" y="95524"/>
                  <a:pt x="4024068" y="62859"/>
                  <a:pt x="3991301" y="53974"/>
                </a:cubicBezTo>
                <a:lnTo>
                  <a:pt x="3990367" y="53726"/>
                </a:lnTo>
                <a:lnTo>
                  <a:pt x="3996490" y="55327"/>
                </a:lnTo>
                <a:cubicBezTo>
                  <a:pt x="4014031" y="59870"/>
                  <a:pt x="4051635" y="69480"/>
                  <a:pt x="4122057" y="87086"/>
                </a:cubicBezTo>
                <a:cubicBezTo>
                  <a:pt x="4194628" y="91924"/>
                  <a:pt x="4268599" y="86616"/>
                  <a:pt x="4339771" y="101600"/>
                </a:cubicBezTo>
                <a:cubicBezTo>
                  <a:pt x="4363443" y="106583"/>
                  <a:pt x="4379461" y="129400"/>
                  <a:pt x="4397828" y="145143"/>
                </a:cubicBezTo>
                <a:cubicBezTo>
                  <a:pt x="4414865" y="159746"/>
                  <a:pt x="4425045" y="169106"/>
                  <a:pt x="4431677" y="176230"/>
                </a:cubicBezTo>
                <a:lnTo>
                  <a:pt x="4434987" y="180889"/>
                </a:lnTo>
                <a:lnTo>
                  <a:pt x="4434987" y="963747"/>
                </a:lnTo>
                <a:lnTo>
                  <a:pt x="4412343" y="1001486"/>
                </a:lnTo>
                <a:cubicBezTo>
                  <a:pt x="4398924" y="1021614"/>
                  <a:pt x="4381246" y="1038800"/>
                  <a:pt x="4368800" y="1059543"/>
                </a:cubicBezTo>
                <a:cubicBezTo>
                  <a:pt x="4331011" y="1122525"/>
                  <a:pt x="4329582" y="1133653"/>
                  <a:pt x="4310743" y="1190172"/>
                </a:cubicBezTo>
                <a:cubicBezTo>
                  <a:pt x="4286552" y="1219200"/>
                  <a:pt x="4259131" y="1245817"/>
                  <a:pt x="4238171" y="1277257"/>
                </a:cubicBezTo>
                <a:cubicBezTo>
                  <a:pt x="4220168" y="1304261"/>
                  <a:pt x="4209142" y="1335314"/>
                  <a:pt x="4194628" y="1364343"/>
                </a:cubicBezTo>
                <a:cubicBezTo>
                  <a:pt x="4179026" y="1395548"/>
                  <a:pt x="4155923" y="1422400"/>
                  <a:pt x="4136571" y="1451429"/>
                </a:cubicBezTo>
                <a:lnTo>
                  <a:pt x="4107543" y="1494972"/>
                </a:lnTo>
                <a:cubicBezTo>
                  <a:pt x="4009073" y="1642677"/>
                  <a:pt x="4057460" y="1588597"/>
                  <a:pt x="3976914" y="1669143"/>
                </a:cubicBezTo>
                <a:cubicBezTo>
                  <a:pt x="3932309" y="1713748"/>
                  <a:pt x="3909181" y="1775581"/>
                  <a:pt x="3875314" y="1828800"/>
                </a:cubicBezTo>
                <a:cubicBezTo>
                  <a:pt x="3795714" y="1855334"/>
                  <a:pt x="3856780" y="1824483"/>
                  <a:pt x="3788228" y="1915886"/>
                </a:cubicBezTo>
                <a:cubicBezTo>
                  <a:pt x="3741835" y="1977744"/>
                  <a:pt x="3738789" y="1951114"/>
                  <a:pt x="3672114" y="2002972"/>
                </a:cubicBezTo>
                <a:cubicBezTo>
                  <a:pt x="3650511" y="2019774"/>
                  <a:pt x="3634837" y="2043218"/>
                  <a:pt x="3614057" y="2061029"/>
                </a:cubicBezTo>
                <a:cubicBezTo>
                  <a:pt x="3555827" y="2110940"/>
                  <a:pt x="3588779" y="2073668"/>
                  <a:pt x="3526971" y="2104572"/>
                </a:cubicBezTo>
                <a:cubicBezTo>
                  <a:pt x="3511369" y="2112373"/>
                  <a:pt x="3499030" y="2125799"/>
                  <a:pt x="3483428" y="2133600"/>
                </a:cubicBezTo>
                <a:cubicBezTo>
                  <a:pt x="3469744" y="2140442"/>
                  <a:pt x="3453570" y="2141273"/>
                  <a:pt x="3439886" y="2148115"/>
                </a:cubicBezTo>
                <a:cubicBezTo>
                  <a:pt x="3424284" y="2155916"/>
                  <a:pt x="3411945" y="2169342"/>
                  <a:pt x="3396343" y="2177143"/>
                </a:cubicBezTo>
                <a:cubicBezTo>
                  <a:pt x="3336255" y="2207186"/>
                  <a:pt x="3345678" y="2197275"/>
                  <a:pt x="3354526" y="2190252"/>
                </a:cubicBezTo>
                <a:lnTo>
                  <a:pt x="3358037" y="2187630"/>
                </a:lnTo>
                <a:lnTo>
                  <a:pt x="3358606" y="2187238"/>
                </a:lnTo>
                <a:cubicBezTo>
                  <a:pt x="3360918" y="2185594"/>
                  <a:pt x="3361004" y="2185469"/>
                  <a:pt x="3359959" y="2186195"/>
                </a:cubicBezTo>
                <a:lnTo>
                  <a:pt x="3358037" y="2187630"/>
                </a:lnTo>
                <a:lnTo>
                  <a:pt x="3343895" y="2197396"/>
                </a:lnTo>
                <a:cubicBezTo>
                  <a:pt x="3336035" y="2202747"/>
                  <a:pt x="3324854" y="2210288"/>
                  <a:pt x="3309257" y="2220686"/>
                </a:cubicBezTo>
                <a:cubicBezTo>
                  <a:pt x="3280228" y="2225524"/>
                  <a:pt x="3250090" y="2225894"/>
                  <a:pt x="3222171" y="2235200"/>
                </a:cubicBezTo>
                <a:cubicBezTo>
                  <a:pt x="3205622" y="2240716"/>
                  <a:pt x="3194230" y="2256428"/>
                  <a:pt x="3178628" y="2264229"/>
                </a:cubicBezTo>
                <a:cubicBezTo>
                  <a:pt x="3118537" y="2294275"/>
                  <a:pt x="3127963" y="2284362"/>
                  <a:pt x="3136813" y="2277337"/>
                </a:cubicBezTo>
                <a:lnTo>
                  <a:pt x="3140325" y="2274715"/>
                </a:lnTo>
                <a:lnTo>
                  <a:pt x="3140895" y="2274321"/>
                </a:lnTo>
                <a:cubicBezTo>
                  <a:pt x="3143207" y="2272678"/>
                  <a:pt x="3143293" y="2272554"/>
                  <a:pt x="3142248" y="2273279"/>
                </a:cubicBezTo>
                <a:lnTo>
                  <a:pt x="3140325" y="2274715"/>
                </a:lnTo>
                <a:lnTo>
                  <a:pt x="3126184" y="2284480"/>
                </a:lnTo>
                <a:cubicBezTo>
                  <a:pt x="3118324" y="2289832"/>
                  <a:pt x="3107142" y="2297373"/>
                  <a:pt x="3091543" y="2307772"/>
                </a:cubicBezTo>
                <a:cubicBezTo>
                  <a:pt x="3062514" y="2312610"/>
                  <a:pt x="3032376" y="2312980"/>
                  <a:pt x="3004457" y="2322286"/>
                </a:cubicBezTo>
                <a:cubicBezTo>
                  <a:pt x="2987908" y="2327802"/>
                  <a:pt x="2978347" y="2350692"/>
                  <a:pt x="2960914" y="2351315"/>
                </a:cubicBezTo>
                <a:cubicBezTo>
                  <a:pt x="2569248" y="2365303"/>
                  <a:pt x="2177143" y="2360991"/>
                  <a:pt x="1785257" y="2365829"/>
                </a:cubicBezTo>
                <a:cubicBezTo>
                  <a:pt x="1769658" y="2355430"/>
                  <a:pt x="1758477" y="2347889"/>
                  <a:pt x="1750616" y="2342537"/>
                </a:cubicBezTo>
                <a:lnTo>
                  <a:pt x="1736473" y="2332771"/>
                </a:lnTo>
                <a:lnTo>
                  <a:pt x="1734553" y="2331337"/>
                </a:lnTo>
                <a:cubicBezTo>
                  <a:pt x="1733507" y="2330611"/>
                  <a:pt x="1733593" y="2330735"/>
                  <a:pt x="1735905" y="2332379"/>
                </a:cubicBezTo>
                <a:lnTo>
                  <a:pt x="1736473" y="2332771"/>
                </a:lnTo>
                <a:lnTo>
                  <a:pt x="1739987" y="2335395"/>
                </a:lnTo>
                <a:cubicBezTo>
                  <a:pt x="1748837" y="2342420"/>
                  <a:pt x="1758263" y="2352332"/>
                  <a:pt x="1698171" y="2322286"/>
                </a:cubicBezTo>
                <a:cubicBezTo>
                  <a:pt x="1682569" y="2314485"/>
                  <a:pt x="1669142" y="2302933"/>
                  <a:pt x="1654628" y="2293257"/>
                </a:cubicBezTo>
                <a:cubicBezTo>
                  <a:pt x="1578106" y="2267750"/>
                  <a:pt x="1640026" y="2295602"/>
                  <a:pt x="1567543" y="2235200"/>
                </a:cubicBezTo>
                <a:cubicBezTo>
                  <a:pt x="1554142" y="2224033"/>
                  <a:pt x="1537401" y="2217339"/>
                  <a:pt x="1524000" y="2206172"/>
                </a:cubicBezTo>
                <a:cubicBezTo>
                  <a:pt x="1508231" y="2193031"/>
                  <a:pt x="1500495" y="2167082"/>
                  <a:pt x="1480457" y="2162629"/>
                </a:cubicBezTo>
                <a:cubicBezTo>
                  <a:pt x="1409457" y="2146851"/>
                  <a:pt x="1335314" y="2152953"/>
                  <a:pt x="1262743" y="2148115"/>
                </a:cubicBezTo>
                <a:cubicBezTo>
                  <a:pt x="1206470" y="2185629"/>
                  <a:pt x="1235749" y="2171627"/>
                  <a:pt x="1175657" y="2191657"/>
                </a:cubicBezTo>
                <a:cubicBezTo>
                  <a:pt x="1156184" y="2198148"/>
                  <a:pt x="1146628" y="2220686"/>
                  <a:pt x="1132114" y="2235200"/>
                </a:cubicBezTo>
                <a:lnTo>
                  <a:pt x="1088571" y="2278743"/>
                </a:lnTo>
                <a:cubicBezTo>
                  <a:pt x="1066797" y="2300517"/>
                  <a:pt x="957948" y="2409366"/>
                  <a:pt x="957943" y="2409372"/>
                </a:cubicBezTo>
                <a:cubicBezTo>
                  <a:pt x="940079" y="2431206"/>
                  <a:pt x="928100" y="2457283"/>
                  <a:pt x="914400" y="2481943"/>
                </a:cubicBezTo>
                <a:cubicBezTo>
                  <a:pt x="884507" y="2535751"/>
                  <a:pt x="887986" y="2532155"/>
                  <a:pt x="870857" y="2583543"/>
                </a:cubicBezTo>
                <a:cubicBezTo>
                  <a:pt x="804898" y="2682480"/>
                  <a:pt x="879458" y="2557736"/>
                  <a:pt x="827314" y="2714172"/>
                </a:cubicBezTo>
                <a:cubicBezTo>
                  <a:pt x="821798" y="2730721"/>
                  <a:pt x="799446" y="2740310"/>
                  <a:pt x="798286" y="2757715"/>
                </a:cubicBezTo>
                <a:cubicBezTo>
                  <a:pt x="784765" y="2960522"/>
                  <a:pt x="788609" y="3164115"/>
                  <a:pt x="783771" y="3367315"/>
                </a:cubicBezTo>
                <a:cubicBezTo>
                  <a:pt x="774095" y="3391505"/>
                  <a:pt x="763891" y="3415491"/>
                  <a:pt x="754743" y="3439886"/>
                </a:cubicBezTo>
                <a:cubicBezTo>
                  <a:pt x="749371" y="3454211"/>
                  <a:pt x="747070" y="3469745"/>
                  <a:pt x="740228" y="3483429"/>
                </a:cubicBezTo>
                <a:cubicBezTo>
                  <a:pt x="732427" y="3499031"/>
                  <a:pt x="719001" y="3511370"/>
                  <a:pt x="711200" y="3526972"/>
                </a:cubicBezTo>
                <a:cubicBezTo>
                  <a:pt x="703399" y="3542574"/>
                  <a:pt x="691230" y="3608511"/>
                  <a:pt x="667657" y="3614057"/>
                </a:cubicBezTo>
                <a:cubicBezTo>
                  <a:pt x="596858" y="3630716"/>
                  <a:pt x="522514" y="3623734"/>
                  <a:pt x="449943" y="3628572"/>
                </a:cubicBezTo>
                <a:cubicBezTo>
                  <a:pt x="435429" y="3618896"/>
                  <a:pt x="419801" y="3610710"/>
                  <a:pt x="406400" y="3599543"/>
                </a:cubicBezTo>
                <a:cubicBezTo>
                  <a:pt x="390631" y="3586402"/>
                  <a:pt x="379936" y="3567386"/>
                  <a:pt x="362857" y="3556000"/>
                </a:cubicBezTo>
                <a:cubicBezTo>
                  <a:pt x="350127" y="3547513"/>
                  <a:pt x="332998" y="3548328"/>
                  <a:pt x="319314" y="3541486"/>
                </a:cubicBezTo>
                <a:cubicBezTo>
                  <a:pt x="303712" y="3533685"/>
                  <a:pt x="290285" y="3522133"/>
                  <a:pt x="275771" y="3512457"/>
                </a:cubicBezTo>
                <a:cubicBezTo>
                  <a:pt x="256419" y="3507619"/>
                  <a:pt x="237151" y="3502428"/>
                  <a:pt x="217714" y="3497943"/>
                </a:cubicBezTo>
                <a:cubicBezTo>
                  <a:pt x="174251" y="3487913"/>
                  <a:pt x="128260" y="3486071"/>
                  <a:pt x="87086" y="3468915"/>
                </a:cubicBezTo>
                <a:cubicBezTo>
                  <a:pt x="77814" y="3465052"/>
                  <a:pt x="15321" y="3398247"/>
                  <a:pt x="14514" y="3381829"/>
                </a:cubicBezTo>
                <a:cubicBezTo>
                  <a:pt x="728" y="3101516"/>
                  <a:pt x="4838" y="2820610"/>
                  <a:pt x="0" y="2540000"/>
                </a:cubicBezTo>
                <a:cubicBezTo>
                  <a:pt x="38012" y="2444969"/>
                  <a:pt x="13396" y="2488272"/>
                  <a:pt x="72571" y="2409372"/>
                </a:cubicBezTo>
                <a:cubicBezTo>
                  <a:pt x="114480" y="2353494"/>
                  <a:pt x="122293" y="2229314"/>
                  <a:pt x="130628" y="2162629"/>
                </a:cubicBezTo>
                <a:cubicBezTo>
                  <a:pt x="161554" y="2121394"/>
                  <a:pt x="196179" y="2079378"/>
                  <a:pt x="217714" y="2032000"/>
                </a:cubicBezTo>
                <a:cubicBezTo>
                  <a:pt x="247980" y="1965416"/>
                  <a:pt x="249474" y="1928528"/>
                  <a:pt x="261257" y="1857829"/>
                </a:cubicBezTo>
                <a:cubicBezTo>
                  <a:pt x="271656" y="1842232"/>
                  <a:pt x="279196" y="1831051"/>
                  <a:pt x="284547" y="1823191"/>
                </a:cubicBezTo>
                <a:lnTo>
                  <a:pt x="294313" y="1809050"/>
                </a:lnTo>
                <a:lnTo>
                  <a:pt x="295748" y="1807127"/>
                </a:lnTo>
                <a:cubicBezTo>
                  <a:pt x="296474" y="1806082"/>
                  <a:pt x="296349" y="1806168"/>
                  <a:pt x="294706" y="1808480"/>
                </a:cubicBezTo>
                <a:lnTo>
                  <a:pt x="294313" y="1809050"/>
                </a:lnTo>
                <a:lnTo>
                  <a:pt x="291692" y="1812560"/>
                </a:lnTo>
                <a:cubicBezTo>
                  <a:pt x="284668" y="1821408"/>
                  <a:pt x="274757" y="1830831"/>
                  <a:pt x="304800" y="1770743"/>
                </a:cubicBezTo>
                <a:cubicBezTo>
                  <a:pt x="312601" y="1755141"/>
                  <a:pt x="326027" y="1742802"/>
                  <a:pt x="333828" y="1727200"/>
                </a:cubicBezTo>
                <a:cubicBezTo>
                  <a:pt x="340670" y="1713516"/>
                  <a:pt x="341501" y="1697341"/>
                  <a:pt x="348343" y="1683657"/>
                </a:cubicBezTo>
                <a:cubicBezTo>
                  <a:pt x="398460" y="1583425"/>
                  <a:pt x="361677" y="1702887"/>
                  <a:pt x="391886" y="1582057"/>
                </a:cubicBezTo>
                <a:cubicBezTo>
                  <a:pt x="402285" y="1566458"/>
                  <a:pt x="409826" y="1555277"/>
                  <a:pt x="415178" y="1547417"/>
                </a:cubicBezTo>
                <a:lnTo>
                  <a:pt x="424942" y="1533276"/>
                </a:lnTo>
                <a:lnTo>
                  <a:pt x="426377" y="1531354"/>
                </a:lnTo>
                <a:cubicBezTo>
                  <a:pt x="427103" y="1530308"/>
                  <a:pt x="426979" y="1530394"/>
                  <a:pt x="425336" y="1532706"/>
                </a:cubicBezTo>
                <a:lnTo>
                  <a:pt x="424942" y="1533276"/>
                </a:lnTo>
                <a:lnTo>
                  <a:pt x="422319" y="1536789"/>
                </a:lnTo>
                <a:cubicBezTo>
                  <a:pt x="415294" y="1545639"/>
                  <a:pt x="405382" y="1555065"/>
                  <a:pt x="435428" y="1494972"/>
                </a:cubicBezTo>
                <a:cubicBezTo>
                  <a:pt x="491701" y="1382426"/>
                  <a:pt x="442490" y="1517332"/>
                  <a:pt x="478971" y="1407886"/>
                </a:cubicBezTo>
                <a:cubicBezTo>
                  <a:pt x="489370" y="1392287"/>
                  <a:pt x="496911" y="1381106"/>
                  <a:pt x="502263" y="1373245"/>
                </a:cubicBezTo>
                <a:lnTo>
                  <a:pt x="512028" y="1359103"/>
                </a:lnTo>
                <a:lnTo>
                  <a:pt x="513463" y="1357182"/>
                </a:lnTo>
                <a:cubicBezTo>
                  <a:pt x="514189" y="1356136"/>
                  <a:pt x="514065" y="1356222"/>
                  <a:pt x="512421" y="1358534"/>
                </a:cubicBezTo>
                <a:lnTo>
                  <a:pt x="512028" y="1359103"/>
                </a:lnTo>
                <a:lnTo>
                  <a:pt x="509406" y="1362616"/>
                </a:lnTo>
                <a:cubicBezTo>
                  <a:pt x="502381" y="1371466"/>
                  <a:pt x="492468" y="1380892"/>
                  <a:pt x="522514" y="1320800"/>
                </a:cubicBezTo>
                <a:cubicBezTo>
                  <a:pt x="578788" y="1208252"/>
                  <a:pt x="529575" y="1343161"/>
                  <a:pt x="566057" y="1233715"/>
                </a:cubicBezTo>
                <a:cubicBezTo>
                  <a:pt x="625679" y="1144283"/>
                  <a:pt x="567752" y="1243146"/>
                  <a:pt x="609600" y="1117600"/>
                </a:cubicBezTo>
                <a:cubicBezTo>
                  <a:pt x="639648" y="1027456"/>
                  <a:pt x="640133" y="1046798"/>
                  <a:pt x="638307" y="1062676"/>
                </a:cubicBezTo>
                <a:lnTo>
                  <a:pt x="637444" y="1068627"/>
                </a:lnTo>
                <a:lnTo>
                  <a:pt x="637240" y="1069777"/>
                </a:lnTo>
                <a:cubicBezTo>
                  <a:pt x="636571" y="1073733"/>
                  <a:pt x="636610" y="1073942"/>
                  <a:pt x="636930" y="1072170"/>
                </a:cubicBezTo>
                <a:lnTo>
                  <a:pt x="637444" y="1068627"/>
                </a:lnTo>
                <a:lnTo>
                  <a:pt x="638826" y="1060814"/>
                </a:lnTo>
                <a:cubicBezTo>
                  <a:pt x="641050" y="1048599"/>
                  <a:pt x="645343" y="1025971"/>
                  <a:pt x="653143" y="986972"/>
                </a:cubicBezTo>
                <a:cubicBezTo>
                  <a:pt x="662819" y="972458"/>
                  <a:pt x="672032" y="957624"/>
                  <a:pt x="682171" y="943429"/>
                </a:cubicBezTo>
                <a:cubicBezTo>
                  <a:pt x="696231" y="923744"/>
                  <a:pt x="713712" y="906375"/>
                  <a:pt x="725714" y="885372"/>
                </a:cubicBezTo>
                <a:cubicBezTo>
                  <a:pt x="733305" y="872088"/>
                  <a:pt x="733386" y="855513"/>
                  <a:pt x="740228" y="841829"/>
                </a:cubicBezTo>
                <a:cubicBezTo>
                  <a:pt x="752844" y="816596"/>
                  <a:pt x="768819" y="793180"/>
                  <a:pt x="783771" y="769257"/>
                </a:cubicBezTo>
                <a:cubicBezTo>
                  <a:pt x="810293" y="726822"/>
                  <a:pt x="824419" y="710223"/>
                  <a:pt x="856343" y="667657"/>
                </a:cubicBezTo>
                <a:cubicBezTo>
                  <a:pt x="868659" y="651236"/>
                  <a:pt x="885372" y="638629"/>
                  <a:pt x="899886" y="624115"/>
                </a:cubicBezTo>
                <a:lnTo>
                  <a:pt x="943428" y="580572"/>
                </a:lnTo>
                <a:cubicBezTo>
                  <a:pt x="972457" y="551543"/>
                  <a:pt x="1005310" y="525891"/>
                  <a:pt x="1030514" y="493486"/>
                </a:cubicBezTo>
                <a:cubicBezTo>
                  <a:pt x="1039907" y="481409"/>
                  <a:pt x="1036541" y="462673"/>
                  <a:pt x="1045028" y="449943"/>
                </a:cubicBezTo>
                <a:cubicBezTo>
                  <a:pt x="1072313" y="409015"/>
                  <a:pt x="1132114" y="370114"/>
                  <a:pt x="1175657" y="348343"/>
                </a:cubicBezTo>
                <a:cubicBezTo>
                  <a:pt x="1219200" y="326572"/>
                  <a:pt x="1279393" y="331267"/>
                  <a:pt x="1306286" y="319315"/>
                </a:cubicBezTo>
                <a:cubicBezTo>
                  <a:pt x="1325043" y="310979"/>
                  <a:pt x="1335314" y="290286"/>
                  <a:pt x="1349828" y="275772"/>
                </a:cubicBezTo>
                <a:cubicBezTo>
                  <a:pt x="1378857" y="261258"/>
                  <a:pt x="1407368" y="245659"/>
                  <a:pt x="1436914" y="232229"/>
                </a:cubicBezTo>
                <a:cubicBezTo>
                  <a:pt x="1460633" y="221448"/>
                  <a:pt x="1485091" y="212348"/>
                  <a:pt x="1509486" y="203200"/>
                </a:cubicBezTo>
                <a:cubicBezTo>
                  <a:pt x="1523811" y="197828"/>
                  <a:pt x="1539344" y="195528"/>
                  <a:pt x="1553028" y="188686"/>
                </a:cubicBezTo>
                <a:cubicBezTo>
                  <a:pt x="1568630" y="180885"/>
                  <a:pt x="1582057" y="169333"/>
                  <a:pt x="1596571" y="159657"/>
                </a:cubicBezTo>
                <a:cubicBezTo>
                  <a:pt x="1615923" y="154819"/>
                  <a:pt x="1636293" y="153001"/>
                  <a:pt x="1654628" y="145143"/>
                </a:cubicBezTo>
                <a:cubicBezTo>
                  <a:pt x="1753952" y="102576"/>
                  <a:pt x="1643863" y="126063"/>
                  <a:pt x="1741714" y="101600"/>
                </a:cubicBezTo>
                <a:cubicBezTo>
                  <a:pt x="1784987" y="90782"/>
                  <a:pt x="1828604" y="81320"/>
                  <a:pt x="1872343" y="72572"/>
                </a:cubicBezTo>
                <a:cubicBezTo>
                  <a:pt x="1901200" y="66801"/>
                  <a:pt x="1930878" y="65195"/>
                  <a:pt x="1959428" y="58057"/>
                </a:cubicBezTo>
                <a:cubicBezTo>
                  <a:pt x="2040134" y="37880"/>
                  <a:pt x="2049319" y="16596"/>
                  <a:pt x="2133600" y="14515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9732" y="495409"/>
            <a:ext cx="2750232" cy="2125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9"/>
          <a:stretch/>
        </p:blipFill>
        <p:spPr>
          <a:xfrm>
            <a:off x="1461126" y="1573667"/>
            <a:ext cx="7310587" cy="43152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09307" y="1573667"/>
            <a:ext cx="3907303" cy="440331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23" y="3241641"/>
            <a:ext cx="2176526" cy="3203807"/>
          </a:xfrm>
          <a:prstGeom prst="rect">
            <a:avLst/>
          </a:prstGeom>
        </p:spPr>
      </p:pic>
      <p:sp>
        <p:nvSpPr>
          <p:cNvPr id="13" name="文本框 45">
            <a:extLst>
              <a:ext uri="{FF2B5EF4-FFF2-40B4-BE49-F238E27FC236}">
                <a16:creationId xmlns:a16="http://schemas.microsoft.com/office/drawing/2014/main" id="{E09F89A6-7824-B55B-8F91-AF7507D8EE1E}"/>
              </a:ext>
            </a:extLst>
          </p:cNvPr>
          <p:cNvSpPr txBox="1"/>
          <p:nvPr/>
        </p:nvSpPr>
        <p:spPr>
          <a:xfrm>
            <a:off x="2595969" y="381042"/>
            <a:ext cx="289395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KONI BLACK" pitchFamily="2" charset="77"/>
                <a:ea typeface="雷盖体" panose="00000800000000000000" pitchFamily="2" charset="-122"/>
                <a:cs typeface="+mn-ea"/>
                <a:sym typeface="雷盖体" panose="00000800000000000000" pitchFamily="2" charset="-122"/>
              </a:rPr>
              <a:t>03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KONI BLACK" pitchFamily="2" charset="77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798">
            <a:off x="2020621" y="1671662"/>
            <a:ext cx="7520951" cy="31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52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5B2CA9-E7D5-9854-357C-4E7213C6C61C}"/>
              </a:ext>
            </a:extLst>
          </p:cNvPr>
          <p:cNvSpPr txBox="1"/>
          <p:nvPr/>
        </p:nvSpPr>
        <p:spPr>
          <a:xfrm>
            <a:off x="1058238" y="1164717"/>
            <a:ext cx="102638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Một hộp bút màu có 6 chiếc bút có giá 18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600 đồng. Hỏi mỗi chiếc bút màu có giá là bao nhiêu tiền?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988FE-8D3E-BEA6-FD96-661584F5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42E0F0-51A5-511E-B092-909DD92EEA6B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D95E9-AAF3-AC79-3304-96EA90EBC359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90E25-1B0D-CD2F-1683-545594020320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chiếc bút có giá là: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BEED08-53C9-DBCE-8008-83C3A25E298F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18 600 : 6 = 3 100 (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378A1-B8EF-CCC9-8442-725B77E56FE3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3 100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1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77000">
              <a:srgbClr val="FEBF2C"/>
            </a:gs>
            <a:gs pos="0">
              <a:srgbClr val="F99102"/>
            </a:gs>
          </a:gsLst>
          <a:lin ang="420000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77000">
              <a:srgbClr val="FEBF2C"/>
            </a:gs>
            <a:gs pos="0">
              <a:srgbClr val="F99102"/>
            </a:gs>
          </a:gsLst>
          <a:lin ang="420000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</TotalTime>
  <Words>294</Words>
  <Application>Microsoft Office PowerPoint</Application>
  <PresentationFormat>Widescreen</PresentationFormat>
  <Paragraphs>53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#9SLIDE07 ICIELKONI BLACK</vt:lpstr>
      <vt:lpstr>#9Slide07 SVNDessert Menu Scrip</vt:lpstr>
      <vt:lpstr>Arial</vt:lpstr>
      <vt:lpstr>Calibri</vt:lpstr>
      <vt:lpstr>Cambria</vt:lpstr>
      <vt:lpstr>思源黑体 CN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1.  Ôn lại bài học 2. Chuẩn bị bài mới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Windows 11</cp:lastModifiedBy>
  <cp:revision>45</cp:revision>
  <dcterms:created xsi:type="dcterms:W3CDTF">2023-12-05T14:05:58Z</dcterms:created>
  <dcterms:modified xsi:type="dcterms:W3CDTF">2025-03-12T16:20:24Z</dcterms:modified>
  <cp:category>9Slide.vn</cp:category>
</cp:coreProperties>
</file>