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4"/>
  </p:notesMasterIdLst>
  <p:sldIdLst>
    <p:sldId id="269" r:id="rId3"/>
    <p:sldId id="3284" r:id="rId4"/>
    <p:sldId id="3273" r:id="rId5"/>
    <p:sldId id="2007577309" r:id="rId6"/>
    <p:sldId id="2007577320" r:id="rId7"/>
    <p:sldId id="2007577312" r:id="rId8"/>
    <p:sldId id="2007577321" r:id="rId9"/>
    <p:sldId id="2007577313" r:id="rId10"/>
    <p:sldId id="2007577322" r:id="rId11"/>
    <p:sldId id="2007577323" r:id="rId12"/>
    <p:sldId id="3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93EDF-345C-47E7-9421-0836DC56056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C39D6-F0E8-4B3E-BAA0-029A6947A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2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56D8-DC0A-4726-8610-67BB29F6A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4CFF3-ABB7-47E6-8082-5BC915DA4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B6C1E-CAB6-46E1-9A2A-C76C4708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5BB9E-BF72-439D-AA0F-F6576126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B8F16-75C1-4E9D-980A-0FE6AB92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6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C48F-AD9F-44B8-869A-B51B04C9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EE665-4FF7-4972-A10C-85B3CA539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63248-1FFE-4F57-809F-3C2F46F7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6520F-66DB-4EAC-9722-EDEA2100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2A3B9-33BB-45B6-A827-68B58BED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0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896D3C-92FA-4B0B-8B34-5EBE023A8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97CBD-E693-4187-A1D0-43CD2CC54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4270C-475C-4493-A55E-FDFA3A70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C3AC-3D5E-40A3-AC76-56FD9EB6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4597B-7DC6-4022-8D8D-5812E7EF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20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0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E46A-C755-4243-BF48-F50BC46BB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E1538-3162-4B94-9EE2-48100003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B2A81-45EB-4366-A7A3-9BE18782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AD3D9-B999-4E0A-A34F-4FD1A9DF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003A0-F565-4D5A-AAC6-FEFFFA3C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62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2CF6-5698-46A9-AD49-7F89D559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51D78-8E49-4AC2-88E6-22127679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718DB-A105-497C-AD5A-F4B66FC9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4D5A2-62AD-4AF7-A65C-2342F8DD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83CE9-A51F-4FF4-BCDB-D7D81ACC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A3CF-DF3E-4856-B080-C7B250A6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BB06-1B3F-4215-AEAE-6DD8C7C0A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42FF8-A11A-4E94-B6A2-F60A8B43F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B35FA-8EAB-47E2-8EBA-A0562D67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5848E-7D99-437A-B5C8-699A2537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52667-F2E8-4B5B-A94C-04A689E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2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7B106-6465-41B9-8FCC-D9B5E813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4BD83-B635-40A8-B5F8-54F4167E5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C6CCC-7016-42D2-AB6A-2CBCE229C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8A492-33A8-4ED1-A5C4-B15D3693A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6D7648-3DCA-4101-8927-A4E67EDC0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16D91-7D8E-4091-A395-C6C19621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9CEAFE-911F-471A-8B1E-330C2194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D6D7D-69A5-414E-885D-7483471D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7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D314-B328-4B00-8836-4FD41EB0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ED23B-635A-4AC1-93B6-91042082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7B8CC-5508-40A5-885E-A272C0930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DE2B1-7552-43FD-AD8E-1BF8940F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1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14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CA08-4B0C-49AB-BB80-FDB61BF4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FBF3-26D4-46C4-A8A2-20EE297D3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A0339-4121-44A3-A90E-0A3A388B4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FAD45-E7B3-4993-A709-FE5C9129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429C2-7500-42C6-930A-214FB05F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6AEF3-8001-4E11-8C3B-10C740B2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982D6-5647-42BD-95AB-8DB27340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A01781-E48E-4A4B-BFF3-91090132C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20AE7-7553-4BEE-940C-05298E80A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EA490-00DA-4CD7-97DC-FB04A450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F8474-2912-49F6-B86E-C289E2ED0FB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8FA58-82FD-466F-B701-7B96D918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FA5E7-E837-436B-9751-A4E35156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6C50CA-5BC8-4993-84BA-DF4378FF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16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 rot="5400000">
            <a:off x="2667000" y="-266700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13"/>
            <a:stretch>
              <a:fillRect l="-11770" r="-11933"/>
            </a:stretch>
          </a:blipFill>
        </p:spPr>
      </p:sp>
    </p:spTree>
    <p:extLst>
      <p:ext uri="{BB962C8B-B14F-4D97-AF65-F5344CB8AC3E}">
        <p14:creationId xmlns:p14="http://schemas.microsoft.com/office/powerpoint/2010/main" val="285610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548" y="4114800"/>
            <a:ext cx="3021751" cy="27432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7" y="0"/>
                </a:lnTo>
                <a:lnTo>
                  <a:pt x="4532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10800000">
            <a:off x="9170249" y="-27223"/>
            <a:ext cx="3021751" cy="27432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6" y="0"/>
                </a:lnTo>
                <a:lnTo>
                  <a:pt x="45326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3205386">
            <a:off x="106662" y="4857237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7399562">
            <a:off x="10607459" y="50637"/>
            <a:ext cx="1497875" cy="1353911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355600" y="-420599"/>
            <a:ext cx="4079919" cy="2743200"/>
          </a:xfrm>
          <a:custGeom>
            <a:avLst/>
            <a:gdLst/>
            <a:ahLst/>
            <a:cxnLst/>
            <a:rect l="l" t="t" r="r" b="b"/>
            <a:pathLst>
              <a:path w="6119879" h="4114800">
                <a:moveTo>
                  <a:pt x="0" y="0"/>
                </a:moveTo>
                <a:lnTo>
                  <a:pt x="6119879" y="0"/>
                </a:lnTo>
                <a:lnTo>
                  <a:pt x="61198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16"/>
          <p:cNvSpPr/>
          <p:nvPr/>
        </p:nvSpPr>
        <p:spPr>
          <a:xfrm rot="21210877">
            <a:off x="9964552" y="4898231"/>
            <a:ext cx="2783690" cy="27432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3708F-8964-AD0B-F7C6-C3B5C310B1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8549" y="1910217"/>
            <a:ext cx="10095851" cy="26946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4422DF-59F2-AC0E-F233-9FE19F85E2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69473" y="426585"/>
            <a:ext cx="5614903" cy="3109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D36781-42D7-EB27-0080-35FD51B5D3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02133" y="4527288"/>
            <a:ext cx="2566638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12231806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208722" y="381001"/>
            <a:ext cx="11748052" cy="6096000"/>
          </a:xfrm>
          <a:custGeom>
            <a:avLst/>
            <a:gdLst>
              <a:gd name="connsiteX0" fmla="*/ 0 w 11748052"/>
              <a:gd name="connsiteY0" fmla="*/ 607893 h 6096000"/>
              <a:gd name="connsiteX1" fmla="*/ 631554 w 11748052"/>
              <a:gd name="connsiteY1" fmla="*/ 0 h 6096000"/>
              <a:gd name="connsiteX2" fmla="*/ 11116497 w 11748052"/>
              <a:gd name="connsiteY2" fmla="*/ 0 h 6096000"/>
              <a:gd name="connsiteX3" fmla="*/ 11748052 w 11748052"/>
              <a:gd name="connsiteY3" fmla="*/ 607893 h 6096000"/>
              <a:gd name="connsiteX4" fmla="*/ 11748052 w 11748052"/>
              <a:gd name="connsiteY4" fmla="*/ 5488107 h 6096000"/>
              <a:gd name="connsiteX5" fmla="*/ 11116497 w 11748052"/>
              <a:gd name="connsiteY5" fmla="*/ 6096000 h 6096000"/>
              <a:gd name="connsiteX6" fmla="*/ 631554 w 11748052"/>
              <a:gd name="connsiteY6" fmla="*/ 6096000 h 6096000"/>
              <a:gd name="connsiteX7" fmla="*/ 0 w 11748052"/>
              <a:gd name="connsiteY7" fmla="*/ 5488107 h 6096000"/>
              <a:gd name="connsiteX8" fmla="*/ 0 w 11748052"/>
              <a:gd name="connsiteY8" fmla="*/ 607893 h 6096000"/>
              <a:gd name="connsiteX0" fmla="*/ 0 w 11748052"/>
              <a:gd name="connsiteY0" fmla="*/ 607893 h 6096000"/>
              <a:gd name="connsiteX1" fmla="*/ 631554 w 11748052"/>
              <a:gd name="connsiteY1" fmla="*/ 0 h 6096000"/>
              <a:gd name="connsiteX2" fmla="*/ 11116497 w 11748052"/>
              <a:gd name="connsiteY2" fmla="*/ 0 h 6096000"/>
              <a:gd name="connsiteX3" fmla="*/ 11748052 w 11748052"/>
              <a:gd name="connsiteY3" fmla="*/ 607893 h 6096000"/>
              <a:gd name="connsiteX4" fmla="*/ 11748052 w 11748052"/>
              <a:gd name="connsiteY4" fmla="*/ 5488107 h 6096000"/>
              <a:gd name="connsiteX5" fmla="*/ 11116497 w 11748052"/>
              <a:gd name="connsiteY5" fmla="*/ 6096000 h 6096000"/>
              <a:gd name="connsiteX6" fmla="*/ 631554 w 11748052"/>
              <a:gd name="connsiteY6" fmla="*/ 6096000 h 6096000"/>
              <a:gd name="connsiteX7" fmla="*/ 0 w 11748052"/>
              <a:gd name="connsiteY7" fmla="*/ 5488107 h 6096000"/>
              <a:gd name="connsiteX8" fmla="*/ 0 w 11748052"/>
              <a:gd name="connsiteY8" fmla="*/ 607893 h 6096000"/>
              <a:gd name="connsiteX0" fmla="*/ 0 w 11748052"/>
              <a:gd name="connsiteY0" fmla="*/ 607893 h 6096000"/>
              <a:gd name="connsiteX1" fmla="*/ 631554 w 11748052"/>
              <a:gd name="connsiteY1" fmla="*/ 0 h 6096000"/>
              <a:gd name="connsiteX2" fmla="*/ 11116497 w 11748052"/>
              <a:gd name="connsiteY2" fmla="*/ 0 h 6096000"/>
              <a:gd name="connsiteX3" fmla="*/ 11748052 w 11748052"/>
              <a:gd name="connsiteY3" fmla="*/ 607893 h 6096000"/>
              <a:gd name="connsiteX4" fmla="*/ 11748052 w 11748052"/>
              <a:gd name="connsiteY4" fmla="*/ 5488107 h 6096000"/>
              <a:gd name="connsiteX5" fmla="*/ 11116497 w 11748052"/>
              <a:gd name="connsiteY5" fmla="*/ 6096000 h 6096000"/>
              <a:gd name="connsiteX6" fmla="*/ 631554 w 11748052"/>
              <a:gd name="connsiteY6" fmla="*/ 6096000 h 6096000"/>
              <a:gd name="connsiteX7" fmla="*/ 0 w 11748052"/>
              <a:gd name="connsiteY7" fmla="*/ 5488107 h 6096000"/>
              <a:gd name="connsiteX8" fmla="*/ 0 w 11748052"/>
              <a:gd name="connsiteY8" fmla="*/ 607893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8052" h="6096000" fill="none" extrusionOk="0">
                <a:moveTo>
                  <a:pt x="0" y="607893"/>
                </a:moveTo>
                <a:cubicBezTo>
                  <a:pt x="5525" y="419781"/>
                  <a:pt x="319355" y="60800"/>
                  <a:pt x="631554" y="0"/>
                </a:cubicBezTo>
                <a:cubicBezTo>
                  <a:pt x="4536883" y="96521"/>
                  <a:pt x="9766430" y="331812"/>
                  <a:pt x="11116497" y="0"/>
                </a:cubicBezTo>
                <a:cubicBezTo>
                  <a:pt x="11447230" y="-121977"/>
                  <a:pt x="11637534" y="239116"/>
                  <a:pt x="11748052" y="607893"/>
                </a:cubicBezTo>
                <a:cubicBezTo>
                  <a:pt x="12068844" y="1947903"/>
                  <a:pt x="11514079" y="4561442"/>
                  <a:pt x="11748052" y="5488107"/>
                </a:cubicBezTo>
                <a:cubicBezTo>
                  <a:pt x="11767290" y="5726851"/>
                  <a:pt x="11370495" y="5990964"/>
                  <a:pt x="11116497" y="6096000"/>
                </a:cubicBezTo>
                <a:cubicBezTo>
                  <a:pt x="9475337" y="6175830"/>
                  <a:pt x="1860500" y="6380382"/>
                  <a:pt x="631554" y="6096000"/>
                </a:cubicBezTo>
                <a:cubicBezTo>
                  <a:pt x="395915" y="6083292"/>
                  <a:pt x="-142086" y="5851549"/>
                  <a:pt x="0" y="5488107"/>
                </a:cubicBezTo>
                <a:cubicBezTo>
                  <a:pt x="113945" y="3904366"/>
                  <a:pt x="-82776" y="1204667"/>
                  <a:pt x="0" y="607893"/>
                </a:cubicBezTo>
                <a:close/>
              </a:path>
              <a:path w="11748052" h="6096000" stroke="0" extrusionOk="0">
                <a:moveTo>
                  <a:pt x="0" y="607893"/>
                </a:moveTo>
                <a:cubicBezTo>
                  <a:pt x="5531" y="314416"/>
                  <a:pt x="287527" y="-43826"/>
                  <a:pt x="631554" y="0"/>
                </a:cubicBezTo>
                <a:cubicBezTo>
                  <a:pt x="5306347" y="-495508"/>
                  <a:pt x="8990526" y="304390"/>
                  <a:pt x="11116497" y="0"/>
                </a:cubicBezTo>
                <a:cubicBezTo>
                  <a:pt x="11377671" y="-32177"/>
                  <a:pt x="11840683" y="287188"/>
                  <a:pt x="11748052" y="607893"/>
                </a:cubicBezTo>
                <a:cubicBezTo>
                  <a:pt x="12026978" y="1218013"/>
                  <a:pt x="12176131" y="4222628"/>
                  <a:pt x="11748052" y="5488107"/>
                </a:cubicBezTo>
                <a:cubicBezTo>
                  <a:pt x="11707707" y="5779130"/>
                  <a:pt x="11375423" y="6061499"/>
                  <a:pt x="11116497" y="6096000"/>
                </a:cubicBezTo>
                <a:cubicBezTo>
                  <a:pt x="8321346" y="5655011"/>
                  <a:pt x="5015239" y="7110904"/>
                  <a:pt x="631554" y="6096000"/>
                </a:cubicBezTo>
                <a:cubicBezTo>
                  <a:pt x="245316" y="6156120"/>
                  <a:pt x="-49929" y="5754802"/>
                  <a:pt x="0" y="5488107"/>
                </a:cubicBezTo>
                <a:cubicBezTo>
                  <a:pt x="41937" y="3383155"/>
                  <a:pt x="66555" y="2828432"/>
                  <a:pt x="0" y="607893"/>
                </a:cubicBezTo>
                <a:close/>
              </a:path>
              <a:path w="11748052" h="6096000" fill="none" stroke="0" extrusionOk="0">
                <a:moveTo>
                  <a:pt x="0" y="607893"/>
                </a:moveTo>
                <a:cubicBezTo>
                  <a:pt x="20213" y="320791"/>
                  <a:pt x="337670" y="9962"/>
                  <a:pt x="631554" y="0"/>
                </a:cubicBezTo>
                <a:cubicBezTo>
                  <a:pt x="5105407" y="255750"/>
                  <a:pt x="9574097" y="131512"/>
                  <a:pt x="11116497" y="0"/>
                </a:cubicBezTo>
                <a:cubicBezTo>
                  <a:pt x="11454429" y="-82304"/>
                  <a:pt x="11753228" y="154103"/>
                  <a:pt x="11748052" y="607893"/>
                </a:cubicBezTo>
                <a:cubicBezTo>
                  <a:pt x="11843763" y="1832721"/>
                  <a:pt x="11871937" y="4317094"/>
                  <a:pt x="11748052" y="5488107"/>
                </a:cubicBezTo>
                <a:cubicBezTo>
                  <a:pt x="11738457" y="5830699"/>
                  <a:pt x="11362081" y="6027130"/>
                  <a:pt x="11116497" y="6096000"/>
                </a:cubicBezTo>
                <a:cubicBezTo>
                  <a:pt x="9403876" y="5866663"/>
                  <a:pt x="1590031" y="6021093"/>
                  <a:pt x="631554" y="6096000"/>
                </a:cubicBezTo>
                <a:cubicBezTo>
                  <a:pt x="272561" y="6083227"/>
                  <a:pt x="-79279" y="5767314"/>
                  <a:pt x="0" y="5488107"/>
                </a:cubicBezTo>
                <a:cubicBezTo>
                  <a:pt x="-7174" y="4155357"/>
                  <a:pt x="-116299" y="1331836"/>
                  <a:pt x="0" y="607893"/>
                </a:cubicBezTo>
                <a:close/>
              </a:path>
              <a:path w="11748052" h="6096000" fill="none" stroke="0" extrusionOk="0">
                <a:moveTo>
                  <a:pt x="0" y="607893"/>
                </a:moveTo>
                <a:cubicBezTo>
                  <a:pt x="55173" y="372305"/>
                  <a:pt x="334023" y="96827"/>
                  <a:pt x="631554" y="0"/>
                </a:cubicBezTo>
                <a:cubicBezTo>
                  <a:pt x="4896451" y="198822"/>
                  <a:pt x="9610859" y="322384"/>
                  <a:pt x="11116497" y="0"/>
                </a:cubicBezTo>
                <a:cubicBezTo>
                  <a:pt x="11422395" y="-113097"/>
                  <a:pt x="11705678" y="192116"/>
                  <a:pt x="11748052" y="607893"/>
                </a:cubicBezTo>
                <a:cubicBezTo>
                  <a:pt x="12045728" y="1866298"/>
                  <a:pt x="11596879" y="4461319"/>
                  <a:pt x="11748052" y="5488107"/>
                </a:cubicBezTo>
                <a:cubicBezTo>
                  <a:pt x="11711910" y="5792928"/>
                  <a:pt x="11375128" y="6025200"/>
                  <a:pt x="11116497" y="6096000"/>
                </a:cubicBezTo>
                <a:cubicBezTo>
                  <a:pt x="9322140" y="6012264"/>
                  <a:pt x="1647467" y="6339120"/>
                  <a:pt x="631554" y="6096000"/>
                </a:cubicBezTo>
                <a:cubicBezTo>
                  <a:pt x="333030" y="6086579"/>
                  <a:pt x="-169910" y="5818287"/>
                  <a:pt x="0" y="5488107"/>
                </a:cubicBezTo>
                <a:cubicBezTo>
                  <a:pt x="52120" y="4083900"/>
                  <a:pt x="-128997" y="1358847"/>
                  <a:pt x="0" y="60789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1748052"/>
                      <a:gd name="connsiteY0" fmla="*/ 607893 h 6096000"/>
                      <a:gd name="connsiteX1" fmla="*/ 631554 w 11748052"/>
                      <a:gd name="connsiteY1" fmla="*/ 0 h 6096000"/>
                      <a:gd name="connsiteX2" fmla="*/ 11116497 w 11748052"/>
                      <a:gd name="connsiteY2" fmla="*/ 0 h 6096000"/>
                      <a:gd name="connsiteX3" fmla="*/ 11748052 w 11748052"/>
                      <a:gd name="connsiteY3" fmla="*/ 607893 h 6096000"/>
                      <a:gd name="connsiteX4" fmla="*/ 11748052 w 11748052"/>
                      <a:gd name="connsiteY4" fmla="*/ 5488107 h 6096000"/>
                      <a:gd name="connsiteX5" fmla="*/ 11116497 w 11748052"/>
                      <a:gd name="connsiteY5" fmla="*/ 6096000 h 6096000"/>
                      <a:gd name="connsiteX6" fmla="*/ 631554 w 11748052"/>
                      <a:gd name="connsiteY6" fmla="*/ 6096000 h 6096000"/>
                      <a:gd name="connsiteX7" fmla="*/ 0 w 11748052"/>
                      <a:gd name="connsiteY7" fmla="*/ 5488107 h 6096000"/>
                      <a:gd name="connsiteX8" fmla="*/ 0 w 11748052"/>
                      <a:gd name="connsiteY8" fmla="*/ 607893 h 6096000"/>
                      <a:gd name="connsiteX0" fmla="*/ 0 w 11748052"/>
                      <a:gd name="connsiteY0" fmla="*/ 607893 h 6096000"/>
                      <a:gd name="connsiteX1" fmla="*/ 631554 w 11748052"/>
                      <a:gd name="connsiteY1" fmla="*/ 0 h 6096000"/>
                      <a:gd name="connsiteX2" fmla="*/ 11116497 w 11748052"/>
                      <a:gd name="connsiteY2" fmla="*/ 0 h 6096000"/>
                      <a:gd name="connsiteX3" fmla="*/ 11748052 w 11748052"/>
                      <a:gd name="connsiteY3" fmla="*/ 607893 h 6096000"/>
                      <a:gd name="connsiteX4" fmla="*/ 11748052 w 11748052"/>
                      <a:gd name="connsiteY4" fmla="*/ 5488107 h 6096000"/>
                      <a:gd name="connsiteX5" fmla="*/ 11116497 w 11748052"/>
                      <a:gd name="connsiteY5" fmla="*/ 6096000 h 6096000"/>
                      <a:gd name="connsiteX6" fmla="*/ 631554 w 11748052"/>
                      <a:gd name="connsiteY6" fmla="*/ 6096000 h 6096000"/>
                      <a:gd name="connsiteX7" fmla="*/ 0 w 11748052"/>
                      <a:gd name="connsiteY7" fmla="*/ 5488107 h 6096000"/>
                      <a:gd name="connsiteX8" fmla="*/ 0 w 11748052"/>
                      <a:gd name="connsiteY8" fmla="*/ 607893 h 609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48052" h="6096000" fill="none" extrusionOk="0">
                        <a:moveTo>
                          <a:pt x="0" y="607893"/>
                        </a:moveTo>
                        <a:cubicBezTo>
                          <a:pt x="3248" y="358151"/>
                          <a:pt x="305859" y="38149"/>
                          <a:pt x="631554" y="0"/>
                        </a:cubicBezTo>
                        <a:cubicBezTo>
                          <a:pt x="4727324" y="85218"/>
                          <a:pt x="9709914" y="205870"/>
                          <a:pt x="11116497" y="0"/>
                        </a:cubicBezTo>
                        <a:cubicBezTo>
                          <a:pt x="11451772" y="-90708"/>
                          <a:pt x="11676516" y="250907"/>
                          <a:pt x="11748052" y="607893"/>
                        </a:cubicBezTo>
                        <a:cubicBezTo>
                          <a:pt x="12002196" y="1903310"/>
                          <a:pt x="11546391" y="4497691"/>
                          <a:pt x="11748052" y="5488107"/>
                        </a:cubicBezTo>
                        <a:cubicBezTo>
                          <a:pt x="11757527" y="5776402"/>
                          <a:pt x="11405464" y="6030165"/>
                          <a:pt x="11116497" y="6096000"/>
                        </a:cubicBezTo>
                        <a:cubicBezTo>
                          <a:pt x="9351542" y="6131656"/>
                          <a:pt x="1848933" y="6234641"/>
                          <a:pt x="631554" y="6096000"/>
                        </a:cubicBezTo>
                        <a:cubicBezTo>
                          <a:pt x="345161" y="6089029"/>
                          <a:pt x="-110344" y="5845272"/>
                          <a:pt x="0" y="5488107"/>
                        </a:cubicBezTo>
                        <a:cubicBezTo>
                          <a:pt x="88946" y="3950906"/>
                          <a:pt x="-36332" y="1324472"/>
                          <a:pt x="0" y="607893"/>
                        </a:cubicBezTo>
                        <a:close/>
                      </a:path>
                      <a:path w="11748052" h="6096000" stroke="0" extrusionOk="0">
                        <a:moveTo>
                          <a:pt x="0" y="607893"/>
                        </a:moveTo>
                        <a:cubicBezTo>
                          <a:pt x="7507" y="309683"/>
                          <a:pt x="288481" y="-34194"/>
                          <a:pt x="631554" y="0"/>
                        </a:cubicBezTo>
                        <a:cubicBezTo>
                          <a:pt x="5276310" y="-161200"/>
                          <a:pt x="8927538" y="218526"/>
                          <a:pt x="11116497" y="0"/>
                        </a:cubicBezTo>
                        <a:cubicBezTo>
                          <a:pt x="11397710" y="-34198"/>
                          <a:pt x="11775625" y="273144"/>
                          <a:pt x="11748052" y="607893"/>
                        </a:cubicBezTo>
                        <a:cubicBezTo>
                          <a:pt x="11773402" y="1248544"/>
                          <a:pt x="11977916" y="4180632"/>
                          <a:pt x="11748052" y="5488107"/>
                        </a:cubicBezTo>
                        <a:cubicBezTo>
                          <a:pt x="11703213" y="5795079"/>
                          <a:pt x="11412909" y="6082259"/>
                          <a:pt x="11116497" y="6096000"/>
                        </a:cubicBezTo>
                        <a:cubicBezTo>
                          <a:pt x="8310556" y="5766757"/>
                          <a:pt x="5085365" y="6628574"/>
                          <a:pt x="631554" y="6096000"/>
                        </a:cubicBezTo>
                        <a:cubicBezTo>
                          <a:pt x="228812" y="6108585"/>
                          <a:pt x="-45401" y="5776654"/>
                          <a:pt x="0" y="5488107"/>
                        </a:cubicBezTo>
                        <a:cubicBezTo>
                          <a:pt x="39963" y="3410653"/>
                          <a:pt x="62970" y="2885132"/>
                          <a:pt x="0" y="607893"/>
                        </a:cubicBezTo>
                        <a:close/>
                      </a:path>
                      <a:path w="11748052" h="6096000" fill="none" stroke="0" extrusionOk="0">
                        <a:moveTo>
                          <a:pt x="0" y="607893"/>
                        </a:moveTo>
                        <a:cubicBezTo>
                          <a:pt x="11371" y="325440"/>
                          <a:pt x="303702" y="38998"/>
                          <a:pt x="631554" y="0"/>
                        </a:cubicBezTo>
                        <a:cubicBezTo>
                          <a:pt x="4970789" y="91206"/>
                          <a:pt x="9601575" y="112606"/>
                          <a:pt x="11116497" y="0"/>
                        </a:cubicBezTo>
                        <a:cubicBezTo>
                          <a:pt x="11450008" y="-65831"/>
                          <a:pt x="11742844" y="204978"/>
                          <a:pt x="11748052" y="607893"/>
                        </a:cubicBezTo>
                        <a:cubicBezTo>
                          <a:pt x="11897930" y="1765063"/>
                          <a:pt x="11752781" y="4236065"/>
                          <a:pt x="11748052" y="5488107"/>
                        </a:cubicBezTo>
                        <a:cubicBezTo>
                          <a:pt x="11702183" y="5824768"/>
                          <a:pt x="11384065" y="6055753"/>
                          <a:pt x="11116497" y="6096000"/>
                        </a:cubicBezTo>
                        <a:cubicBezTo>
                          <a:pt x="9294065" y="5958768"/>
                          <a:pt x="1705737" y="6081984"/>
                          <a:pt x="631554" y="6096000"/>
                        </a:cubicBezTo>
                        <a:cubicBezTo>
                          <a:pt x="280759" y="6089538"/>
                          <a:pt x="-65730" y="5827402"/>
                          <a:pt x="0" y="5488107"/>
                        </a:cubicBezTo>
                        <a:cubicBezTo>
                          <a:pt x="16981" y="4146130"/>
                          <a:pt x="-79799" y="1450150"/>
                          <a:pt x="0" y="60789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FFE2740D-92E5-F236-4230-70159947B9D4}"/>
              </a:ext>
            </a:extLst>
          </p:cNvPr>
          <p:cNvSpPr txBox="1"/>
          <p:nvPr/>
        </p:nvSpPr>
        <p:spPr>
          <a:xfrm>
            <a:off x="2459328" y="687928"/>
            <a:ext cx="6984616" cy="48949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13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903CE-7D90-3E95-2219-67C1A358C17A}"/>
              </a:ext>
            </a:extLst>
          </p:cNvPr>
          <p:cNvSpPr txBox="1"/>
          <p:nvPr/>
        </p:nvSpPr>
        <p:spPr>
          <a:xfrm>
            <a:off x="308114" y="1429578"/>
            <a:ext cx="60330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Cách 1:</a:t>
            </a:r>
          </a:p>
          <a:p>
            <a:pPr lvl="0" algn="ctr"/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Cửa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tất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cả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m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vải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36 x 9 = 324 (m)</a:t>
            </a:r>
          </a:p>
          <a:p>
            <a:pPr lvl="0" algn="ctr"/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Cửa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bán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m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vải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36 x 5 = 180 (m)</a:t>
            </a:r>
          </a:p>
          <a:p>
            <a:pPr lvl="0" algn="ctr"/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Cửa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m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324 – 180 = 144 (m)</a:t>
            </a:r>
          </a:p>
          <a:p>
            <a:pPr lvl="0" algn="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Đáp số: 144 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734FA-0DA0-08C9-C2A6-5AC26B5E44B9}"/>
              </a:ext>
            </a:extLst>
          </p:cNvPr>
          <p:cNvSpPr txBox="1"/>
          <p:nvPr/>
        </p:nvSpPr>
        <p:spPr>
          <a:xfrm>
            <a:off x="6368499" y="1558786"/>
            <a:ext cx="5498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2</a:t>
            </a:r>
          </a:p>
          <a:p>
            <a:pPr lvl="0" algn="ctr"/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Lập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endParaRPr lang="en-US" sz="3000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ctr"/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Cửa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m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36 x (9 - 5) = 144 (m)</a:t>
            </a:r>
          </a:p>
          <a:p>
            <a:pPr lvl="0" algn="r"/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: 144 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5216C8-D42C-ED65-789F-187F7A0BDE95}"/>
              </a:ext>
            </a:extLst>
          </p:cNvPr>
          <p:cNvCxnSpPr>
            <a:cxnSpLocks/>
          </p:cNvCxnSpPr>
          <p:nvPr/>
        </p:nvCxnSpPr>
        <p:spPr>
          <a:xfrm>
            <a:off x="6344478" y="1461466"/>
            <a:ext cx="0" cy="386590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0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13FFC0-88D3-D6F2-8081-26D415EA6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93" y="2867672"/>
            <a:ext cx="5596613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83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0CEB0AE0-345F-B28D-C9D0-246EC4649A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4889" r="48375" b="13333"/>
          <a:stretch/>
        </p:blipFill>
        <p:spPr>
          <a:xfrm>
            <a:off x="0" y="-55605"/>
            <a:ext cx="12245908" cy="69136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E8F5CA-3025-8721-A72C-8B2F99082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378" y="1108218"/>
            <a:ext cx="5877053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2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12231806" cy="6858000"/>
          </a:xfrm>
          <a:prstGeom prst="rect">
            <a:avLst/>
          </a:prstGeom>
        </p:spPr>
      </p:pic>
      <p:grpSp>
        <p:nvGrpSpPr>
          <p:cNvPr id="8" name="Group 2">
            <a:extLst>
              <a:ext uri="{FF2B5EF4-FFF2-40B4-BE49-F238E27FC236}">
                <a16:creationId xmlns:a16="http://schemas.microsoft.com/office/drawing/2014/main" id="{90637E83-A7EB-7C72-A43D-9E6705319DE7}"/>
              </a:ext>
            </a:extLst>
          </p:cNvPr>
          <p:cNvGrpSpPr/>
          <p:nvPr/>
        </p:nvGrpSpPr>
        <p:grpSpPr>
          <a:xfrm>
            <a:off x="337898" y="496957"/>
            <a:ext cx="11579119" cy="5980043"/>
            <a:chOff x="542920" y="302869"/>
            <a:chExt cx="11307899" cy="4901263"/>
          </a:xfrm>
          <a:solidFill>
            <a:schemeClr val="bg1"/>
          </a:solidFill>
        </p:grpSpPr>
        <p:sp>
          <p:nvSpPr>
            <p:cNvPr id="9" name="Rectangle: Rounded Corners 11">
              <a:extLst>
                <a:ext uri="{FF2B5EF4-FFF2-40B4-BE49-F238E27FC236}">
                  <a16:creationId xmlns:a16="http://schemas.microsoft.com/office/drawing/2014/main" id="{D0C8FAFB-5972-69A2-586F-32B307758B2D}"/>
                </a:ext>
              </a:extLst>
            </p:cNvPr>
            <p:cNvSpPr/>
            <p:nvPr/>
          </p:nvSpPr>
          <p:spPr>
            <a:xfrm>
              <a:off x="542920" y="302869"/>
              <a:ext cx="11307899" cy="4901263"/>
            </a:xfrm>
            <a:custGeom>
              <a:avLst/>
              <a:gdLst>
                <a:gd name="connsiteX0" fmla="*/ 0 w 11307899"/>
                <a:gd name="connsiteY0" fmla="*/ 488753 h 4901263"/>
                <a:gd name="connsiteX1" fmla="*/ 488753 w 11307899"/>
                <a:gd name="connsiteY1" fmla="*/ 0 h 4901263"/>
                <a:gd name="connsiteX2" fmla="*/ 10819144 w 11307899"/>
                <a:gd name="connsiteY2" fmla="*/ 0 h 4901263"/>
                <a:gd name="connsiteX3" fmla="*/ 11307898 w 11307899"/>
                <a:gd name="connsiteY3" fmla="*/ 488753 h 4901263"/>
                <a:gd name="connsiteX4" fmla="*/ 11307898 w 11307899"/>
                <a:gd name="connsiteY4" fmla="*/ 4412508 h 4901263"/>
                <a:gd name="connsiteX5" fmla="*/ 10819144 w 11307899"/>
                <a:gd name="connsiteY5" fmla="*/ 4901263 h 4901263"/>
                <a:gd name="connsiteX6" fmla="*/ 488753 w 11307899"/>
                <a:gd name="connsiteY6" fmla="*/ 4901263 h 4901263"/>
                <a:gd name="connsiteX7" fmla="*/ 0 w 11307899"/>
                <a:gd name="connsiteY7" fmla="*/ 4412508 h 4901263"/>
                <a:gd name="connsiteX8" fmla="*/ 0 w 11307899"/>
                <a:gd name="connsiteY8" fmla="*/ 488753 h 4901263"/>
                <a:gd name="connsiteX0" fmla="*/ 0 w 11307899"/>
                <a:gd name="connsiteY0" fmla="*/ 488753 h 4901263"/>
                <a:gd name="connsiteX1" fmla="*/ 488753 w 11307899"/>
                <a:gd name="connsiteY1" fmla="*/ 0 h 4901263"/>
                <a:gd name="connsiteX2" fmla="*/ 10819144 w 11307899"/>
                <a:gd name="connsiteY2" fmla="*/ 0 h 4901263"/>
                <a:gd name="connsiteX3" fmla="*/ 11307898 w 11307899"/>
                <a:gd name="connsiteY3" fmla="*/ 488753 h 4901263"/>
                <a:gd name="connsiteX4" fmla="*/ 11307898 w 11307899"/>
                <a:gd name="connsiteY4" fmla="*/ 4412508 h 4901263"/>
                <a:gd name="connsiteX5" fmla="*/ 10819144 w 11307899"/>
                <a:gd name="connsiteY5" fmla="*/ 4901263 h 4901263"/>
                <a:gd name="connsiteX6" fmla="*/ 488753 w 11307899"/>
                <a:gd name="connsiteY6" fmla="*/ 4901263 h 4901263"/>
                <a:gd name="connsiteX7" fmla="*/ 0 w 11307899"/>
                <a:gd name="connsiteY7" fmla="*/ 4412508 h 4901263"/>
                <a:gd name="connsiteX8" fmla="*/ 0 w 11307899"/>
                <a:gd name="connsiteY8" fmla="*/ 488753 h 4901263"/>
                <a:gd name="connsiteX0" fmla="*/ 0 w 11307899"/>
                <a:gd name="connsiteY0" fmla="*/ 488753 h 4901263"/>
                <a:gd name="connsiteX1" fmla="*/ 488753 w 11307899"/>
                <a:gd name="connsiteY1" fmla="*/ 0 h 4901263"/>
                <a:gd name="connsiteX2" fmla="*/ 10819144 w 11307899"/>
                <a:gd name="connsiteY2" fmla="*/ 0 h 4901263"/>
                <a:gd name="connsiteX3" fmla="*/ 11307898 w 11307899"/>
                <a:gd name="connsiteY3" fmla="*/ 488753 h 4901263"/>
                <a:gd name="connsiteX4" fmla="*/ 11307898 w 11307899"/>
                <a:gd name="connsiteY4" fmla="*/ 4412508 h 4901263"/>
                <a:gd name="connsiteX5" fmla="*/ 10819144 w 11307899"/>
                <a:gd name="connsiteY5" fmla="*/ 4901263 h 4901263"/>
                <a:gd name="connsiteX6" fmla="*/ 488753 w 11307899"/>
                <a:gd name="connsiteY6" fmla="*/ 4901263 h 4901263"/>
                <a:gd name="connsiteX7" fmla="*/ 0 w 11307899"/>
                <a:gd name="connsiteY7" fmla="*/ 4412508 h 4901263"/>
                <a:gd name="connsiteX8" fmla="*/ 0 w 11307899"/>
                <a:gd name="connsiteY8" fmla="*/ 488753 h 490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899" h="4901263" fill="none" extrusionOk="0">
                  <a:moveTo>
                    <a:pt x="0" y="488753"/>
                  </a:moveTo>
                  <a:cubicBezTo>
                    <a:pt x="2843" y="291426"/>
                    <a:pt x="248975" y="45749"/>
                    <a:pt x="488753" y="0"/>
                  </a:cubicBezTo>
                  <a:cubicBezTo>
                    <a:pt x="2765244" y="86165"/>
                    <a:pt x="9498836" y="462745"/>
                    <a:pt x="10819144" y="0"/>
                  </a:cubicBezTo>
                  <a:cubicBezTo>
                    <a:pt x="11081341" y="-47553"/>
                    <a:pt x="11220903" y="193920"/>
                    <a:pt x="11307898" y="488753"/>
                  </a:cubicBezTo>
                  <a:cubicBezTo>
                    <a:pt x="11575207" y="1772825"/>
                    <a:pt x="11050904" y="3695311"/>
                    <a:pt x="11307898" y="4412508"/>
                  </a:cubicBezTo>
                  <a:cubicBezTo>
                    <a:pt x="11319385" y="4629199"/>
                    <a:pt x="11031478" y="4840872"/>
                    <a:pt x="10819144" y="4901263"/>
                  </a:cubicBezTo>
                  <a:cubicBezTo>
                    <a:pt x="10580429" y="5321272"/>
                    <a:pt x="5030723" y="5564745"/>
                    <a:pt x="488753" y="4901263"/>
                  </a:cubicBezTo>
                  <a:cubicBezTo>
                    <a:pt x="304086" y="4892413"/>
                    <a:pt x="-90462" y="4699218"/>
                    <a:pt x="0" y="4412508"/>
                  </a:cubicBezTo>
                  <a:cubicBezTo>
                    <a:pt x="155493" y="3815972"/>
                    <a:pt x="-79344" y="1337164"/>
                    <a:pt x="0" y="488753"/>
                  </a:cubicBezTo>
                  <a:close/>
                </a:path>
                <a:path w="11307899" h="4901263" stroke="0" extrusionOk="0">
                  <a:moveTo>
                    <a:pt x="0" y="488753"/>
                  </a:moveTo>
                  <a:cubicBezTo>
                    <a:pt x="7085" y="302019"/>
                    <a:pt x="213785" y="-59135"/>
                    <a:pt x="488753" y="0"/>
                  </a:cubicBezTo>
                  <a:cubicBezTo>
                    <a:pt x="4223308" y="-140215"/>
                    <a:pt x="6879764" y="338349"/>
                    <a:pt x="10819144" y="0"/>
                  </a:cubicBezTo>
                  <a:cubicBezTo>
                    <a:pt x="11016366" y="-24717"/>
                    <a:pt x="11412355" y="216234"/>
                    <a:pt x="11307898" y="488753"/>
                  </a:cubicBezTo>
                  <a:cubicBezTo>
                    <a:pt x="11586345" y="1044265"/>
                    <a:pt x="11849551" y="2993985"/>
                    <a:pt x="11307898" y="4412508"/>
                  </a:cubicBezTo>
                  <a:cubicBezTo>
                    <a:pt x="11309573" y="4625994"/>
                    <a:pt x="11050511" y="4888993"/>
                    <a:pt x="10819144" y="4901263"/>
                  </a:cubicBezTo>
                  <a:cubicBezTo>
                    <a:pt x="9250972" y="4305955"/>
                    <a:pt x="2397405" y="5260320"/>
                    <a:pt x="488753" y="4901263"/>
                  </a:cubicBezTo>
                  <a:cubicBezTo>
                    <a:pt x="211068" y="4946530"/>
                    <a:pt x="-52470" y="4612599"/>
                    <a:pt x="0" y="4412508"/>
                  </a:cubicBezTo>
                  <a:cubicBezTo>
                    <a:pt x="51292" y="2892270"/>
                    <a:pt x="65492" y="1963119"/>
                    <a:pt x="0" y="488753"/>
                  </a:cubicBezTo>
                  <a:close/>
                </a:path>
                <a:path w="11307899" h="4901263" fill="none" stroke="0" extrusionOk="0">
                  <a:moveTo>
                    <a:pt x="0" y="488753"/>
                  </a:moveTo>
                  <a:cubicBezTo>
                    <a:pt x="89742" y="252170"/>
                    <a:pt x="248867" y="-5270"/>
                    <a:pt x="488753" y="0"/>
                  </a:cubicBezTo>
                  <a:cubicBezTo>
                    <a:pt x="3175786" y="231510"/>
                    <a:pt x="8967062" y="338040"/>
                    <a:pt x="10819144" y="0"/>
                  </a:cubicBezTo>
                  <a:cubicBezTo>
                    <a:pt x="11059439" y="-83466"/>
                    <a:pt x="11298116" y="133859"/>
                    <a:pt x="11307898" y="488753"/>
                  </a:cubicBezTo>
                  <a:cubicBezTo>
                    <a:pt x="11445653" y="1643123"/>
                    <a:pt x="11345625" y="3407120"/>
                    <a:pt x="11307898" y="4412508"/>
                  </a:cubicBezTo>
                  <a:cubicBezTo>
                    <a:pt x="11313879" y="4675631"/>
                    <a:pt x="11021105" y="4834034"/>
                    <a:pt x="10819144" y="4901263"/>
                  </a:cubicBezTo>
                  <a:cubicBezTo>
                    <a:pt x="9696176" y="4304045"/>
                    <a:pt x="4320091" y="4802185"/>
                    <a:pt x="488753" y="4901263"/>
                  </a:cubicBezTo>
                  <a:cubicBezTo>
                    <a:pt x="212822" y="4894526"/>
                    <a:pt x="-33008" y="4651435"/>
                    <a:pt x="0" y="4412508"/>
                  </a:cubicBezTo>
                  <a:cubicBezTo>
                    <a:pt x="-22958" y="4179458"/>
                    <a:pt x="-215728" y="1452466"/>
                    <a:pt x="0" y="488753"/>
                  </a:cubicBezTo>
                  <a:close/>
                </a:path>
                <a:path w="11307899" h="4901263" fill="none" stroke="0" extrusionOk="0">
                  <a:moveTo>
                    <a:pt x="0" y="488753"/>
                  </a:moveTo>
                  <a:cubicBezTo>
                    <a:pt x="45617" y="297478"/>
                    <a:pt x="243493" y="38070"/>
                    <a:pt x="488753" y="0"/>
                  </a:cubicBezTo>
                  <a:cubicBezTo>
                    <a:pt x="3012266" y="149897"/>
                    <a:pt x="9368368" y="304626"/>
                    <a:pt x="10819144" y="0"/>
                  </a:cubicBezTo>
                  <a:cubicBezTo>
                    <a:pt x="11052997" y="-60514"/>
                    <a:pt x="11251934" y="169065"/>
                    <a:pt x="11307898" y="488753"/>
                  </a:cubicBezTo>
                  <a:cubicBezTo>
                    <a:pt x="11555309" y="1579196"/>
                    <a:pt x="11245401" y="3472196"/>
                    <a:pt x="11307898" y="4412508"/>
                  </a:cubicBezTo>
                  <a:cubicBezTo>
                    <a:pt x="11274453" y="4660509"/>
                    <a:pt x="11018714" y="4842874"/>
                    <a:pt x="10819144" y="4901263"/>
                  </a:cubicBezTo>
                  <a:cubicBezTo>
                    <a:pt x="9877211" y="4565428"/>
                    <a:pt x="4891572" y="5409542"/>
                    <a:pt x="488753" y="4901263"/>
                  </a:cubicBezTo>
                  <a:cubicBezTo>
                    <a:pt x="266052" y="4894746"/>
                    <a:pt x="-58315" y="4690346"/>
                    <a:pt x="0" y="4412508"/>
                  </a:cubicBezTo>
                  <a:cubicBezTo>
                    <a:pt x="50371" y="4080125"/>
                    <a:pt x="-165063" y="1484280"/>
                    <a:pt x="0" y="488753"/>
                  </a:cubicBez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852854689">
                    <a:custGeom>
                      <a:avLst/>
                      <a:gdLst>
                        <a:gd name="connsiteX0" fmla="*/ 0 w 11579119"/>
                        <a:gd name="connsiteY0" fmla="*/ 596329 h 5980043"/>
                        <a:gd name="connsiteX1" fmla="*/ 500476 w 11579119"/>
                        <a:gd name="connsiteY1" fmla="*/ 0 h 5980043"/>
                        <a:gd name="connsiteX2" fmla="*/ 11078642 w 11579119"/>
                        <a:gd name="connsiteY2" fmla="*/ 0 h 5980043"/>
                        <a:gd name="connsiteX3" fmla="*/ 11579118 w 11579119"/>
                        <a:gd name="connsiteY3" fmla="*/ 596329 h 5980043"/>
                        <a:gd name="connsiteX4" fmla="*/ 11579118 w 11579119"/>
                        <a:gd name="connsiteY4" fmla="*/ 5383713 h 5980043"/>
                        <a:gd name="connsiteX5" fmla="*/ 11078642 w 11579119"/>
                        <a:gd name="connsiteY5" fmla="*/ 5980043 h 5980043"/>
                        <a:gd name="connsiteX6" fmla="*/ 500476 w 11579119"/>
                        <a:gd name="connsiteY6" fmla="*/ 5980043 h 5980043"/>
                        <a:gd name="connsiteX7" fmla="*/ 0 w 11579119"/>
                        <a:gd name="connsiteY7" fmla="*/ 5383713 h 5980043"/>
                        <a:gd name="connsiteX8" fmla="*/ 0 w 11579119"/>
                        <a:gd name="connsiteY8" fmla="*/ 596329 h 5980043"/>
                        <a:gd name="connsiteX0" fmla="*/ 0 w 11579119"/>
                        <a:gd name="connsiteY0" fmla="*/ 596329 h 5980043"/>
                        <a:gd name="connsiteX1" fmla="*/ 500476 w 11579119"/>
                        <a:gd name="connsiteY1" fmla="*/ 0 h 5980043"/>
                        <a:gd name="connsiteX2" fmla="*/ 11078642 w 11579119"/>
                        <a:gd name="connsiteY2" fmla="*/ 0 h 5980043"/>
                        <a:gd name="connsiteX3" fmla="*/ 11579118 w 11579119"/>
                        <a:gd name="connsiteY3" fmla="*/ 596329 h 5980043"/>
                        <a:gd name="connsiteX4" fmla="*/ 11579118 w 11579119"/>
                        <a:gd name="connsiteY4" fmla="*/ 5383713 h 5980043"/>
                        <a:gd name="connsiteX5" fmla="*/ 11078642 w 11579119"/>
                        <a:gd name="connsiteY5" fmla="*/ 5980043 h 5980043"/>
                        <a:gd name="connsiteX6" fmla="*/ 500476 w 11579119"/>
                        <a:gd name="connsiteY6" fmla="*/ 5980043 h 5980043"/>
                        <a:gd name="connsiteX7" fmla="*/ 0 w 11579119"/>
                        <a:gd name="connsiteY7" fmla="*/ 5383713 h 5980043"/>
                        <a:gd name="connsiteX8" fmla="*/ 0 w 11579119"/>
                        <a:gd name="connsiteY8" fmla="*/ 596329 h 5980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79119" h="5980043" fill="none" extrusionOk="0">
                          <a:moveTo>
                            <a:pt x="0" y="596329"/>
                          </a:moveTo>
                          <a:cubicBezTo>
                            <a:pt x="2698" y="348659"/>
                            <a:pt x="245493" y="36914"/>
                            <a:pt x="500476" y="0"/>
                          </a:cubicBezTo>
                          <a:cubicBezTo>
                            <a:pt x="2974711" y="95008"/>
                            <a:pt x="9632955" y="315773"/>
                            <a:pt x="11078642" y="0"/>
                          </a:cubicBezTo>
                          <a:cubicBezTo>
                            <a:pt x="11348573" y="-46162"/>
                            <a:pt x="11506690" y="242605"/>
                            <a:pt x="11579118" y="596329"/>
                          </a:cubicBezTo>
                          <a:cubicBezTo>
                            <a:pt x="11710934" y="2049899"/>
                            <a:pt x="11383814" y="4349148"/>
                            <a:pt x="11579118" y="5383713"/>
                          </a:cubicBezTo>
                          <a:cubicBezTo>
                            <a:pt x="11587615" y="5667849"/>
                            <a:pt x="11300444" y="5912205"/>
                            <a:pt x="11078642" y="5980043"/>
                          </a:cubicBezTo>
                          <a:cubicBezTo>
                            <a:pt x="10253707" y="6245685"/>
                            <a:pt x="5133638" y="6523116"/>
                            <a:pt x="500476" y="5980043"/>
                          </a:cubicBezTo>
                          <a:cubicBezTo>
                            <a:pt x="278826" y="5973631"/>
                            <a:pt x="-55755" y="5724840"/>
                            <a:pt x="0" y="5383713"/>
                          </a:cubicBezTo>
                          <a:cubicBezTo>
                            <a:pt x="91638" y="4805798"/>
                            <a:pt x="-41225" y="1754489"/>
                            <a:pt x="0" y="596329"/>
                          </a:cubicBezTo>
                          <a:close/>
                        </a:path>
                        <a:path w="11579119" h="5980043" stroke="0" extrusionOk="0">
                          <a:moveTo>
                            <a:pt x="0" y="596329"/>
                          </a:moveTo>
                          <a:cubicBezTo>
                            <a:pt x="25651" y="315998"/>
                            <a:pt x="221674" y="-38953"/>
                            <a:pt x="500476" y="0"/>
                          </a:cubicBezTo>
                          <a:cubicBezTo>
                            <a:pt x="4318625" y="-91775"/>
                            <a:pt x="6859478" y="111849"/>
                            <a:pt x="11078642" y="0"/>
                          </a:cubicBezTo>
                          <a:cubicBezTo>
                            <a:pt x="11311514" y="-33873"/>
                            <a:pt x="11640371" y="252071"/>
                            <a:pt x="11579118" y="596329"/>
                          </a:cubicBezTo>
                          <a:cubicBezTo>
                            <a:pt x="11664066" y="1302829"/>
                            <a:pt x="11904962" y="3595210"/>
                            <a:pt x="11579118" y="5383713"/>
                          </a:cubicBezTo>
                          <a:cubicBezTo>
                            <a:pt x="11571249" y="5684719"/>
                            <a:pt x="11327594" y="5973015"/>
                            <a:pt x="11078642" y="5980043"/>
                          </a:cubicBezTo>
                          <a:cubicBezTo>
                            <a:pt x="9453859" y="5488147"/>
                            <a:pt x="2459111" y="6383680"/>
                            <a:pt x="500476" y="5980043"/>
                          </a:cubicBezTo>
                          <a:cubicBezTo>
                            <a:pt x="211962" y="6020970"/>
                            <a:pt x="-52630" y="5634156"/>
                            <a:pt x="0" y="5383713"/>
                          </a:cubicBezTo>
                          <a:cubicBezTo>
                            <a:pt x="41816" y="3706621"/>
                            <a:pt x="60507" y="2518777"/>
                            <a:pt x="0" y="596329"/>
                          </a:cubicBezTo>
                          <a:close/>
                        </a:path>
                        <a:path w="11579119" h="5980043" fill="none" stroke="0" extrusionOk="0">
                          <a:moveTo>
                            <a:pt x="0" y="596329"/>
                          </a:moveTo>
                          <a:cubicBezTo>
                            <a:pt x="50152" y="333823"/>
                            <a:pt x="232181" y="16647"/>
                            <a:pt x="500476" y="0"/>
                          </a:cubicBezTo>
                          <a:cubicBezTo>
                            <a:pt x="3146168" y="128393"/>
                            <a:pt x="9366321" y="261445"/>
                            <a:pt x="11078642" y="0"/>
                          </a:cubicBezTo>
                          <a:cubicBezTo>
                            <a:pt x="11311299" y="-42345"/>
                            <a:pt x="11563230" y="197595"/>
                            <a:pt x="11579118" y="596329"/>
                          </a:cubicBezTo>
                          <a:cubicBezTo>
                            <a:pt x="11729688" y="1990623"/>
                            <a:pt x="11563261" y="4112885"/>
                            <a:pt x="11579118" y="5383713"/>
                          </a:cubicBezTo>
                          <a:cubicBezTo>
                            <a:pt x="11574292" y="5702617"/>
                            <a:pt x="11310280" y="5936544"/>
                            <a:pt x="11078642" y="5980043"/>
                          </a:cubicBezTo>
                          <a:cubicBezTo>
                            <a:pt x="9522759" y="5657116"/>
                            <a:pt x="4743141" y="6059456"/>
                            <a:pt x="500476" y="5980043"/>
                          </a:cubicBezTo>
                          <a:cubicBezTo>
                            <a:pt x="222861" y="5976349"/>
                            <a:pt x="-26285" y="5714934"/>
                            <a:pt x="0" y="5383713"/>
                          </a:cubicBezTo>
                          <a:cubicBezTo>
                            <a:pt x="-7165" y="5091928"/>
                            <a:pt x="-180048" y="1929947"/>
                            <a:pt x="0" y="596329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22">
              <a:extLst>
                <a:ext uri="{FF2B5EF4-FFF2-40B4-BE49-F238E27FC236}">
                  <a16:creationId xmlns:a16="http://schemas.microsoft.com/office/drawing/2014/main" id="{FFE2740D-92E5-F236-4230-70159947B9D4}"/>
                </a:ext>
              </a:extLst>
            </p:cNvPr>
            <p:cNvSpPr txBox="1"/>
            <p:nvPr/>
          </p:nvSpPr>
          <p:spPr>
            <a:xfrm>
              <a:off x="2572152" y="649655"/>
              <a:ext cx="6984616" cy="49526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38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1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758792" y="774302"/>
            <a:ext cx="11058833" cy="1103860"/>
            <a:chOff x="1046203" y="850875"/>
            <a:chExt cx="10738329" cy="1103860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754379" y="877517"/>
              <a:ext cx="100301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Tính rồi so sánh giá trị của hai biểu thức (theo mẫu).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5022AD-66C5-E7A2-AC61-9E0E7E469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7508" y="1697727"/>
            <a:ext cx="8674863" cy="2309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0FF643-9CFE-80BE-A192-241B55976244}"/>
              </a:ext>
            </a:extLst>
          </p:cNvPr>
          <p:cNvSpPr txBox="1"/>
          <p:nvPr/>
        </p:nvSpPr>
        <p:spPr>
          <a:xfrm>
            <a:off x="367748" y="4631635"/>
            <a:ext cx="933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23 x (7 – 4)  và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23 x 7 – 23 x 4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E38CB-B1AA-0691-4371-0296013DA83E}"/>
              </a:ext>
            </a:extLst>
          </p:cNvPr>
          <p:cNvSpPr txBox="1"/>
          <p:nvPr/>
        </p:nvSpPr>
        <p:spPr>
          <a:xfrm>
            <a:off x="6795052" y="4641575"/>
            <a:ext cx="5396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(8 – 3) x 9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x 9 – 3 x 9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12231806" cy="6858000"/>
          </a:xfrm>
          <a:prstGeom prst="rect">
            <a:avLst/>
          </a:prstGeom>
        </p:spPr>
      </p:pic>
      <p:grpSp>
        <p:nvGrpSpPr>
          <p:cNvPr id="8" name="Group 2">
            <a:extLst>
              <a:ext uri="{FF2B5EF4-FFF2-40B4-BE49-F238E27FC236}">
                <a16:creationId xmlns:a16="http://schemas.microsoft.com/office/drawing/2014/main" id="{90637E83-A7EB-7C72-A43D-9E6705319DE7}"/>
              </a:ext>
            </a:extLst>
          </p:cNvPr>
          <p:cNvGrpSpPr/>
          <p:nvPr/>
        </p:nvGrpSpPr>
        <p:grpSpPr>
          <a:xfrm>
            <a:off x="337898" y="710505"/>
            <a:ext cx="11307899" cy="5766495"/>
            <a:chOff x="542920" y="302869"/>
            <a:chExt cx="11307899" cy="4901263"/>
          </a:xfrm>
          <a:solidFill>
            <a:schemeClr val="bg1"/>
          </a:solidFill>
        </p:grpSpPr>
        <p:sp>
          <p:nvSpPr>
            <p:cNvPr id="9" name="Rectangle: Rounded Corners 11">
              <a:extLst>
                <a:ext uri="{FF2B5EF4-FFF2-40B4-BE49-F238E27FC236}">
                  <a16:creationId xmlns:a16="http://schemas.microsoft.com/office/drawing/2014/main" id="{D0C8FAFB-5972-69A2-586F-32B307758B2D}"/>
                </a:ext>
              </a:extLst>
            </p:cNvPr>
            <p:cNvSpPr/>
            <p:nvPr/>
          </p:nvSpPr>
          <p:spPr>
            <a:xfrm>
              <a:off x="542920" y="302869"/>
              <a:ext cx="11307899" cy="4901263"/>
            </a:xfrm>
            <a:custGeom>
              <a:avLst/>
              <a:gdLst>
                <a:gd name="connsiteX0" fmla="*/ 0 w 11307899"/>
                <a:gd name="connsiteY0" fmla="*/ 488754 h 4901263"/>
                <a:gd name="connsiteX1" fmla="*/ 488754 w 11307899"/>
                <a:gd name="connsiteY1" fmla="*/ 0 h 4901263"/>
                <a:gd name="connsiteX2" fmla="*/ 10819145 w 11307899"/>
                <a:gd name="connsiteY2" fmla="*/ 0 h 4901263"/>
                <a:gd name="connsiteX3" fmla="*/ 11307899 w 11307899"/>
                <a:gd name="connsiteY3" fmla="*/ 488754 h 4901263"/>
                <a:gd name="connsiteX4" fmla="*/ 11307899 w 11307899"/>
                <a:gd name="connsiteY4" fmla="*/ 4412509 h 4901263"/>
                <a:gd name="connsiteX5" fmla="*/ 10819145 w 11307899"/>
                <a:gd name="connsiteY5" fmla="*/ 4901263 h 4901263"/>
                <a:gd name="connsiteX6" fmla="*/ 488754 w 11307899"/>
                <a:gd name="connsiteY6" fmla="*/ 4901263 h 4901263"/>
                <a:gd name="connsiteX7" fmla="*/ 0 w 11307899"/>
                <a:gd name="connsiteY7" fmla="*/ 4412509 h 4901263"/>
                <a:gd name="connsiteX8" fmla="*/ 0 w 11307899"/>
                <a:gd name="connsiteY8" fmla="*/ 488754 h 490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899" h="4901263" fill="none" extrusionOk="0">
                  <a:moveTo>
                    <a:pt x="0" y="488754"/>
                  </a:moveTo>
                  <a:cubicBezTo>
                    <a:pt x="1624" y="262770"/>
                    <a:pt x="221743" y="4901"/>
                    <a:pt x="488754" y="0"/>
                  </a:cubicBezTo>
                  <a:cubicBezTo>
                    <a:pt x="3014284" y="72427"/>
                    <a:pt x="9301778" y="61419"/>
                    <a:pt x="10819145" y="0"/>
                  </a:cubicBezTo>
                  <a:cubicBezTo>
                    <a:pt x="11087894" y="-8134"/>
                    <a:pt x="11266220" y="206216"/>
                    <a:pt x="11307899" y="488754"/>
                  </a:cubicBezTo>
                  <a:cubicBezTo>
                    <a:pt x="11408775" y="1664465"/>
                    <a:pt x="11200586" y="3426454"/>
                    <a:pt x="11307899" y="4412509"/>
                  </a:cubicBezTo>
                  <a:cubicBezTo>
                    <a:pt x="11309992" y="4671815"/>
                    <a:pt x="11058938" y="4867477"/>
                    <a:pt x="10819145" y="4901263"/>
                  </a:cubicBezTo>
                  <a:cubicBezTo>
                    <a:pt x="9386120" y="4931090"/>
                    <a:pt x="4963800" y="4821957"/>
                    <a:pt x="488754" y="4901263"/>
                  </a:cubicBezTo>
                  <a:cubicBezTo>
                    <a:pt x="228828" y="4900132"/>
                    <a:pt x="-19549" y="4686306"/>
                    <a:pt x="0" y="4412509"/>
                  </a:cubicBezTo>
                  <a:cubicBezTo>
                    <a:pt x="50037" y="4000494"/>
                    <a:pt x="770" y="1526811"/>
                    <a:pt x="0" y="488754"/>
                  </a:cubicBezTo>
                  <a:close/>
                </a:path>
                <a:path w="11307899" h="4901263" stroke="0" extrusionOk="0">
                  <a:moveTo>
                    <a:pt x="0" y="488754"/>
                  </a:moveTo>
                  <a:cubicBezTo>
                    <a:pt x="39658" y="229633"/>
                    <a:pt x="220718" y="3948"/>
                    <a:pt x="488754" y="0"/>
                  </a:cubicBezTo>
                  <a:cubicBezTo>
                    <a:pt x="4196249" y="123000"/>
                    <a:pt x="6534016" y="-96860"/>
                    <a:pt x="10819145" y="0"/>
                  </a:cubicBezTo>
                  <a:cubicBezTo>
                    <a:pt x="11052042" y="-28226"/>
                    <a:pt x="11318395" y="197663"/>
                    <a:pt x="11307899" y="488754"/>
                  </a:cubicBezTo>
                  <a:cubicBezTo>
                    <a:pt x="11311072" y="1075866"/>
                    <a:pt x="11402166" y="2906826"/>
                    <a:pt x="11307899" y="4412509"/>
                  </a:cubicBezTo>
                  <a:cubicBezTo>
                    <a:pt x="11290272" y="4688826"/>
                    <a:pt x="11066822" y="4897621"/>
                    <a:pt x="10819145" y="4901263"/>
                  </a:cubicBezTo>
                  <a:cubicBezTo>
                    <a:pt x="9204527" y="4740556"/>
                    <a:pt x="2451949" y="4940930"/>
                    <a:pt x="488754" y="4901263"/>
                  </a:cubicBezTo>
                  <a:cubicBezTo>
                    <a:pt x="190777" y="4895598"/>
                    <a:pt x="-39892" y="4664368"/>
                    <a:pt x="0" y="4412509"/>
                  </a:cubicBezTo>
                  <a:cubicBezTo>
                    <a:pt x="32216" y="3138775"/>
                    <a:pt x="57206" y="2089402"/>
                    <a:pt x="0" y="488754"/>
                  </a:cubicBez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>
                        <a:gd name="adj" fmla="val 997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22">
              <a:extLst>
                <a:ext uri="{FF2B5EF4-FFF2-40B4-BE49-F238E27FC236}">
                  <a16:creationId xmlns:a16="http://schemas.microsoft.com/office/drawing/2014/main" id="{FFE2740D-92E5-F236-4230-70159947B9D4}"/>
                </a:ext>
              </a:extLst>
            </p:cNvPr>
            <p:cNvSpPr txBox="1"/>
            <p:nvPr/>
          </p:nvSpPr>
          <p:spPr>
            <a:xfrm>
              <a:off x="2572152" y="649655"/>
              <a:ext cx="6984616" cy="49526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38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1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1C7D6A-CFAD-7B84-6895-056664A67E79}"/>
              </a:ext>
            </a:extLst>
          </p:cNvPr>
          <p:cNvSpPr txBox="1"/>
          <p:nvPr/>
        </p:nvSpPr>
        <p:spPr>
          <a:xfrm>
            <a:off x="2464904" y="964096"/>
            <a:ext cx="696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23 x (7 – 4)  và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23 x 7 – 23 x 4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0E2511-53EC-6356-6BB7-07C31E8E8F77}"/>
              </a:ext>
            </a:extLst>
          </p:cNvPr>
          <p:cNvCxnSpPr>
            <a:cxnSpLocks/>
          </p:cNvCxnSpPr>
          <p:nvPr/>
        </p:nvCxnSpPr>
        <p:spPr>
          <a:xfrm>
            <a:off x="5822674" y="1998180"/>
            <a:ext cx="0" cy="194765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E8301A-024A-0C0C-FDAA-FADFBC6B7E49}"/>
              </a:ext>
            </a:extLst>
          </p:cNvPr>
          <p:cNvSpPr txBox="1"/>
          <p:nvPr/>
        </p:nvSpPr>
        <p:spPr>
          <a:xfrm>
            <a:off x="374374" y="2493480"/>
            <a:ext cx="637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 x (7 – 4) = 23 x 3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= 69 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A41CE-7013-EA09-088C-2D3BB36B5F95}"/>
              </a:ext>
            </a:extLst>
          </p:cNvPr>
          <p:cNvSpPr txBox="1"/>
          <p:nvPr/>
        </p:nvSpPr>
        <p:spPr>
          <a:xfrm>
            <a:off x="6051274" y="2407755"/>
            <a:ext cx="637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 x 7 – 23 x 4 = 161 – 92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69</a:t>
            </a:r>
            <a:endParaRPr lang="en-US" sz="320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DBAAE2-2175-65D0-3DB0-B0CAEC57AA87}"/>
              </a:ext>
            </a:extLst>
          </p:cNvPr>
          <p:cNvSpPr txBox="1"/>
          <p:nvPr/>
        </p:nvSpPr>
        <p:spPr>
          <a:xfrm>
            <a:off x="2474843" y="4323522"/>
            <a:ext cx="737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23 x (7 – 4) = 23 x 7 – 23 x 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12231806" cy="6858000"/>
          </a:xfrm>
          <a:prstGeom prst="rect">
            <a:avLst/>
          </a:prstGeom>
        </p:spPr>
      </p:pic>
      <p:grpSp>
        <p:nvGrpSpPr>
          <p:cNvPr id="8" name="Group 2">
            <a:extLst>
              <a:ext uri="{FF2B5EF4-FFF2-40B4-BE49-F238E27FC236}">
                <a16:creationId xmlns:a16="http://schemas.microsoft.com/office/drawing/2014/main" id="{90637E83-A7EB-7C72-A43D-9E6705319DE7}"/>
              </a:ext>
            </a:extLst>
          </p:cNvPr>
          <p:cNvGrpSpPr/>
          <p:nvPr/>
        </p:nvGrpSpPr>
        <p:grpSpPr>
          <a:xfrm>
            <a:off x="337898" y="710505"/>
            <a:ext cx="11307899" cy="5766495"/>
            <a:chOff x="542920" y="302869"/>
            <a:chExt cx="11307899" cy="4901263"/>
          </a:xfrm>
          <a:solidFill>
            <a:schemeClr val="bg1"/>
          </a:solidFill>
        </p:grpSpPr>
        <p:sp>
          <p:nvSpPr>
            <p:cNvPr id="9" name="Rectangle: Rounded Corners 11">
              <a:extLst>
                <a:ext uri="{FF2B5EF4-FFF2-40B4-BE49-F238E27FC236}">
                  <a16:creationId xmlns:a16="http://schemas.microsoft.com/office/drawing/2014/main" id="{D0C8FAFB-5972-69A2-586F-32B307758B2D}"/>
                </a:ext>
              </a:extLst>
            </p:cNvPr>
            <p:cNvSpPr/>
            <p:nvPr/>
          </p:nvSpPr>
          <p:spPr>
            <a:xfrm>
              <a:off x="542920" y="302869"/>
              <a:ext cx="11307899" cy="4901263"/>
            </a:xfrm>
            <a:custGeom>
              <a:avLst/>
              <a:gdLst>
                <a:gd name="connsiteX0" fmla="*/ 0 w 11307899"/>
                <a:gd name="connsiteY0" fmla="*/ 488754 h 4901263"/>
                <a:gd name="connsiteX1" fmla="*/ 488754 w 11307899"/>
                <a:gd name="connsiteY1" fmla="*/ 0 h 4901263"/>
                <a:gd name="connsiteX2" fmla="*/ 10819145 w 11307899"/>
                <a:gd name="connsiteY2" fmla="*/ 0 h 4901263"/>
                <a:gd name="connsiteX3" fmla="*/ 11307899 w 11307899"/>
                <a:gd name="connsiteY3" fmla="*/ 488754 h 4901263"/>
                <a:gd name="connsiteX4" fmla="*/ 11307899 w 11307899"/>
                <a:gd name="connsiteY4" fmla="*/ 4412509 h 4901263"/>
                <a:gd name="connsiteX5" fmla="*/ 10819145 w 11307899"/>
                <a:gd name="connsiteY5" fmla="*/ 4901263 h 4901263"/>
                <a:gd name="connsiteX6" fmla="*/ 488754 w 11307899"/>
                <a:gd name="connsiteY6" fmla="*/ 4901263 h 4901263"/>
                <a:gd name="connsiteX7" fmla="*/ 0 w 11307899"/>
                <a:gd name="connsiteY7" fmla="*/ 4412509 h 4901263"/>
                <a:gd name="connsiteX8" fmla="*/ 0 w 11307899"/>
                <a:gd name="connsiteY8" fmla="*/ 488754 h 490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899" h="4901263" fill="none" extrusionOk="0">
                  <a:moveTo>
                    <a:pt x="0" y="488754"/>
                  </a:moveTo>
                  <a:cubicBezTo>
                    <a:pt x="1624" y="262770"/>
                    <a:pt x="221743" y="4901"/>
                    <a:pt x="488754" y="0"/>
                  </a:cubicBezTo>
                  <a:cubicBezTo>
                    <a:pt x="3014284" y="72427"/>
                    <a:pt x="9301778" y="61419"/>
                    <a:pt x="10819145" y="0"/>
                  </a:cubicBezTo>
                  <a:cubicBezTo>
                    <a:pt x="11087894" y="-8134"/>
                    <a:pt x="11266220" y="206216"/>
                    <a:pt x="11307899" y="488754"/>
                  </a:cubicBezTo>
                  <a:cubicBezTo>
                    <a:pt x="11408775" y="1664465"/>
                    <a:pt x="11200586" y="3426454"/>
                    <a:pt x="11307899" y="4412509"/>
                  </a:cubicBezTo>
                  <a:cubicBezTo>
                    <a:pt x="11309992" y="4671815"/>
                    <a:pt x="11058938" y="4867477"/>
                    <a:pt x="10819145" y="4901263"/>
                  </a:cubicBezTo>
                  <a:cubicBezTo>
                    <a:pt x="9386120" y="4931090"/>
                    <a:pt x="4963800" y="4821957"/>
                    <a:pt x="488754" y="4901263"/>
                  </a:cubicBezTo>
                  <a:cubicBezTo>
                    <a:pt x="228828" y="4900132"/>
                    <a:pt x="-19549" y="4686306"/>
                    <a:pt x="0" y="4412509"/>
                  </a:cubicBezTo>
                  <a:cubicBezTo>
                    <a:pt x="50037" y="4000494"/>
                    <a:pt x="770" y="1526811"/>
                    <a:pt x="0" y="488754"/>
                  </a:cubicBezTo>
                  <a:close/>
                </a:path>
                <a:path w="11307899" h="4901263" stroke="0" extrusionOk="0">
                  <a:moveTo>
                    <a:pt x="0" y="488754"/>
                  </a:moveTo>
                  <a:cubicBezTo>
                    <a:pt x="39658" y="229633"/>
                    <a:pt x="220718" y="3948"/>
                    <a:pt x="488754" y="0"/>
                  </a:cubicBezTo>
                  <a:cubicBezTo>
                    <a:pt x="4196249" y="123000"/>
                    <a:pt x="6534016" y="-96860"/>
                    <a:pt x="10819145" y="0"/>
                  </a:cubicBezTo>
                  <a:cubicBezTo>
                    <a:pt x="11052042" y="-28226"/>
                    <a:pt x="11318395" y="197663"/>
                    <a:pt x="11307899" y="488754"/>
                  </a:cubicBezTo>
                  <a:cubicBezTo>
                    <a:pt x="11311072" y="1075866"/>
                    <a:pt x="11402166" y="2906826"/>
                    <a:pt x="11307899" y="4412509"/>
                  </a:cubicBezTo>
                  <a:cubicBezTo>
                    <a:pt x="11290272" y="4688826"/>
                    <a:pt x="11066822" y="4897621"/>
                    <a:pt x="10819145" y="4901263"/>
                  </a:cubicBezTo>
                  <a:cubicBezTo>
                    <a:pt x="9204527" y="4740556"/>
                    <a:pt x="2451949" y="4940930"/>
                    <a:pt x="488754" y="4901263"/>
                  </a:cubicBezTo>
                  <a:cubicBezTo>
                    <a:pt x="190777" y="4895598"/>
                    <a:pt x="-39892" y="4664368"/>
                    <a:pt x="0" y="4412509"/>
                  </a:cubicBezTo>
                  <a:cubicBezTo>
                    <a:pt x="32216" y="3138775"/>
                    <a:pt x="57206" y="2089402"/>
                    <a:pt x="0" y="488754"/>
                  </a:cubicBez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>
                        <a:gd name="adj" fmla="val 997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22">
              <a:extLst>
                <a:ext uri="{FF2B5EF4-FFF2-40B4-BE49-F238E27FC236}">
                  <a16:creationId xmlns:a16="http://schemas.microsoft.com/office/drawing/2014/main" id="{FFE2740D-92E5-F236-4230-70159947B9D4}"/>
                </a:ext>
              </a:extLst>
            </p:cNvPr>
            <p:cNvSpPr txBox="1"/>
            <p:nvPr/>
          </p:nvSpPr>
          <p:spPr>
            <a:xfrm>
              <a:off x="2572152" y="649655"/>
              <a:ext cx="6984616" cy="49526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38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1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1C7D6A-CFAD-7B84-6895-056664A67E79}"/>
              </a:ext>
            </a:extLst>
          </p:cNvPr>
          <p:cNvSpPr txBox="1"/>
          <p:nvPr/>
        </p:nvSpPr>
        <p:spPr>
          <a:xfrm>
            <a:off x="2464904" y="964096"/>
            <a:ext cx="696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(8 – 3) x 9 và 8 x 9 – 3 x 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0E2511-53EC-6356-6BB7-07C31E8E8F77}"/>
              </a:ext>
            </a:extLst>
          </p:cNvPr>
          <p:cNvCxnSpPr>
            <a:cxnSpLocks/>
          </p:cNvCxnSpPr>
          <p:nvPr/>
        </p:nvCxnSpPr>
        <p:spPr>
          <a:xfrm>
            <a:off x="5822674" y="1998180"/>
            <a:ext cx="0" cy="194765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E8301A-024A-0C0C-FDAA-FADFBC6B7E49}"/>
              </a:ext>
            </a:extLst>
          </p:cNvPr>
          <p:cNvSpPr txBox="1"/>
          <p:nvPr/>
        </p:nvSpPr>
        <p:spPr>
          <a:xfrm>
            <a:off x="374374" y="2493480"/>
            <a:ext cx="637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 – 3) x 9 = 5 x 9</a:t>
            </a:r>
          </a:p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= 45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A41CE-7013-EA09-088C-2D3BB36B5F95}"/>
              </a:ext>
            </a:extLst>
          </p:cNvPr>
          <p:cNvSpPr txBox="1"/>
          <p:nvPr/>
        </p:nvSpPr>
        <p:spPr>
          <a:xfrm>
            <a:off x="6051274" y="2407755"/>
            <a:ext cx="637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9 – 3 x 9 = 72 – 27</a:t>
            </a:r>
          </a:p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= 45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DBAAE2-2175-65D0-3DB0-B0CAEC57AA87}"/>
              </a:ext>
            </a:extLst>
          </p:cNvPr>
          <p:cNvSpPr txBox="1"/>
          <p:nvPr/>
        </p:nvSpPr>
        <p:spPr>
          <a:xfrm>
            <a:off x="2474843" y="4323522"/>
            <a:ext cx="737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có: (8 – 3) x 9 = 8 x 9 – 3 x 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4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12231806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8" y="238538"/>
            <a:ext cx="11307899" cy="6619461"/>
          </a:xfrm>
          <a:custGeom>
            <a:avLst/>
            <a:gdLst>
              <a:gd name="connsiteX0" fmla="*/ 0 w 11307899"/>
              <a:gd name="connsiteY0" fmla="*/ 660092 h 6619461"/>
              <a:gd name="connsiteX1" fmla="*/ 607893 w 11307899"/>
              <a:gd name="connsiteY1" fmla="*/ 0 h 6619461"/>
              <a:gd name="connsiteX2" fmla="*/ 10700006 w 11307899"/>
              <a:gd name="connsiteY2" fmla="*/ 0 h 6619461"/>
              <a:gd name="connsiteX3" fmla="*/ 11307899 w 11307899"/>
              <a:gd name="connsiteY3" fmla="*/ 660092 h 6619461"/>
              <a:gd name="connsiteX4" fmla="*/ 11307899 w 11307899"/>
              <a:gd name="connsiteY4" fmla="*/ 5959368 h 6619461"/>
              <a:gd name="connsiteX5" fmla="*/ 10700006 w 11307899"/>
              <a:gd name="connsiteY5" fmla="*/ 6619461 h 6619461"/>
              <a:gd name="connsiteX6" fmla="*/ 607893 w 11307899"/>
              <a:gd name="connsiteY6" fmla="*/ 6619461 h 6619461"/>
              <a:gd name="connsiteX7" fmla="*/ 0 w 11307899"/>
              <a:gd name="connsiteY7" fmla="*/ 5959368 h 6619461"/>
              <a:gd name="connsiteX8" fmla="*/ 0 w 11307899"/>
              <a:gd name="connsiteY8" fmla="*/ 660092 h 6619461"/>
              <a:gd name="connsiteX0" fmla="*/ 0 w 11307899"/>
              <a:gd name="connsiteY0" fmla="*/ 660092 h 6619461"/>
              <a:gd name="connsiteX1" fmla="*/ 607893 w 11307899"/>
              <a:gd name="connsiteY1" fmla="*/ 0 h 6619461"/>
              <a:gd name="connsiteX2" fmla="*/ 10700006 w 11307899"/>
              <a:gd name="connsiteY2" fmla="*/ 0 h 6619461"/>
              <a:gd name="connsiteX3" fmla="*/ 11307899 w 11307899"/>
              <a:gd name="connsiteY3" fmla="*/ 660092 h 6619461"/>
              <a:gd name="connsiteX4" fmla="*/ 11307899 w 11307899"/>
              <a:gd name="connsiteY4" fmla="*/ 5959368 h 6619461"/>
              <a:gd name="connsiteX5" fmla="*/ 10700006 w 11307899"/>
              <a:gd name="connsiteY5" fmla="*/ 6619461 h 6619461"/>
              <a:gd name="connsiteX6" fmla="*/ 607893 w 11307899"/>
              <a:gd name="connsiteY6" fmla="*/ 6619461 h 6619461"/>
              <a:gd name="connsiteX7" fmla="*/ 0 w 11307899"/>
              <a:gd name="connsiteY7" fmla="*/ 5959368 h 6619461"/>
              <a:gd name="connsiteX8" fmla="*/ 0 w 11307899"/>
              <a:gd name="connsiteY8" fmla="*/ 660092 h 6619461"/>
              <a:gd name="connsiteX0" fmla="*/ 0 w 11307899"/>
              <a:gd name="connsiteY0" fmla="*/ 660092 h 6619461"/>
              <a:gd name="connsiteX1" fmla="*/ 607893 w 11307899"/>
              <a:gd name="connsiteY1" fmla="*/ 0 h 6619461"/>
              <a:gd name="connsiteX2" fmla="*/ 10700006 w 11307899"/>
              <a:gd name="connsiteY2" fmla="*/ 0 h 6619461"/>
              <a:gd name="connsiteX3" fmla="*/ 11307899 w 11307899"/>
              <a:gd name="connsiteY3" fmla="*/ 660092 h 6619461"/>
              <a:gd name="connsiteX4" fmla="*/ 11307899 w 11307899"/>
              <a:gd name="connsiteY4" fmla="*/ 5959368 h 6619461"/>
              <a:gd name="connsiteX5" fmla="*/ 10700006 w 11307899"/>
              <a:gd name="connsiteY5" fmla="*/ 6619461 h 6619461"/>
              <a:gd name="connsiteX6" fmla="*/ 607893 w 11307899"/>
              <a:gd name="connsiteY6" fmla="*/ 6619461 h 6619461"/>
              <a:gd name="connsiteX7" fmla="*/ 0 w 11307899"/>
              <a:gd name="connsiteY7" fmla="*/ 5959368 h 6619461"/>
              <a:gd name="connsiteX8" fmla="*/ 0 w 11307899"/>
              <a:gd name="connsiteY8" fmla="*/ 660092 h 661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619461" fill="none" extrusionOk="0">
                <a:moveTo>
                  <a:pt x="0" y="660092"/>
                </a:moveTo>
                <a:cubicBezTo>
                  <a:pt x="4901" y="432540"/>
                  <a:pt x="323606" y="87713"/>
                  <a:pt x="607893" y="0"/>
                </a:cubicBezTo>
                <a:cubicBezTo>
                  <a:pt x="4282618" y="106840"/>
                  <a:pt x="9438486" y="411560"/>
                  <a:pt x="10700006" y="0"/>
                </a:cubicBezTo>
                <a:cubicBezTo>
                  <a:pt x="11021547" y="-102932"/>
                  <a:pt x="11154960" y="248430"/>
                  <a:pt x="11307899" y="660092"/>
                </a:cubicBezTo>
                <a:cubicBezTo>
                  <a:pt x="11605897" y="2090134"/>
                  <a:pt x="11083802" y="4921138"/>
                  <a:pt x="11307899" y="5959368"/>
                </a:cubicBezTo>
                <a:cubicBezTo>
                  <a:pt x="11320187" y="6260107"/>
                  <a:pt x="10963990" y="6536304"/>
                  <a:pt x="10700006" y="6619461"/>
                </a:cubicBezTo>
                <a:cubicBezTo>
                  <a:pt x="9164862" y="6715868"/>
                  <a:pt x="1776828" y="6707434"/>
                  <a:pt x="607893" y="6619461"/>
                </a:cubicBezTo>
                <a:cubicBezTo>
                  <a:pt x="366683" y="6608594"/>
                  <a:pt x="-161339" y="6356677"/>
                  <a:pt x="0" y="5959368"/>
                </a:cubicBezTo>
                <a:cubicBezTo>
                  <a:pt x="89406" y="4291597"/>
                  <a:pt x="-57564" y="1391732"/>
                  <a:pt x="0" y="660092"/>
                </a:cubicBezTo>
                <a:close/>
              </a:path>
              <a:path w="11307899" h="6619461" stroke="0" extrusionOk="0">
                <a:moveTo>
                  <a:pt x="0" y="660092"/>
                </a:moveTo>
                <a:cubicBezTo>
                  <a:pt x="-17297" y="391058"/>
                  <a:pt x="274774" y="-59369"/>
                  <a:pt x="607893" y="0"/>
                </a:cubicBezTo>
                <a:cubicBezTo>
                  <a:pt x="5067352" y="-14491"/>
                  <a:pt x="8846942" y="544482"/>
                  <a:pt x="10700006" y="0"/>
                </a:cubicBezTo>
                <a:cubicBezTo>
                  <a:pt x="10923696" y="-32625"/>
                  <a:pt x="11387503" y="307380"/>
                  <a:pt x="11307899" y="660092"/>
                </a:cubicBezTo>
                <a:cubicBezTo>
                  <a:pt x="11812250" y="1298295"/>
                  <a:pt x="11823677" y="4598575"/>
                  <a:pt x="11307899" y="5959368"/>
                </a:cubicBezTo>
                <a:cubicBezTo>
                  <a:pt x="11269778" y="6280893"/>
                  <a:pt x="10943105" y="6582110"/>
                  <a:pt x="10700006" y="6619461"/>
                </a:cubicBezTo>
                <a:cubicBezTo>
                  <a:pt x="8055283" y="5701816"/>
                  <a:pt x="4907837" y="7047561"/>
                  <a:pt x="607893" y="6619461"/>
                </a:cubicBezTo>
                <a:cubicBezTo>
                  <a:pt x="231110" y="6661384"/>
                  <a:pt x="-49876" y="6246599"/>
                  <a:pt x="0" y="5959368"/>
                </a:cubicBezTo>
                <a:cubicBezTo>
                  <a:pt x="34605" y="3768472"/>
                  <a:pt x="65560" y="3061514"/>
                  <a:pt x="0" y="660092"/>
                </a:cubicBezTo>
                <a:close/>
              </a:path>
              <a:path w="11307899" h="6619461" fill="none" stroke="0" extrusionOk="0">
                <a:moveTo>
                  <a:pt x="0" y="660092"/>
                </a:moveTo>
                <a:cubicBezTo>
                  <a:pt x="97596" y="335192"/>
                  <a:pt x="333841" y="38667"/>
                  <a:pt x="607893" y="0"/>
                </a:cubicBezTo>
                <a:cubicBezTo>
                  <a:pt x="4834921" y="159290"/>
                  <a:pt x="8993196" y="353380"/>
                  <a:pt x="10700006" y="0"/>
                </a:cubicBezTo>
                <a:cubicBezTo>
                  <a:pt x="11038945" y="-140268"/>
                  <a:pt x="11299506" y="223517"/>
                  <a:pt x="11307899" y="660092"/>
                </a:cubicBezTo>
                <a:cubicBezTo>
                  <a:pt x="11283532" y="2122149"/>
                  <a:pt x="11473145" y="4728453"/>
                  <a:pt x="11307899" y="5959368"/>
                </a:cubicBezTo>
                <a:cubicBezTo>
                  <a:pt x="11296359" y="6323931"/>
                  <a:pt x="10990326" y="6573817"/>
                  <a:pt x="10700006" y="6619461"/>
                </a:cubicBezTo>
                <a:cubicBezTo>
                  <a:pt x="9037240" y="6352534"/>
                  <a:pt x="1537760" y="6489846"/>
                  <a:pt x="607893" y="6619461"/>
                </a:cubicBezTo>
                <a:cubicBezTo>
                  <a:pt x="211856" y="6591271"/>
                  <a:pt x="-112508" y="6282545"/>
                  <a:pt x="0" y="5959368"/>
                </a:cubicBezTo>
                <a:cubicBezTo>
                  <a:pt x="-113527" y="4546733"/>
                  <a:pt x="-133685" y="1505698"/>
                  <a:pt x="0" y="660092"/>
                </a:cubicBezTo>
                <a:close/>
              </a:path>
              <a:path w="11307899" h="6619461" fill="none" stroke="0" extrusionOk="0">
                <a:moveTo>
                  <a:pt x="0" y="660092"/>
                </a:moveTo>
                <a:cubicBezTo>
                  <a:pt x="47574" y="398147"/>
                  <a:pt x="303224" y="57610"/>
                  <a:pt x="607893" y="0"/>
                </a:cubicBezTo>
                <a:cubicBezTo>
                  <a:pt x="4660544" y="182465"/>
                  <a:pt x="9320835" y="401416"/>
                  <a:pt x="10700006" y="0"/>
                </a:cubicBezTo>
                <a:cubicBezTo>
                  <a:pt x="10963297" y="-130000"/>
                  <a:pt x="11260253" y="208650"/>
                  <a:pt x="11307899" y="660092"/>
                </a:cubicBezTo>
                <a:cubicBezTo>
                  <a:pt x="11614523" y="2055174"/>
                  <a:pt x="11313521" y="4696272"/>
                  <a:pt x="11307899" y="5959368"/>
                </a:cubicBezTo>
                <a:cubicBezTo>
                  <a:pt x="11299989" y="6274283"/>
                  <a:pt x="10972504" y="6568691"/>
                  <a:pt x="10700006" y="6619461"/>
                </a:cubicBezTo>
                <a:cubicBezTo>
                  <a:pt x="9085963" y="6491791"/>
                  <a:pt x="1752376" y="6585496"/>
                  <a:pt x="607893" y="6619461"/>
                </a:cubicBezTo>
                <a:cubicBezTo>
                  <a:pt x="277128" y="6606882"/>
                  <a:pt x="-108759" y="6336200"/>
                  <a:pt x="0" y="5959368"/>
                </a:cubicBezTo>
                <a:cubicBezTo>
                  <a:pt x="40334" y="4436306"/>
                  <a:pt x="-56034" y="1542525"/>
                  <a:pt x="0" y="66009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1307899"/>
                      <a:gd name="connsiteY0" fmla="*/ 660092 h 6619461"/>
                      <a:gd name="connsiteX1" fmla="*/ 607893 w 11307899"/>
                      <a:gd name="connsiteY1" fmla="*/ 0 h 6619461"/>
                      <a:gd name="connsiteX2" fmla="*/ 10700006 w 11307899"/>
                      <a:gd name="connsiteY2" fmla="*/ 0 h 6619461"/>
                      <a:gd name="connsiteX3" fmla="*/ 11307899 w 11307899"/>
                      <a:gd name="connsiteY3" fmla="*/ 660092 h 6619461"/>
                      <a:gd name="connsiteX4" fmla="*/ 11307899 w 11307899"/>
                      <a:gd name="connsiteY4" fmla="*/ 5959368 h 6619461"/>
                      <a:gd name="connsiteX5" fmla="*/ 10700006 w 11307899"/>
                      <a:gd name="connsiteY5" fmla="*/ 6619461 h 6619461"/>
                      <a:gd name="connsiteX6" fmla="*/ 607893 w 11307899"/>
                      <a:gd name="connsiteY6" fmla="*/ 6619461 h 6619461"/>
                      <a:gd name="connsiteX7" fmla="*/ 0 w 11307899"/>
                      <a:gd name="connsiteY7" fmla="*/ 5959368 h 6619461"/>
                      <a:gd name="connsiteX8" fmla="*/ 0 w 11307899"/>
                      <a:gd name="connsiteY8" fmla="*/ 660092 h 6619461"/>
                      <a:gd name="connsiteX0" fmla="*/ 0 w 11307899"/>
                      <a:gd name="connsiteY0" fmla="*/ 660092 h 6619461"/>
                      <a:gd name="connsiteX1" fmla="*/ 607893 w 11307899"/>
                      <a:gd name="connsiteY1" fmla="*/ 0 h 6619461"/>
                      <a:gd name="connsiteX2" fmla="*/ 10700006 w 11307899"/>
                      <a:gd name="connsiteY2" fmla="*/ 0 h 6619461"/>
                      <a:gd name="connsiteX3" fmla="*/ 11307899 w 11307899"/>
                      <a:gd name="connsiteY3" fmla="*/ 660092 h 6619461"/>
                      <a:gd name="connsiteX4" fmla="*/ 11307899 w 11307899"/>
                      <a:gd name="connsiteY4" fmla="*/ 5959368 h 6619461"/>
                      <a:gd name="connsiteX5" fmla="*/ 10700006 w 11307899"/>
                      <a:gd name="connsiteY5" fmla="*/ 6619461 h 6619461"/>
                      <a:gd name="connsiteX6" fmla="*/ 607893 w 11307899"/>
                      <a:gd name="connsiteY6" fmla="*/ 6619461 h 6619461"/>
                      <a:gd name="connsiteX7" fmla="*/ 0 w 11307899"/>
                      <a:gd name="connsiteY7" fmla="*/ 5959368 h 6619461"/>
                      <a:gd name="connsiteX8" fmla="*/ 0 w 11307899"/>
                      <a:gd name="connsiteY8" fmla="*/ 660092 h 6619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07899" h="6619461" fill="none" extrusionOk="0">
                        <a:moveTo>
                          <a:pt x="0" y="660092"/>
                        </a:moveTo>
                        <a:cubicBezTo>
                          <a:pt x="3183" y="386047"/>
                          <a:pt x="293095" y="36506"/>
                          <a:pt x="607893" y="0"/>
                        </a:cubicBezTo>
                        <a:cubicBezTo>
                          <a:pt x="4526417" y="92370"/>
                          <a:pt x="9394860" y="314343"/>
                          <a:pt x="10700006" y="0"/>
                        </a:cubicBezTo>
                        <a:cubicBezTo>
                          <a:pt x="11024377" y="-83448"/>
                          <a:pt x="11229359" y="270934"/>
                          <a:pt x="11307899" y="660092"/>
                        </a:cubicBezTo>
                        <a:cubicBezTo>
                          <a:pt x="11587714" y="2077968"/>
                          <a:pt x="11131205" y="4827614"/>
                          <a:pt x="11307899" y="5959368"/>
                        </a:cubicBezTo>
                        <a:cubicBezTo>
                          <a:pt x="11318732" y="6267493"/>
                          <a:pt x="10996364" y="6572596"/>
                          <a:pt x="10700006" y="6619461"/>
                        </a:cubicBezTo>
                        <a:cubicBezTo>
                          <a:pt x="9138860" y="6706590"/>
                          <a:pt x="1766566" y="6578137"/>
                          <a:pt x="607893" y="6619461"/>
                        </a:cubicBezTo>
                        <a:cubicBezTo>
                          <a:pt x="314700" y="6614470"/>
                          <a:pt x="-93269" y="6343217"/>
                          <a:pt x="0" y="5959368"/>
                        </a:cubicBezTo>
                        <a:cubicBezTo>
                          <a:pt x="70826" y="4326186"/>
                          <a:pt x="-6264" y="1524063"/>
                          <a:pt x="0" y="660092"/>
                        </a:cubicBezTo>
                        <a:close/>
                      </a:path>
                      <a:path w="11307899" h="6619461" stroke="0" extrusionOk="0">
                        <a:moveTo>
                          <a:pt x="0" y="660092"/>
                        </a:moveTo>
                        <a:cubicBezTo>
                          <a:pt x="573" y="348259"/>
                          <a:pt x="279472" y="-11952"/>
                          <a:pt x="607893" y="0"/>
                        </a:cubicBezTo>
                        <a:cubicBezTo>
                          <a:pt x="5059811" y="69442"/>
                          <a:pt x="8638835" y="260794"/>
                          <a:pt x="10700006" y="0"/>
                        </a:cubicBezTo>
                        <a:cubicBezTo>
                          <a:pt x="10962976" y="-36587"/>
                          <a:pt x="11317994" y="292375"/>
                          <a:pt x="11307899" y="660092"/>
                        </a:cubicBezTo>
                        <a:cubicBezTo>
                          <a:pt x="11555245" y="1329239"/>
                          <a:pt x="11562634" y="4543268"/>
                          <a:pt x="11307899" y="5959368"/>
                        </a:cubicBezTo>
                        <a:cubicBezTo>
                          <a:pt x="11264002" y="6301393"/>
                          <a:pt x="10966525" y="6595080"/>
                          <a:pt x="10700006" y="6619461"/>
                        </a:cubicBezTo>
                        <a:cubicBezTo>
                          <a:pt x="8010432" y="6166336"/>
                          <a:pt x="4937247" y="6845274"/>
                          <a:pt x="607893" y="6619461"/>
                        </a:cubicBezTo>
                        <a:cubicBezTo>
                          <a:pt x="216197" y="6618431"/>
                          <a:pt x="-43320" y="6278237"/>
                          <a:pt x="0" y="5959368"/>
                        </a:cubicBezTo>
                        <a:cubicBezTo>
                          <a:pt x="33257" y="3787260"/>
                          <a:pt x="60166" y="3146830"/>
                          <a:pt x="0" y="660092"/>
                        </a:cubicBezTo>
                        <a:close/>
                      </a:path>
                      <a:path w="11307899" h="6619461" fill="none" stroke="0" extrusionOk="0">
                        <a:moveTo>
                          <a:pt x="0" y="660092"/>
                        </a:moveTo>
                        <a:cubicBezTo>
                          <a:pt x="45619" y="362519"/>
                          <a:pt x="304114" y="64078"/>
                          <a:pt x="607893" y="0"/>
                        </a:cubicBezTo>
                        <a:cubicBezTo>
                          <a:pt x="4782728" y="95494"/>
                          <a:pt x="9105967" y="275788"/>
                          <a:pt x="10700006" y="0"/>
                        </a:cubicBezTo>
                        <a:cubicBezTo>
                          <a:pt x="11020448" y="-71353"/>
                          <a:pt x="11295013" y="245530"/>
                          <a:pt x="11307899" y="660092"/>
                        </a:cubicBezTo>
                        <a:cubicBezTo>
                          <a:pt x="11427499" y="1942324"/>
                          <a:pt x="11305998" y="4614789"/>
                          <a:pt x="11307899" y="5959368"/>
                        </a:cubicBezTo>
                        <a:cubicBezTo>
                          <a:pt x="11271612" y="6319885"/>
                          <a:pt x="10997661" y="6583367"/>
                          <a:pt x="10700006" y="6619461"/>
                        </a:cubicBezTo>
                        <a:cubicBezTo>
                          <a:pt x="8933227" y="6439776"/>
                          <a:pt x="1691192" y="6570590"/>
                          <a:pt x="607893" y="6619461"/>
                        </a:cubicBezTo>
                        <a:cubicBezTo>
                          <a:pt x="229314" y="6604712"/>
                          <a:pt x="-106550" y="6308967"/>
                          <a:pt x="0" y="5959368"/>
                        </a:cubicBezTo>
                        <a:cubicBezTo>
                          <a:pt x="13076" y="4498369"/>
                          <a:pt x="-109771" y="1583214"/>
                          <a:pt x="0" y="66009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FFE2740D-92E5-F236-4230-70159947B9D4}"/>
              </a:ext>
            </a:extLst>
          </p:cNvPr>
          <p:cNvSpPr txBox="1"/>
          <p:nvPr/>
        </p:nvSpPr>
        <p:spPr>
          <a:xfrm>
            <a:off x="2459328" y="687928"/>
            <a:ext cx="6984616" cy="58269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13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884307" y="420059"/>
            <a:ext cx="11062528" cy="769441"/>
            <a:chOff x="1149093" y="837761"/>
            <a:chExt cx="11062528" cy="769441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149093" y="837761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2005309" y="837761"/>
              <a:ext cx="102063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a) Tính giá trị của biểu thức (theo mẫu)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4EB3502-C778-237B-D4AC-838C83268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45755"/>
              </p:ext>
            </p:extLst>
          </p:nvPr>
        </p:nvGraphicFramePr>
        <p:xfrm>
          <a:off x="889000" y="1644005"/>
          <a:ext cx="10372035" cy="3083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799">
                  <a:extLst>
                    <a:ext uri="{9D8B030D-6E8A-4147-A177-3AD203B41FA5}">
                      <a16:colId xmlns:a16="http://schemas.microsoft.com/office/drawing/2014/main" val="946251432"/>
                    </a:ext>
                  </a:extLst>
                </a:gridCol>
                <a:gridCol w="854766">
                  <a:extLst>
                    <a:ext uri="{9D8B030D-6E8A-4147-A177-3AD203B41FA5}">
                      <a16:colId xmlns:a16="http://schemas.microsoft.com/office/drawing/2014/main" val="2282878613"/>
                    </a:ext>
                  </a:extLst>
                </a:gridCol>
                <a:gridCol w="964095">
                  <a:extLst>
                    <a:ext uri="{9D8B030D-6E8A-4147-A177-3AD203B41FA5}">
                      <a16:colId xmlns:a16="http://schemas.microsoft.com/office/drawing/2014/main" val="747505213"/>
                    </a:ext>
                  </a:extLst>
                </a:gridCol>
                <a:gridCol w="3617844">
                  <a:extLst>
                    <a:ext uri="{9D8B030D-6E8A-4147-A177-3AD203B41FA5}">
                      <a16:colId xmlns:a16="http://schemas.microsoft.com/office/drawing/2014/main" val="2854907023"/>
                    </a:ext>
                  </a:extLst>
                </a:gridCol>
                <a:gridCol w="3995531">
                  <a:extLst>
                    <a:ext uri="{9D8B030D-6E8A-4147-A177-3AD203B41FA5}">
                      <a16:colId xmlns:a16="http://schemas.microsoft.com/office/drawing/2014/main" val="1359601522"/>
                    </a:ext>
                  </a:extLst>
                </a:gridCol>
              </a:tblGrid>
              <a:tr h="79411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 x (b – 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 x b – a x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349844"/>
                  </a:ext>
                </a:extLst>
              </a:tr>
              <a:tr h="79411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 x (9 – 2) = 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 x 9 – 5 x 2 = 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453198"/>
                  </a:ext>
                </a:extLst>
              </a:tr>
              <a:tr h="39585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188896"/>
                  </a:ext>
                </a:extLst>
              </a:tr>
              <a:tr h="79411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370632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4A2C81-6F4E-1047-ED56-F5640CCEEA4B}"/>
              </a:ext>
            </a:extLst>
          </p:cNvPr>
          <p:cNvSpPr/>
          <p:nvPr/>
        </p:nvSpPr>
        <p:spPr>
          <a:xfrm>
            <a:off x="3816625" y="3299791"/>
            <a:ext cx="3260035" cy="52677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 x (7 – 3) = 32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1B6B49-CC11-506F-89B1-C5529340020F}"/>
              </a:ext>
            </a:extLst>
          </p:cNvPr>
          <p:cNvSpPr/>
          <p:nvPr/>
        </p:nvSpPr>
        <p:spPr>
          <a:xfrm>
            <a:off x="7454350" y="3329609"/>
            <a:ext cx="3766930" cy="52677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 x 7 – 8 x 3 = 32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814664-5C33-9511-F8E0-055B5991ADAF}"/>
              </a:ext>
            </a:extLst>
          </p:cNvPr>
          <p:cNvSpPr/>
          <p:nvPr/>
        </p:nvSpPr>
        <p:spPr>
          <a:xfrm>
            <a:off x="3766930" y="4035287"/>
            <a:ext cx="3419061" cy="52677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14 x (10 – 5) = 70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AF1F36B-280D-52D6-5256-3DE74A04F28F}"/>
              </a:ext>
            </a:extLst>
          </p:cNvPr>
          <p:cNvSpPr/>
          <p:nvPr/>
        </p:nvSpPr>
        <p:spPr>
          <a:xfrm>
            <a:off x="7474228" y="4005470"/>
            <a:ext cx="3766930" cy="52677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14 x 10 – 14 x 5 = 70</a:t>
            </a:r>
          </a:p>
        </p:txBody>
      </p:sp>
    </p:spTree>
    <p:extLst>
      <p:ext uri="{BB962C8B-B14F-4D97-AF65-F5344CB8AC3E}">
        <p14:creationId xmlns:p14="http://schemas.microsoft.com/office/powerpoint/2010/main" val="20422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12231806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8" y="238538"/>
            <a:ext cx="11307899" cy="6619461"/>
          </a:xfrm>
          <a:custGeom>
            <a:avLst/>
            <a:gdLst>
              <a:gd name="connsiteX0" fmla="*/ 0 w 11307899"/>
              <a:gd name="connsiteY0" fmla="*/ 660092 h 6619461"/>
              <a:gd name="connsiteX1" fmla="*/ 607893 w 11307899"/>
              <a:gd name="connsiteY1" fmla="*/ 0 h 6619461"/>
              <a:gd name="connsiteX2" fmla="*/ 10700006 w 11307899"/>
              <a:gd name="connsiteY2" fmla="*/ 0 h 6619461"/>
              <a:gd name="connsiteX3" fmla="*/ 11307899 w 11307899"/>
              <a:gd name="connsiteY3" fmla="*/ 660092 h 6619461"/>
              <a:gd name="connsiteX4" fmla="*/ 11307899 w 11307899"/>
              <a:gd name="connsiteY4" fmla="*/ 5959368 h 6619461"/>
              <a:gd name="connsiteX5" fmla="*/ 10700006 w 11307899"/>
              <a:gd name="connsiteY5" fmla="*/ 6619461 h 6619461"/>
              <a:gd name="connsiteX6" fmla="*/ 607893 w 11307899"/>
              <a:gd name="connsiteY6" fmla="*/ 6619461 h 6619461"/>
              <a:gd name="connsiteX7" fmla="*/ 0 w 11307899"/>
              <a:gd name="connsiteY7" fmla="*/ 5959368 h 6619461"/>
              <a:gd name="connsiteX8" fmla="*/ 0 w 11307899"/>
              <a:gd name="connsiteY8" fmla="*/ 660092 h 6619461"/>
              <a:gd name="connsiteX0" fmla="*/ 0 w 11307899"/>
              <a:gd name="connsiteY0" fmla="*/ 660092 h 6619461"/>
              <a:gd name="connsiteX1" fmla="*/ 607893 w 11307899"/>
              <a:gd name="connsiteY1" fmla="*/ 0 h 6619461"/>
              <a:gd name="connsiteX2" fmla="*/ 10700006 w 11307899"/>
              <a:gd name="connsiteY2" fmla="*/ 0 h 6619461"/>
              <a:gd name="connsiteX3" fmla="*/ 11307899 w 11307899"/>
              <a:gd name="connsiteY3" fmla="*/ 660092 h 6619461"/>
              <a:gd name="connsiteX4" fmla="*/ 11307899 w 11307899"/>
              <a:gd name="connsiteY4" fmla="*/ 5959368 h 6619461"/>
              <a:gd name="connsiteX5" fmla="*/ 10700006 w 11307899"/>
              <a:gd name="connsiteY5" fmla="*/ 6619461 h 6619461"/>
              <a:gd name="connsiteX6" fmla="*/ 607893 w 11307899"/>
              <a:gd name="connsiteY6" fmla="*/ 6619461 h 6619461"/>
              <a:gd name="connsiteX7" fmla="*/ 0 w 11307899"/>
              <a:gd name="connsiteY7" fmla="*/ 5959368 h 6619461"/>
              <a:gd name="connsiteX8" fmla="*/ 0 w 11307899"/>
              <a:gd name="connsiteY8" fmla="*/ 660092 h 6619461"/>
              <a:gd name="connsiteX0" fmla="*/ 0 w 11307899"/>
              <a:gd name="connsiteY0" fmla="*/ 660092 h 6619461"/>
              <a:gd name="connsiteX1" fmla="*/ 607893 w 11307899"/>
              <a:gd name="connsiteY1" fmla="*/ 0 h 6619461"/>
              <a:gd name="connsiteX2" fmla="*/ 10700006 w 11307899"/>
              <a:gd name="connsiteY2" fmla="*/ 0 h 6619461"/>
              <a:gd name="connsiteX3" fmla="*/ 11307899 w 11307899"/>
              <a:gd name="connsiteY3" fmla="*/ 660092 h 6619461"/>
              <a:gd name="connsiteX4" fmla="*/ 11307899 w 11307899"/>
              <a:gd name="connsiteY4" fmla="*/ 5959368 h 6619461"/>
              <a:gd name="connsiteX5" fmla="*/ 10700006 w 11307899"/>
              <a:gd name="connsiteY5" fmla="*/ 6619461 h 6619461"/>
              <a:gd name="connsiteX6" fmla="*/ 607893 w 11307899"/>
              <a:gd name="connsiteY6" fmla="*/ 6619461 h 6619461"/>
              <a:gd name="connsiteX7" fmla="*/ 0 w 11307899"/>
              <a:gd name="connsiteY7" fmla="*/ 5959368 h 6619461"/>
              <a:gd name="connsiteX8" fmla="*/ 0 w 11307899"/>
              <a:gd name="connsiteY8" fmla="*/ 660092 h 661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619461" fill="none" extrusionOk="0">
                <a:moveTo>
                  <a:pt x="0" y="660092"/>
                </a:moveTo>
                <a:cubicBezTo>
                  <a:pt x="4901" y="432540"/>
                  <a:pt x="323606" y="87713"/>
                  <a:pt x="607893" y="0"/>
                </a:cubicBezTo>
                <a:cubicBezTo>
                  <a:pt x="4282618" y="106840"/>
                  <a:pt x="9438486" y="411560"/>
                  <a:pt x="10700006" y="0"/>
                </a:cubicBezTo>
                <a:cubicBezTo>
                  <a:pt x="11021547" y="-102932"/>
                  <a:pt x="11154960" y="248430"/>
                  <a:pt x="11307899" y="660092"/>
                </a:cubicBezTo>
                <a:cubicBezTo>
                  <a:pt x="11605897" y="2090134"/>
                  <a:pt x="11083802" y="4921138"/>
                  <a:pt x="11307899" y="5959368"/>
                </a:cubicBezTo>
                <a:cubicBezTo>
                  <a:pt x="11320187" y="6260107"/>
                  <a:pt x="10963990" y="6536304"/>
                  <a:pt x="10700006" y="6619461"/>
                </a:cubicBezTo>
                <a:cubicBezTo>
                  <a:pt x="9164862" y="6715868"/>
                  <a:pt x="1776828" y="6707434"/>
                  <a:pt x="607893" y="6619461"/>
                </a:cubicBezTo>
                <a:cubicBezTo>
                  <a:pt x="366683" y="6608594"/>
                  <a:pt x="-161339" y="6356677"/>
                  <a:pt x="0" y="5959368"/>
                </a:cubicBezTo>
                <a:cubicBezTo>
                  <a:pt x="89406" y="4291597"/>
                  <a:pt x="-57564" y="1391732"/>
                  <a:pt x="0" y="660092"/>
                </a:cubicBezTo>
                <a:close/>
              </a:path>
              <a:path w="11307899" h="6619461" stroke="0" extrusionOk="0">
                <a:moveTo>
                  <a:pt x="0" y="660092"/>
                </a:moveTo>
                <a:cubicBezTo>
                  <a:pt x="-17297" y="391058"/>
                  <a:pt x="274774" y="-59369"/>
                  <a:pt x="607893" y="0"/>
                </a:cubicBezTo>
                <a:cubicBezTo>
                  <a:pt x="5067352" y="-14491"/>
                  <a:pt x="8846942" y="544482"/>
                  <a:pt x="10700006" y="0"/>
                </a:cubicBezTo>
                <a:cubicBezTo>
                  <a:pt x="10923696" y="-32625"/>
                  <a:pt x="11387503" y="307380"/>
                  <a:pt x="11307899" y="660092"/>
                </a:cubicBezTo>
                <a:cubicBezTo>
                  <a:pt x="11812250" y="1298295"/>
                  <a:pt x="11823677" y="4598575"/>
                  <a:pt x="11307899" y="5959368"/>
                </a:cubicBezTo>
                <a:cubicBezTo>
                  <a:pt x="11269778" y="6280893"/>
                  <a:pt x="10943105" y="6582110"/>
                  <a:pt x="10700006" y="6619461"/>
                </a:cubicBezTo>
                <a:cubicBezTo>
                  <a:pt x="8055283" y="5701816"/>
                  <a:pt x="4907837" y="7047561"/>
                  <a:pt x="607893" y="6619461"/>
                </a:cubicBezTo>
                <a:cubicBezTo>
                  <a:pt x="231110" y="6661384"/>
                  <a:pt x="-49876" y="6246599"/>
                  <a:pt x="0" y="5959368"/>
                </a:cubicBezTo>
                <a:cubicBezTo>
                  <a:pt x="34605" y="3768472"/>
                  <a:pt x="65560" y="3061514"/>
                  <a:pt x="0" y="660092"/>
                </a:cubicBezTo>
                <a:close/>
              </a:path>
              <a:path w="11307899" h="6619461" fill="none" stroke="0" extrusionOk="0">
                <a:moveTo>
                  <a:pt x="0" y="660092"/>
                </a:moveTo>
                <a:cubicBezTo>
                  <a:pt x="97596" y="335192"/>
                  <a:pt x="333841" y="38667"/>
                  <a:pt x="607893" y="0"/>
                </a:cubicBezTo>
                <a:cubicBezTo>
                  <a:pt x="4834921" y="159290"/>
                  <a:pt x="8993196" y="353380"/>
                  <a:pt x="10700006" y="0"/>
                </a:cubicBezTo>
                <a:cubicBezTo>
                  <a:pt x="11038945" y="-140268"/>
                  <a:pt x="11299506" y="223517"/>
                  <a:pt x="11307899" y="660092"/>
                </a:cubicBezTo>
                <a:cubicBezTo>
                  <a:pt x="11283532" y="2122149"/>
                  <a:pt x="11473145" y="4728453"/>
                  <a:pt x="11307899" y="5959368"/>
                </a:cubicBezTo>
                <a:cubicBezTo>
                  <a:pt x="11296359" y="6323931"/>
                  <a:pt x="10990326" y="6573817"/>
                  <a:pt x="10700006" y="6619461"/>
                </a:cubicBezTo>
                <a:cubicBezTo>
                  <a:pt x="9037240" y="6352534"/>
                  <a:pt x="1537760" y="6489846"/>
                  <a:pt x="607893" y="6619461"/>
                </a:cubicBezTo>
                <a:cubicBezTo>
                  <a:pt x="211856" y="6591271"/>
                  <a:pt x="-112508" y="6282545"/>
                  <a:pt x="0" y="5959368"/>
                </a:cubicBezTo>
                <a:cubicBezTo>
                  <a:pt x="-113527" y="4546733"/>
                  <a:pt x="-133685" y="1505698"/>
                  <a:pt x="0" y="660092"/>
                </a:cubicBezTo>
                <a:close/>
              </a:path>
              <a:path w="11307899" h="6619461" fill="none" stroke="0" extrusionOk="0">
                <a:moveTo>
                  <a:pt x="0" y="660092"/>
                </a:moveTo>
                <a:cubicBezTo>
                  <a:pt x="47574" y="398147"/>
                  <a:pt x="303224" y="57610"/>
                  <a:pt x="607893" y="0"/>
                </a:cubicBezTo>
                <a:cubicBezTo>
                  <a:pt x="4660544" y="182465"/>
                  <a:pt x="9320835" y="401416"/>
                  <a:pt x="10700006" y="0"/>
                </a:cubicBezTo>
                <a:cubicBezTo>
                  <a:pt x="10963297" y="-130000"/>
                  <a:pt x="11260253" y="208650"/>
                  <a:pt x="11307899" y="660092"/>
                </a:cubicBezTo>
                <a:cubicBezTo>
                  <a:pt x="11614523" y="2055174"/>
                  <a:pt x="11313521" y="4696272"/>
                  <a:pt x="11307899" y="5959368"/>
                </a:cubicBezTo>
                <a:cubicBezTo>
                  <a:pt x="11299989" y="6274283"/>
                  <a:pt x="10972504" y="6568691"/>
                  <a:pt x="10700006" y="6619461"/>
                </a:cubicBezTo>
                <a:cubicBezTo>
                  <a:pt x="9085963" y="6491791"/>
                  <a:pt x="1752376" y="6585496"/>
                  <a:pt x="607893" y="6619461"/>
                </a:cubicBezTo>
                <a:cubicBezTo>
                  <a:pt x="277128" y="6606882"/>
                  <a:pt x="-108759" y="6336200"/>
                  <a:pt x="0" y="5959368"/>
                </a:cubicBezTo>
                <a:cubicBezTo>
                  <a:pt x="40334" y="4436306"/>
                  <a:pt x="-56034" y="1542525"/>
                  <a:pt x="0" y="66009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1307899"/>
                      <a:gd name="connsiteY0" fmla="*/ 660092 h 6619461"/>
                      <a:gd name="connsiteX1" fmla="*/ 607893 w 11307899"/>
                      <a:gd name="connsiteY1" fmla="*/ 0 h 6619461"/>
                      <a:gd name="connsiteX2" fmla="*/ 10700006 w 11307899"/>
                      <a:gd name="connsiteY2" fmla="*/ 0 h 6619461"/>
                      <a:gd name="connsiteX3" fmla="*/ 11307899 w 11307899"/>
                      <a:gd name="connsiteY3" fmla="*/ 660092 h 6619461"/>
                      <a:gd name="connsiteX4" fmla="*/ 11307899 w 11307899"/>
                      <a:gd name="connsiteY4" fmla="*/ 5959368 h 6619461"/>
                      <a:gd name="connsiteX5" fmla="*/ 10700006 w 11307899"/>
                      <a:gd name="connsiteY5" fmla="*/ 6619461 h 6619461"/>
                      <a:gd name="connsiteX6" fmla="*/ 607893 w 11307899"/>
                      <a:gd name="connsiteY6" fmla="*/ 6619461 h 6619461"/>
                      <a:gd name="connsiteX7" fmla="*/ 0 w 11307899"/>
                      <a:gd name="connsiteY7" fmla="*/ 5959368 h 6619461"/>
                      <a:gd name="connsiteX8" fmla="*/ 0 w 11307899"/>
                      <a:gd name="connsiteY8" fmla="*/ 660092 h 6619461"/>
                      <a:gd name="connsiteX0" fmla="*/ 0 w 11307899"/>
                      <a:gd name="connsiteY0" fmla="*/ 660092 h 6619461"/>
                      <a:gd name="connsiteX1" fmla="*/ 607893 w 11307899"/>
                      <a:gd name="connsiteY1" fmla="*/ 0 h 6619461"/>
                      <a:gd name="connsiteX2" fmla="*/ 10700006 w 11307899"/>
                      <a:gd name="connsiteY2" fmla="*/ 0 h 6619461"/>
                      <a:gd name="connsiteX3" fmla="*/ 11307899 w 11307899"/>
                      <a:gd name="connsiteY3" fmla="*/ 660092 h 6619461"/>
                      <a:gd name="connsiteX4" fmla="*/ 11307899 w 11307899"/>
                      <a:gd name="connsiteY4" fmla="*/ 5959368 h 6619461"/>
                      <a:gd name="connsiteX5" fmla="*/ 10700006 w 11307899"/>
                      <a:gd name="connsiteY5" fmla="*/ 6619461 h 6619461"/>
                      <a:gd name="connsiteX6" fmla="*/ 607893 w 11307899"/>
                      <a:gd name="connsiteY6" fmla="*/ 6619461 h 6619461"/>
                      <a:gd name="connsiteX7" fmla="*/ 0 w 11307899"/>
                      <a:gd name="connsiteY7" fmla="*/ 5959368 h 6619461"/>
                      <a:gd name="connsiteX8" fmla="*/ 0 w 11307899"/>
                      <a:gd name="connsiteY8" fmla="*/ 660092 h 6619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07899" h="6619461" fill="none" extrusionOk="0">
                        <a:moveTo>
                          <a:pt x="0" y="660092"/>
                        </a:moveTo>
                        <a:cubicBezTo>
                          <a:pt x="3183" y="386047"/>
                          <a:pt x="293095" y="36506"/>
                          <a:pt x="607893" y="0"/>
                        </a:cubicBezTo>
                        <a:cubicBezTo>
                          <a:pt x="4526417" y="92370"/>
                          <a:pt x="9394860" y="314343"/>
                          <a:pt x="10700006" y="0"/>
                        </a:cubicBezTo>
                        <a:cubicBezTo>
                          <a:pt x="11024377" y="-83448"/>
                          <a:pt x="11229359" y="270934"/>
                          <a:pt x="11307899" y="660092"/>
                        </a:cubicBezTo>
                        <a:cubicBezTo>
                          <a:pt x="11587714" y="2077968"/>
                          <a:pt x="11131205" y="4827614"/>
                          <a:pt x="11307899" y="5959368"/>
                        </a:cubicBezTo>
                        <a:cubicBezTo>
                          <a:pt x="11318732" y="6267493"/>
                          <a:pt x="10996364" y="6572596"/>
                          <a:pt x="10700006" y="6619461"/>
                        </a:cubicBezTo>
                        <a:cubicBezTo>
                          <a:pt x="9138860" y="6706590"/>
                          <a:pt x="1766566" y="6578137"/>
                          <a:pt x="607893" y="6619461"/>
                        </a:cubicBezTo>
                        <a:cubicBezTo>
                          <a:pt x="314700" y="6614470"/>
                          <a:pt x="-93269" y="6343217"/>
                          <a:pt x="0" y="5959368"/>
                        </a:cubicBezTo>
                        <a:cubicBezTo>
                          <a:pt x="70826" y="4326186"/>
                          <a:pt x="-6264" y="1524063"/>
                          <a:pt x="0" y="660092"/>
                        </a:cubicBezTo>
                        <a:close/>
                      </a:path>
                      <a:path w="11307899" h="6619461" stroke="0" extrusionOk="0">
                        <a:moveTo>
                          <a:pt x="0" y="660092"/>
                        </a:moveTo>
                        <a:cubicBezTo>
                          <a:pt x="573" y="348259"/>
                          <a:pt x="279472" y="-11952"/>
                          <a:pt x="607893" y="0"/>
                        </a:cubicBezTo>
                        <a:cubicBezTo>
                          <a:pt x="5059811" y="69442"/>
                          <a:pt x="8638835" y="260794"/>
                          <a:pt x="10700006" y="0"/>
                        </a:cubicBezTo>
                        <a:cubicBezTo>
                          <a:pt x="10962976" y="-36587"/>
                          <a:pt x="11317994" y="292375"/>
                          <a:pt x="11307899" y="660092"/>
                        </a:cubicBezTo>
                        <a:cubicBezTo>
                          <a:pt x="11555245" y="1329239"/>
                          <a:pt x="11562634" y="4543268"/>
                          <a:pt x="11307899" y="5959368"/>
                        </a:cubicBezTo>
                        <a:cubicBezTo>
                          <a:pt x="11264002" y="6301393"/>
                          <a:pt x="10966525" y="6595080"/>
                          <a:pt x="10700006" y="6619461"/>
                        </a:cubicBezTo>
                        <a:cubicBezTo>
                          <a:pt x="8010432" y="6166336"/>
                          <a:pt x="4937247" y="6845274"/>
                          <a:pt x="607893" y="6619461"/>
                        </a:cubicBezTo>
                        <a:cubicBezTo>
                          <a:pt x="216197" y="6618431"/>
                          <a:pt x="-43320" y="6278237"/>
                          <a:pt x="0" y="5959368"/>
                        </a:cubicBezTo>
                        <a:cubicBezTo>
                          <a:pt x="33257" y="3787260"/>
                          <a:pt x="60166" y="3146830"/>
                          <a:pt x="0" y="660092"/>
                        </a:cubicBezTo>
                        <a:close/>
                      </a:path>
                      <a:path w="11307899" h="6619461" fill="none" stroke="0" extrusionOk="0">
                        <a:moveTo>
                          <a:pt x="0" y="660092"/>
                        </a:moveTo>
                        <a:cubicBezTo>
                          <a:pt x="45619" y="362519"/>
                          <a:pt x="304114" y="64078"/>
                          <a:pt x="607893" y="0"/>
                        </a:cubicBezTo>
                        <a:cubicBezTo>
                          <a:pt x="4782728" y="95494"/>
                          <a:pt x="9105967" y="275788"/>
                          <a:pt x="10700006" y="0"/>
                        </a:cubicBezTo>
                        <a:cubicBezTo>
                          <a:pt x="11020448" y="-71353"/>
                          <a:pt x="11295013" y="245530"/>
                          <a:pt x="11307899" y="660092"/>
                        </a:cubicBezTo>
                        <a:cubicBezTo>
                          <a:pt x="11427499" y="1942324"/>
                          <a:pt x="11305998" y="4614789"/>
                          <a:pt x="11307899" y="5959368"/>
                        </a:cubicBezTo>
                        <a:cubicBezTo>
                          <a:pt x="11271612" y="6319885"/>
                          <a:pt x="10997661" y="6583367"/>
                          <a:pt x="10700006" y="6619461"/>
                        </a:cubicBezTo>
                        <a:cubicBezTo>
                          <a:pt x="8933227" y="6439776"/>
                          <a:pt x="1691192" y="6570590"/>
                          <a:pt x="607893" y="6619461"/>
                        </a:cubicBezTo>
                        <a:cubicBezTo>
                          <a:pt x="229314" y="6604712"/>
                          <a:pt x="-106550" y="6308967"/>
                          <a:pt x="0" y="5959368"/>
                        </a:cubicBezTo>
                        <a:cubicBezTo>
                          <a:pt x="13076" y="4498369"/>
                          <a:pt x="-109771" y="1583214"/>
                          <a:pt x="0" y="66009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FFE2740D-92E5-F236-4230-70159947B9D4}"/>
              </a:ext>
            </a:extLst>
          </p:cNvPr>
          <p:cNvSpPr txBox="1"/>
          <p:nvPr/>
        </p:nvSpPr>
        <p:spPr>
          <a:xfrm>
            <a:off x="2459328" y="687928"/>
            <a:ext cx="6984616" cy="58269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13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914124" y="628780"/>
            <a:ext cx="11062528" cy="769441"/>
            <a:chOff x="1149093" y="837761"/>
            <a:chExt cx="11062528" cy="769441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149093" y="837761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2005309" y="837761"/>
              <a:ext cx="102063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b) &gt;, &lt;, =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F4BF9B-AC98-734A-F00A-AC92FE171803}"/>
              </a:ext>
            </a:extLst>
          </p:cNvPr>
          <p:cNvGrpSpPr/>
          <p:nvPr/>
        </p:nvGrpSpPr>
        <p:grpSpPr>
          <a:xfrm>
            <a:off x="1898374" y="2117035"/>
            <a:ext cx="8796130" cy="923330"/>
            <a:chOff x="1898374" y="2117035"/>
            <a:chExt cx="8796130" cy="9233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E6FAC66-962D-CDD9-8265-A0C86A1426A1}"/>
                </a:ext>
              </a:extLst>
            </p:cNvPr>
            <p:cNvSpPr txBox="1"/>
            <p:nvPr/>
          </p:nvSpPr>
          <p:spPr>
            <a:xfrm>
              <a:off x="1898374" y="2117035"/>
              <a:ext cx="87961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0" i="0" dirty="0">
                  <a:solidFill>
                    <a:srgbClr val="000000"/>
                  </a:solidFill>
                  <a:effectLst/>
                </a:rPr>
                <a:t>a x (b - c)       a x b - a x c </a:t>
              </a:r>
              <a:endParaRPr lang="en-US" sz="5400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48EEF8D-D68E-63DF-6A3C-7569B6EBE3A4}"/>
                </a:ext>
              </a:extLst>
            </p:cNvPr>
            <p:cNvSpPr/>
            <p:nvPr/>
          </p:nvSpPr>
          <p:spPr>
            <a:xfrm>
              <a:off x="5546036" y="2325757"/>
              <a:ext cx="725556" cy="655982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56C17A-28D4-922C-7C12-07B760D58EAA}"/>
              </a:ext>
            </a:extLst>
          </p:cNvPr>
          <p:cNvSpPr/>
          <p:nvPr/>
        </p:nvSpPr>
        <p:spPr>
          <a:xfrm>
            <a:off x="5549349" y="2319131"/>
            <a:ext cx="725556" cy="655982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478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12231806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8" y="381001"/>
            <a:ext cx="11307899" cy="6096000"/>
          </a:xfrm>
          <a:custGeom>
            <a:avLst/>
            <a:gdLst>
              <a:gd name="connsiteX0" fmla="*/ 0 w 11307899"/>
              <a:gd name="connsiteY0" fmla="*/ 607893 h 6096000"/>
              <a:gd name="connsiteX1" fmla="*/ 607893 w 11307899"/>
              <a:gd name="connsiteY1" fmla="*/ 0 h 6096000"/>
              <a:gd name="connsiteX2" fmla="*/ 10700006 w 11307899"/>
              <a:gd name="connsiteY2" fmla="*/ 0 h 6096000"/>
              <a:gd name="connsiteX3" fmla="*/ 11307899 w 11307899"/>
              <a:gd name="connsiteY3" fmla="*/ 607893 h 6096000"/>
              <a:gd name="connsiteX4" fmla="*/ 11307899 w 11307899"/>
              <a:gd name="connsiteY4" fmla="*/ 5488107 h 6096000"/>
              <a:gd name="connsiteX5" fmla="*/ 10700006 w 11307899"/>
              <a:gd name="connsiteY5" fmla="*/ 6096000 h 6096000"/>
              <a:gd name="connsiteX6" fmla="*/ 607893 w 11307899"/>
              <a:gd name="connsiteY6" fmla="*/ 6096000 h 6096000"/>
              <a:gd name="connsiteX7" fmla="*/ 0 w 11307899"/>
              <a:gd name="connsiteY7" fmla="*/ 5488107 h 6096000"/>
              <a:gd name="connsiteX8" fmla="*/ 0 w 11307899"/>
              <a:gd name="connsiteY8" fmla="*/ 607893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096000" fill="none" extrusionOk="0">
                <a:moveTo>
                  <a:pt x="0" y="607893"/>
                </a:moveTo>
                <a:cubicBezTo>
                  <a:pt x="1873" y="322871"/>
                  <a:pt x="281706" y="16016"/>
                  <a:pt x="607893" y="0"/>
                </a:cubicBezTo>
                <a:cubicBezTo>
                  <a:pt x="4757645" y="72427"/>
                  <a:pt x="9283729" y="61419"/>
                  <a:pt x="10700006" y="0"/>
                </a:cubicBezTo>
                <a:cubicBezTo>
                  <a:pt x="11026842" y="-61222"/>
                  <a:pt x="11275490" y="262360"/>
                  <a:pt x="11307899" y="607893"/>
                </a:cubicBezTo>
                <a:cubicBezTo>
                  <a:pt x="11408775" y="1803388"/>
                  <a:pt x="11200586" y="4319791"/>
                  <a:pt x="11307899" y="5488107"/>
                </a:cubicBezTo>
                <a:cubicBezTo>
                  <a:pt x="11311237" y="5806895"/>
                  <a:pt x="11007394" y="6064228"/>
                  <a:pt x="10700006" y="6096000"/>
                </a:cubicBezTo>
                <a:cubicBezTo>
                  <a:pt x="8985453" y="6125827"/>
                  <a:pt x="1763011" y="6016694"/>
                  <a:pt x="607893" y="6096000"/>
                </a:cubicBezTo>
                <a:cubicBezTo>
                  <a:pt x="290929" y="6093879"/>
                  <a:pt x="-49884" y="5833701"/>
                  <a:pt x="0" y="5488107"/>
                </a:cubicBezTo>
                <a:cubicBezTo>
                  <a:pt x="50037" y="4019718"/>
                  <a:pt x="770" y="1420252"/>
                  <a:pt x="0" y="607893"/>
                </a:cubicBezTo>
                <a:close/>
              </a:path>
              <a:path w="11307899" h="6096000" stroke="0" extrusionOk="0">
                <a:moveTo>
                  <a:pt x="0" y="607893"/>
                </a:moveTo>
                <a:cubicBezTo>
                  <a:pt x="20103" y="277643"/>
                  <a:pt x="283110" y="22808"/>
                  <a:pt x="607893" y="0"/>
                </a:cubicBezTo>
                <a:cubicBezTo>
                  <a:pt x="5054050" y="123000"/>
                  <a:pt x="8370367" y="-96860"/>
                  <a:pt x="10700006" y="0"/>
                </a:cubicBezTo>
                <a:cubicBezTo>
                  <a:pt x="10988427" y="-36057"/>
                  <a:pt x="11310118" y="267689"/>
                  <a:pt x="11307899" y="607893"/>
                </a:cubicBezTo>
                <a:cubicBezTo>
                  <a:pt x="11311072" y="1251199"/>
                  <a:pt x="11402166" y="4152681"/>
                  <a:pt x="11307899" y="5488107"/>
                </a:cubicBezTo>
                <a:cubicBezTo>
                  <a:pt x="11251389" y="5844310"/>
                  <a:pt x="10998643" y="6089929"/>
                  <a:pt x="10700006" y="6096000"/>
                </a:cubicBezTo>
                <a:cubicBezTo>
                  <a:pt x="7983530" y="5935293"/>
                  <a:pt x="4963816" y="6135667"/>
                  <a:pt x="607893" y="6096000"/>
                </a:cubicBezTo>
                <a:cubicBezTo>
                  <a:pt x="211971" y="6083843"/>
                  <a:pt x="-37694" y="5806760"/>
                  <a:pt x="0" y="5488107"/>
                </a:cubicBezTo>
                <a:cubicBezTo>
                  <a:pt x="32216" y="3501131"/>
                  <a:pt x="57206" y="2941095"/>
                  <a:pt x="0" y="60789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FFE2740D-92E5-F236-4230-70159947B9D4}"/>
              </a:ext>
            </a:extLst>
          </p:cNvPr>
          <p:cNvSpPr txBox="1"/>
          <p:nvPr/>
        </p:nvSpPr>
        <p:spPr>
          <a:xfrm>
            <a:off x="2459328" y="687928"/>
            <a:ext cx="6984616" cy="58269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13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454638" y="415021"/>
            <a:ext cx="11737362" cy="769441"/>
            <a:chOff x="1057528" y="622005"/>
            <a:chExt cx="11737362" cy="769441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57528" y="62200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757198" y="638977"/>
              <a:ext cx="110376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Tính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thuận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tiện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DA34125-B1EC-ADCC-5476-4C42A0DAA131}"/>
              </a:ext>
            </a:extLst>
          </p:cNvPr>
          <p:cNvSpPr txBox="1"/>
          <p:nvPr/>
        </p:nvSpPr>
        <p:spPr>
          <a:xfrm>
            <a:off x="964095" y="1451113"/>
            <a:ext cx="101677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pt-BR" sz="3800" b="0" i="0" dirty="0">
                <a:solidFill>
                  <a:srgbClr val="000000"/>
                </a:solidFill>
                <a:effectLst/>
              </a:rPr>
              <a:t>a) 48 x 9 – 48 x 8                         b) 156 x 7 – 156 x 2</a:t>
            </a:r>
          </a:p>
          <a:p>
            <a:endParaRPr lang="en-US" sz="3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AB3FC-C22B-71DB-C488-8FE47975BB20}"/>
              </a:ext>
            </a:extLst>
          </p:cNvPr>
          <p:cNvSpPr txBox="1"/>
          <p:nvPr/>
        </p:nvSpPr>
        <p:spPr>
          <a:xfrm>
            <a:off x="1113183" y="2196548"/>
            <a:ext cx="365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= </a:t>
            </a:r>
            <a:r>
              <a:rPr lang="en-US" sz="3800" b="0" i="0" dirty="0">
                <a:solidFill>
                  <a:srgbClr val="FF0000"/>
                </a:solidFill>
                <a:effectLst/>
              </a:rPr>
              <a:t>48 x (9 – 8) </a:t>
            </a:r>
          </a:p>
          <a:p>
            <a:r>
              <a:rPr lang="en-US" sz="3800" b="0" i="0" dirty="0">
                <a:solidFill>
                  <a:srgbClr val="FF0000"/>
                </a:solidFill>
                <a:effectLst/>
              </a:rPr>
              <a:t>= 48 x 1</a:t>
            </a:r>
            <a:endParaRPr lang="en-US" sz="3800" dirty="0">
              <a:solidFill>
                <a:srgbClr val="FF0000"/>
              </a:solidFill>
            </a:endParaRPr>
          </a:p>
          <a:p>
            <a:r>
              <a:rPr lang="en-US" sz="3800" dirty="0">
                <a:solidFill>
                  <a:srgbClr val="FF0000"/>
                </a:solidFill>
              </a:rPr>
              <a:t>= 48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3BCA30-A1B4-4491-14A4-E39D371D707C}"/>
              </a:ext>
            </a:extLst>
          </p:cNvPr>
          <p:cNvSpPr txBox="1"/>
          <p:nvPr/>
        </p:nvSpPr>
        <p:spPr>
          <a:xfrm>
            <a:off x="7245626" y="2057400"/>
            <a:ext cx="365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= 156 x (7 – 2)</a:t>
            </a:r>
          </a:p>
          <a:p>
            <a:r>
              <a:rPr lang="en-US" sz="3800" b="0" i="0" dirty="0">
                <a:solidFill>
                  <a:srgbClr val="FF0000"/>
                </a:solidFill>
                <a:effectLst/>
              </a:rPr>
              <a:t>= 156 x 5</a:t>
            </a:r>
            <a:endParaRPr lang="en-US" sz="3800" dirty="0">
              <a:solidFill>
                <a:srgbClr val="FF0000"/>
              </a:solidFill>
            </a:endParaRPr>
          </a:p>
          <a:p>
            <a:r>
              <a:rPr lang="en-US" sz="3800" dirty="0">
                <a:solidFill>
                  <a:srgbClr val="FF0000"/>
                </a:solidFill>
              </a:rPr>
              <a:t>= 780</a:t>
            </a:r>
          </a:p>
        </p:txBody>
      </p:sp>
    </p:spTree>
    <p:extLst>
      <p:ext uri="{BB962C8B-B14F-4D97-AF65-F5344CB8AC3E}">
        <p14:creationId xmlns:p14="http://schemas.microsoft.com/office/powerpoint/2010/main" val="362140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12231806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8" y="381001"/>
            <a:ext cx="11307899" cy="6096000"/>
          </a:xfrm>
          <a:custGeom>
            <a:avLst/>
            <a:gdLst>
              <a:gd name="connsiteX0" fmla="*/ 0 w 11307899"/>
              <a:gd name="connsiteY0" fmla="*/ 607893 h 6096000"/>
              <a:gd name="connsiteX1" fmla="*/ 607893 w 11307899"/>
              <a:gd name="connsiteY1" fmla="*/ 0 h 6096000"/>
              <a:gd name="connsiteX2" fmla="*/ 10700006 w 11307899"/>
              <a:gd name="connsiteY2" fmla="*/ 0 h 6096000"/>
              <a:gd name="connsiteX3" fmla="*/ 11307899 w 11307899"/>
              <a:gd name="connsiteY3" fmla="*/ 607893 h 6096000"/>
              <a:gd name="connsiteX4" fmla="*/ 11307899 w 11307899"/>
              <a:gd name="connsiteY4" fmla="*/ 5488107 h 6096000"/>
              <a:gd name="connsiteX5" fmla="*/ 10700006 w 11307899"/>
              <a:gd name="connsiteY5" fmla="*/ 6096000 h 6096000"/>
              <a:gd name="connsiteX6" fmla="*/ 607893 w 11307899"/>
              <a:gd name="connsiteY6" fmla="*/ 6096000 h 6096000"/>
              <a:gd name="connsiteX7" fmla="*/ 0 w 11307899"/>
              <a:gd name="connsiteY7" fmla="*/ 5488107 h 6096000"/>
              <a:gd name="connsiteX8" fmla="*/ 0 w 11307899"/>
              <a:gd name="connsiteY8" fmla="*/ 607893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096000" fill="none" extrusionOk="0">
                <a:moveTo>
                  <a:pt x="0" y="607893"/>
                </a:moveTo>
                <a:cubicBezTo>
                  <a:pt x="1873" y="322871"/>
                  <a:pt x="281706" y="16016"/>
                  <a:pt x="607893" y="0"/>
                </a:cubicBezTo>
                <a:cubicBezTo>
                  <a:pt x="4757645" y="72427"/>
                  <a:pt x="9283729" y="61419"/>
                  <a:pt x="10700006" y="0"/>
                </a:cubicBezTo>
                <a:cubicBezTo>
                  <a:pt x="11026842" y="-61222"/>
                  <a:pt x="11275490" y="262360"/>
                  <a:pt x="11307899" y="607893"/>
                </a:cubicBezTo>
                <a:cubicBezTo>
                  <a:pt x="11408775" y="1803388"/>
                  <a:pt x="11200586" y="4319791"/>
                  <a:pt x="11307899" y="5488107"/>
                </a:cubicBezTo>
                <a:cubicBezTo>
                  <a:pt x="11311237" y="5806895"/>
                  <a:pt x="11007394" y="6064228"/>
                  <a:pt x="10700006" y="6096000"/>
                </a:cubicBezTo>
                <a:cubicBezTo>
                  <a:pt x="8985453" y="6125827"/>
                  <a:pt x="1763011" y="6016694"/>
                  <a:pt x="607893" y="6096000"/>
                </a:cubicBezTo>
                <a:cubicBezTo>
                  <a:pt x="290929" y="6093879"/>
                  <a:pt x="-49884" y="5833701"/>
                  <a:pt x="0" y="5488107"/>
                </a:cubicBezTo>
                <a:cubicBezTo>
                  <a:pt x="50037" y="4019718"/>
                  <a:pt x="770" y="1420252"/>
                  <a:pt x="0" y="607893"/>
                </a:cubicBezTo>
                <a:close/>
              </a:path>
              <a:path w="11307899" h="6096000" stroke="0" extrusionOk="0">
                <a:moveTo>
                  <a:pt x="0" y="607893"/>
                </a:moveTo>
                <a:cubicBezTo>
                  <a:pt x="20103" y="277643"/>
                  <a:pt x="283110" y="22808"/>
                  <a:pt x="607893" y="0"/>
                </a:cubicBezTo>
                <a:cubicBezTo>
                  <a:pt x="5054050" y="123000"/>
                  <a:pt x="8370367" y="-96860"/>
                  <a:pt x="10700006" y="0"/>
                </a:cubicBezTo>
                <a:cubicBezTo>
                  <a:pt x="10988427" y="-36057"/>
                  <a:pt x="11310118" y="267689"/>
                  <a:pt x="11307899" y="607893"/>
                </a:cubicBezTo>
                <a:cubicBezTo>
                  <a:pt x="11311072" y="1251199"/>
                  <a:pt x="11402166" y="4152681"/>
                  <a:pt x="11307899" y="5488107"/>
                </a:cubicBezTo>
                <a:cubicBezTo>
                  <a:pt x="11251389" y="5844310"/>
                  <a:pt x="10998643" y="6089929"/>
                  <a:pt x="10700006" y="6096000"/>
                </a:cubicBezTo>
                <a:cubicBezTo>
                  <a:pt x="7983530" y="5935293"/>
                  <a:pt x="4963816" y="6135667"/>
                  <a:pt x="607893" y="6096000"/>
                </a:cubicBezTo>
                <a:cubicBezTo>
                  <a:pt x="211971" y="6083843"/>
                  <a:pt x="-37694" y="5806760"/>
                  <a:pt x="0" y="5488107"/>
                </a:cubicBezTo>
                <a:cubicBezTo>
                  <a:pt x="32216" y="3501131"/>
                  <a:pt x="57206" y="2941095"/>
                  <a:pt x="0" y="60789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FFE2740D-92E5-F236-4230-70159947B9D4}"/>
              </a:ext>
            </a:extLst>
          </p:cNvPr>
          <p:cNvSpPr txBox="1"/>
          <p:nvPr/>
        </p:nvSpPr>
        <p:spPr>
          <a:xfrm>
            <a:off x="2459328" y="687928"/>
            <a:ext cx="6984616" cy="58269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13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454638" y="415021"/>
            <a:ext cx="11044936" cy="1586632"/>
            <a:chOff x="1057528" y="622005"/>
            <a:chExt cx="11044936" cy="1586632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57528" y="62200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757198" y="638977"/>
              <a:ext cx="103452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Một cửa hàng có 9 tấm vải hoa, mỗi tấm dài 36 m. Cửa hàng đã bán được 5 tấm vải hoa như vậy. Hỏi cửa hàng còn lại bao nhiêu mét vải hoa?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A blue and pink polka dot fabric&#10;&#10;Description automatically generated">
            <a:extLst>
              <a:ext uri="{FF2B5EF4-FFF2-40B4-BE49-F238E27FC236}">
                <a16:creationId xmlns:a16="http://schemas.microsoft.com/office/drawing/2014/main" id="{BA234758-618E-E6DD-7856-C44E8BF17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32" y="1839569"/>
            <a:ext cx="3388414" cy="33884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74C1FA-5E93-7D19-7A92-61DD2CDE951B}"/>
              </a:ext>
            </a:extLst>
          </p:cNvPr>
          <p:cNvSpPr txBox="1"/>
          <p:nvPr/>
        </p:nvSpPr>
        <p:spPr>
          <a:xfrm>
            <a:off x="2087217" y="2295939"/>
            <a:ext cx="57448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1" i="0" dirty="0" err="1">
                <a:solidFill>
                  <a:srgbClr val="0070C0"/>
                </a:solidFill>
                <a:effectLst/>
              </a:rPr>
              <a:t>Tóm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tắt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just" latinLnBrk="0"/>
            <a:r>
              <a:rPr lang="en-US" sz="3200" b="0" i="0" dirty="0" err="1">
                <a:solidFill>
                  <a:srgbClr val="0070C0"/>
                </a:solidFill>
                <a:effectLst/>
              </a:rPr>
              <a:t>Có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: 9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tấm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vải</a:t>
            </a:r>
            <a:endParaRPr lang="en-US" sz="3200" b="0" i="0" dirty="0">
              <a:solidFill>
                <a:srgbClr val="0070C0"/>
              </a:solidFill>
              <a:effectLst/>
            </a:endParaRPr>
          </a:p>
          <a:p>
            <a:pPr algn="just" latinLnBrk="0"/>
            <a:r>
              <a:rPr lang="en-US" sz="3200" b="0" i="0" dirty="0" err="1">
                <a:solidFill>
                  <a:srgbClr val="0070C0"/>
                </a:solidFill>
                <a:effectLst/>
              </a:rPr>
              <a:t>Mỗi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tấm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: 36 m</a:t>
            </a:r>
          </a:p>
          <a:p>
            <a:pPr algn="just" latinLnBrk="0"/>
            <a:r>
              <a:rPr lang="en-US" sz="3200" b="0" i="0" dirty="0" err="1">
                <a:solidFill>
                  <a:srgbClr val="0070C0"/>
                </a:solidFill>
                <a:effectLst/>
              </a:rPr>
              <a:t>Đã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bán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: 5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tấm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vải</a:t>
            </a:r>
            <a:endParaRPr lang="en-US" sz="3200" b="0" i="0" dirty="0">
              <a:solidFill>
                <a:srgbClr val="0070C0"/>
              </a:solidFill>
              <a:effectLst/>
            </a:endParaRPr>
          </a:p>
          <a:p>
            <a:pPr algn="just" latinLnBrk="0"/>
            <a:r>
              <a:rPr lang="en-US" sz="3200" b="0" i="0" dirty="0" err="1">
                <a:solidFill>
                  <a:srgbClr val="0070C0"/>
                </a:solidFill>
                <a:effectLst/>
              </a:rPr>
              <a:t>Còn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lại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: ... m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vải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608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512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Calibri</vt:lpstr>
      <vt:lpstr>Cambria</vt:lpstr>
      <vt:lpstr>UTM Duepuntozero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11</cp:lastModifiedBy>
  <cp:revision>28</cp:revision>
  <dcterms:created xsi:type="dcterms:W3CDTF">2023-12-04T01:45:16Z</dcterms:created>
  <dcterms:modified xsi:type="dcterms:W3CDTF">2025-03-12T16:55:44Z</dcterms:modified>
</cp:coreProperties>
</file>