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4"/>
  </p:notesMasterIdLst>
  <p:sldIdLst>
    <p:sldId id="257" r:id="rId2"/>
    <p:sldId id="321" r:id="rId3"/>
    <p:sldId id="319" r:id="rId4"/>
    <p:sldId id="324" r:id="rId5"/>
    <p:sldId id="329" r:id="rId6"/>
    <p:sldId id="325" r:id="rId7"/>
    <p:sldId id="330" r:id="rId8"/>
    <p:sldId id="331" r:id="rId9"/>
    <p:sldId id="322" r:id="rId10"/>
    <p:sldId id="300" r:id="rId11"/>
    <p:sldId id="328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D615-2631-4839-5A16-40F6E3F15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75501-324F-0AAD-9120-5451EB51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2203-5EA3-6CD9-4500-18995B56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DB3E7-18E3-1140-6061-4C5C77C6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48965-0466-8DC1-A09A-444C1FE4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1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EAE5-9292-C587-DA41-7512F2BB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F7DA7-E566-49FC-2D9E-AF343FA83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920E5-D927-E0AC-AE21-28CDD811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51434-2815-95FC-B8BD-C287BD9B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91486-1540-FD14-6192-FC201F83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D6F0D-150D-EE03-1CEA-B262AC454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98427-75F5-C6E4-ED64-C7DB1D3B4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C28BE-64B8-AED5-BEFB-34472CBC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3FC5-1F3B-0F51-5EC8-A1BECA84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A19CC-D98C-1F51-3B9F-51E0162E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64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62762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6B56-08FC-58DE-A165-624B2077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3211-9178-374F-2286-FBA3CACF9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2E840-862C-53D7-3CA8-91379BA3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F3740-B3AB-7573-8D86-C15D328B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2DA7-3DC2-57A0-A8F4-6562AB9B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51CB-803A-82F3-1CE7-9A3FEF69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C9A75-B0C9-DA59-525E-2E0D07966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E8D6-598E-C6DF-B101-A6B52918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602F-8FCD-1BE9-8A91-47310A66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881BB-CD82-6FEA-D21D-73D65041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1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6FA4-6250-CCF9-F09F-33DE1F75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85B2-B8FB-9912-89FD-B8647373B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C5763-B2A4-A744-850A-E9749A8B6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CF2C7-0769-4A83-E25E-1AF645B6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9171A-0D66-7E6D-47A6-97FC921F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33788-FC01-40F6-EF37-C626E654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7090-A533-B44D-3B20-A5D8C7B2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4AF6B-1B0F-324D-B4B4-C8B593849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536D0-2A1A-DEAC-E9B5-15B0F71E2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0B075-744A-0235-93AA-34BE82BB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147BF-3395-05B8-D168-6F0DC8008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5C01D-6D44-C42D-F748-FF8EB856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B5FA4-7C79-DF88-0B6A-3912F8E7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F376F6-AE61-C669-37CB-DD619C3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C1D3-0150-4592-73E6-E247A0AE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DC9DC-E8E6-E828-FB2A-962D1540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F3512-970B-0723-4288-685BFDDA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3F18C-5567-336F-A830-FF6C05B5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6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9719A-A59A-287E-54BC-26F527D4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B9292-1140-6F26-B671-000DADCA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EA7F9-5028-E1F8-CF55-09D2387F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8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1476-A14B-ED27-F536-529C80F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4ED6-13B4-C565-0EEB-0053C86A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AB75B-7B98-D878-4ABA-0431F4C3F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24A6B-EE24-7DE1-7C07-E2541D57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4968E-60B2-32FB-1476-7747B41A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D5A06-DE83-2668-9702-F60195A4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8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EFF3-FF2B-58F8-D3F8-D150B514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1B95B-99AC-8D92-DA27-B6912EA0B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1C16D-1422-5963-8CD0-BB151D4C7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B7D79-42E2-193A-9F6A-81FD0562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1647D-BCD9-B13B-9225-AF3B8D66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399DA-2405-026B-010F-55CD2819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8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A997807-D0AC-63C2-3359-212B8D9F4B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02DE0-C763-2C2C-D77E-54FD512C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42C83-7C35-E885-56B5-A9CACD4BE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F3E7E-9062-CD37-F715-10BEB0EF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905C0-80D7-49F6-AA42-87121418082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47986-1BD9-F3CC-CB55-701AB67F0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C1EA-9C53-602B-6A24-36E5A9C57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7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527</Words>
  <Application>Microsoft Office PowerPoint</Application>
  <PresentationFormat>Widescreen</PresentationFormat>
  <Paragraphs>77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#9Slide07 Cadena</vt:lpstr>
      <vt:lpstr>Arial</vt:lpstr>
      <vt:lpstr>Calibri</vt:lpstr>
      <vt:lpstr>Calibri Light</vt:lpstr>
      <vt:lpstr>Cambria</vt:lpstr>
      <vt:lpstr>Fredoka One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 11</cp:lastModifiedBy>
  <cp:revision>29</cp:revision>
  <dcterms:created xsi:type="dcterms:W3CDTF">2023-12-05T06:34:36Z</dcterms:created>
  <dcterms:modified xsi:type="dcterms:W3CDTF">2025-03-12T16:19:15Z</dcterms:modified>
  <cp:category>9Slide.vn</cp:category>
</cp:coreProperties>
</file>