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2" r:id="rId4"/>
    <p:sldId id="297" r:id="rId5"/>
    <p:sldId id="298" r:id="rId6"/>
    <p:sldId id="299" r:id="rId7"/>
    <p:sldId id="315" r:id="rId8"/>
    <p:sldId id="316" r:id="rId9"/>
    <p:sldId id="317" r:id="rId10"/>
    <p:sldId id="314" r:id="rId11"/>
    <p:sldId id="301" r:id="rId12"/>
    <p:sldId id="270" r:id="rId13"/>
    <p:sldId id="271" r:id="rId14"/>
    <p:sldId id="318" r:id="rId15"/>
    <p:sldId id="319" r:id="rId16"/>
    <p:sldId id="264" r:id="rId17"/>
    <p:sldId id="320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12C-8C33-B79A-1715-973A0CBC8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95E2B-EB7C-66CB-5684-204B7BB3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2D88-9D2B-CE5B-B8D8-ED498B18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4966-D231-7F43-EB23-CB1E5B78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9857-80F6-4449-52DC-18F22071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D7A-04A5-A64C-89DE-5D1D0E26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3230-A5D9-F370-78BE-556FD3649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135E-7C96-65A7-8A06-013EDFFC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4A4E-ACE0-58D8-055C-6872B52D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DD52-837B-41CB-8F00-4F4B4C47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87187-6318-C56F-87EB-A049857C5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08C07-D612-99DB-0F86-9D8BAD4F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19483-08FA-A489-2DA8-561C211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AF2E-46B4-7A68-BBA0-3FFE91BD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9D58-D433-4C31-2D90-D29A7856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7114-6F25-5B4E-C52E-8AD110E1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00BF-60E9-6C09-5630-959E070E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A56C-35BD-988C-59FF-7017A890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E690F-FBFD-6666-A8E0-E9885E15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76834-76F5-4E0C-7D4C-886FC108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3488-3B3F-EB1C-7A60-68D627AB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120A4-2138-2E4E-42D8-78D8ACE6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00B7F-6E7D-2E73-C75E-7E751A90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041E-B065-048F-2C1E-E23D84A1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C58A-6E84-73F5-FC97-F51B85F1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3835-AE03-CE5D-FF81-C574B42D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E9EE-5658-B827-AAF8-62C88A253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D7191-9314-F571-4109-AA4FC9171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87E7E-AFCA-ADF8-349B-DAE947F5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2F9DC-F638-62DA-A114-BDED3F4D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DE288-1C85-54B5-53BB-B76601C1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DBF-14CD-7679-64AA-2B1FDB6F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EA5B9-2760-A5DB-7A6E-B831D30AE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3CD-A6F4-F1D4-FF88-4A8CE4252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CEB6C-45B2-2278-73F6-8A393CFA1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99B5E-145D-A87C-0C2E-5CC3F46AA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93867-1060-A359-3340-4303FF4F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52181-55EF-87C6-ED3D-7108E0F0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B9298-87E9-031B-487F-6722D87B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C348-AC6C-2774-3148-0D373E61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59CF5-E09C-1C87-4604-ADC7DBA1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AD88D-002A-93F8-5EAA-2C28D086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1EA1F-6747-A92F-B014-4AA7FEDB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A2FAC-D041-4B7F-C71F-B827D933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B3A9C-FDB9-3377-45F5-3F1E5143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37FCE-CEF9-DA59-0BB5-D4DB7FB0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432E-73B8-DE3E-35C4-8E519721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7734-EAC9-A158-A45C-EA76E2A1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42605-D899-C528-ECE5-454355F1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974F-490F-98D9-8EC4-2073BA3B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24DE4-B015-CC57-5BAE-0B0D5F5D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0402D-13D6-3E49-21B4-40071253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6E9C-6870-63B8-F73D-12189256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E7AD9-6FD1-735E-F3A8-2A43F758A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8FEA8-3CF1-6AB9-CB04-44B7D167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22925-B132-3753-C704-DB026762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F241-894E-CF75-8948-82F94158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5697-6D85-1B37-568F-7BC7BA5E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9363B1E-83CF-5849-48E6-A23E89E39E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F688F-2D5E-97DB-1B06-53DABE09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46020-6C68-EF80-A4F5-C356E464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AB55-A4EC-A9C7-1090-E7FE97F0B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089E-571C-4867-8563-C5CFBECB261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FE94-A93A-86F8-CF3F-876A885E9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D0A31-0494-AB66-AA5A-CD8A2BDE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F897C-6C5A-473C-AC1C-8D68AB221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C31-EDB2-4555-79EB-A4B0EF77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96ABDCE1-BB8A-53AB-F790-48A06F165814}"/>
              </a:ext>
            </a:extLst>
          </p:cNvPr>
          <p:cNvSpPr/>
          <p:nvPr/>
        </p:nvSpPr>
        <p:spPr>
          <a:xfrm>
            <a:off x="781235" y="523783"/>
            <a:ext cx="7463244" cy="4545367"/>
          </a:xfrm>
          <a:custGeom>
            <a:avLst/>
            <a:gdLst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3244" h="4545367" fill="none" extrusionOk="0">
                <a:moveTo>
                  <a:pt x="0" y="453263"/>
                </a:moveTo>
                <a:cubicBezTo>
                  <a:pt x="1637" y="247825"/>
                  <a:pt x="206959" y="46775"/>
                  <a:pt x="401516" y="0"/>
                </a:cubicBezTo>
                <a:cubicBezTo>
                  <a:pt x="3038182" y="80246"/>
                  <a:pt x="5210233" y="366892"/>
                  <a:pt x="7061727" y="0"/>
                </a:cubicBezTo>
                <a:cubicBezTo>
                  <a:pt x="7277727" y="-40046"/>
                  <a:pt x="7370980" y="173605"/>
                  <a:pt x="7463244" y="453263"/>
                </a:cubicBezTo>
                <a:cubicBezTo>
                  <a:pt x="7674171" y="2068143"/>
                  <a:pt x="7358790" y="3640312"/>
                  <a:pt x="7463244" y="4092103"/>
                </a:cubicBezTo>
                <a:cubicBezTo>
                  <a:pt x="7475774" y="4276648"/>
                  <a:pt x="7253254" y="4508181"/>
                  <a:pt x="7061727" y="4545367"/>
                </a:cubicBezTo>
                <a:cubicBezTo>
                  <a:pt x="4087577" y="4615646"/>
                  <a:pt x="2939200" y="4696351"/>
                  <a:pt x="401516" y="4545367"/>
                </a:cubicBezTo>
                <a:cubicBezTo>
                  <a:pt x="251641" y="4537105"/>
                  <a:pt x="-87802" y="4360864"/>
                  <a:pt x="0" y="4092103"/>
                </a:cubicBezTo>
                <a:cubicBezTo>
                  <a:pt x="85345" y="2286103"/>
                  <a:pt x="-43058" y="956170"/>
                  <a:pt x="0" y="453263"/>
                </a:cubicBezTo>
                <a:close/>
              </a:path>
              <a:path w="7463244" h="4545367" stroke="0" extrusionOk="0">
                <a:moveTo>
                  <a:pt x="0" y="453263"/>
                </a:moveTo>
                <a:cubicBezTo>
                  <a:pt x="6070" y="236848"/>
                  <a:pt x="190725" y="-8930"/>
                  <a:pt x="401516" y="0"/>
                </a:cubicBezTo>
                <a:cubicBezTo>
                  <a:pt x="2518125" y="-479254"/>
                  <a:pt x="5642212" y="367805"/>
                  <a:pt x="7061727" y="0"/>
                </a:cubicBezTo>
                <a:cubicBezTo>
                  <a:pt x="7197000" y="-3231"/>
                  <a:pt x="7524748" y="201188"/>
                  <a:pt x="7463244" y="453263"/>
                </a:cubicBezTo>
                <a:cubicBezTo>
                  <a:pt x="7634019" y="1297543"/>
                  <a:pt x="7699315" y="2968547"/>
                  <a:pt x="7463244" y="4092103"/>
                </a:cubicBezTo>
                <a:cubicBezTo>
                  <a:pt x="7470727" y="4301276"/>
                  <a:pt x="7227852" y="4526925"/>
                  <a:pt x="7061727" y="4545367"/>
                </a:cubicBezTo>
                <a:cubicBezTo>
                  <a:pt x="4846237" y="3924734"/>
                  <a:pt x="2223114" y="5082520"/>
                  <a:pt x="401516" y="4545367"/>
                </a:cubicBezTo>
                <a:cubicBezTo>
                  <a:pt x="187798" y="4578091"/>
                  <a:pt x="-18777" y="4305963"/>
                  <a:pt x="0" y="4092103"/>
                </a:cubicBezTo>
                <a:cubicBezTo>
                  <a:pt x="27414" y="2361099"/>
                  <a:pt x="45749" y="988134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50449" y="213752"/>
                  <a:pt x="220997" y="1320"/>
                  <a:pt x="401516" y="0"/>
                </a:cubicBezTo>
                <a:cubicBezTo>
                  <a:pt x="3725585" y="226942"/>
                  <a:pt x="4792860" y="300461"/>
                  <a:pt x="7061727" y="0"/>
                </a:cubicBezTo>
                <a:cubicBezTo>
                  <a:pt x="7268312" y="-49509"/>
                  <a:pt x="7436318" y="148058"/>
                  <a:pt x="7463244" y="453263"/>
                </a:cubicBezTo>
                <a:cubicBezTo>
                  <a:pt x="7526177" y="1978229"/>
                  <a:pt x="7552347" y="3585756"/>
                  <a:pt x="7463244" y="4092103"/>
                </a:cubicBezTo>
                <a:cubicBezTo>
                  <a:pt x="7447102" y="4333150"/>
                  <a:pt x="7212989" y="4497279"/>
                  <a:pt x="7061727" y="4545367"/>
                </a:cubicBezTo>
                <a:cubicBezTo>
                  <a:pt x="4646794" y="4637990"/>
                  <a:pt x="1725331" y="4406003"/>
                  <a:pt x="401516" y="4545367"/>
                </a:cubicBezTo>
                <a:cubicBezTo>
                  <a:pt x="118345" y="4508392"/>
                  <a:pt x="-93983" y="4300701"/>
                  <a:pt x="0" y="4092103"/>
                </a:cubicBezTo>
                <a:cubicBezTo>
                  <a:pt x="-49038" y="2435876"/>
                  <a:pt x="-43120" y="971939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28163" y="251444"/>
                  <a:pt x="200229" y="39550"/>
                  <a:pt x="401516" y="0"/>
                </a:cubicBezTo>
                <a:cubicBezTo>
                  <a:pt x="3558585" y="260870"/>
                  <a:pt x="4996607" y="344772"/>
                  <a:pt x="7061727" y="0"/>
                </a:cubicBezTo>
                <a:cubicBezTo>
                  <a:pt x="7250469" y="-46411"/>
                  <a:pt x="7400166" y="154517"/>
                  <a:pt x="7463244" y="453263"/>
                </a:cubicBezTo>
                <a:cubicBezTo>
                  <a:pt x="7662891" y="1976313"/>
                  <a:pt x="7449805" y="3538130"/>
                  <a:pt x="7463244" y="4092103"/>
                </a:cubicBezTo>
                <a:cubicBezTo>
                  <a:pt x="7438434" y="4313031"/>
                  <a:pt x="7231923" y="4508585"/>
                  <a:pt x="7061727" y="4545367"/>
                </a:cubicBezTo>
                <a:cubicBezTo>
                  <a:pt x="3994520" y="4537680"/>
                  <a:pt x="2819932" y="4702160"/>
                  <a:pt x="401516" y="4545367"/>
                </a:cubicBezTo>
                <a:cubicBezTo>
                  <a:pt x="210570" y="4536821"/>
                  <a:pt x="-60781" y="4347212"/>
                  <a:pt x="0" y="4092103"/>
                </a:cubicBezTo>
                <a:cubicBezTo>
                  <a:pt x="20743" y="2453714"/>
                  <a:pt x="-48337" y="1042423"/>
                  <a:pt x="0" y="45326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63244" h="4545367" fill="none" extrusionOk="0">
                        <a:moveTo>
                          <a:pt x="0" y="453263"/>
                        </a:moveTo>
                        <a:cubicBezTo>
                          <a:pt x="1502" y="244177"/>
                          <a:pt x="190185" y="18623"/>
                          <a:pt x="401516" y="0"/>
                        </a:cubicBezTo>
                        <a:cubicBezTo>
                          <a:pt x="3269266" y="66531"/>
                          <a:pt x="5129932" y="187947"/>
                          <a:pt x="7061727" y="0"/>
                        </a:cubicBezTo>
                        <a:cubicBezTo>
                          <a:pt x="7280081" y="-23842"/>
                          <a:pt x="7388125" y="178791"/>
                          <a:pt x="7463244" y="453263"/>
                        </a:cubicBezTo>
                        <a:cubicBezTo>
                          <a:pt x="7607417" y="2023479"/>
                          <a:pt x="7388021" y="3582640"/>
                          <a:pt x="7463244" y="4092103"/>
                        </a:cubicBezTo>
                        <a:cubicBezTo>
                          <a:pt x="7470925" y="4301260"/>
                          <a:pt x="7257323" y="4512742"/>
                          <a:pt x="7061727" y="4545367"/>
                        </a:cubicBezTo>
                        <a:cubicBezTo>
                          <a:pt x="4006605" y="4586753"/>
                          <a:pt x="2934928" y="4642524"/>
                          <a:pt x="401516" y="4545367"/>
                        </a:cubicBezTo>
                        <a:cubicBezTo>
                          <a:pt x="226211" y="4539980"/>
                          <a:pt x="-48014" y="4352996"/>
                          <a:pt x="0" y="4092103"/>
                        </a:cubicBezTo>
                        <a:cubicBezTo>
                          <a:pt x="47801" y="2355997"/>
                          <a:pt x="-14488" y="1029867"/>
                          <a:pt x="0" y="453263"/>
                        </a:cubicBezTo>
                        <a:close/>
                      </a:path>
                      <a:path w="7463244" h="4545367" stroke="0" extrusionOk="0">
                        <a:moveTo>
                          <a:pt x="0" y="453263"/>
                        </a:moveTo>
                        <a:cubicBezTo>
                          <a:pt x="12657" y="221072"/>
                          <a:pt x="194167" y="25805"/>
                          <a:pt x="401516" y="0"/>
                        </a:cubicBezTo>
                        <a:cubicBezTo>
                          <a:pt x="2496463" y="-238157"/>
                          <a:pt x="5506662" y="183025"/>
                          <a:pt x="7061727" y="0"/>
                        </a:cubicBezTo>
                        <a:cubicBezTo>
                          <a:pt x="7229979" y="-6557"/>
                          <a:pt x="7505433" y="197019"/>
                          <a:pt x="7463244" y="453263"/>
                        </a:cubicBezTo>
                        <a:cubicBezTo>
                          <a:pt x="7579000" y="1304167"/>
                          <a:pt x="7619713" y="2951682"/>
                          <a:pt x="7463244" y="4092103"/>
                        </a:cubicBezTo>
                        <a:cubicBezTo>
                          <a:pt x="7462527" y="4330379"/>
                          <a:pt x="7247576" y="4537848"/>
                          <a:pt x="7061727" y="4545367"/>
                        </a:cubicBezTo>
                        <a:cubicBezTo>
                          <a:pt x="4822663" y="4168890"/>
                          <a:pt x="2259079" y="4835151"/>
                          <a:pt x="401516" y="4545367"/>
                        </a:cubicBezTo>
                        <a:cubicBezTo>
                          <a:pt x="181806" y="4560832"/>
                          <a:pt x="-17458" y="4312325"/>
                          <a:pt x="0" y="4092103"/>
                        </a:cubicBezTo>
                        <a:cubicBezTo>
                          <a:pt x="21862" y="2438461"/>
                          <a:pt x="38533" y="1102264"/>
                          <a:pt x="0" y="453263"/>
                        </a:cubicBezTo>
                        <a:close/>
                      </a:path>
                      <a:path w="7463244" h="4545367" fill="none" stroke="0" extrusionOk="0">
                        <a:moveTo>
                          <a:pt x="0" y="453263"/>
                        </a:moveTo>
                        <a:cubicBezTo>
                          <a:pt x="40714" y="218870"/>
                          <a:pt x="192546" y="25640"/>
                          <a:pt x="401516" y="0"/>
                        </a:cubicBezTo>
                        <a:cubicBezTo>
                          <a:pt x="3665188" y="153119"/>
                          <a:pt x="4924262" y="210050"/>
                          <a:pt x="7061727" y="0"/>
                        </a:cubicBezTo>
                        <a:cubicBezTo>
                          <a:pt x="7260660" y="-21000"/>
                          <a:pt x="7428230" y="187686"/>
                          <a:pt x="7463244" y="453263"/>
                        </a:cubicBezTo>
                        <a:cubicBezTo>
                          <a:pt x="7544487" y="1955359"/>
                          <a:pt x="7459319" y="3522494"/>
                          <a:pt x="7463244" y="4092103"/>
                        </a:cubicBezTo>
                        <a:cubicBezTo>
                          <a:pt x="7441739" y="4332273"/>
                          <a:pt x="7222961" y="4510263"/>
                          <a:pt x="7061727" y="4545367"/>
                        </a:cubicBezTo>
                        <a:cubicBezTo>
                          <a:pt x="3939656" y="4522319"/>
                          <a:pt x="2798444" y="4552899"/>
                          <a:pt x="401516" y="4545367"/>
                        </a:cubicBezTo>
                        <a:cubicBezTo>
                          <a:pt x="156186" y="4537525"/>
                          <a:pt x="-87075" y="4331338"/>
                          <a:pt x="0" y="4092103"/>
                        </a:cubicBezTo>
                        <a:cubicBezTo>
                          <a:pt x="25854" y="2407267"/>
                          <a:pt x="-11911" y="1073102"/>
                          <a:pt x="0" y="45326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137B83-4001-32BB-3A3E-53F7C42A6461}"/>
              </a:ext>
            </a:extLst>
          </p:cNvPr>
          <p:cNvSpPr txBox="1"/>
          <p:nvPr/>
        </p:nvSpPr>
        <p:spPr>
          <a:xfrm>
            <a:off x="1253160" y="726484"/>
            <a:ext cx="661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9B3C8-93ED-2E97-93B9-A1772646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345" y="1447360"/>
            <a:ext cx="1828959" cy="1353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900B2-AD0A-E36E-1E9F-6B1BBAC2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62" y="2169306"/>
            <a:ext cx="6626926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3ADDEA-4F6F-DA6B-9CD8-D446557B5736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EBC3-937D-BF26-56F8-5FE486EFD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00AF9-D6EB-DD75-151E-B425B55F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75C6A-DAA9-C831-177B-EB4059AF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hãy tìm một số tình huống trong thực tế liên quan đến dãy số liệu thống kê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EB903-B6A0-6477-B9FC-86CD5A05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06AADA-481E-9CB1-5168-0086FA6542CD}"/>
              </a:ext>
            </a:extLst>
          </p:cNvPr>
          <p:cNvSpPr/>
          <p:nvPr/>
        </p:nvSpPr>
        <p:spPr>
          <a:xfrm>
            <a:off x="307759" y="573832"/>
            <a:ext cx="11576482" cy="5920273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E6022-051D-F296-7EFD-1A85998EDA5E}"/>
              </a:ext>
            </a:extLst>
          </p:cNvPr>
          <p:cNvSpPr txBox="1"/>
          <p:nvPr/>
        </p:nvSpPr>
        <p:spPr>
          <a:xfrm>
            <a:off x="1070153" y="2471657"/>
            <a:ext cx="1035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về dãy số liệu thống kê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cách sắp xếp dãy số liệu thống kê theo các tiêu chí cho trước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D2838-AA09-B798-E2D1-236F4AD75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45" y="928828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06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3BDDD-24AE-80B5-4AE7-8F6EF585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DE3A0-2C6A-37B4-B73A-7C23FFBD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2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</TotalTime>
  <Words>825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11</cp:lastModifiedBy>
  <cp:revision>34</cp:revision>
  <dcterms:created xsi:type="dcterms:W3CDTF">2023-12-06T01:35:41Z</dcterms:created>
  <dcterms:modified xsi:type="dcterms:W3CDTF">2025-03-12T16:19:35Z</dcterms:modified>
  <cp:category>9Slide.vn</cp:category>
</cp:coreProperties>
</file>