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8"/>
  </p:notesMasterIdLst>
  <p:sldIdLst>
    <p:sldId id="258" r:id="rId2"/>
    <p:sldId id="264" r:id="rId3"/>
    <p:sldId id="304" r:id="rId4"/>
    <p:sldId id="265" r:id="rId5"/>
    <p:sldId id="277" r:id="rId6"/>
    <p:sldId id="305" r:id="rId7"/>
    <p:sldId id="266" r:id="rId8"/>
    <p:sldId id="2634" r:id="rId9"/>
    <p:sldId id="2636" r:id="rId10"/>
    <p:sldId id="2635" r:id="rId11"/>
    <p:sldId id="2637" r:id="rId12"/>
    <p:sldId id="278" r:id="rId13"/>
    <p:sldId id="306" r:id="rId14"/>
    <p:sldId id="274" r:id="rId15"/>
    <p:sldId id="2638" r:id="rId16"/>
    <p:sldId id="288" r:id="rId17"/>
    <p:sldId id="2640" r:id="rId18"/>
    <p:sldId id="2642" r:id="rId19"/>
    <p:sldId id="2641" r:id="rId20"/>
    <p:sldId id="295" r:id="rId21"/>
    <p:sldId id="296" r:id="rId22"/>
    <p:sldId id="298" r:id="rId23"/>
    <p:sldId id="297" r:id="rId24"/>
    <p:sldId id="299" r:id="rId25"/>
    <p:sldId id="293"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3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8836-8C7E-3AEF-5CB8-382F87FA6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2D2DB-AF16-66D0-1169-2884451AE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80624F-7480-6258-AC3C-5A3E0072D276}"/>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30E65D03-CC82-B4BE-0935-6268AAD34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CEBDE-41F3-0646-E4EC-A88946E4D5A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28320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44C4-3497-F80E-6B7B-04E593F72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D7C690-DDF1-CFB6-722B-E9FAC66EE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D117-9B29-A00C-27AE-6FA15878DC77}"/>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9599F7B4-155F-544F-A61D-3492FB6CC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CDF0B-4C2A-4807-B9C0-6AB1BA3692A5}"/>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178093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0593EA-6D30-1A3B-C501-24FFA6755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A0887-E633-4B1C-BD18-6DFB69D9E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CA6DE-1950-F98C-39C8-924F01F115E6}"/>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EF188075-8BEA-B4D9-0633-0303B5F9B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9618B-C9DB-267F-E42E-76928F7B680A}"/>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64867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8663399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0786-D142-2BA2-6D85-18B3E2B36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8876C-1098-E565-58C6-A88BE6588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E61A1-F208-C608-CEB0-AEDFD3D3E50A}"/>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C979B128-E27D-D7DF-1F40-9EA8E7DA1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58494-A48E-EE67-C5E3-F06119672258}"/>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20535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8C4B-108A-FE7B-C53B-370E4371B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5D24F-5869-CF28-2746-FDD226AE7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A5019-384F-12D6-F412-25071373EC8B}"/>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158889D7-E462-64FF-B96B-9E52EC443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A088-ACC1-80B2-6A87-5FAC8569B7D1}"/>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417969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917B-1F71-E0AC-34C0-2E67E1D34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1139B-0DEE-660D-1581-F105DAF5CF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1B52D-2684-5A26-EDF5-359D63288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A3B72-B0B3-0B5E-51E1-8E6CC95332A1}"/>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6" name="Footer Placeholder 5">
            <a:extLst>
              <a:ext uri="{FF2B5EF4-FFF2-40B4-BE49-F238E27FC236}">
                <a16:creationId xmlns:a16="http://schemas.microsoft.com/office/drawing/2014/main" id="{101398A9-CAA6-E561-E6B1-51A45701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4AFBB-51D7-F432-1183-43B271DE1D4E}"/>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68303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B8EB-CB3F-41D9-3847-8C1BB1F65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10F10-6222-0E89-FC32-BB24F59FD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7549D-A2C2-39F7-6EC5-BAFC20A6C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F093FD-2D36-3F88-A0B5-15201FEB2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31E74-C70F-B048-81CE-A7DDB388D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A0D5EA-0FA0-2589-E26A-73361C40A150}"/>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8" name="Footer Placeholder 7">
            <a:extLst>
              <a:ext uri="{FF2B5EF4-FFF2-40B4-BE49-F238E27FC236}">
                <a16:creationId xmlns:a16="http://schemas.microsoft.com/office/drawing/2014/main" id="{3AC1A8C6-62E0-6E38-5318-DF2E27B0F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728E9-7F02-19E9-1E6E-32DB39F829F5}"/>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23793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467E-E910-67C5-0A0B-15E89D72D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4ABD1-A77C-7732-031B-128D7E1861EF}"/>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4" name="Footer Placeholder 3">
            <a:extLst>
              <a:ext uri="{FF2B5EF4-FFF2-40B4-BE49-F238E27FC236}">
                <a16:creationId xmlns:a16="http://schemas.microsoft.com/office/drawing/2014/main" id="{5B31D4E9-39A2-D190-284F-122E0C1745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94CF4-F317-0F82-B856-6C64EEE5B49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424335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3E330-DA5E-0950-1FEE-9396D46F70B2}"/>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3" name="Footer Placeholder 2">
            <a:extLst>
              <a:ext uri="{FF2B5EF4-FFF2-40B4-BE49-F238E27FC236}">
                <a16:creationId xmlns:a16="http://schemas.microsoft.com/office/drawing/2014/main" id="{24F637F8-BF2C-4730-342B-352424E92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E505F-8A52-EF0B-3D9B-0413EC9F5CAE}"/>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1208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1ECB-88F0-D770-7CE4-C74AEAA56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900B45-64C6-2CA7-4607-F3CD7C68D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D77B9-D97D-09AD-8BCE-308AEFE4F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3F43F-995E-8FF8-02C5-CBFE61B12533}"/>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6" name="Footer Placeholder 5">
            <a:extLst>
              <a:ext uri="{FF2B5EF4-FFF2-40B4-BE49-F238E27FC236}">
                <a16:creationId xmlns:a16="http://schemas.microsoft.com/office/drawing/2014/main" id="{62F6CD28-B37D-91EB-346F-B7618169E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33959-933D-49E5-6285-DB98DF70610C}"/>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54291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60CF-1E9A-7A55-FCA4-81C447D9F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962A8-5095-203A-B1CB-42239CDEA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45259-5B88-3D86-9001-A0BD0A1D1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3C9C5-8860-89B7-DD28-35A5D0B060AC}"/>
              </a:ext>
            </a:extLst>
          </p:cNvPr>
          <p:cNvSpPr>
            <a:spLocks noGrp="1"/>
          </p:cNvSpPr>
          <p:nvPr>
            <p:ph type="dt" sz="half" idx="10"/>
          </p:nvPr>
        </p:nvSpPr>
        <p:spPr/>
        <p:txBody>
          <a:bodyPr/>
          <a:lstStyle/>
          <a:p>
            <a:fld id="{B93A67F4-1410-40DC-99D2-E3E6A31BF114}" type="datetimeFigureOut">
              <a:rPr lang="en-US" smtClean="0"/>
              <a:t>3/12/2025</a:t>
            </a:fld>
            <a:endParaRPr lang="en-US"/>
          </a:p>
        </p:txBody>
      </p:sp>
      <p:sp>
        <p:nvSpPr>
          <p:cNvPr id="6" name="Footer Placeholder 5">
            <a:extLst>
              <a:ext uri="{FF2B5EF4-FFF2-40B4-BE49-F238E27FC236}">
                <a16:creationId xmlns:a16="http://schemas.microsoft.com/office/drawing/2014/main" id="{FD1FF4B2-FC9E-7488-D14C-C654C3089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B2D64-9958-32F4-BF5B-789AAA52C873}"/>
              </a:ext>
            </a:extLst>
          </p:cNvPr>
          <p:cNvSpPr>
            <a:spLocks noGrp="1"/>
          </p:cNvSpPr>
          <p:nvPr>
            <p:ph type="sldNum" sz="quarter" idx="12"/>
          </p:nvPr>
        </p:nvSpPr>
        <p:spPr/>
        <p:txBody>
          <a:bodyPr/>
          <a:lstStyle/>
          <a:p>
            <a:fld id="{914921C5-8890-4CC1-B350-D9662B2D184C}" type="slidenum">
              <a:rPr lang="en-US" smtClean="0"/>
              <a:t>‹#›</a:t>
            </a:fld>
            <a:endParaRPr lang="en-US"/>
          </a:p>
        </p:txBody>
      </p:sp>
    </p:spTree>
    <p:extLst>
      <p:ext uri="{BB962C8B-B14F-4D97-AF65-F5344CB8AC3E}">
        <p14:creationId xmlns:p14="http://schemas.microsoft.com/office/powerpoint/2010/main" val="311120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860BA0A-B70A-BBC1-B23E-72F9348C62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CA6D38A-0D3C-9FBB-2348-D8CF3FC05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AA1CE-285A-635A-B177-FA4B2CE06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36F62-3391-4C9C-12E2-46A98BBB4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A67F4-1410-40DC-99D2-E3E6A31BF114}" type="datetimeFigureOut">
              <a:rPr lang="en-US" smtClean="0"/>
              <a:t>3/12/2025</a:t>
            </a:fld>
            <a:endParaRPr lang="en-US"/>
          </a:p>
        </p:txBody>
      </p:sp>
      <p:sp>
        <p:nvSpPr>
          <p:cNvPr id="5" name="Footer Placeholder 4">
            <a:extLst>
              <a:ext uri="{FF2B5EF4-FFF2-40B4-BE49-F238E27FC236}">
                <a16:creationId xmlns:a16="http://schemas.microsoft.com/office/drawing/2014/main" id="{2F2E7637-412D-43B2-2C8B-2E2C2DFA5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FC3F47-23FB-05AF-DD0A-D045801DB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921C5-8890-4CC1-B350-D9662B2D184C}" type="slidenum">
              <a:rPr lang="en-US" smtClean="0"/>
              <a:t>‹#›</a:t>
            </a:fld>
            <a:endParaRPr lang="en-US"/>
          </a:p>
        </p:txBody>
      </p:sp>
    </p:spTree>
    <p:extLst>
      <p:ext uri="{BB962C8B-B14F-4D97-AF65-F5344CB8AC3E}">
        <p14:creationId xmlns:p14="http://schemas.microsoft.com/office/powerpoint/2010/main" val="10098967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gif"/><Relationship Id="rId4" Type="http://schemas.openxmlformats.org/officeDocument/2006/relationships/image" Target="../media/image11.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4.gif"/><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25.jpe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4.gif"/><Relationship Id="rId5" Type="http://schemas.openxmlformats.org/officeDocument/2006/relationships/image" Target="../media/image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7" name="Picture 6">
            <a:extLst>
              <a:ext uri="{FF2B5EF4-FFF2-40B4-BE49-F238E27FC236}">
                <a16:creationId xmlns:a16="http://schemas.microsoft.com/office/drawing/2014/main" id="{965F1F66-C00F-F6B2-18F9-C929D674217F}"/>
              </a:ext>
            </a:extLst>
          </p:cNvPr>
          <p:cNvPicPr>
            <a:picLocks noChangeAspect="1"/>
          </p:cNvPicPr>
          <p:nvPr/>
        </p:nvPicPr>
        <p:blipFill>
          <a:blip r:embed="rId6"/>
          <a:stretch>
            <a:fillRect/>
          </a:stretch>
        </p:blipFill>
        <p:spPr>
          <a:xfrm>
            <a:off x="795200" y="1833643"/>
            <a:ext cx="7553599" cy="2523963"/>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9E673672-695E-8832-D0AB-1C21A9B01BDC}"/>
              </a:ext>
            </a:extLst>
          </p:cNvPr>
          <p:cNvSpPr txBox="1"/>
          <p:nvPr/>
        </p:nvSpPr>
        <p:spPr>
          <a:xfrm>
            <a:off x="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mình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BT3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theo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giỏi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BT4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cuối</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hôm</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4073064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1238865" y="2428568"/>
            <a:ext cx="9783096" cy="3539430"/>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b="1"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Mỗi lớp có 34 học sinh thì 6 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Tổng số khối 4 của trường tiểu học 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Kem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mát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lang="en-US" sz="3000" dirty="0">
                  <a:solidFill>
                    <a:srgbClr val="002060"/>
                  </a:solidFill>
                  <a:latin typeface="Calibri" panose="020F0502020204030204"/>
                </a:rPr>
                <a:t>E</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giới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thiệu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cho</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pic>
        <p:nvPicPr>
          <p:cNvPr id="5" name="Picture 4" descr="A cartoon of a child holding an ice cream cone&#10;&#10;Description automatically generated">
            <a:extLst>
              <a:ext uri="{FF2B5EF4-FFF2-40B4-BE49-F238E27FC236}">
                <a16:creationId xmlns:a16="http://schemas.microsoft.com/office/drawing/2014/main" id="{8558C905-623F-FF29-4A84-01E593B24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401" y="1927123"/>
            <a:ext cx="5082663" cy="5082663"/>
          </a:xfrm>
          <a:prstGeom prst="rect">
            <a:avLst/>
          </a:prstGeom>
        </p:spPr>
      </p:pic>
    </p:spTree>
    <p:extLst>
      <p:ext uri="{BB962C8B-B14F-4D97-AF65-F5344CB8AC3E}">
        <p14:creationId xmlns:p14="http://schemas.microsoft.com/office/powerpoint/2010/main" val="1109741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CB76056F-7B14-8631-675D-D962D57C0BB1}"/>
              </a:ext>
            </a:extLst>
          </p:cNvPr>
          <p:cNvPicPr>
            <a:picLocks noChangeAspect="1"/>
          </p:cNvPicPr>
          <p:nvPr/>
        </p:nvPicPr>
        <p:blipFill>
          <a:blip r:embed="rId4"/>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537ED1A5-12CF-E00B-E0EB-24DEEB6F476F}"/>
              </a:ext>
            </a:extLst>
          </p:cNvPr>
          <p:cNvPicPr>
            <a:picLocks noChangeAspect="1"/>
          </p:cNvPicPr>
          <p:nvPr/>
        </p:nvPicPr>
        <p:blipFill>
          <a:blip r:embed="rId4"/>
          <a:stretch>
            <a:fillRect/>
          </a:stretch>
        </p:blipFill>
        <p:spPr>
          <a:xfrm>
            <a:off x="0" y="-919067"/>
            <a:ext cx="11534632" cy="5608806"/>
          </a:xfrm>
          <a:prstGeom prst="rect">
            <a:avLst/>
          </a:prstGeom>
        </p:spPr>
      </p:pic>
    </p:spTree>
    <p:extLst>
      <p:ext uri="{BB962C8B-B14F-4D97-AF65-F5344CB8AC3E}">
        <p14:creationId xmlns:p14="http://schemas.microsoft.com/office/powerpoint/2010/main" val="1802452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558505" y="-242353"/>
            <a:ext cx="5286432" cy="4095895"/>
            <a:chOff x="421954" y="348652"/>
            <a:chExt cx="6864659" cy="5110854"/>
          </a:xfrm>
        </p:grpSpPr>
        <p:pic>
          <p:nvPicPr>
            <p:cNvPr id="2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6"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27" name="Group 26"/>
          <p:cNvGrpSpPr/>
          <p:nvPr/>
        </p:nvGrpSpPr>
        <p:grpSpPr>
          <a:xfrm>
            <a:off x="7557905" y="301961"/>
            <a:ext cx="4406725" cy="2220686"/>
            <a:chOff x="553283" y="-54364"/>
            <a:chExt cx="4972832" cy="2331437"/>
          </a:xfrm>
        </p:grpSpPr>
        <p:sp>
          <p:nvSpPr>
            <p:cNvPr id="28" name="Rectangle: Rounded Corners 5">
              <a:extLst>
                <a:ext uri="{FF2B5EF4-FFF2-40B4-BE49-F238E27FC236}">
                  <a16:creationId xmlns:a16="http://schemas.microsoft.com/office/drawing/2014/main" id="{375B7F41-B6BC-4285-A5D4-E61F19FAE58E}"/>
                </a:ext>
              </a:extLst>
            </p:cNvPr>
            <p:cNvSpPr/>
            <p:nvPr/>
          </p:nvSpPr>
          <p:spPr>
            <a:xfrm>
              <a:off x="553283" y="-54364"/>
              <a:ext cx="4874041" cy="2331437"/>
            </a:xfrm>
            <a:prstGeom prst="roundRect">
              <a:avLst>
                <a:gd name="adj" fmla="val 50000"/>
              </a:avLst>
            </a:prstGeom>
            <a:solidFill>
              <a:schemeClr val="bg1"/>
            </a:solidFill>
            <a:ln w="38100">
              <a:solidFill>
                <a:schemeClr val="accent1">
                  <a:lumMod val="60000"/>
                  <a:lumOff val="4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234B22C0-B9C3-AB33-E036-F58F1DD43359}"/>
                </a:ext>
              </a:extLst>
            </p:cNvPr>
            <p:cNvSpPr txBox="1"/>
            <p:nvPr/>
          </p:nvSpPr>
          <p:spPr>
            <a:xfrm>
              <a:off x="643482" y="516633"/>
              <a:ext cx="4882633" cy="872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C786A"/>
                </a:buClr>
                <a:buSzTx/>
                <a:buFontTx/>
                <a:buNone/>
                <a:tabLst/>
                <a:defRPr/>
              </a:pP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Thu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ngân</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tài</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ba</a:t>
              </a:r>
              <a:endPar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2050806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id="{75605DF1-7921-F21D-D689-6E2AEBAD5925}"/>
              </a:ext>
            </a:extLst>
          </p:cNvPr>
          <p:cNvSpPr txBox="1"/>
          <p:nvPr/>
        </p:nvSpPr>
        <p:spPr>
          <a:xfrm>
            <a:off x="8717280" y="16700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3046712" y="3869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4C51DAA2-8B46-0FB2-327B-93AB1400F6A7}"/>
              </a:ext>
            </a:extLst>
          </p:cNvPr>
          <p:cNvPicPr>
            <a:picLocks noChangeAspect="1"/>
          </p:cNvPicPr>
          <p:nvPr/>
        </p:nvPicPr>
        <p:blipFill>
          <a:blip r:embed="rId9"/>
          <a:stretch>
            <a:fillRect/>
          </a:stretch>
        </p:blipFill>
        <p:spPr>
          <a:xfrm>
            <a:off x="211468" y="3142331"/>
            <a:ext cx="7596819" cy="3239419"/>
          </a:xfrm>
          <a:prstGeom prst="rect">
            <a:avLst/>
          </a:prstGeom>
        </p:spPr>
      </p:pic>
      <p:pic>
        <p:nvPicPr>
          <p:cNvPr id="4" name="Picture 3">
            <a:extLst>
              <a:ext uri="{FF2B5EF4-FFF2-40B4-BE49-F238E27FC236}">
                <a16:creationId xmlns:a16="http://schemas.microsoft.com/office/drawing/2014/main" id="{A1F71E8A-1787-577A-8CEE-869096C0F5BC}"/>
              </a:ext>
            </a:extLst>
          </p:cNvPr>
          <p:cNvPicPr>
            <a:picLocks noChangeAspect="1"/>
          </p:cNvPicPr>
          <p:nvPr/>
        </p:nvPicPr>
        <p:blipFill>
          <a:blip r:embed="rId10"/>
          <a:stretch>
            <a:fillRect/>
          </a:stretch>
        </p:blipFill>
        <p:spPr>
          <a:xfrm rot="175581">
            <a:off x="5790661" y="-144530"/>
            <a:ext cx="5620933" cy="2700339"/>
          </a:xfrm>
          <a:prstGeom prst="rect">
            <a:avLst/>
          </a:prstGeom>
        </p:spPr>
      </p:pic>
      <p:sp>
        <p:nvSpPr>
          <p:cNvPr id="5" name="TextBox 4">
            <a:extLst>
              <a:ext uri="{FF2B5EF4-FFF2-40B4-BE49-F238E27FC236}">
                <a16:creationId xmlns:a16="http://schemas.microsoft.com/office/drawing/2014/main" id="{D33861AD-BF94-252A-DE24-A40C95A3112A}"/>
              </a:ext>
            </a:extLst>
          </p:cNvPr>
          <p:cNvSpPr txBox="1"/>
          <p:nvPr/>
        </p:nvSpPr>
        <p:spPr>
          <a:xfrm>
            <a:off x="5991224" y="169933"/>
            <a:ext cx="5235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Cảm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đỡ</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mình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trong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ngày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hôm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nay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7"/>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mát</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lạnh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tay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đầu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tiên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ta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cùng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nhau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BT 1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ea typeface="+mn-ea"/>
                <a:cs typeface="+mn-cs"/>
              </a:rPr>
              <a:t>Tiếp</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BT2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vụ</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cho</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thứ</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hai</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TotalTime>
  <Words>735</Words>
  <Application>Microsoft Office PowerPoint</Application>
  <PresentationFormat>Widescreen</PresentationFormat>
  <Paragraphs>119</Paragraphs>
  <Slides>26</Slides>
  <Notes>13</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vt:lpstr>
      <vt:lpstr>Calibri Light</vt:lpstr>
      <vt:lpstr>LNTH-LuoLuoNotangYuanTi 1</vt:lpstr>
      <vt:lpstr>UTM Cookies</vt:lpstr>
      <vt:lpstr>UTM Duepuntozero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11</cp:lastModifiedBy>
  <cp:revision>37</cp:revision>
  <dcterms:created xsi:type="dcterms:W3CDTF">2023-12-05T09:02:33Z</dcterms:created>
  <dcterms:modified xsi:type="dcterms:W3CDTF">2025-03-12T16:18:22Z</dcterms:modified>
  <cp:category>9Slide.vn</cp:category>
</cp:coreProperties>
</file>