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20"/>
  </p:notesMasterIdLst>
  <p:sldIdLst>
    <p:sldId id="256" r:id="rId5"/>
    <p:sldId id="258" r:id="rId6"/>
    <p:sldId id="276" r:id="rId7"/>
    <p:sldId id="257" r:id="rId8"/>
    <p:sldId id="277" r:id="rId9"/>
    <p:sldId id="279" r:id="rId10"/>
    <p:sldId id="278" r:id="rId11"/>
    <p:sldId id="280" r:id="rId12"/>
    <p:sldId id="260" r:id="rId13"/>
    <p:sldId id="281" r:id="rId14"/>
    <p:sldId id="282" r:id="rId15"/>
    <p:sldId id="293" r:id="rId16"/>
    <p:sldId id="294" r:id="rId17"/>
    <p:sldId id="295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557" autoAdjust="0"/>
  </p:normalViewPr>
  <p:slideViewPr>
    <p:cSldViewPr snapToGrid="0">
      <p:cViewPr varScale="1">
        <p:scale>
          <a:sx n="105" d="100"/>
          <a:sy n="105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9C77B4D-427E-4E05-B713-EF78298BA0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94ADD9-3976-4644-99D8-A29E92EDCE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FB42D72B-0C22-4144-95E3-0D6DD49211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76679169-DB10-4654-921D-A1AE68EF0E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microsoft.com/office/2007/relationships/hdphoto" Target="../media/hdphoto3.wdp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microsoft.com/office/2007/relationships/hdphoto" Target="../media/hdphoto11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24" Type="http://schemas.openxmlformats.org/officeDocument/2006/relationships/image" Target="../media/image45.png"/><Relationship Id="rId5" Type="http://schemas.openxmlformats.org/officeDocument/2006/relationships/image" Target="../media/image33.png"/><Relationship Id="rId15" Type="http://schemas.microsoft.com/office/2007/relationships/hdphoto" Target="../media/hdphoto8.wdp"/><Relationship Id="rId23" Type="http://schemas.openxmlformats.org/officeDocument/2006/relationships/image" Target="../media/image44.png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microsoft.com/office/2007/relationships/hdphoto" Target="../media/hdphoto11.wdp"/><Relationship Id="rId21" Type="http://schemas.microsoft.com/office/2007/relationships/hdphoto" Target="../media/hdphoto10.wdp"/><Relationship Id="rId34" Type="http://schemas.openxmlformats.org/officeDocument/2006/relationships/image" Target="../media/image51.png"/><Relationship Id="rId7" Type="http://schemas.openxmlformats.org/officeDocument/2006/relationships/image" Target="../media/image33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image" Target="../media/image45.png"/><Relationship Id="rId33" Type="http://schemas.openxmlformats.org/officeDocument/2006/relationships/image" Target="../media/image50.png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openxmlformats.org/officeDocument/2006/relationships/image" Target="../media/image43.png"/><Relationship Id="rId32" Type="http://schemas.openxmlformats.org/officeDocument/2006/relationships/image" Target="../media/image49.png"/><Relationship Id="rId37" Type="http://schemas.openxmlformats.org/officeDocument/2006/relationships/image" Target="../media/image44.png"/><Relationship Id="rId5" Type="http://schemas.microsoft.com/office/2007/relationships/hdphoto" Target="../media/hdphoto3.wdp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2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7.wdp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8.png"/><Relationship Id="rId35" Type="http://schemas.microsoft.com/office/2007/relationships/hdphoto" Target="../media/hdphoto14.wdp"/><Relationship Id="rId8" Type="http://schemas.microsoft.com/office/2007/relationships/hdphoto" Target="../media/hdphoto4.wdp"/><Relationship Id="rId3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6807" y="39791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Toán</a:t>
            </a:r>
            <a:r>
              <a:rPr lang="en-US" sz="4800" b="1" dirty="0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752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21" y="1501340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321" y="4062055"/>
            <a:ext cx="530352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</a:p>
        </p:txBody>
      </p:sp>
      <p:sp>
        <p:nvSpPr>
          <p:cNvPr id="11" name="文本框 1"/>
          <p:cNvSpPr txBox="1"/>
          <p:nvPr/>
        </p:nvSpPr>
        <p:spPr>
          <a:xfrm>
            <a:off x="7568227" y="2336440"/>
            <a:ext cx="439999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zh-CN" sz="2800" b="1" i="1" dirty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i="1" dirty="0" err="1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kumimoji="0" lang="zh-CN" altLang="en-US" sz="2800" b="1" i="1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71" y="3507128"/>
            <a:ext cx="3874129" cy="3882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2462110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06" y="4911121"/>
            <a:ext cx="5303520" cy="120032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F9DA8D-9ABB-4B25-9D39-CF1964A946E8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1" grpId="1" animBg="1"/>
      <p:bldP spid="11" grpId="2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	        Để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050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7847" y="2779384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6207" y="3401760"/>
            <a:ext cx="4402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4375" y="255895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78" y="3222274"/>
            <a:ext cx="63161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</a:t>
            </a:r>
            <a:r>
              <a:rPr lang="en-US" sz="25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quyển</a:t>
            </a:r>
            <a:endParaRPr lang="en-US" sz="2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537410" y="2851345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53920" y="5187834"/>
            <a:ext cx="4527778" cy="477054"/>
          </a:xfrm>
          <a:prstGeom prst="rect">
            <a:avLst/>
          </a:prstGeom>
          <a:solidFill>
            <a:srgbClr val="FEABAB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50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6B4581-7949-4FBC-B2CF-F4526B8C82F0}"/>
              </a:ext>
            </a:extLst>
          </p:cNvPr>
          <p:cNvSpPr/>
          <p:nvPr/>
        </p:nvSpPr>
        <p:spPr>
          <a:xfrm>
            <a:off x="0" y="6419215"/>
            <a:ext cx="1448972" cy="438785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2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2"/>
            <a:ext cx="8826054" cy="4131506"/>
            <a:chOff x="2275035" y="975593"/>
            <a:chExt cx="8826054" cy="4131506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3"/>
              <a:ext cx="8826054" cy="4131506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538F83-6C1F-45B0-A632-A4B220FE4F16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4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15405" y="-9845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574017" y="1866961"/>
            <a:ext cx="566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97937" y="312678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00438" y="447080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99516" y="317632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99516" y="4463829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15405" y="19952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265557" y="1690315"/>
            <a:ext cx="5988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37420" y="346474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938297" y="4728054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68866" y="3543347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536462" y="472267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6316" y="3066640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31765" y="4308563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9138" y="3310178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055" y="4279823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9281" y="0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131549" y="1651793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880442" y="341105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924535" y="4727808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538129" y="3432186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523613" y="4737000"/>
            <a:ext cx="273386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88329" y="3001987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04712" y="4353561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11151" y="3245525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002" y="4324821"/>
            <a:ext cx="899238" cy="1249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37BFF8-76F1-4135-888D-88E5243226F1}"/>
              </a:ext>
            </a:extLst>
          </p:cNvPr>
          <p:cNvGrpSpPr/>
          <p:nvPr/>
        </p:nvGrpSpPr>
        <p:grpSpPr>
          <a:xfrm>
            <a:off x="2230265" y="1680432"/>
            <a:ext cx="7499976" cy="2771727"/>
            <a:chOff x="2660879" y="2077732"/>
            <a:chExt cx="7499976" cy="27717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79" y="2077732"/>
              <a:ext cx="7499976" cy="2771727"/>
            </a:xfrm>
            <a:prstGeom prst="rect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3646180" y="3019202"/>
              <a:ext cx="542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C8B6AB-2D62-42C1-9026-4864A7D472D7}"/>
              </a:ext>
            </a:extLst>
          </p:cNvPr>
          <p:cNvSpPr/>
          <p:nvPr/>
        </p:nvSpPr>
        <p:spPr>
          <a:xfrm>
            <a:off x="0" y="6417170"/>
            <a:ext cx="1532517" cy="408492"/>
          </a:xfrm>
          <a:prstGeom prst="roundRect">
            <a:avLst/>
          </a:prstGeom>
          <a:solidFill>
            <a:srgbClr val="FFE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19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8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4F2A30-5348-487C-A97F-EE1D0FEB19EB}"/>
              </a:ext>
            </a:extLst>
          </p:cNvPr>
          <p:cNvSpPr txBox="1"/>
          <p:nvPr/>
        </p:nvSpPr>
        <p:spPr>
          <a:xfrm>
            <a:off x="3090934" y="613108"/>
            <a:ext cx="6325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CỦNG CỐ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C45996-36EF-4BF4-B347-0F76D94AA30A}"/>
              </a:ext>
            </a:extLst>
          </p:cNvPr>
          <p:cNvSpPr txBox="1"/>
          <p:nvPr/>
        </p:nvSpPr>
        <p:spPr>
          <a:xfrm>
            <a:off x="1309798" y="1747354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026A4-DD85-4B6F-8F2E-981096697E2B}"/>
              </a:ext>
            </a:extLst>
          </p:cNvPr>
          <p:cNvSpPr txBox="1"/>
          <p:nvPr/>
        </p:nvSpPr>
        <p:spPr>
          <a:xfrm>
            <a:off x="1309798" y="2376003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81276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073229" y="118255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417D-2C88-4943-AD8D-0208F213406C}"/>
              </a:ext>
            </a:extLst>
          </p:cNvPr>
          <p:cNvSpPr txBox="1"/>
          <p:nvPr/>
        </p:nvSpPr>
        <p:spPr>
          <a:xfrm>
            <a:off x="787392" y="1530035"/>
            <a:ext cx="1014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Thực hiện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phép cộng, trừ, nhân, chia đã học trong phạm vi 100 000.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Tính giá trị biểu thức có liên quan đến phép cộng, trừ, nhân, chia.</a:t>
            </a:r>
          </a:p>
          <a:p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Giải đ</a:t>
            </a:r>
            <a:r>
              <a:rPr lang="vi-VN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ợc bài toán thực tế liên quan đến các phép cộng, trừ, nhân, chia.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870E3-7284-4B16-989E-795B41AC100E}"/>
              </a:ext>
            </a:extLst>
          </p:cNvPr>
          <p:cNvSpPr/>
          <p:nvPr/>
        </p:nvSpPr>
        <p:spPr>
          <a:xfrm>
            <a:off x="0" y="6499274"/>
            <a:ext cx="1547446" cy="358726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709" y="388529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 animBg="1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6235225"/>
            <a:ext cx="70683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550</TotalTime>
  <Words>814</Words>
  <Application>Microsoft Office PowerPoint</Application>
  <PresentationFormat>Widescreen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等线</vt:lpstr>
      <vt:lpstr>#9Slide03 AmpleSoft</vt:lpstr>
      <vt:lpstr>#9Slide05 Angelline</vt:lpstr>
      <vt:lpstr>#9Slide05 SVNFlamingo Script</vt:lpstr>
      <vt:lpstr>#9Slide05 SVNVanilla Daisy Pro</vt:lpstr>
      <vt:lpstr>#9Slide06 SVNBonjour</vt:lpstr>
      <vt:lpstr>#9Slide07 IcielCadena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Times New Roman</vt:lpstr>
      <vt:lpstr>思源宋体 CN Light</vt:lpstr>
      <vt:lpstr>Office Theme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SingPC</cp:lastModifiedBy>
  <cp:revision>23</cp:revision>
  <dcterms:created xsi:type="dcterms:W3CDTF">2023-06-15T02:17:36Z</dcterms:created>
  <dcterms:modified xsi:type="dcterms:W3CDTF">2025-03-12T05:55:14Z</dcterms:modified>
  <cp:category>9Slide.vn</cp:category>
  <cp:version>MT50</cp:version>
</cp:coreProperties>
</file>