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261" r:id="rId2"/>
    <p:sldId id="2636" r:id="rId3"/>
    <p:sldId id="2635" r:id="rId4"/>
    <p:sldId id="2644" r:id="rId5"/>
    <p:sldId id="2645" r:id="rId6"/>
    <p:sldId id="2646" r:id="rId7"/>
    <p:sldId id="2643" r:id="rId8"/>
    <p:sldId id="270" r:id="rId9"/>
    <p:sldId id="275" r:id="rId10"/>
    <p:sldId id="276" r:id="rId11"/>
    <p:sldId id="277" r:id="rId12"/>
    <p:sldId id="2638" r:id="rId13"/>
    <p:sldId id="2641" r:id="rId14"/>
    <p:sldId id="2647" r:id="rId15"/>
    <p:sldId id="2649" r:id="rId16"/>
    <p:sldId id="2648" r:id="rId17"/>
    <p:sldId id="2650" r:id="rId18"/>
    <p:sldId id="2633" r:id="rId19"/>
    <p:sldId id="2642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EEAA-6AD5-4A30-89A3-18E20FC5CD5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AF91C-15D8-4195-9FE6-2DFBEA87B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84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7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131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47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37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34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8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650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283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739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46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1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08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8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16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844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455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9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29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7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5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9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179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63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60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342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9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5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75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3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3BCD9B2-65F6-6486-2CEB-52F2A397C76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2580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27" r:id="rId22"/>
    <p:sldLayoutId id="2147483686" r:id="rId23"/>
    <p:sldLayoutId id="2147483722" r:id="rId24"/>
    <p:sldLayoutId id="2147483723" r:id="rId25"/>
    <p:sldLayoutId id="2147483724" r:id="rId26"/>
    <p:sldLayoutId id="2147483725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934958" y="1371600"/>
            <a:ext cx="7879644" cy="3376145"/>
            <a:chOff x="2156178" y="1371600"/>
            <a:chExt cx="7879644" cy="33761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3006695" y="436602"/>
            <a:ext cx="57456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….</a:t>
            </a:r>
          </a:p>
        </p:txBody>
      </p:sp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87BBF3-312E-5CEB-DEF7-E0C65F0B4F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254" y="1158955"/>
            <a:ext cx="2349271" cy="1355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6274F5-77D6-1130-F1CA-82DC559D3D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4830" y="2226463"/>
            <a:ext cx="6340390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5" name="Picture 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5F00FEA-4088-415C-8B78-3802490C5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00" y="1706416"/>
            <a:ext cx="4752975" cy="4752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282FC0-5B27-5B9C-BF5F-4A98F8A03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837" y="1192367"/>
            <a:ext cx="5486876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6172199" cy="1248103"/>
            <a:chOff x="457200" y="275897"/>
            <a:chExt cx="6172199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5257799" cy="1014237"/>
              <a:chOff x="1371600" y="484363"/>
              <a:chExt cx="5257799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525779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11790" y="646914"/>
                <a:ext cx="406483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Đặt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rồi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D2BEF17-EDD3-4B16-9FFB-E910CB083847}"/>
              </a:ext>
            </a:extLst>
          </p:cNvPr>
          <p:cNvGrpSpPr/>
          <p:nvPr/>
        </p:nvGrpSpPr>
        <p:grpSpPr>
          <a:xfrm>
            <a:off x="8058609" y="388466"/>
            <a:ext cx="3435786" cy="1563461"/>
            <a:chOff x="3722255" y="1490091"/>
            <a:chExt cx="5046771" cy="2074467"/>
          </a:xfrm>
        </p:grpSpPr>
        <p:grpSp>
          <p:nvGrpSpPr>
            <p:cNvPr id="80" name="Graphic 7">
              <a:extLst>
                <a:ext uri="{FF2B5EF4-FFF2-40B4-BE49-F238E27FC236}">
                  <a16:creationId xmlns:a16="http://schemas.microsoft.com/office/drawing/2014/main" id="{357D24AD-5B95-4E46-B089-BBFF9A84D32F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3206DDD1-DD35-4960-9F46-06AA0ADA9B49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3" name="Graphic 7">
                <a:extLst>
                  <a:ext uri="{FF2B5EF4-FFF2-40B4-BE49-F238E27FC236}">
                    <a16:creationId xmlns:a16="http://schemas.microsoft.com/office/drawing/2014/main" id="{C709A741-BDC4-4610-A986-0CB9D987C897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84" name="Graphic 7">
                  <a:extLst>
                    <a:ext uri="{FF2B5EF4-FFF2-40B4-BE49-F238E27FC236}">
                      <a16:creationId xmlns:a16="http://schemas.microsoft.com/office/drawing/2014/main" id="{81D5A977-636C-4C12-8425-B6BA3C3AA679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158B0754-FAB6-46F0-9B59-FBD2BDB8A95C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4E22E3E6-D157-4246-837D-EEE17409B57E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5" name="Graphic 7">
                  <a:extLst>
                    <a:ext uri="{FF2B5EF4-FFF2-40B4-BE49-F238E27FC236}">
                      <a16:creationId xmlns:a16="http://schemas.microsoft.com/office/drawing/2014/main" id="{71CBB625-3EC1-4F11-BC2A-65862FE60576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9159E85C-29A0-4223-9248-94E54E5118D3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909EA380-1FC3-4C6F-A85F-5A27BBC840A5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6" name="Graphic 7">
                  <a:extLst>
                    <a:ext uri="{FF2B5EF4-FFF2-40B4-BE49-F238E27FC236}">
                      <a16:creationId xmlns:a16="http://schemas.microsoft.com/office/drawing/2014/main" id="{E25B105A-45ED-401F-B6B3-B9D285A14540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7D02DAAA-069C-4119-AC1F-8DEBE19E27AE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6A736B7F-55A9-4A2D-9A94-F59B579751BB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486EC218-667F-4D2D-A734-3932AFCAAEC8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6D4197FA-C1E1-4749-8123-A7CD2C7AF396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C86C2E9-7865-49FC-9C26-AABBC5FED996}"/>
                </a:ext>
              </a:extLst>
            </p:cNvPr>
            <p:cNvSpPr txBox="1"/>
            <p:nvPr/>
          </p:nvSpPr>
          <p:spPr>
            <a:xfrm>
              <a:off x="4770214" y="1617920"/>
              <a:ext cx="3399516" cy="1796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A76C4EC-3B23-4E98-744B-37512F75D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12" y="3114675"/>
            <a:ext cx="1038839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87 x 23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734049" y="13502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56911" y="2131554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5133014" y="234998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5135839" y="235600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5344541" y="2973787"/>
            <a:ext cx="211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261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799284" y="3697903"/>
            <a:ext cx="2382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07232" y="459485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4084-B629-A22E-3223-1D7F0E7D6C46}"/>
              </a:ext>
            </a:extLst>
          </p:cNvPr>
          <p:cNvSpPr txBox="1"/>
          <p:nvPr/>
        </p:nvSpPr>
        <p:spPr>
          <a:xfrm>
            <a:off x="4846909" y="453800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134 x 32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219699" y="14264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37860" y="2188704"/>
            <a:ext cx="2288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885364" y="2569057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888189" y="2575079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5244466" y="2992837"/>
            <a:ext cx="2051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268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735829" y="3695998"/>
            <a:ext cx="2207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402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33900" y="4594858"/>
            <a:ext cx="2404110" cy="723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4C136-07B4-7D5E-48D6-84A36B6E7F28}"/>
              </a:ext>
            </a:extLst>
          </p:cNvPr>
          <p:cNvSpPr txBox="1"/>
          <p:nvPr/>
        </p:nvSpPr>
        <p:spPr>
          <a:xfrm>
            <a:off x="4686889" y="4505623"/>
            <a:ext cx="3628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4288</a:t>
            </a:r>
          </a:p>
        </p:txBody>
      </p:sp>
    </p:spTree>
    <p:extLst>
      <p:ext uri="{BB962C8B-B14F-4D97-AF65-F5344CB8AC3E}">
        <p14:creationId xmlns:p14="http://schemas.microsoft.com/office/powerpoint/2010/main" val="249586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2021 x 36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219699" y="14264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261735" y="2179179"/>
            <a:ext cx="2288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675815" y="2588107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1" y="3097529"/>
            <a:ext cx="2933700" cy="552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678640" y="2594129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4625341" y="2973787"/>
            <a:ext cx="34423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12126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735829" y="3676948"/>
            <a:ext cx="2817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6063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33900" y="4594858"/>
            <a:ext cx="2762250" cy="5334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4C136-07B4-7D5E-48D6-84A36B6E7F28}"/>
              </a:ext>
            </a:extLst>
          </p:cNvPr>
          <p:cNvSpPr txBox="1"/>
          <p:nvPr/>
        </p:nvSpPr>
        <p:spPr>
          <a:xfrm>
            <a:off x="4686889" y="4505623"/>
            <a:ext cx="3628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72756</a:t>
            </a:r>
          </a:p>
        </p:txBody>
      </p:sp>
    </p:spTree>
    <p:extLst>
      <p:ext uri="{BB962C8B-B14F-4D97-AF65-F5344CB8AC3E}">
        <p14:creationId xmlns:p14="http://schemas.microsoft.com/office/powerpoint/2010/main" val="387664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11277600" cy="1248103"/>
            <a:chOff x="457200" y="275897"/>
            <a:chExt cx="11277600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10363200" cy="1014237"/>
              <a:chOff x="1371600" y="484363"/>
              <a:chExt cx="10363200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1036320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11789" y="646914"/>
                <a:ext cx="914673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Chọn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kết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quả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thích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hợp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mỗi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phép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3FE459E-84A9-00D8-B2C8-53EE8F4B5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2" y="1905000"/>
            <a:ext cx="8996363" cy="27116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059A5A-8AEC-B830-DB2E-C47498E601F0}"/>
              </a:ext>
            </a:extLst>
          </p:cNvPr>
          <p:cNvGrpSpPr/>
          <p:nvPr/>
        </p:nvGrpSpPr>
        <p:grpSpPr>
          <a:xfrm>
            <a:off x="4077159" y="5008091"/>
            <a:ext cx="5400216" cy="1563461"/>
            <a:chOff x="3722255" y="1490091"/>
            <a:chExt cx="5046771" cy="2074467"/>
          </a:xfrm>
        </p:grpSpPr>
        <p:grpSp>
          <p:nvGrpSpPr>
            <p:cNvPr id="3" name="Graphic 7">
              <a:extLst>
                <a:ext uri="{FF2B5EF4-FFF2-40B4-BE49-F238E27FC236}">
                  <a16:creationId xmlns:a16="http://schemas.microsoft.com/office/drawing/2014/main" id="{334CA5C9-9016-5A73-C3BE-F95750AB56F0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A1A6C225-1053-FFC8-B798-A123F99BA91D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" name="Graphic 7">
                <a:extLst>
                  <a:ext uri="{FF2B5EF4-FFF2-40B4-BE49-F238E27FC236}">
                    <a16:creationId xmlns:a16="http://schemas.microsoft.com/office/drawing/2014/main" id="{467E377B-34B7-6B6A-ECCC-0C0B79A56EE9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10" name="Graphic 7">
                  <a:extLst>
                    <a:ext uri="{FF2B5EF4-FFF2-40B4-BE49-F238E27FC236}">
                      <a16:creationId xmlns:a16="http://schemas.microsoft.com/office/drawing/2014/main" id="{2ED5F1A7-9B07-3027-40CC-304D4E50D817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55FED4AA-1C11-C62C-6265-8BF7B4BF462A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B25808BF-08BA-8614-5309-80015C97ABB4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" name="Graphic 7">
                  <a:extLst>
                    <a:ext uri="{FF2B5EF4-FFF2-40B4-BE49-F238E27FC236}">
                      <a16:creationId xmlns:a16="http://schemas.microsoft.com/office/drawing/2014/main" id="{568EBD33-3F06-CFF7-A7C9-B7CB7BB43981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CC6F95EB-19F2-683A-0E2A-F9543B4BF08A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1678AF98-C92D-11F7-1955-9BF736602857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" name="Graphic 7">
                  <a:extLst>
                    <a:ext uri="{FF2B5EF4-FFF2-40B4-BE49-F238E27FC236}">
                      <a16:creationId xmlns:a16="http://schemas.microsoft.com/office/drawing/2014/main" id="{88F64846-3A86-2D87-BEA3-40C31F54E17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FB91C79B-50E4-044C-BA3F-FDD4466E2A55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03C5ADE5-B7ED-0EC2-7F57-6800711521A6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8F115ACF-ACE5-ADBE-16F1-36F56182F169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9EEE74B0-A568-5BA4-845B-CB39BF2763E7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7A7FC0-2F59-A21A-63FC-C7444066D9BB}"/>
                </a:ext>
              </a:extLst>
            </p:cNvPr>
            <p:cNvSpPr txBox="1"/>
            <p:nvPr/>
          </p:nvSpPr>
          <p:spPr>
            <a:xfrm>
              <a:off x="5198849" y="1617920"/>
              <a:ext cx="2542252" cy="1796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Thảo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luận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đôi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83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FE459E-84A9-00D8-B2C8-53EE8F4B5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1905000"/>
            <a:ext cx="8996363" cy="27116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1C7F32-CAF4-CAE2-DB98-AB806BD285F5}"/>
              </a:ext>
            </a:extLst>
          </p:cNvPr>
          <p:cNvCxnSpPr/>
          <p:nvPr/>
        </p:nvCxnSpPr>
        <p:spPr>
          <a:xfrm>
            <a:off x="3248025" y="3609975"/>
            <a:ext cx="6334125" cy="2190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A1181F-2006-2C85-8739-58FBFAECA11F}"/>
              </a:ext>
            </a:extLst>
          </p:cNvPr>
          <p:cNvCxnSpPr>
            <a:cxnSpLocks/>
          </p:cNvCxnSpPr>
          <p:nvPr/>
        </p:nvCxnSpPr>
        <p:spPr>
          <a:xfrm flipH="1">
            <a:off x="3190875" y="3581400"/>
            <a:ext cx="3048000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96BD38-10C0-51BD-0726-457FB555ECDE}"/>
              </a:ext>
            </a:extLst>
          </p:cNvPr>
          <p:cNvCxnSpPr>
            <a:cxnSpLocks/>
          </p:cNvCxnSpPr>
          <p:nvPr/>
        </p:nvCxnSpPr>
        <p:spPr>
          <a:xfrm flipH="1">
            <a:off x="6496050" y="3590925"/>
            <a:ext cx="3095625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67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95300" y="142547"/>
            <a:ext cx="11229975" cy="1324303"/>
            <a:chOff x="504825" y="399722"/>
            <a:chExt cx="11229975" cy="13243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10363200" cy="1239662"/>
              <a:chOff x="1371600" y="484363"/>
              <a:chExt cx="10363200" cy="123966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10363200" cy="12396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11789" y="646914"/>
                <a:ext cx="9146735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Cửa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hàng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18 bao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ngô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mỗi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bao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cân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nặng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35 kg.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Hỏi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cửa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hàng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tất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cả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bao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nhiêu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ki-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lô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-gam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ngô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504825" y="399722"/>
              <a:ext cx="1447800" cy="1248103"/>
              <a:chOff x="504825" y="399722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504825" y="399722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81771" y="78018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pic>
        <p:nvPicPr>
          <p:cNvPr id="8" name="Picture 7" descr="A sack of corn grains&#10;&#10;Description automatically generated">
            <a:extLst>
              <a:ext uri="{FF2B5EF4-FFF2-40B4-BE49-F238E27FC236}">
                <a16:creationId xmlns:a16="http://schemas.microsoft.com/office/drawing/2014/main" id="{B90FC160-FF27-50B0-E286-1726E944B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4" y="1851362"/>
            <a:ext cx="3062287" cy="3168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19E09F-3B6F-89BD-3DA7-8694BC13599B}"/>
              </a:ext>
            </a:extLst>
          </p:cNvPr>
          <p:cNvSpPr txBox="1"/>
          <p:nvPr/>
        </p:nvSpPr>
        <p:spPr>
          <a:xfrm>
            <a:off x="581025" y="2019300"/>
            <a:ext cx="3609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latinLnBrk="0"/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bao: 35 kg</a:t>
            </a:r>
          </a:p>
          <a:p>
            <a:pPr algn="just" latinLnBrk="0"/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 bao: ? kg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E26FBA-239D-60EB-DB79-51680DB1F31F}"/>
              </a:ext>
            </a:extLst>
          </p:cNvPr>
          <p:cNvSpPr txBox="1"/>
          <p:nvPr/>
        </p:nvSpPr>
        <p:spPr>
          <a:xfrm>
            <a:off x="3714750" y="3429000"/>
            <a:ext cx="5676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kg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x 18 = 630 (kg)</a:t>
            </a:r>
          </a:p>
          <a:p>
            <a:pPr algn="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630 kg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</a:t>
            </a:r>
            <a:endParaRPr lang="en-US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7A7BBF1-F626-49D1-9DA8-0858116AE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09" y="293344"/>
            <a:ext cx="1390224" cy="2262059"/>
          </a:xfrm>
          <a:prstGeom prst="rect">
            <a:avLst/>
          </a:prstGeom>
        </p:spPr>
      </p:pic>
      <p:pic>
        <p:nvPicPr>
          <p:cNvPr id="29" name="图片 2">
            <a:extLst>
              <a:ext uri="{FF2B5EF4-FFF2-40B4-BE49-F238E27FC236}">
                <a16:creationId xmlns:a16="http://schemas.microsoft.com/office/drawing/2014/main" id="{D3E2EC24-CF8F-43EB-894B-F35D6F962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6" y="566896"/>
            <a:ext cx="4509873" cy="5838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6975ED-BE48-CE42-4AE5-20689CD89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908" y="1989480"/>
            <a:ext cx="775478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C9CE31-6C8C-E685-F368-16140D0531F3}"/>
              </a:ext>
            </a:extLst>
          </p:cNvPr>
          <p:cNvSpPr txBox="1"/>
          <p:nvPr/>
        </p:nvSpPr>
        <p:spPr>
          <a:xfrm>
            <a:off x="1523998" y="1041427"/>
            <a:ext cx="96088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Quán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Pizza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ngày có thể giao đến 150 suất bánh pizza. Hỏi trong một tháng đơn vị đó có thể giao được nhiều nhất bao nhiêu suất bánh pizza?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493A8-A59E-6EFA-DACC-41FD28905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C646DD-3278-19EE-F482-0007FC5820BF}"/>
              </a:ext>
            </a:extLst>
          </p:cNvPr>
          <p:cNvSpPr/>
          <p:nvPr/>
        </p:nvSpPr>
        <p:spPr>
          <a:xfrm>
            <a:off x="1774373" y="2583180"/>
            <a:ext cx="9144000" cy="4114800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1E6AD-8D9B-B541-918F-1136C1A91042}"/>
              </a:ext>
            </a:extLst>
          </p:cNvPr>
          <p:cNvSpPr txBox="1"/>
          <p:nvPr/>
        </p:nvSpPr>
        <p:spPr>
          <a:xfrm>
            <a:off x="4803785" y="261271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408AE-191C-8F7B-244A-7F40017E062F}"/>
              </a:ext>
            </a:extLst>
          </p:cNvPr>
          <p:cNvSpPr txBox="1"/>
          <p:nvPr/>
        </p:nvSpPr>
        <p:spPr>
          <a:xfrm>
            <a:off x="1935550" y="3927482"/>
            <a:ext cx="89906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 pizza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B8B179-8C22-BDC0-F756-8E1833E0E695}"/>
              </a:ext>
            </a:extLst>
          </p:cNvPr>
          <p:cNvSpPr txBox="1"/>
          <p:nvPr/>
        </p:nvSpPr>
        <p:spPr>
          <a:xfrm>
            <a:off x="3009900" y="495192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150  x 31 = 4 650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bánh)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0C9D5D-3999-697A-9D3D-11D9820E81CE}"/>
              </a:ext>
            </a:extLst>
          </p:cNvPr>
          <p:cNvSpPr txBox="1"/>
          <p:nvPr/>
        </p:nvSpPr>
        <p:spPr>
          <a:xfrm>
            <a:off x="3737510" y="5675573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4 650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bánh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15F81-9F1A-81A2-DECB-B714B8B091BD}"/>
              </a:ext>
            </a:extLst>
          </p:cNvPr>
          <p:cNvSpPr txBox="1"/>
          <p:nvPr/>
        </p:nvSpPr>
        <p:spPr>
          <a:xfrm>
            <a:off x="1912690" y="339027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 giao được nhiều nhất là tháng có 31 ngày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15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7FC510-3A6E-40A0-0A26-BFA058CC5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564" y="238274"/>
            <a:ext cx="5663675" cy="11827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4D8B1D-738E-8B71-6CB0-03FE5B51D805}"/>
              </a:ext>
            </a:extLst>
          </p:cNvPr>
          <p:cNvSpPr txBox="1"/>
          <p:nvPr/>
        </p:nvSpPr>
        <p:spPr>
          <a:xfrm>
            <a:off x="863029" y="1859622"/>
            <a:ext cx="10037852" cy="335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thực hiện cách nhân với số có 2 chữ số. Vận dụng vào giải các bài tập và bài toán thực tế liên quan đến nhân với số có 2 chữ số.</a:t>
            </a:r>
          </a:p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biết được các tích riêng trong phép nhân với số có 2 chữ số.</a:t>
            </a:r>
          </a:p>
        </p:txBody>
      </p:sp>
    </p:spTree>
    <p:extLst>
      <p:ext uri="{BB962C8B-B14F-4D97-AF65-F5344CB8AC3E}">
        <p14:creationId xmlns:p14="http://schemas.microsoft.com/office/powerpoint/2010/main" val="21277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34" y="1387956"/>
            <a:ext cx="7879644" cy="3649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683046" y="286054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6019">
            <a:off x="4615232" y="-92442"/>
            <a:ext cx="1245866" cy="1222359"/>
          </a:xfrm>
          <a:prstGeom prst="rect">
            <a:avLst/>
          </a:prstGeom>
        </p:spPr>
      </p:pic>
      <p:pic>
        <p:nvPicPr>
          <p:cNvPr id="17" name="Picture 16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FAA763D3-1F86-440E-ACE3-AF9CE057D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698" flipH="1">
            <a:off x="72716" y="1581551"/>
            <a:ext cx="4509356" cy="4752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A2D433-D407-94EB-D6CA-55CB68EB7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269" y="1972700"/>
            <a:ext cx="7267062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36B68EF-6B7D-4FF1-B4CE-8CF19A25C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08" y="1595340"/>
            <a:ext cx="4530166" cy="5277463"/>
          </a:xfrm>
          <a:prstGeom prst="rect">
            <a:avLst/>
          </a:prstGeom>
        </p:spPr>
      </p:pic>
      <p:sp>
        <p:nvSpPr>
          <p:cNvPr id="2" name="Google Shape;662;p30">
            <a:extLst>
              <a:ext uri="{FF2B5EF4-FFF2-40B4-BE49-F238E27FC236}">
                <a16:creationId xmlns:a16="http://schemas.microsoft.com/office/drawing/2014/main" id="{618FC426-64A2-646E-6455-48B4AE44B218}"/>
              </a:ext>
            </a:extLst>
          </p:cNvPr>
          <p:cNvSpPr txBox="1">
            <a:spLocks/>
          </p:cNvSpPr>
          <p:nvPr/>
        </p:nvSpPr>
        <p:spPr>
          <a:xfrm>
            <a:off x="544530" y="2248429"/>
            <a:ext cx="7123857" cy="24129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solidFill>
                    <a:srgbClr val="4472C4">
                      <a:lumMod val="1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Gretoon" panose="02040603050506020204" pitchFamily="18" charset="0"/>
                <a:ea typeface="+mj-ea"/>
                <a:cs typeface="+mj-cs"/>
              </a:rPr>
              <a:t>Khám</a:t>
            </a: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4472C4">
                      <a:lumMod val="1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Gretoon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11500" b="0" i="0" u="none" strike="noStrike" kern="1200" cap="none" spc="0" normalizeH="0" baseline="0" noProof="0" dirty="0" err="1">
                <a:ln>
                  <a:solidFill>
                    <a:srgbClr val="4472C4">
                      <a:lumMod val="1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Gretoon" panose="02040603050506020204" pitchFamily="18" charset="0"/>
                <a:ea typeface="+mj-ea"/>
                <a:cs typeface="+mj-cs"/>
              </a:rPr>
              <a:t>phá</a:t>
            </a:r>
            <a:endParaRPr kumimoji="0" lang="en-US" sz="11500" b="0" i="0" u="none" strike="noStrike" kern="1200" cap="none" spc="0" normalizeH="0" baseline="0" noProof="0" dirty="0">
              <a:ln>
                <a:solidFill>
                  <a:srgbClr val="4472C4">
                    <a:lumMod val="1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SVN-Gretoon" panose="02040603050506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68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B7E5FF-66EB-4FFE-FC19-B1F4DD9C7481}"/>
              </a:ext>
            </a:extLst>
          </p:cNvPr>
          <p:cNvSpPr/>
          <p:nvPr/>
        </p:nvSpPr>
        <p:spPr>
          <a:xfrm>
            <a:off x="295275" y="400050"/>
            <a:ext cx="11163300" cy="605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A2DEC-86C8-9E63-83AD-7C1AE5131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1752600"/>
            <a:ext cx="6355786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B5EB28-7B85-E2A0-407E-76A23F899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1" y="460836"/>
            <a:ext cx="2151418" cy="1075709"/>
          </a:xfrm>
          <a:prstGeom prst="rect">
            <a:avLst/>
          </a:prstGeom>
        </p:spPr>
      </p:pic>
      <p:pic>
        <p:nvPicPr>
          <p:cNvPr id="6" name="Picture 5" descr="A cartoon of a child with her hand on her chin&#10;&#10;Description automatically generated">
            <a:extLst>
              <a:ext uri="{FF2B5EF4-FFF2-40B4-BE49-F238E27FC236}">
                <a16:creationId xmlns:a16="http://schemas.microsoft.com/office/drawing/2014/main" id="{9B413E9F-F5B5-A0EC-9FA8-804C63A34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25" y="714375"/>
            <a:ext cx="4163387" cy="374808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B6F87-725F-93B7-D0AF-0C4BB4670327}"/>
              </a:ext>
            </a:extLst>
          </p:cNvPr>
          <p:cNvSpPr/>
          <p:nvPr/>
        </p:nvSpPr>
        <p:spPr>
          <a:xfrm>
            <a:off x="4467225" y="4705350"/>
            <a:ext cx="3095625" cy="676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34 x 12 = ?</a:t>
            </a:r>
          </a:p>
        </p:txBody>
      </p:sp>
    </p:spTree>
    <p:extLst>
      <p:ext uri="{BB962C8B-B14F-4D97-AF65-F5344CB8AC3E}">
        <p14:creationId xmlns:p14="http://schemas.microsoft.com/office/powerpoint/2010/main" val="2992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B7E5FF-66EB-4FFE-FC19-B1F4DD9C7481}"/>
              </a:ext>
            </a:extLst>
          </p:cNvPr>
          <p:cNvSpPr/>
          <p:nvPr/>
        </p:nvSpPr>
        <p:spPr>
          <a:xfrm>
            <a:off x="295275" y="400050"/>
            <a:ext cx="11163300" cy="605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5EB28-7B85-E2A0-407E-76A23F899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1" y="460836"/>
            <a:ext cx="2151418" cy="107570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B6F87-725F-93B7-D0AF-0C4BB4670327}"/>
              </a:ext>
            </a:extLst>
          </p:cNvPr>
          <p:cNvSpPr/>
          <p:nvPr/>
        </p:nvSpPr>
        <p:spPr>
          <a:xfrm>
            <a:off x="4238625" y="600075"/>
            <a:ext cx="3095625" cy="676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 x 12 =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56EE9D-0842-D38A-44D0-08591EC2E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2547937"/>
            <a:ext cx="1381125" cy="277177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3D99D66-E0F1-C90E-E0F4-DEA174133616}"/>
              </a:ext>
            </a:extLst>
          </p:cNvPr>
          <p:cNvSpPr/>
          <p:nvPr/>
        </p:nvSpPr>
        <p:spPr>
          <a:xfrm>
            <a:off x="1933574" y="1676400"/>
            <a:ext cx="3114675" cy="828675"/>
          </a:xfrm>
          <a:prstGeom prst="wedgeRoundRectCallout">
            <a:avLst>
              <a:gd name="adj1" fmla="val -54042"/>
              <a:gd name="adj2" fmla="val 7169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94460E-85A2-A397-B9A6-ACCCB4BA73DF}"/>
              </a:ext>
            </a:extLst>
          </p:cNvPr>
          <p:cNvSpPr/>
          <p:nvPr/>
        </p:nvSpPr>
        <p:spPr>
          <a:xfrm>
            <a:off x="3438525" y="2971800"/>
            <a:ext cx="7296150" cy="2371725"/>
          </a:xfrm>
          <a:prstGeom prst="roundRect">
            <a:avLst/>
          </a:prstGeom>
          <a:solidFill>
            <a:srgbClr val="FDB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F0D43-EE55-6DBF-8710-170E5BE91A0A}"/>
              </a:ext>
            </a:extLst>
          </p:cNvPr>
          <p:cNvSpPr txBox="1"/>
          <p:nvPr/>
        </p:nvSpPr>
        <p:spPr>
          <a:xfrm>
            <a:off x="3971925" y="3028950"/>
            <a:ext cx="6419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4 x 12 = 34 x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+2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34 x 10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34 x 2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340 + 68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408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B7E5FF-66EB-4FFE-FC19-B1F4DD9C7481}"/>
              </a:ext>
            </a:extLst>
          </p:cNvPr>
          <p:cNvSpPr/>
          <p:nvPr/>
        </p:nvSpPr>
        <p:spPr>
          <a:xfrm>
            <a:off x="295275" y="400049"/>
            <a:ext cx="11163300" cy="6162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5EB28-7B85-E2A0-407E-76A23F899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1" y="460836"/>
            <a:ext cx="2151418" cy="107570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94460E-85A2-A397-B9A6-ACCCB4BA73DF}"/>
              </a:ext>
            </a:extLst>
          </p:cNvPr>
          <p:cNvSpPr/>
          <p:nvPr/>
        </p:nvSpPr>
        <p:spPr>
          <a:xfrm>
            <a:off x="3657600" y="714375"/>
            <a:ext cx="7639050" cy="3590925"/>
          </a:xfrm>
          <a:prstGeom prst="roundRect">
            <a:avLst/>
          </a:prstGeom>
          <a:solidFill>
            <a:srgbClr val="FDB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29501-339A-C940-966E-E8605C80D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2428875"/>
            <a:ext cx="2695575" cy="2419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4552FE-8C32-E8EF-6BFB-024A9DD134DE}"/>
              </a:ext>
            </a:extLst>
          </p:cNvPr>
          <p:cNvSpPr txBox="1"/>
          <p:nvPr/>
        </p:nvSpPr>
        <p:spPr>
          <a:xfrm>
            <a:off x="4152900" y="876300"/>
            <a:ext cx="184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598E89-5F6E-2316-93BF-C1C21920A335}"/>
              </a:ext>
            </a:extLst>
          </p:cNvPr>
          <p:cNvSpPr txBox="1"/>
          <p:nvPr/>
        </p:nvSpPr>
        <p:spPr>
          <a:xfrm>
            <a:off x="3848100" y="1152525"/>
            <a:ext cx="18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A42DCC-2BD1-B20B-4D53-AAC54341C582}"/>
              </a:ext>
            </a:extLst>
          </p:cNvPr>
          <p:cNvCxnSpPr/>
          <p:nvPr/>
        </p:nvCxnSpPr>
        <p:spPr>
          <a:xfrm>
            <a:off x="4105275" y="2162175"/>
            <a:ext cx="781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376A113-42FE-32E1-0071-F71B30D6089C}"/>
              </a:ext>
            </a:extLst>
          </p:cNvPr>
          <p:cNvSpPr txBox="1"/>
          <p:nvPr/>
        </p:nvSpPr>
        <p:spPr>
          <a:xfrm>
            <a:off x="5219699" y="9525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8,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8;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6 .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C48030-A482-8479-FA22-2F0FA801EF9A}"/>
              </a:ext>
            </a:extLst>
          </p:cNvPr>
          <p:cNvSpPr txBox="1"/>
          <p:nvPr/>
        </p:nvSpPr>
        <p:spPr>
          <a:xfrm>
            <a:off x="4191000" y="2066925"/>
            <a:ext cx="18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860C6-5ADC-1323-6497-71F954F7BEC2}"/>
              </a:ext>
            </a:extLst>
          </p:cNvPr>
          <p:cNvSpPr txBox="1"/>
          <p:nvPr/>
        </p:nvSpPr>
        <p:spPr>
          <a:xfrm>
            <a:off x="5219699" y="2028825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 nhân 4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bằng 4 viết 4 (dưới 6)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 nhân  3 bằng 3 viết 3.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58C62B-2EE6-3F72-5A11-7765894DD36C}"/>
              </a:ext>
            </a:extLst>
          </p:cNvPr>
          <p:cNvSpPr txBox="1"/>
          <p:nvPr/>
        </p:nvSpPr>
        <p:spPr>
          <a:xfrm>
            <a:off x="3924300" y="2600325"/>
            <a:ext cx="18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62F941-C987-1B80-DA13-D5FEA8A64873}"/>
              </a:ext>
            </a:extLst>
          </p:cNvPr>
          <p:cNvSpPr txBox="1"/>
          <p:nvPr/>
        </p:nvSpPr>
        <p:spPr>
          <a:xfrm>
            <a:off x="5219699" y="3152775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Hạ 8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6 cộng 4 bằng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10, viết 0, nhớ 1; 3 thêm 1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bằng 4 viết 4.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7AB534-3FEE-42A0-BBC7-17C84C151A72}"/>
              </a:ext>
            </a:extLst>
          </p:cNvPr>
          <p:cNvCxnSpPr>
            <a:cxnSpLocks/>
          </p:cNvCxnSpPr>
          <p:nvPr/>
        </p:nvCxnSpPr>
        <p:spPr>
          <a:xfrm>
            <a:off x="3962400" y="3190875"/>
            <a:ext cx="9048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4A3797A-1F88-9D56-750B-D2871496822C}"/>
              </a:ext>
            </a:extLst>
          </p:cNvPr>
          <p:cNvSpPr txBox="1"/>
          <p:nvPr/>
        </p:nvSpPr>
        <p:spPr>
          <a:xfrm>
            <a:off x="3952875" y="3114675"/>
            <a:ext cx="18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408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9FE3B0-87CF-35D1-B054-39CD9F0A2201}"/>
              </a:ext>
            </a:extLst>
          </p:cNvPr>
          <p:cNvSpPr txBox="1"/>
          <p:nvPr/>
        </p:nvSpPr>
        <p:spPr>
          <a:xfrm>
            <a:off x="1495425" y="4819650"/>
            <a:ext cx="10039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Lưu ý: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72B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- 68 </a:t>
            </a: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 tích riêng thứ nhất (68 đơn vị).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D2232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- 34 </a:t>
            </a: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 tích riêng thứ hai (34 chục hay 340 đơn vị).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Viết tích riêng thứ hai lùi sang trái một cột (so với tích riêng thứ nhất).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4" grpId="0"/>
      <p:bldP spid="17" grpId="0"/>
      <p:bldP spid="18" grpId="0"/>
      <p:bldP spid="19" grpId="0"/>
      <p:bldP spid="20" grpId="0"/>
      <p:bldP spid="21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421240" y="410967"/>
            <a:ext cx="11394042" cy="6435396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565079" y="647272"/>
            <a:ext cx="11013896" cy="6020656"/>
          </a:xfrm>
          <a:prstGeom prst="round2SameRect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BFED3-1CE7-944A-BE54-25129AD67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66" y="944929"/>
            <a:ext cx="103182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lvl="0" algn="ctr">
              <a:defRPr/>
            </a:pPr>
            <a:r>
              <a:rPr lang="en-US" alt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ác bước tính nhân với số có hai chữ số: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86255-B91B-16B3-5A00-76CD7C87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996" y="1865377"/>
            <a:ext cx="67475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dọc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9D363-30FF-77AC-9AA4-767B42C2F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061" y="2642660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3BA918-F0A2-C4F3-E9AE-D93A6F1C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25" y="3391211"/>
            <a:ext cx="106342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lvl="0" algn="just">
              <a:defRPr/>
            </a:pPr>
            <a:r>
              <a:rPr lang="vi-VN" altLang="en-US" sz="32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 ý:</a:t>
            </a:r>
            <a:endParaRPr lang="en-US" altLang="en-US" sz="3200" b="1" dirty="0">
              <a:solidFill>
                <a:srgbClr val="8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 riêng thứ nhất (là thừa số thứ nhất nhân với chữ số hàng đơn vị).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 riêng thứ hai (Thừa số thứ nhất nhân với chữ số hàng chục).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tích riêng thứ hai lùi sang trái một cột – một chữ số</a:t>
            </a:r>
            <a:r>
              <a:rPr lang="en-US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(so với tích riêng thứ nhất).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47C9930-4E95-1EBD-5107-CA18A3B9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411" y="1561672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41C24-9779-210D-A549-DB346D41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161" y="5547785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2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7">
            <a:extLst>
              <a:ext uri="{FF2B5EF4-FFF2-40B4-BE49-F238E27FC236}">
                <a16:creationId xmlns:a16="http://schemas.microsoft.com/office/drawing/2014/main" id="{730CB9F4-39CD-4D4A-A356-2E04C54C99E1}"/>
              </a:ext>
            </a:extLst>
          </p:cNvPr>
          <p:cNvGrpSpPr/>
          <p:nvPr/>
        </p:nvGrpSpPr>
        <p:grpSpPr>
          <a:xfrm>
            <a:off x="3784596" y="645021"/>
            <a:ext cx="5164760" cy="2175994"/>
            <a:chOff x="609584" y="2133703"/>
            <a:chExt cx="7161963" cy="360893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6C251CC-DC72-4841-B0EB-B8C3D864A187}"/>
                </a:ext>
              </a:extLst>
            </p:cNvPr>
            <p:cNvSpPr/>
            <p:nvPr/>
          </p:nvSpPr>
          <p:spPr>
            <a:xfrm>
              <a:off x="1098019" y="2344049"/>
              <a:ext cx="6404664" cy="3087469"/>
            </a:xfrm>
            <a:custGeom>
              <a:avLst/>
              <a:gdLst>
                <a:gd name="connsiteX0" fmla="*/ 3760 w 6404664"/>
                <a:gd name="connsiteY0" fmla="*/ 1205168 h 3087469"/>
                <a:gd name="connsiteX1" fmla="*/ 680539 w 6404664"/>
                <a:gd name="connsiteY1" fmla="*/ 215111 h 3087469"/>
                <a:gd name="connsiteX2" fmla="*/ 3069280 w 6404664"/>
                <a:gd name="connsiteY2" fmla="*/ 45725 h 3087469"/>
                <a:gd name="connsiteX3" fmla="*/ 6131114 w 6404664"/>
                <a:gd name="connsiteY3" fmla="*/ 210924 h 3087469"/>
                <a:gd name="connsiteX4" fmla="*/ 6345734 w 6404664"/>
                <a:gd name="connsiteY4" fmla="*/ 2288482 h 3087469"/>
                <a:gd name="connsiteX5" fmla="*/ 5621818 w 6404664"/>
                <a:gd name="connsiteY5" fmla="*/ 3041778 h 3087469"/>
                <a:gd name="connsiteX6" fmla="*/ 2267942 w 6404664"/>
                <a:gd name="connsiteY6" fmla="*/ 3047868 h 3087469"/>
                <a:gd name="connsiteX7" fmla="*/ 3760 w 6404664"/>
                <a:gd name="connsiteY7" fmla="*/ 1205168 h 308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664" h="3087469">
                  <a:moveTo>
                    <a:pt x="3760" y="1205168"/>
                  </a:moveTo>
                  <a:cubicBezTo>
                    <a:pt x="36677" y="315602"/>
                    <a:pt x="408774" y="249750"/>
                    <a:pt x="680539" y="215111"/>
                  </a:cubicBezTo>
                  <a:cubicBezTo>
                    <a:pt x="1686754" y="86834"/>
                    <a:pt x="1841334" y="90260"/>
                    <a:pt x="3069280" y="45725"/>
                  </a:cubicBezTo>
                  <a:cubicBezTo>
                    <a:pt x="3748956" y="20983"/>
                    <a:pt x="5647362" y="-105391"/>
                    <a:pt x="6131114" y="210924"/>
                  </a:cubicBezTo>
                  <a:cubicBezTo>
                    <a:pt x="6495311" y="449208"/>
                    <a:pt x="6413939" y="1346006"/>
                    <a:pt x="6345734" y="2288482"/>
                  </a:cubicBezTo>
                  <a:cubicBezTo>
                    <a:pt x="6315187" y="2710617"/>
                    <a:pt x="5991281" y="3037971"/>
                    <a:pt x="5621818" y="3041778"/>
                  </a:cubicBezTo>
                  <a:cubicBezTo>
                    <a:pt x="4393608" y="3054720"/>
                    <a:pt x="3429527" y="3067662"/>
                    <a:pt x="2267942" y="3047868"/>
                  </a:cubicBezTo>
                  <a:cubicBezTo>
                    <a:pt x="1356265" y="3031881"/>
                    <a:pt x="-83142" y="3557932"/>
                    <a:pt x="3760" y="1205168"/>
                  </a:cubicBezTo>
                </a:path>
              </a:pathLst>
            </a:custGeom>
            <a:solidFill>
              <a:srgbClr val="EF8476">
                <a:alpha val="50000"/>
              </a:srgbClr>
            </a:solidFill>
            <a:ln w="26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aphic 7">
              <a:extLst>
                <a:ext uri="{FF2B5EF4-FFF2-40B4-BE49-F238E27FC236}">
                  <a16:creationId xmlns:a16="http://schemas.microsoft.com/office/drawing/2014/main" id="{C53D8D68-3942-4E5B-9C82-35188DC9A215}"/>
                </a:ext>
              </a:extLst>
            </p:cNvPr>
            <p:cNvGrpSpPr/>
            <p:nvPr/>
          </p:nvGrpSpPr>
          <p:grpSpPr>
            <a:xfrm>
              <a:off x="609584" y="2133703"/>
              <a:ext cx="7161963" cy="3608930"/>
              <a:chOff x="609584" y="2133703"/>
              <a:chExt cx="7161963" cy="3608930"/>
            </a:xfrm>
            <a:solidFill>
              <a:srgbClr val="000000"/>
            </a:solidFill>
          </p:grpSpPr>
          <p:grpSp>
            <p:nvGrpSpPr>
              <p:cNvPr id="14" name="Graphic 7">
                <a:extLst>
                  <a:ext uri="{FF2B5EF4-FFF2-40B4-BE49-F238E27FC236}">
                    <a16:creationId xmlns:a16="http://schemas.microsoft.com/office/drawing/2014/main" id="{07EC5EDF-EFAE-49B7-B75D-60188FF66CCE}"/>
                  </a:ext>
                </a:extLst>
              </p:cNvPr>
              <p:cNvGrpSpPr/>
              <p:nvPr/>
            </p:nvGrpSpPr>
            <p:grpSpPr>
              <a:xfrm>
                <a:off x="776118" y="2133703"/>
                <a:ext cx="6995430" cy="3608930"/>
                <a:chOff x="776118" y="2133703"/>
                <a:chExt cx="6995430" cy="3608930"/>
              </a:xfrm>
              <a:solidFill>
                <a:srgbClr val="000000"/>
              </a:solidFill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83548B9D-48EA-41E0-8B55-9D5BA691ACAF}"/>
                    </a:ext>
                  </a:extLst>
                </p:cNvPr>
                <p:cNvSpPr/>
                <p:nvPr/>
              </p:nvSpPr>
              <p:spPr>
                <a:xfrm>
                  <a:off x="1977905" y="2133703"/>
                  <a:ext cx="5793643" cy="2422745"/>
                </a:xfrm>
                <a:custGeom>
                  <a:avLst/>
                  <a:gdLst>
                    <a:gd name="connsiteX0" fmla="*/ 21858 w 5793643"/>
                    <a:gd name="connsiteY0" fmla="*/ 231329 h 2422745"/>
                    <a:gd name="connsiteX1" fmla="*/ 1479435 w 5793643"/>
                    <a:gd name="connsiteY1" fmla="*/ 103051 h 2422745"/>
                    <a:gd name="connsiteX2" fmla="*/ 2812453 w 5793643"/>
                    <a:gd name="connsiteY2" fmla="*/ 17787 h 2422745"/>
                    <a:gd name="connsiteX3" fmla="*/ 4271610 w 5793643"/>
                    <a:gd name="connsiteY3" fmla="*/ 6748 h 2422745"/>
                    <a:gd name="connsiteX4" fmla="*/ 4976830 w 5793643"/>
                    <a:gd name="connsiteY4" fmla="*/ 56232 h 2422745"/>
                    <a:gd name="connsiteX5" fmla="*/ 5562231 w 5793643"/>
                    <a:gd name="connsiteY5" fmla="*/ 355038 h 2422745"/>
                    <a:gd name="connsiteX6" fmla="*/ 5773429 w 5793643"/>
                    <a:gd name="connsiteY6" fmla="*/ 1144495 h 2422745"/>
                    <a:gd name="connsiteX7" fmla="*/ 5772375 w 5793643"/>
                    <a:gd name="connsiteY7" fmla="*/ 2160816 h 2422745"/>
                    <a:gd name="connsiteX8" fmla="*/ 5747885 w 5793643"/>
                    <a:gd name="connsiteY8" fmla="*/ 2401764 h 2422745"/>
                    <a:gd name="connsiteX9" fmla="*/ 5709174 w 5793643"/>
                    <a:gd name="connsiteY9" fmla="*/ 2386157 h 2422745"/>
                    <a:gd name="connsiteX10" fmla="*/ 5743671 w 5793643"/>
                    <a:gd name="connsiteY10" fmla="*/ 1378972 h 2422745"/>
                    <a:gd name="connsiteX11" fmla="*/ 5702063 w 5793643"/>
                    <a:gd name="connsiteY11" fmla="*/ 897837 h 2422745"/>
                    <a:gd name="connsiteX12" fmla="*/ 5594885 w 5793643"/>
                    <a:gd name="connsiteY12" fmla="*/ 504251 h 2422745"/>
                    <a:gd name="connsiteX13" fmla="*/ 5038188 w 5793643"/>
                    <a:gd name="connsiteY13" fmla="*/ 137690 h 2422745"/>
                    <a:gd name="connsiteX14" fmla="*/ 4349822 w 5793643"/>
                    <a:gd name="connsiteY14" fmla="*/ 79071 h 2422745"/>
                    <a:gd name="connsiteX15" fmla="*/ 2920685 w 5793643"/>
                    <a:gd name="connsiteY15" fmla="*/ 87064 h 2422745"/>
                    <a:gd name="connsiteX16" fmla="*/ 1623744 w 5793643"/>
                    <a:gd name="connsiteY16" fmla="*/ 163574 h 2422745"/>
                    <a:gd name="connsiteX17" fmla="*/ 202244 w 5793643"/>
                    <a:gd name="connsiteY17" fmla="*/ 281193 h 2422745"/>
                    <a:gd name="connsiteX18" fmla="*/ 21594 w 5793643"/>
                    <a:gd name="connsiteY18" fmla="*/ 296800 h 2422745"/>
                    <a:gd name="connsiteX19" fmla="*/ 21858 w 5793643"/>
                    <a:gd name="connsiteY19" fmla="*/ 231329 h 242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93643" h="2422745">
                      <a:moveTo>
                        <a:pt x="21858" y="231329"/>
                      </a:moveTo>
                      <a:cubicBezTo>
                        <a:pt x="507453" y="181845"/>
                        <a:pt x="993312" y="140735"/>
                        <a:pt x="1479435" y="103051"/>
                      </a:cubicBezTo>
                      <a:cubicBezTo>
                        <a:pt x="1967400" y="65368"/>
                        <a:pt x="2323961" y="35677"/>
                        <a:pt x="2812453" y="17787"/>
                      </a:cubicBezTo>
                      <a:cubicBezTo>
                        <a:pt x="3298839" y="-103"/>
                        <a:pt x="3785224" y="-5813"/>
                        <a:pt x="4271610" y="6748"/>
                      </a:cubicBezTo>
                      <a:cubicBezTo>
                        <a:pt x="4506508" y="12839"/>
                        <a:pt x="4743512" y="12839"/>
                        <a:pt x="4976830" y="56232"/>
                      </a:cubicBezTo>
                      <a:cubicBezTo>
                        <a:pt x="5177494" y="93535"/>
                        <a:pt x="5404755" y="157103"/>
                        <a:pt x="5562231" y="355038"/>
                      </a:cubicBezTo>
                      <a:cubicBezTo>
                        <a:pt x="5718127" y="550689"/>
                        <a:pt x="5750781" y="863960"/>
                        <a:pt x="5773429" y="1144495"/>
                      </a:cubicBezTo>
                      <a:cubicBezTo>
                        <a:pt x="5800815" y="1481746"/>
                        <a:pt x="5800289" y="1823565"/>
                        <a:pt x="5772375" y="2160816"/>
                      </a:cubicBezTo>
                      <a:cubicBezTo>
                        <a:pt x="5765528" y="2241512"/>
                        <a:pt x="5757364" y="2321828"/>
                        <a:pt x="5747885" y="2401764"/>
                      </a:cubicBezTo>
                      <a:cubicBezTo>
                        <a:pt x="5743408" y="2438686"/>
                        <a:pt x="5704960" y="2422699"/>
                        <a:pt x="5709174" y="2386157"/>
                      </a:cubicBezTo>
                      <a:cubicBezTo>
                        <a:pt x="5747357" y="2053855"/>
                        <a:pt x="5758944" y="1715081"/>
                        <a:pt x="5743671" y="1378972"/>
                      </a:cubicBezTo>
                      <a:cubicBezTo>
                        <a:pt x="5736298" y="1217959"/>
                        <a:pt x="5724184" y="1056185"/>
                        <a:pt x="5702063" y="897837"/>
                      </a:cubicBezTo>
                      <a:cubicBezTo>
                        <a:pt x="5682840" y="759283"/>
                        <a:pt x="5653609" y="619586"/>
                        <a:pt x="5594885" y="504251"/>
                      </a:cubicBezTo>
                      <a:cubicBezTo>
                        <a:pt x="5470590" y="260258"/>
                        <a:pt x="5233322" y="182987"/>
                        <a:pt x="5038188" y="137690"/>
                      </a:cubicBezTo>
                      <a:cubicBezTo>
                        <a:pt x="4811190" y="85161"/>
                        <a:pt x="4579189" y="84780"/>
                        <a:pt x="4349822" y="79071"/>
                      </a:cubicBezTo>
                      <a:cubicBezTo>
                        <a:pt x="3873443" y="67651"/>
                        <a:pt x="3397064" y="71458"/>
                        <a:pt x="2920685" y="87064"/>
                      </a:cubicBezTo>
                      <a:cubicBezTo>
                        <a:pt x="2444306" y="102290"/>
                        <a:pt x="2099596" y="129697"/>
                        <a:pt x="1623744" y="163574"/>
                      </a:cubicBezTo>
                      <a:cubicBezTo>
                        <a:pt x="1149735" y="197451"/>
                        <a:pt x="675726" y="236658"/>
                        <a:pt x="202244" y="281193"/>
                      </a:cubicBezTo>
                      <a:cubicBezTo>
                        <a:pt x="141940" y="286903"/>
                        <a:pt x="81899" y="291851"/>
                        <a:pt x="21594" y="296800"/>
                      </a:cubicBezTo>
                      <a:cubicBezTo>
                        <a:pt x="-7373" y="299464"/>
                        <a:pt x="-7110" y="234374"/>
                        <a:pt x="21858" y="23132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204F15B7-C83E-4DA9-9F19-9381CDCBD0CD}"/>
                    </a:ext>
                  </a:extLst>
                </p:cNvPr>
                <p:cNvSpPr/>
                <p:nvPr/>
              </p:nvSpPr>
              <p:spPr>
                <a:xfrm>
                  <a:off x="776118" y="3563760"/>
                  <a:ext cx="5984075" cy="2178874"/>
                </a:xfrm>
                <a:custGeom>
                  <a:avLst/>
                  <a:gdLst>
                    <a:gd name="connsiteX0" fmla="*/ 28089 w 5984075"/>
                    <a:gd name="connsiteY0" fmla="*/ 25805 h 2178874"/>
                    <a:gd name="connsiteX1" fmla="*/ 358052 w 5984075"/>
                    <a:gd name="connsiteY1" fmla="*/ 1535061 h 2178874"/>
                    <a:gd name="connsiteX2" fmla="*/ 1045365 w 5984075"/>
                    <a:gd name="connsiteY2" fmla="*/ 2067583 h 2178874"/>
                    <a:gd name="connsiteX3" fmla="*/ 1463809 w 5984075"/>
                    <a:gd name="connsiteY3" fmla="*/ 2080144 h 2178874"/>
                    <a:gd name="connsiteX4" fmla="*/ 1892524 w 5984075"/>
                    <a:gd name="connsiteY4" fmla="*/ 2070247 h 2178874"/>
                    <a:gd name="connsiteX5" fmla="*/ 2740736 w 5984075"/>
                    <a:gd name="connsiteY5" fmla="*/ 2052737 h 2178874"/>
                    <a:gd name="connsiteX6" fmla="*/ 5967683 w 5984075"/>
                    <a:gd name="connsiteY6" fmla="*/ 1975847 h 2178874"/>
                    <a:gd name="connsiteX7" fmla="*/ 5967683 w 5984075"/>
                    <a:gd name="connsiteY7" fmla="*/ 2058447 h 2178874"/>
                    <a:gd name="connsiteX8" fmla="*/ 1958621 w 5984075"/>
                    <a:gd name="connsiteY8" fmla="*/ 2166170 h 2178874"/>
                    <a:gd name="connsiteX9" fmla="*/ 1525167 w 5984075"/>
                    <a:gd name="connsiteY9" fmla="*/ 2174924 h 2178874"/>
                    <a:gd name="connsiteX10" fmla="*/ 1091185 w 5984075"/>
                    <a:gd name="connsiteY10" fmla="*/ 2167692 h 2178874"/>
                    <a:gd name="connsiteX11" fmla="*/ 383332 w 5984075"/>
                    <a:gd name="connsiteY11" fmla="*/ 1683132 h 2178874"/>
                    <a:gd name="connsiteX12" fmla="*/ 121311 w 5984075"/>
                    <a:gd name="connsiteY12" fmla="*/ 987313 h 2178874"/>
                    <a:gd name="connsiteX13" fmla="*/ 175 w 5984075"/>
                    <a:gd name="connsiteY13" fmla="*/ 44837 h 2178874"/>
                    <a:gd name="connsiteX14" fmla="*/ 28089 w 5984075"/>
                    <a:gd name="connsiteY14" fmla="*/ 25805 h 2178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84075" h="2178874">
                      <a:moveTo>
                        <a:pt x="28089" y="25805"/>
                      </a:moveTo>
                      <a:cubicBezTo>
                        <a:pt x="62586" y="609714"/>
                        <a:pt x="160548" y="1171926"/>
                        <a:pt x="358052" y="1535061"/>
                      </a:cubicBezTo>
                      <a:cubicBezTo>
                        <a:pt x="555555" y="1898576"/>
                        <a:pt x="803093" y="2029137"/>
                        <a:pt x="1045365" y="2067583"/>
                      </a:cubicBezTo>
                      <a:cubicBezTo>
                        <a:pt x="1184671" y="2089660"/>
                        <a:pt x="1324240" y="2083570"/>
                        <a:pt x="1463809" y="2080144"/>
                      </a:cubicBezTo>
                      <a:cubicBezTo>
                        <a:pt x="1606802" y="2076718"/>
                        <a:pt x="1749794" y="2073292"/>
                        <a:pt x="1892524" y="2070247"/>
                      </a:cubicBezTo>
                      <a:cubicBezTo>
                        <a:pt x="2175349" y="2063776"/>
                        <a:pt x="2457911" y="2058447"/>
                        <a:pt x="2740736" y="2052737"/>
                      </a:cubicBezTo>
                      <a:cubicBezTo>
                        <a:pt x="3061219" y="2046267"/>
                        <a:pt x="5647201" y="1975847"/>
                        <a:pt x="5967683" y="1975847"/>
                      </a:cubicBezTo>
                      <a:cubicBezTo>
                        <a:pt x="5989540" y="1975847"/>
                        <a:pt x="5989540" y="2057305"/>
                        <a:pt x="5967683" y="2058447"/>
                      </a:cubicBezTo>
                      <a:cubicBezTo>
                        <a:pt x="5386759" y="2083950"/>
                        <a:pt x="2539546" y="2153989"/>
                        <a:pt x="1958621" y="2166170"/>
                      </a:cubicBezTo>
                      <a:cubicBezTo>
                        <a:pt x="1814049" y="2169215"/>
                        <a:pt x="1669740" y="2172260"/>
                        <a:pt x="1525167" y="2174924"/>
                      </a:cubicBezTo>
                      <a:cubicBezTo>
                        <a:pt x="1380594" y="2177589"/>
                        <a:pt x="1235758" y="2185202"/>
                        <a:pt x="1091185" y="2167692"/>
                      </a:cubicBezTo>
                      <a:cubicBezTo>
                        <a:pt x="845227" y="2137621"/>
                        <a:pt x="591633" y="2022286"/>
                        <a:pt x="383332" y="1683132"/>
                      </a:cubicBezTo>
                      <a:cubicBezTo>
                        <a:pt x="274047" y="1505371"/>
                        <a:pt x="184248" y="1268990"/>
                        <a:pt x="121311" y="987313"/>
                      </a:cubicBezTo>
                      <a:cubicBezTo>
                        <a:pt x="56266" y="696120"/>
                        <a:pt x="18872" y="372192"/>
                        <a:pt x="175" y="44837"/>
                      </a:cubicBezTo>
                      <a:cubicBezTo>
                        <a:pt x="-2458" y="-79"/>
                        <a:pt x="25455" y="-19491"/>
                        <a:pt x="28089" y="25805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aphic 7">
                <a:extLst>
                  <a:ext uri="{FF2B5EF4-FFF2-40B4-BE49-F238E27FC236}">
                    <a16:creationId xmlns:a16="http://schemas.microsoft.com/office/drawing/2014/main" id="{42BB8AA4-672D-4AAA-98E7-1B165A02F015}"/>
                  </a:ext>
                </a:extLst>
              </p:cNvPr>
              <p:cNvGrpSpPr/>
              <p:nvPr/>
            </p:nvGrpSpPr>
            <p:grpSpPr>
              <a:xfrm>
                <a:off x="1174197" y="2197548"/>
                <a:ext cx="6469430" cy="3477568"/>
                <a:chOff x="1174197" y="2197548"/>
                <a:chExt cx="6469430" cy="3477568"/>
              </a:xfrm>
              <a:solidFill>
                <a:srgbClr val="000000"/>
              </a:solidFill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7525D947-23FD-4830-89DB-C949F634073F}"/>
                    </a:ext>
                  </a:extLst>
                </p:cNvPr>
                <p:cNvSpPr/>
                <p:nvPr/>
              </p:nvSpPr>
              <p:spPr>
                <a:xfrm>
                  <a:off x="1174197" y="2197548"/>
                  <a:ext cx="625691" cy="703431"/>
                </a:xfrm>
                <a:custGeom>
                  <a:avLst/>
                  <a:gdLst>
                    <a:gd name="connsiteX0" fmla="*/ 521673 w 625691"/>
                    <a:gd name="connsiteY0" fmla="*/ 361993 h 703431"/>
                    <a:gd name="connsiteX1" fmla="*/ 593564 w 625691"/>
                    <a:gd name="connsiteY1" fmla="*/ 703431 h 703431"/>
                    <a:gd name="connsiteX2" fmla="*/ 481909 w 625691"/>
                    <a:gd name="connsiteY2" fmla="*/ 703431 h 703431"/>
                    <a:gd name="connsiteX3" fmla="*/ 362617 w 625691"/>
                    <a:gd name="connsiteY3" fmla="*/ 324309 h 703431"/>
                    <a:gd name="connsiteX4" fmla="*/ 362617 w 625691"/>
                    <a:gd name="connsiteY4" fmla="*/ 0 h 703431"/>
                    <a:gd name="connsiteX5" fmla="*/ 625692 w 625691"/>
                    <a:gd name="connsiteY5" fmla="*/ 0 h 703431"/>
                    <a:gd name="connsiteX6" fmla="*/ 625692 w 625691"/>
                    <a:gd name="connsiteY6" fmla="*/ 361993 h 703431"/>
                    <a:gd name="connsiteX7" fmla="*/ 521673 w 625691"/>
                    <a:gd name="connsiteY7" fmla="*/ 361993 h 703431"/>
                    <a:gd name="connsiteX8" fmla="*/ 159056 w 625691"/>
                    <a:gd name="connsiteY8" fmla="*/ 361993 h 703431"/>
                    <a:gd name="connsiteX9" fmla="*/ 230948 w 625691"/>
                    <a:gd name="connsiteY9" fmla="*/ 703431 h 703431"/>
                    <a:gd name="connsiteX10" fmla="*/ 119292 w 625691"/>
                    <a:gd name="connsiteY10" fmla="*/ 703431 h 703431"/>
                    <a:gd name="connsiteX11" fmla="*/ 0 w 625691"/>
                    <a:gd name="connsiteY11" fmla="*/ 324309 h 703431"/>
                    <a:gd name="connsiteX12" fmla="*/ 0 w 625691"/>
                    <a:gd name="connsiteY12" fmla="*/ 0 h 703431"/>
                    <a:gd name="connsiteX13" fmla="*/ 263338 w 625691"/>
                    <a:gd name="connsiteY13" fmla="*/ 0 h 703431"/>
                    <a:gd name="connsiteX14" fmla="*/ 263338 w 625691"/>
                    <a:gd name="connsiteY14" fmla="*/ 361993 h 703431"/>
                    <a:gd name="connsiteX15" fmla="*/ 159056 w 625691"/>
                    <a:gd name="connsiteY15" fmla="*/ 361993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521673" y="361993"/>
                      </a:moveTo>
                      <a:lnTo>
                        <a:pt x="593564" y="703431"/>
                      </a:lnTo>
                      <a:lnTo>
                        <a:pt x="481909" y="703431"/>
                      </a:lnTo>
                      <a:lnTo>
                        <a:pt x="362617" y="324309"/>
                      </a:lnTo>
                      <a:lnTo>
                        <a:pt x="362617" y="0"/>
                      </a:lnTo>
                      <a:lnTo>
                        <a:pt x="625692" y="0"/>
                      </a:lnTo>
                      <a:lnTo>
                        <a:pt x="625692" y="361993"/>
                      </a:lnTo>
                      <a:lnTo>
                        <a:pt x="521673" y="361993"/>
                      </a:lnTo>
                      <a:close/>
                      <a:moveTo>
                        <a:pt x="159056" y="361993"/>
                      </a:moveTo>
                      <a:lnTo>
                        <a:pt x="230948" y="703431"/>
                      </a:lnTo>
                      <a:lnTo>
                        <a:pt x="119292" y="703431"/>
                      </a:lnTo>
                      <a:lnTo>
                        <a:pt x="0" y="324309"/>
                      </a:lnTo>
                      <a:lnTo>
                        <a:pt x="0" y="0"/>
                      </a:lnTo>
                      <a:lnTo>
                        <a:pt x="263338" y="0"/>
                      </a:lnTo>
                      <a:lnTo>
                        <a:pt x="263338" y="361993"/>
                      </a:lnTo>
                      <a:lnTo>
                        <a:pt x="159056" y="3619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C3BB54E-4D83-427C-9850-B9F084970C47}"/>
                    </a:ext>
                  </a:extLst>
                </p:cNvPr>
                <p:cNvSpPr/>
                <p:nvPr/>
              </p:nvSpPr>
              <p:spPr>
                <a:xfrm>
                  <a:off x="7017936" y="4971685"/>
                  <a:ext cx="625691" cy="703431"/>
                </a:xfrm>
                <a:custGeom>
                  <a:avLst/>
                  <a:gdLst>
                    <a:gd name="connsiteX0" fmla="*/ 104019 w 625691"/>
                    <a:gd name="connsiteY0" fmla="*/ 341438 h 703431"/>
                    <a:gd name="connsiteX1" fmla="*/ 32127 w 625691"/>
                    <a:gd name="connsiteY1" fmla="*/ 0 h 703431"/>
                    <a:gd name="connsiteX2" fmla="*/ 143782 w 625691"/>
                    <a:gd name="connsiteY2" fmla="*/ 0 h 703431"/>
                    <a:gd name="connsiteX3" fmla="*/ 263075 w 625691"/>
                    <a:gd name="connsiteY3" fmla="*/ 379122 h 703431"/>
                    <a:gd name="connsiteX4" fmla="*/ 263075 w 625691"/>
                    <a:gd name="connsiteY4" fmla="*/ 703431 h 703431"/>
                    <a:gd name="connsiteX5" fmla="*/ 0 w 625691"/>
                    <a:gd name="connsiteY5" fmla="*/ 703431 h 703431"/>
                    <a:gd name="connsiteX6" fmla="*/ 0 w 625691"/>
                    <a:gd name="connsiteY6" fmla="*/ 341438 h 703431"/>
                    <a:gd name="connsiteX7" fmla="*/ 104019 w 625691"/>
                    <a:gd name="connsiteY7" fmla="*/ 341438 h 703431"/>
                    <a:gd name="connsiteX8" fmla="*/ 466635 w 625691"/>
                    <a:gd name="connsiteY8" fmla="*/ 341438 h 703431"/>
                    <a:gd name="connsiteX9" fmla="*/ 394744 w 625691"/>
                    <a:gd name="connsiteY9" fmla="*/ 0 h 703431"/>
                    <a:gd name="connsiteX10" fmla="*/ 506399 w 625691"/>
                    <a:gd name="connsiteY10" fmla="*/ 0 h 703431"/>
                    <a:gd name="connsiteX11" fmla="*/ 625691 w 625691"/>
                    <a:gd name="connsiteY11" fmla="*/ 379122 h 703431"/>
                    <a:gd name="connsiteX12" fmla="*/ 625691 w 625691"/>
                    <a:gd name="connsiteY12" fmla="*/ 703431 h 703431"/>
                    <a:gd name="connsiteX13" fmla="*/ 362616 w 625691"/>
                    <a:gd name="connsiteY13" fmla="*/ 703431 h 703431"/>
                    <a:gd name="connsiteX14" fmla="*/ 362616 w 625691"/>
                    <a:gd name="connsiteY14" fmla="*/ 341438 h 703431"/>
                    <a:gd name="connsiteX15" fmla="*/ 466635 w 625691"/>
                    <a:gd name="connsiteY15" fmla="*/ 341438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104019" y="341438"/>
                      </a:moveTo>
                      <a:lnTo>
                        <a:pt x="32127" y="0"/>
                      </a:lnTo>
                      <a:lnTo>
                        <a:pt x="143782" y="0"/>
                      </a:lnTo>
                      <a:lnTo>
                        <a:pt x="263075" y="379122"/>
                      </a:lnTo>
                      <a:lnTo>
                        <a:pt x="263075" y="703431"/>
                      </a:lnTo>
                      <a:lnTo>
                        <a:pt x="0" y="703431"/>
                      </a:lnTo>
                      <a:lnTo>
                        <a:pt x="0" y="341438"/>
                      </a:lnTo>
                      <a:lnTo>
                        <a:pt x="104019" y="341438"/>
                      </a:lnTo>
                      <a:close/>
                      <a:moveTo>
                        <a:pt x="466635" y="341438"/>
                      </a:moveTo>
                      <a:lnTo>
                        <a:pt x="394744" y="0"/>
                      </a:lnTo>
                      <a:lnTo>
                        <a:pt x="506399" y="0"/>
                      </a:lnTo>
                      <a:lnTo>
                        <a:pt x="625691" y="379122"/>
                      </a:lnTo>
                      <a:lnTo>
                        <a:pt x="625691" y="703431"/>
                      </a:lnTo>
                      <a:lnTo>
                        <a:pt x="362616" y="703431"/>
                      </a:lnTo>
                      <a:lnTo>
                        <a:pt x="362616" y="341438"/>
                      </a:lnTo>
                      <a:lnTo>
                        <a:pt x="466635" y="341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aphic 7">
                <a:extLst>
                  <a:ext uri="{FF2B5EF4-FFF2-40B4-BE49-F238E27FC236}">
                    <a16:creationId xmlns:a16="http://schemas.microsoft.com/office/drawing/2014/main" id="{CD2A675D-ABE1-4995-BC1A-60AD956D678B}"/>
                  </a:ext>
                </a:extLst>
              </p:cNvPr>
              <p:cNvGrpSpPr/>
              <p:nvPr/>
            </p:nvGrpSpPr>
            <p:grpSpPr>
              <a:xfrm>
                <a:off x="609584" y="2392211"/>
                <a:ext cx="440366" cy="1012027"/>
                <a:chOff x="609584" y="2392211"/>
                <a:chExt cx="440366" cy="1012027"/>
              </a:xfrm>
              <a:solidFill>
                <a:srgbClr val="000000"/>
              </a:solidFill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27EFBE94-36E7-49D3-B49B-34C519653277}"/>
                    </a:ext>
                  </a:extLst>
                </p:cNvPr>
                <p:cNvSpPr/>
                <p:nvPr/>
              </p:nvSpPr>
              <p:spPr>
                <a:xfrm>
                  <a:off x="708713" y="2392211"/>
                  <a:ext cx="341237" cy="312398"/>
                </a:xfrm>
                <a:custGeom>
                  <a:avLst/>
                  <a:gdLst>
                    <a:gd name="connsiteX0" fmla="*/ 3589 w 341237"/>
                    <a:gd name="connsiteY0" fmla="*/ 27252 h 312398"/>
                    <a:gd name="connsiteX1" fmla="*/ 48883 w 341237"/>
                    <a:gd name="connsiteY1" fmla="*/ 5555 h 312398"/>
                    <a:gd name="connsiteX2" fmla="*/ 190032 w 341237"/>
                    <a:gd name="connsiteY2" fmla="*/ 122794 h 312398"/>
                    <a:gd name="connsiteX3" fmla="*/ 331972 w 341237"/>
                    <a:gd name="connsiteY3" fmla="*/ 242697 h 312398"/>
                    <a:gd name="connsiteX4" fmla="*/ 336448 w 341237"/>
                    <a:gd name="connsiteY4" fmla="*/ 295226 h 312398"/>
                    <a:gd name="connsiteX5" fmla="*/ 300898 w 341237"/>
                    <a:gd name="connsiteY5" fmla="*/ 308929 h 312398"/>
                    <a:gd name="connsiteX6" fmla="*/ 157115 w 341237"/>
                    <a:gd name="connsiteY6" fmla="*/ 208058 h 312398"/>
                    <a:gd name="connsiteX7" fmla="*/ 18599 w 341237"/>
                    <a:gd name="connsiteY7" fmla="*/ 92723 h 312398"/>
                    <a:gd name="connsiteX8" fmla="*/ 3589 w 341237"/>
                    <a:gd name="connsiteY8" fmla="*/ 27252 h 31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237" h="312398">
                      <a:moveTo>
                        <a:pt x="3589" y="27252"/>
                      </a:moveTo>
                      <a:cubicBezTo>
                        <a:pt x="11226" y="5175"/>
                        <a:pt x="33083" y="-8148"/>
                        <a:pt x="48883" y="5555"/>
                      </a:cubicBezTo>
                      <a:cubicBezTo>
                        <a:pt x="95494" y="45904"/>
                        <a:pt x="142631" y="85110"/>
                        <a:pt x="190032" y="122794"/>
                      </a:cubicBezTo>
                      <a:cubicBezTo>
                        <a:pt x="237960" y="161239"/>
                        <a:pt x="286941" y="197400"/>
                        <a:pt x="331972" y="242697"/>
                      </a:cubicBezTo>
                      <a:cubicBezTo>
                        <a:pt x="343295" y="254116"/>
                        <a:pt x="343558" y="280761"/>
                        <a:pt x="336448" y="295226"/>
                      </a:cubicBezTo>
                      <a:cubicBezTo>
                        <a:pt x="327758" y="313116"/>
                        <a:pt x="314591" y="315781"/>
                        <a:pt x="300898" y="308929"/>
                      </a:cubicBezTo>
                      <a:cubicBezTo>
                        <a:pt x="250600" y="283045"/>
                        <a:pt x="203726" y="245361"/>
                        <a:pt x="157115" y="208058"/>
                      </a:cubicBezTo>
                      <a:cubicBezTo>
                        <a:pt x="110504" y="170755"/>
                        <a:pt x="64157" y="132310"/>
                        <a:pt x="18599" y="92723"/>
                      </a:cubicBezTo>
                      <a:cubicBezTo>
                        <a:pt x="2799" y="79400"/>
                        <a:pt x="-5101" y="51994"/>
                        <a:pt x="3589" y="27252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21F56B4E-865F-4097-8991-32116E9B9EC7}"/>
                    </a:ext>
                  </a:extLst>
                </p:cNvPr>
                <p:cNvSpPr/>
                <p:nvPr/>
              </p:nvSpPr>
              <p:spPr>
                <a:xfrm>
                  <a:off x="664722" y="2712455"/>
                  <a:ext cx="363560" cy="229777"/>
                </a:xfrm>
                <a:custGeom>
                  <a:avLst/>
                  <a:gdLst>
                    <a:gd name="connsiteX0" fmla="*/ 40469 w 363560"/>
                    <a:gd name="connsiteY0" fmla="*/ 1627 h 229777"/>
                    <a:gd name="connsiteX1" fmla="*/ 194259 w 363560"/>
                    <a:gd name="connsiteY1" fmla="*/ 72807 h 229777"/>
                    <a:gd name="connsiteX2" fmla="*/ 348311 w 363560"/>
                    <a:gd name="connsiteY2" fmla="*/ 152743 h 229777"/>
                    <a:gd name="connsiteX3" fmla="*/ 330141 w 363560"/>
                    <a:gd name="connsiteY3" fmla="*/ 229252 h 229777"/>
                    <a:gd name="connsiteX4" fmla="*/ 178195 w 363560"/>
                    <a:gd name="connsiteY4" fmla="*/ 167207 h 229777"/>
                    <a:gd name="connsiteX5" fmla="*/ 27302 w 363560"/>
                    <a:gd name="connsiteY5" fmla="*/ 97169 h 229777"/>
                    <a:gd name="connsiteX6" fmla="*/ 705 w 363560"/>
                    <a:gd name="connsiteY6" fmla="*/ 40072 h 229777"/>
                    <a:gd name="connsiteX7" fmla="*/ 40469 w 363560"/>
                    <a:gd name="connsiteY7" fmla="*/ 1627 h 229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560" h="229777">
                      <a:moveTo>
                        <a:pt x="40469" y="1627"/>
                      </a:moveTo>
                      <a:lnTo>
                        <a:pt x="194259" y="72807"/>
                      </a:lnTo>
                      <a:cubicBezTo>
                        <a:pt x="245873" y="96788"/>
                        <a:pt x="299857" y="116962"/>
                        <a:pt x="348311" y="152743"/>
                      </a:cubicBezTo>
                      <a:cubicBezTo>
                        <a:pt x="377279" y="174059"/>
                        <a:pt x="361478" y="236104"/>
                        <a:pt x="330141" y="229252"/>
                      </a:cubicBezTo>
                      <a:cubicBezTo>
                        <a:pt x="278263" y="218214"/>
                        <a:pt x="228229" y="190427"/>
                        <a:pt x="178195" y="167207"/>
                      </a:cubicBezTo>
                      <a:cubicBezTo>
                        <a:pt x="127897" y="143988"/>
                        <a:pt x="77600" y="120388"/>
                        <a:pt x="27302" y="97169"/>
                      </a:cubicBezTo>
                      <a:cubicBezTo>
                        <a:pt x="9922" y="89556"/>
                        <a:pt x="-3245" y="68240"/>
                        <a:pt x="705" y="40072"/>
                      </a:cubicBezTo>
                      <a:cubicBezTo>
                        <a:pt x="3865" y="16472"/>
                        <a:pt x="22825" y="-6367"/>
                        <a:pt x="40469" y="1627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449970B2-ED70-47B0-B2F1-9F9D56DBD982}"/>
                    </a:ext>
                  </a:extLst>
                </p:cNvPr>
                <p:cNvSpPr/>
                <p:nvPr/>
              </p:nvSpPr>
              <p:spPr>
                <a:xfrm>
                  <a:off x="641665" y="3034376"/>
                  <a:ext cx="301925" cy="134576"/>
                </a:xfrm>
                <a:custGeom>
                  <a:avLst/>
                  <a:gdLst>
                    <a:gd name="connsiteX0" fmla="*/ 40353 w 301925"/>
                    <a:gd name="connsiteY0" fmla="*/ 589 h 134576"/>
                    <a:gd name="connsiteX1" fmla="*/ 279991 w 301925"/>
                    <a:gd name="connsiteY1" fmla="*/ 55783 h 134576"/>
                    <a:gd name="connsiteX2" fmla="*/ 301848 w 301925"/>
                    <a:gd name="connsiteY2" fmla="*/ 97273 h 134576"/>
                    <a:gd name="connsiteX3" fmla="*/ 276567 w 301925"/>
                    <a:gd name="connsiteY3" fmla="*/ 134576 h 134576"/>
                    <a:gd name="connsiteX4" fmla="*/ 27186 w 301925"/>
                    <a:gd name="connsiteY4" fmla="*/ 96512 h 134576"/>
                    <a:gd name="connsiteX5" fmla="*/ 589 w 301925"/>
                    <a:gd name="connsiteY5" fmla="*/ 39034 h 134576"/>
                    <a:gd name="connsiteX6" fmla="*/ 40353 w 301925"/>
                    <a:gd name="connsiteY6" fmla="*/ 589 h 134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925" h="134576">
                      <a:moveTo>
                        <a:pt x="40353" y="589"/>
                      </a:moveTo>
                      <a:cubicBezTo>
                        <a:pt x="120144" y="15815"/>
                        <a:pt x="202043" y="25712"/>
                        <a:pt x="279991" y="55783"/>
                      </a:cubicBezTo>
                      <a:cubicBezTo>
                        <a:pt x="293158" y="60731"/>
                        <a:pt x="302901" y="76718"/>
                        <a:pt x="301848" y="97273"/>
                      </a:cubicBezTo>
                      <a:cubicBezTo>
                        <a:pt x="300794" y="115544"/>
                        <a:pt x="290524" y="134576"/>
                        <a:pt x="276567" y="134576"/>
                      </a:cubicBezTo>
                      <a:cubicBezTo>
                        <a:pt x="193089" y="134196"/>
                        <a:pt x="109611" y="112118"/>
                        <a:pt x="27186" y="96512"/>
                      </a:cubicBezTo>
                      <a:cubicBezTo>
                        <a:pt x="9016" y="93086"/>
                        <a:pt x="-2835" y="63776"/>
                        <a:pt x="589" y="39034"/>
                      </a:cubicBezTo>
                      <a:cubicBezTo>
                        <a:pt x="4539" y="11628"/>
                        <a:pt x="22182" y="-3217"/>
                        <a:pt x="40353" y="58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2E7D89-5288-424A-BEE7-E9312FE117F3}"/>
                    </a:ext>
                  </a:extLst>
                </p:cNvPr>
                <p:cNvSpPr/>
                <p:nvPr/>
              </p:nvSpPr>
              <p:spPr>
                <a:xfrm>
                  <a:off x="609584" y="3298412"/>
                  <a:ext cx="259448" cy="105827"/>
                </a:xfrm>
                <a:custGeom>
                  <a:avLst/>
                  <a:gdLst>
                    <a:gd name="connsiteX0" fmla="*/ 31353 w 259448"/>
                    <a:gd name="connsiteY0" fmla="*/ 8334 h 105827"/>
                    <a:gd name="connsiteX1" fmla="*/ 235967 w 259448"/>
                    <a:gd name="connsiteY1" fmla="*/ 3005 h 105827"/>
                    <a:gd name="connsiteX2" fmla="*/ 259404 w 259448"/>
                    <a:gd name="connsiteY2" fmla="*/ 47541 h 105827"/>
                    <a:gd name="connsiteX3" fmla="*/ 232280 w 259448"/>
                    <a:gd name="connsiteY3" fmla="*/ 87508 h 105827"/>
                    <a:gd name="connsiteX4" fmla="*/ 134318 w 259448"/>
                    <a:gd name="connsiteY4" fmla="*/ 99308 h 105827"/>
                    <a:gd name="connsiteX5" fmla="*/ 36093 w 259448"/>
                    <a:gd name="connsiteY5" fmla="*/ 105779 h 105827"/>
                    <a:gd name="connsiteX6" fmla="*/ 16 w 259448"/>
                    <a:gd name="connsiteY6" fmla="*/ 60483 h 105827"/>
                    <a:gd name="connsiteX7" fmla="*/ 31353 w 259448"/>
                    <a:gd name="connsiteY7" fmla="*/ 8334 h 105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9448" h="105827">
                      <a:moveTo>
                        <a:pt x="31353" y="8334"/>
                      </a:moveTo>
                      <a:cubicBezTo>
                        <a:pt x="99294" y="4147"/>
                        <a:pt x="168025" y="-4608"/>
                        <a:pt x="235967" y="3005"/>
                      </a:cubicBezTo>
                      <a:cubicBezTo>
                        <a:pt x="250450" y="4528"/>
                        <a:pt x="260194" y="28508"/>
                        <a:pt x="259404" y="47541"/>
                      </a:cubicBezTo>
                      <a:cubicBezTo>
                        <a:pt x="258350" y="69999"/>
                        <a:pt x="247027" y="84083"/>
                        <a:pt x="232280" y="87508"/>
                      </a:cubicBezTo>
                      <a:cubicBezTo>
                        <a:pt x="199889" y="95502"/>
                        <a:pt x="167235" y="97025"/>
                        <a:pt x="134318" y="99308"/>
                      </a:cubicBezTo>
                      <a:cubicBezTo>
                        <a:pt x="101664" y="101592"/>
                        <a:pt x="69010" y="103876"/>
                        <a:pt x="36093" y="105779"/>
                      </a:cubicBezTo>
                      <a:cubicBezTo>
                        <a:pt x="18713" y="106921"/>
                        <a:pt x="542" y="87508"/>
                        <a:pt x="16" y="60483"/>
                      </a:cubicBezTo>
                      <a:cubicBezTo>
                        <a:pt x="-511" y="34599"/>
                        <a:pt x="12392" y="9476"/>
                        <a:pt x="31353" y="8334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4750981" y="1156385"/>
            <a:ext cx="368530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 x 51 = ?</a:t>
            </a:r>
          </a:p>
        </p:txBody>
      </p:sp>
      <p:pic>
        <p:nvPicPr>
          <p:cNvPr id="4" name="Picture 3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374DC8B-43C1-4CB8-8EF2-0A5D4E6DA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76" y="1386840"/>
            <a:ext cx="4104020" cy="529403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BA25E1B-9470-4A4A-A305-148B69B3B091}"/>
              </a:ext>
            </a:extLst>
          </p:cNvPr>
          <p:cNvGrpSpPr/>
          <p:nvPr/>
        </p:nvGrpSpPr>
        <p:grpSpPr>
          <a:xfrm>
            <a:off x="304800" y="3441930"/>
            <a:ext cx="7776839" cy="1732921"/>
            <a:chOff x="3595456" y="244265"/>
            <a:chExt cx="7776839" cy="1732921"/>
          </a:xfrm>
        </p:grpSpPr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id="{FE3614F5-7A9A-4EE2-8645-BF8DFA0660AA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10F8715-4AC0-442A-BA34-CE2BBDC2F32A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3" name="Graphic 7">
                <a:extLst>
                  <a:ext uri="{FF2B5EF4-FFF2-40B4-BE49-F238E27FC236}">
                    <a16:creationId xmlns:a16="http://schemas.microsoft.com/office/drawing/2014/main" id="{CC488AC3-8DB4-468E-B272-2EA9175FC5F0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44" name="Graphic 7">
                  <a:extLst>
                    <a:ext uri="{FF2B5EF4-FFF2-40B4-BE49-F238E27FC236}">
                      <a16:creationId xmlns:a16="http://schemas.microsoft.com/office/drawing/2014/main" id="{BFF961C2-28CC-447E-8598-D42888D88690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67D75EC8-EAB2-4EFD-914D-1D39EABCA389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3714156A-FCA8-46CF-BEB3-222281608179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5" name="Graphic 7">
                  <a:extLst>
                    <a:ext uri="{FF2B5EF4-FFF2-40B4-BE49-F238E27FC236}">
                      <a16:creationId xmlns:a16="http://schemas.microsoft.com/office/drawing/2014/main" id="{DF4BB6A8-FAA5-4880-A94D-42BF0A8B315B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C21BC510-6066-4486-9AFB-579E701F906E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AE56C826-7171-44C8-A865-3BF258BB899D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6" name="Graphic 7">
                  <a:extLst>
                    <a:ext uri="{FF2B5EF4-FFF2-40B4-BE49-F238E27FC236}">
                      <a16:creationId xmlns:a16="http://schemas.microsoft.com/office/drawing/2014/main" id="{7CBE80D3-0522-423F-87D1-E7FCD306F828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2A1245BA-F23F-4BE4-AF0C-88DE63545276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864616D3-66AA-4EDA-A9B6-DC745D0C6479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E32617DD-8EC1-4EE6-BD47-47559A33E148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9CBB62CF-B9E4-43E9-80AC-4259924A142D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65E50F-1300-4889-9195-FE2BF26C6B05}"/>
                </a:ext>
              </a:extLst>
            </p:cNvPr>
            <p:cNvSpPr txBox="1"/>
            <p:nvPr/>
          </p:nvSpPr>
          <p:spPr>
            <a:xfrm>
              <a:off x="4389417" y="744850"/>
              <a:ext cx="6558527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CÙNG NHAU TÌM CÁCH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4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8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37C1B98-2BB2-4576-B689-FB442FA83FDF}"/>
              </a:ext>
            </a:extLst>
          </p:cNvPr>
          <p:cNvGrpSpPr/>
          <p:nvPr/>
        </p:nvGrpSpPr>
        <p:grpSpPr>
          <a:xfrm>
            <a:off x="152400" y="1981200"/>
            <a:ext cx="2781292" cy="1005840"/>
            <a:chOff x="152400" y="1981200"/>
            <a:chExt cx="2781292" cy="10058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4DEC782-B633-41DC-9341-1967BE64F66F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201652-B263-47AF-AEE3-319F06A72FBF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30F45-58AC-4BEC-A1CF-CB7C062A09F7}"/>
                </a:ext>
              </a:extLst>
            </p:cNvPr>
            <p:cNvSpPr txBox="1"/>
            <p:nvPr/>
          </p:nvSpPr>
          <p:spPr>
            <a:xfrm>
              <a:off x="507996" y="2080736"/>
              <a:ext cx="2068580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 tính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EAD76E-08A0-49AF-8892-D97EAF51D11F}"/>
              </a:ext>
            </a:extLst>
          </p:cNvPr>
          <p:cNvGrpSpPr/>
          <p:nvPr/>
        </p:nvGrpSpPr>
        <p:grpSpPr>
          <a:xfrm>
            <a:off x="3073388" y="626724"/>
            <a:ext cx="8890012" cy="6219639"/>
            <a:chOff x="3073388" y="1647825"/>
            <a:chExt cx="8890012" cy="5198538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6BE59B84-5F46-45E2-9C91-EE295F2C3107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565E85ED-E3DF-429B-B778-F9ECC699F42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E30908D-18CC-074F-7904-CFDB130E9A9F}"/>
              </a:ext>
            </a:extLst>
          </p:cNvPr>
          <p:cNvSpPr txBox="1"/>
          <p:nvPr/>
        </p:nvSpPr>
        <p:spPr>
          <a:xfrm>
            <a:off x="7130266" y="1304818"/>
            <a:ext cx="2085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F1EA30-0FF3-6BF8-70F0-908072CB2E09}"/>
              </a:ext>
            </a:extLst>
          </p:cNvPr>
          <p:cNvCxnSpPr>
            <a:cxnSpLocks/>
          </p:cNvCxnSpPr>
          <p:nvPr/>
        </p:nvCxnSpPr>
        <p:spPr>
          <a:xfrm>
            <a:off x="6811767" y="2794571"/>
            <a:ext cx="134591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D353D6E-52F6-F75E-4737-4E74B2DF0310}"/>
              </a:ext>
            </a:extLst>
          </p:cNvPr>
          <p:cNvSpPr txBox="1"/>
          <p:nvPr/>
        </p:nvSpPr>
        <p:spPr>
          <a:xfrm>
            <a:off x="7279645" y="2728828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DAF550-0CEE-0D6C-1C27-AB8AFD3030FD}"/>
              </a:ext>
            </a:extLst>
          </p:cNvPr>
          <p:cNvSpPr txBox="1"/>
          <p:nvPr/>
        </p:nvSpPr>
        <p:spPr>
          <a:xfrm>
            <a:off x="6940598" y="2728828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8ADB3F-EADC-3A40-B372-3AE510958B94}"/>
              </a:ext>
            </a:extLst>
          </p:cNvPr>
          <p:cNvSpPr txBox="1"/>
          <p:nvPr/>
        </p:nvSpPr>
        <p:spPr>
          <a:xfrm>
            <a:off x="6889228" y="3293907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F4EF70-E09D-7A71-8974-69919B511384}"/>
              </a:ext>
            </a:extLst>
          </p:cNvPr>
          <p:cNvSpPr txBox="1"/>
          <p:nvPr/>
        </p:nvSpPr>
        <p:spPr>
          <a:xfrm>
            <a:off x="6339157" y="3293907"/>
            <a:ext cx="82062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F71742-3289-8CCF-CDC2-3156869A2A18}"/>
              </a:ext>
            </a:extLst>
          </p:cNvPr>
          <p:cNvCxnSpPr>
            <a:cxnSpLocks/>
          </p:cNvCxnSpPr>
          <p:nvPr/>
        </p:nvCxnSpPr>
        <p:spPr>
          <a:xfrm>
            <a:off x="6452171" y="4068566"/>
            <a:ext cx="1479479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66A98B0-51E8-8423-DE81-383CDBF7BA8A}"/>
              </a:ext>
            </a:extLst>
          </p:cNvPr>
          <p:cNvSpPr txBox="1"/>
          <p:nvPr/>
        </p:nvSpPr>
        <p:spPr>
          <a:xfrm>
            <a:off x="7269371" y="4013098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B23C74-F376-32F3-6D19-7CDBC82649B5}"/>
              </a:ext>
            </a:extLst>
          </p:cNvPr>
          <p:cNvSpPr txBox="1"/>
          <p:nvPr/>
        </p:nvSpPr>
        <p:spPr>
          <a:xfrm>
            <a:off x="6930323" y="3992549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8D64F-A838-C853-66BE-FDE919F907D4}"/>
              </a:ext>
            </a:extLst>
          </p:cNvPr>
          <p:cNvSpPr txBox="1"/>
          <p:nvPr/>
        </p:nvSpPr>
        <p:spPr>
          <a:xfrm>
            <a:off x="6560452" y="4002823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0052CD-DAF1-7549-548A-E390B996E2E1}"/>
              </a:ext>
            </a:extLst>
          </p:cNvPr>
          <p:cNvSpPr txBox="1"/>
          <p:nvPr/>
        </p:nvSpPr>
        <p:spPr>
          <a:xfrm>
            <a:off x="6185043" y="4002822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E2614-C0CE-52D2-2C77-6C538AB69AC0}"/>
              </a:ext>
            </a:extLst>
          </p:cNvPr>
          <p:cNvSpPr txBox="1"/>
          <p:nvPr/>
        </p:nvSpPr>
        <p:spPr>
          <a:xfrm>
            <a:off x="6811766" y="1715784"/>
            <a:ext cx="67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25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1" grpId="0"/>
          <p:bldP spid="28" grpId="0"/>
          <p:bldP spid="30" grpId="0"/>
          <p:bldP spid="32" grpId="0"/>
          <p:bldP spid="33" grpId="0"/>
          <p:bldP spid="34" grpId="0"/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1" grpId="0"/>
          <p:bldP spid="28" grpId="0"/>
          <p:bldP spid="30" grpId="0"/>
          <p:bldP spid="32" grpId="0"/>
          <p:bldP spid="33" grpId="0"/>
          <p:bldP spid="34" grpId="0"/>
          <p:bldP spid="35" grpId="0"/>
          <p:bldP spid="3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</TotalTime>
  <Words>540</Words>
  <Application>Microsoft Office PowerPoint</Application>
  <PresentationFormat>Widescreen</PresentationFormat>
  <Paragraphs>92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等线</vt:lpstr>
      <vt:lpstr>Arial</vt:lpstr>
      <vt:lpstr>Bebas Neue</vt:lpstr>
      <vt:lpstr>Calibri</vt:lpstr>
      <vt:lpstr>Cambria</vt:lpstr>
      <vt:lpstr>Karla</vt:lpstr>
      <vt:lpstr>Love Ya Like A Sister</vt:lpstr>
      <vt:lpstr>SVN-Gretoon</vt:lpstr>
      <vt:lpstr>Wingdings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Windows 11</cp:lastModifiedBy>
  <cp:revision>23</cp:revision>
  <dcterms:created xsi:type="dcterms:W3CDTF">2023-12-04T02:49:45Z</dcterms:created>
  <dcterms:modified xsi:type="dcterms:W3CDTF">2025-03-12T16:55:28Z</dcterms:modified>
  <cp:category>9Slide.vn</cp:category>
</cp:coreProperties>
</file>