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8"/>
  </p:notesMasterIdLst>
  <p:sldIdLst>
    <p:sldId id="368" r:id="rId4"/>
    <p:sldId id="342" r:id="rId5"/>
    <p:sldId id="369" r:id="rId6"/>
    <p:sldId id="370" r:id="rId7"/>
    <p:sldId id="326" r:id="rId8"/>
    <p:sldId id="371" r:id="rId9"/>
    <p:sldId id="372" r:id="rId10"/>
    <p:sldId id="338" r:id="rId11"/>
    <p:sldId id="373" r:id="rId12"/>
    <p:sldId id="363" r:id="rId13"/>
    <p:sldId id="304" r:id="rId14"/>
    <p:sldId id="306" r:id="rId15"/>
    <p:sldId id="366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587"/>
    <a:srgbClr val="EA3E63"/>
    <a:srgbClr val="D0163E"/>
    <a:srgbClr val="1DA10B"/>
    <a:srgbClr val="660066"/>
    <a:srgbClr val="800080"/>
    <a:srgbClr val="F94973"/>
    <a:srgbClr val="96B0DE"/>
    <a:srgbClr val="99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31T04:00:44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9971 10666 0,'0'0'141,"0"0"-126,0 0 1,0-25-16,25 25 15,0 0-15,-25-25 16,0 1 15,0 24-31,25 0 63,-25 0-17,25 0-46,0 0 16,-25 0 0,24 0 140,-24 0-141,25 0-15,-25 0 16,25 0-1,0 0-15</inkml:trace>
  <inkml:trace contextRef="#ctx0" brushRef="#br0" timeOffset="117478.7194">24557 3299 0,'24'0'109,"-24"0"-93,0 0 77,0-25-77,0 0-16,0 25 78,0 25-63,0-25 1,0 0 46</inkml:trace>
  <inkml:trace contextRef="#ctx0" brushRef="#br0" timeOffset="155199.877">19050 11757 0,'0'0'15,"0"25"1,0-25-16,0 25 31,25-25-31,-25 0 156,-25 25-140</inkml:trace>
  <inkml:trace contextRef="#ctx0" brushRef="#br0" timeOffset="172505.8668">26442 11485 0,'0'0'78,"0"-25"-62,25 25-16,-25-25 31,0 25-31,24-25 0,-24 25 16,25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8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1764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30/3/2023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560018" y="-204433"/>
            <a:ext cx="9170676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60752" y="-103913"/>
            <a:ext cx="2819714" cy="1713825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188772" cy="95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7654" y="362207"/>
            <a:ext cx="571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BIẾT ĐI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6678" y="61590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6678" y="0"/>
            <a:ext cx="127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267282" y="1651492"/>
            <a:ext cx="722803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58331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năm ngày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31 </a:t>
            </a:r>
            <a:r>
              <a:rPr lang="en-US" sz="3600" b="1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>
                <a:solidFill>
                  <a:srgbClr val="660066"/>
                </a:solidFill>
                <a:latin typeface="HP001 4 hàng" pitchFamily="34" charset="0"/>
              </a:rPr>
              <a:t> 3</a:t>
            </a: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98377" y="1808545"/>
            <a:ext cx="59145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Thư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viện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biết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đi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6761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58331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buýt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6134" y="3710818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0213" y="47111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630200" y="5434979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1140782" y="979222"/>
            <a:ext cx="54922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29F46-1C6E-4123-9CD3-AA6D371DDAE0}"/>
              </a:ext>
            </a:extLst>
          </p:cNvPr>
          <p:cNvSpPr txBox="1"/>
          <p:nvPr/>
        </p:nvSpPr>
        <p:spPr>
          <a:xfrm>
            <a:off x="6502400" y="963119"/>
            <a:ext cx="2975430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54AED-A83B-4E22-B0EB-632B444A99EF}"/>
              </a:ext>
            </a:extLst>
          </p:cNvPr>
          <p:cNvSpPr txBox="1"/>
          <p:nvPr/>
        </p:nvSpPr>
        <p:spPr>
          <a:xfrm>
            <a:off x="1259540" y="2936713"/>
            <a:ext cx="58234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2BC535-4A16-4B02-BB62-26502F9FAD70}"/>
              </a:ext>
            </a:extLst>
          </p:cNvPr>
          <p:cNvSpPr txBox="1"/>
          <p:nvPr/>
        </p:nvSpPr>
        <p:spPr>
          <a:xfrm>
            <a:off x="6850743" y="2926714"/>
            <a:ext cx="2859314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34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8BA600-531A-4AB5-9621-8C09B8DB0E8E}"/>
              </a:ext>
            </a:extLst>
          </p:cNvPr>
          <p:cNvSpPr txBox="1"/>
          <p:nvPr/>
        </p:nvSpPr>
        <p:spPr>
          <a:xfrm>
            <a:off x="936677" y="1872488"/>
            <a:ext cx="10282866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b="1" dirty="0" smtClean="0">
                <a:solidFill>
                  <a:srgbClr val="1DA10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ngoẵng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sz="3400" i="1" dirty="0">
              <a:solidFill>
                <a:srgbClr val="33258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734474-1CC4-433D-9296-D2335B75239D}"/>
              </a:ext>
            </a:extLst>
          </p:cNvPr>
          <p:cNvSpPr txBox="1"/>
          <p:nvPr/>
        </p:nvSpPr>
        <p:spPr>
          <a:xfrm>
            <a:off x="1111754" y="3823875"/>
            <a:ext cx="10227697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giương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 smtClean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400" dirty="0">
                <a:solidFill>
                  <a:srgbClr val="33258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vi-VN" sz="3400" i="1" dirty="0">
              <a:solidFill>
                <a:srgbClr val="33258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805895" y="293778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6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771047" y="1333184"/>
            <a:ext cx="782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F6AE9-E9A4-4C31-81F6-E5D9214D853F}"/>
              </a:ext>
            </a:extLst>
          </p:cNvPr>
          <p:cNvSpPr txBox="1"/>
          <p:nvPr/>
        </p:nvSpPr>
        <p:spPr>
          <a:xfrm>
            <a:off x="2579052" y="2219124"/>
            <a:ext cx="6710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F7E1FD6B-938E-48E3-8F90-198516F9A930}"/>
              </a:ext>
            </a:extLst>
          </p:cNvPr>
          <p:cNvSpPr/>
          <p:nvPr/>
        </p:nvSpPr>
        <p:spPr>
          <a:xfrm>
            <a:off x="5112195" y="2300390"/>
            <a:ext cx="470099" cy="47960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B1B98DFF-0A86-49D2-A583-ADB268D67F4A}"/>
              </a:ext>
            </a:extLst>
          </p:cNvPr>
          <p:cNvSpPr/>
          <p:nvPr/>
        </p:nvSpPr>
        <p:spPr>
          <a:xfrm>
            <a:off x="6171715" y="3175332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FC00BE89-AFE4-4C50-9D8F-3ADA359B1544}"/>
              </a:ext>
            </a:extLst>
          </p:cNvPr>
          <p:cNvSpPr/>
          <p:nvPr/>
        </p:nvSpPr>
        <p:spPr>
          <a:xfrm>
            <a:off x="3444371" y="3175332"/>
            <a:ext cx="462147" cy="456679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A44243-7B9A-49A4-AC38-A468D85DF453}"/>
              </a:ext>
            </a:extLst>
          </p:cNvPr>
          <p:cNvSpPr/>
          <p:nvPr/>
        </p:nvSpPr>
        <p:spPr>
          <a:xfrm>
            <a:off x="4455459" y="3991342"/>
            <a:ext cx="491234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5A3E4FAE-AC3B-4E58-ADC3-59D3E04ABA48}"/>
              </a:ext>
            </a:extLst>
          </p:cNvPr>
          <p:cNvSpPr/>
          <p:nvPr/>
        </p:nvSpPr>
        <p:spPr>
          <a:xfrm>
            <a:off x="2579051" y="4861194"/>
            <a:ext cx="614091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0B1523F1-99CB-4B86-8059-8B220F5BA933}"/>
              </a:ext>
            </a:extLst>
          </p:cNvPr>
          <p:cNvSpPr/>
          <p:nvPr/>
        </p:nvSpPr>
        <p:spPr>
          <a:xfrm>
            <a:off x="3443033" y="4861194"/>
            <a:ext cx="491234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771047" y="44724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16" grpId="0" animBg="1"/>
      <p:bldP spid="16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1FE887F-70BB-4D0A-86BA-0DB848E01824}"/>
              </a:ext>
            </a:extLst>
          </p:cNvPr>
          <p:cNvSpPr txBox="1"/>
          <p:nvPr/>
        </p:nvSpPr>
        <p:spPr>
          <a:xfrm>
            <a:off x="1140782" y="3159843"/>
            <a:ext cx="9910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chô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955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1140783" y="2330586"/>
            <a:ext cx="991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A8EBE7-A2AA-4623-AA0C-68421226E468}"/>
              </a:ext>
            </a:extLst>
          </p:cNvPr>
          <p:cNvSpPr txBox="1"/>
          <p:nvPr/>
        </p:nvSpPr>
        <p:spPr>
          <a:xfrm>
            <a:off x="5852643" y="2399247"/>
            <a:ext cx="414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6C698-168B-4DC3-ABF5-D0D235C1F64D}"/>
              </a:ext>
            </a:extLst>
          </p:cNvPr>
          <p:cNvSpPr txBox="1"/>
          <p:nvPr/>
        </p:nvSpPr>
        <p:spPr>
          <a:xfrm>
            <a:off x="7374770" y="3020933"/>
            <a:ext cx="627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1F101A-C08C-441B-9D87-B276223B3C6C}"/>
              </a:ext>
            </a:extLst>
          </p:cNvPr>
          <p:cNvSpPr txBox="1"/>
          <p:nvPr/>
        </p:nvSpPr>
        <p:spPr>
          <a:xfrm>
            <a:off x="9982236" y="3184524"/>
            <a:ext cx="4372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16A6D8-6A7C-4571-BBF9-A30E5C3A3AF0}"/>
              </a:ext>
            </a:extLst>
          </p:cNvPr>
          <p:cNvSpPr txBox="1"/>
          <p:nvPr/>
        </p:nvSpPr>
        <p:spPr>
          <a:xfrm>
            <a:off x="3482155" y="3575320"/>
            <a:ext cx="608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A63005-CACA-4370-81BE-2DA152B176D6}"/>
              </a:ext>
            </a:extLst>
          </p:cNvPr>
          <p:cNvSpPr txBox="1"/>
          <p:nvPr/>
        </p:nvSpPr>
        <p:spPr>
          <a:xfrm>
            <a:off x="7587590" y="2360736"/>
            <a:ext cx="5114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BC3BC80-74A9-4569-899A-49F9D71E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9" y="3859762"/>
            <a:ext cx="2817270" cy="28172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56740" y="40383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89560" y="1169640"/>
              <a:ext cx="5956560" cy="309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0200" y="1160280"/>
                <a:ext cx="5975280" cy="31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23" grpId="0"/>
      <p:bldP spid="24" grpId="0"/>
      <p:bldP spid="25" grpId="0"/>
      <p:bldP spid="28" grpId="0"/>
      <p:bldP spid="31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E48A2-0890-4DF9-B0F7-83B1D6BC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543B7-0E0C-4F55-B479-30D39F795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5158966" y="3506499"/>
            <a:ext cx="1365256" cy="707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S/82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818117" y="2377221"/>
            <a:ext cx="8180388" cy="9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viện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endParaRPr lang="vi-VN" sz="48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398006" y="1771880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Thư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230" y="1492538"/>
            <a:ext cx="112558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24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49003"/>
            <a:ext cx="11480800" cy="5319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3887" y="970090"/>
            <a:ext cx="5834742" cy="652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603869" y="1703286"/>
            <a:ext cx="10880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buýt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69" y="14843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ở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247337" y="1971943"/>
            <a:ext cx="8336245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buýt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B3099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375877" y="2927178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857993" y="4127442"/>
            <a:ext cx="1052086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lang="en-US" sz="360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B3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025" y="2316678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190066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03489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14055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3800156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buýt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băng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49003"/>
            <a:ext cx="11480800" cy="5319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3887" y="970090"/>
            <a:ext cx="5834742" cy="652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603869" y="1703286"/>
            <a:ext cx="10880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Phi,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69" y="14843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660</Words>
  <Application>Microsoft Office PowerPoint</Application>
  <PresentationFormat>Widescreen</PresentationFormat>
  <Paragraphs>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Titan One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71</cp:revision>
  <dcterms:created xsi:type="dcterms:W3CDTF">2021-06-21T09:45:27Z</dcterms:created>
  <dcterms:modified xsi:type="dcterms:W3CDTF">2023-03-30T02:12:00Z</dcterms:modified>
</cp:coreProperties>
</file>