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3" r:id="rId3"/>
    <p:sldId id="264" r:id="rId4"/>
    <p:sldId id="265" r:id="rId5"/>
    <p:sldId id="272" r:id="rId6"/>
    <p:sldId id="268" r:id="rId7"/>
    <p:sldId id="267" r:id="rId8"/>
    <p:sldId id="262" r:id="rId9"/>
    <p:sldId id="261" r:id="rId10"/>
    <p:sldId id="260" r:id="rId11"/>
    <p:sldId id="259" r:id="rId12"/>
    <p:sldId id="258" r:id="rId13"/>
    <p:sldId id="25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4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9577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9246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27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779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5FAD-0DEB-4948-BB09-54AB1BFA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99913-8CE6-4F93-B491-244C54B7A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BACCC-3EC5-4085-B169-C12F0C4A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816A65D-D112-4269-808D-C3AE3219D1F9}" type="datetimeFigureOut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29/3/2022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2741-AA72-47F2-BE04-8FB702AA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7B2C-B0C3-48B7-8FD4-A17ED8B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6F7A9E0-B317-46C4-AB6D-DF512CC69BD3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06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5353D30-538C-40D2-852C-1DF3ECB6F23D}" type="datetimeFigureOut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29/3/2022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353C1F2-5950-4BE8-BF70-7AD9F5758F25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25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EB67-47C9-4F8C-A635-8180991FC202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462E-243B-4FEB-922A-73C31BF6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31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48387"/>
          <a:stretch/>
        </p:blipFill>
        <p:spPr bwMode="auto">
          <a:xfrm>
            <a:off x="1524000" y="685800"/>
            <a:ext cx="5791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46360" y="4876800"/>
            <a:ext cx="84512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/>
          <a:stretch/>
        </p:blipFill>
        <p:spPr bwMode="auto">
          <a:xfrm>
            <a:off x="1371600" y="914400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87920" y="4724400"/>
            <a:ext cx="84512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tắm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3" y="1828800"/>
            <a:ext cx="9538853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752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09600" y="2798620"/>
            <a:ext cx="75438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3999" cy="70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586" y="1875496"/>
            <a:ext cx="760601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9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990600"/>
            <a:ext cx="6198472" cy="82837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30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>
              <a:lnSpc>
                <a:spcPts val="3675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đức</a:t>
            </a:r>
            <a:endParaRPr lang="en-US" sz="28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675"/>
              </a:lnSpc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2)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3675"/>
              </a:lnSpc>
            </a:pPr>
            <a:r>
              <a:rPr lang="en-US" sz="2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51"/>
            <a:ext cx="1600200" cy="5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447800" y="103706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2"/>
          <a:stretch/>
        </p:blipFill>
        <p:spPr bwMode="auto">
          <a:xfrm>
            <a:off x="124690" y="521127"/>
            <a:ext cx="8790709" cy="22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/>
          <a:stretch/>
        </p:blipFill>
        <p:spPr bwMode="auto">
          <a:xfrm>
            <a:off x="0" y="2812473"/>
            <a:ext cx="9144000" cy="20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nhthangpc.VN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4880528"/>
            <a:ext cx="9019309" cy="19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2" r="50000"/>
          <a:stretch/>
        </p:blipFill>
        <p:spPr bwMode="auto">
          <a:xfrm>
            <a:off x="41565" y="297853"/>
            <a:ext cx="4343400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84965" y="471035"/>
            <a:ext cx="450965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28600" y="4724400"/>
            <a:ext cx="8666019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chùa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di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ý: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ồn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đẩy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002"/>
          <a:stretch/>
        </p:blipFill>
        <p:spPr bwMode="auto">
          <a:xfrm>
            <a:off x="70922" y="-152400"/>
            <a:ext cx="415636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90500" y="4307114"/>
            <a:ext cx="8763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rạp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ồn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…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Minhthangpc.VN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3"/>
          <a:stretch/>
        </p:blipFill>
        <p:spPr bwMode="auto">
          <a:xfrm>
            <a:off x="4379686" y="152400"/>
            <a:ext cx="457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295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宋体</vt:lpstr>
      <vt:lpstr>Arial</vt:lpstr>
      <vt:lpstr>Calibri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tư ngày 30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25</cp:revision>
  <dcterms:created xsi:type="dcterms:W3CDTF">2022-03-25T05:50:13Z</dcterms:created>
  <dcterms:modified xsi:type="dcterms:W3CDTF">2022-03-29T08:17:21Z</dcterms:modified>
</cp:coreProperties>
</file>