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3"/>
  </p:notesMasterIdLst>
  <p:sldIdLst>
    <p:sldId id="300" r:id="rId2"/>
    <p:sldId id="391" r:id="rId3"/>
    <p:sldId id="335" r:id="rId4"/>
    <p:sldId id="2687" r:id="rId5"/>
    <p:sldId id="2688" r:id="rId6"/>
    <p:sldId id="2670" r:id="rId7"/>
    <p:sldId id="2672" r:id="rId8"/>
    <p:sldId id="2673" r:id="rId9"/>
    <p:sldId id="2685" r:id="rId10"/>
    <p:sldId id="2689" r:id="rId11"/>
    <p:sldId id="2690" r:id="rId12"/>
    <p:sldId id="2674" r:id="rId13"/>
    <p:sldId id="2691" r:id="rId14"/>
    <p:sldId id="2664" r:id="rId15"/>
    <p:sldId id="2679" r:id="rId16"/>
    <p:sldId id="2680" r:id="rId17"/>
    <p:sldId id="2681" r:id="rId18"/>
    <p:sldId id="2683" r:id="rId19"/>
    <p:sldId id="2692" r:id="rId20"/>
    <p:sldId id="2684" r:id="rId21"/>
    <p:sldId id="2693" r:id="rId22"/>
    <p:sldId id="2649" r:id="rId23"/>
    <p:sldId id="2671" r:id="rId24"/>
    <p:sldId id="2677" r:id="rId25"/>
    <p:sldId id="2678" r:id="rId26"/>
    <p:sldId id="2695" r:id="rId27"/>
    <p:sldId id="2694" r:id="rId28"/>
    <p:sldId id="385" r:id="rId29"/>
    <p:sldId id="373" r:id="rId30"/>
    <p:sldId id="353" r:id="rId31"/>
    <p:sldId id="350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CCFF"/>
    <a:srgbClr val="1010B4"/>
    <a:srgbClr val="F1EAD7"/>
    <a:srgbClr val="FF85C2"/>
    <a:srgbClr val="FF7707"/>
    <a:srgbClr val="FFAD6E"/>
    <a:srgbClr val="D6DCE5"/>
    <a:srgbClr val="29AE9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22075-42E7-443E-A6CC-ECB1837D316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7AEFC-C4CF-4CC4-A563-D773BC33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5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0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28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5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31" lvl="0" indent="-34292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62" lvl="1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93" lvl="2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924" lvl="3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55" lvl="4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86" lvl="5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618" lvl="6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849" lvl="7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80" lvl="8" indent="-3429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3" b="1" cap="all"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  <a:lvl2pPr marL="6096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5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87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5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813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7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38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70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6F059-8F46-408C-A9EF-9A901473685E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F31D9-6223-4E4A-8405-17DC04055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3">
                <a:latin typeface="UTM Avo" panose="02040603050506020204" pitchFamily="18" charset="0"/>
              </a:defRPr>
            </a:lvl1pPr>
            <a:lvl2pPr>
              <a:defRPr sz="3200">
                <a:latin typeface="UTM Avo" panose="02040603050506020204" pitchFamily="18" charset="0"/>
              </a:defRPr>
            </a:lvl2pPr>
            <a:lvl3pPr>
              <a:defRPr sz="2667">
                <a:latin typeface="UTM Avo" panose="02040603050506020204" pitchFamily="18" charset="0"/>
              </a:defRPr>
            </a:lvl3pPr>
            <a:lvl4pPr>
              <a:defRPr sz="2400">
                <a:latin typeface="UTM Avo" panose="02040603050506020204" pitchFamily="18" charset="0"/>
              </a:defRPr>
            </a:lvl4pPr>
            <a:lvl5pPr>
              <a:defRPr sz="2400">
                <a:latin typeface="UTM Avo" panose="020406030505060202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3">
                <a:latin typeface="UTM Avo" panose="02040603050506020204" pitchFamily="18" charset="0"/>
              </a:defRPr>
            </a:lvl1pPr>
            <a:lvl2pPr>
              <a:defRPr sz="3200">
                <a:latin typeface="UTM Avo" panose="02040603050506020204" pitchFamily="18" charset="0"/>
              </a:defRPr>
            </a:lvl2pPr>
            <a:lvl3pPr>
              <a:defRPr sz="2667">
                <a:latin typeface="UTM Avo" panose="02040603050506020204" pitchFamily="18" charset="0"/>
              </a:defRPr>
            </a:lvl3pPr>
            <a:lvl4pPr>
              <a:defRPr sz="2400">
                <a:latin typeface="UTM Avo" panose="02040603050506020204" pitchFamily="18" charset="0"/>
              </a:defRPr>
            </a:lvl4pPr>
            <a:lvl5pPr>
              <a:defRPr sz="2400">
                <a:latin typeface="UTM Avo" panose="020406030505060202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6F059-8F46-408C-A9EF-9A901473685E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F31D9-6223-4E4A-8405-17DC04055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1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6F059-8F46-408C-A9EF-9A901473685E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F31D9-6223-4E4A-8405-17DC04055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3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965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  <p:sldLayoutId id="2147483712" r:id="rId4"/>
    <p:sldLayoutId id="2147483713" r:id="rId5"/>
    <p:sldLayoutId id="2147483714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3.png"/><Relationship Id="rId7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12.png"/><Relationship Id="rId7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8.png"/><Relationship Id="rId4" Type="http://schemas.openxmlformats.org/officeDocument/2006/relationships/image" Target="../media/image23.GIF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../media/audio1.wav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openxmlformats.org/officeDocument/2006/relationships/image" Target="../media/image23.GIF"/><Relationship Id="rId10" Type="http://schemas.openxmlformats.org/officeDocument/2006/relationships/image" Target="../media/image49.png"/><Relationship Id="rId4" Type="http://schemas.openxmlformats.org/officeDocument/2006/relationships/slide" Target="slide4.xml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12.png"/><Relationship Id="rId7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54.png"/><Relationship Id="rId5" Type="http://schemas.openxmlformats.org/officeDocument/2006/relationships/image" Target="../media/image12.png"/><Relationship Id="rId10" Type="http://schemas.openxmlformats.org/officeDocument/2006/relationships/image" Target="../media/image53.png"/><Relationship Id="rId4" Type="http://schemas.openxmlformats.org/officeDocument/2006/relationships/image" Target="../media/image23.GIF"/><Relationship Id="rId9" Type="http://schemas.openxmlformats.org/officeDocument/2006/relationships/image" Target="../media/image5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5" y="379585"/>
            <a:ext cx="11220576" cy="5919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1156153"/>
            <a:ext cx="9743440" cy="509016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0" y="3718398"/>
            <a:ext cx="1934741" cy="3025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AB80-9768-453F-8EF2-FA52DA5B7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8319" y="329889"/>
            <a:ext cx="4980864" cy="9632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9CA9D-08E6-457C-9F32-83A7FF4EE1CB}"/>
              </a:ext>
            </a:extLst>
          </p:cNvPr>
          <p:cNvGrpSpPr/>
          <p:nvPr/>
        </p:nvGrpSpPr>
        <p:grpSpPr>
          <a:xfrm>
            <a:off x="1058452" y="1034620"/>
            <a:ext cx="10158188" cy="1913881"/>
            <a:chOff x="1216001" y="1209039"/>
            <a:chExt cx="8604546" cy="1913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39425-9785-48A4-BE55-F438FF779079}"/>
                </a:ext>
              </a:extLst>
            </p:cNvPr>
            <p:cNvSpPr txBox="1"/>
            <p:nvPr/>
          </p:nvSpPr>
          <p:spPr>
            <a:xfrm>
              <a:off x="2174240" y="1653920"/>
              <a:ext cx="76463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Học sinh đọc đúng từ ngữ, câu, đoạn và toàn bộ bài thơ “</a:t>
              </a:r>
              <a:r>
                <a:rPr kumimoji="0" lang="en-US" sz="22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Mèo đi câu cá</a:t>
              </a:r>
              <a:r>
                <a:rPr kumimoji="0" lang="vi-VN" sz="22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”.</a:t>
              </a:r>
              <a:endPara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21" name="Google Shape;1161;p23">
              <a:extLst>
                <a:ext uri="{FF2B5EF4-FFF2-40B4-BE49-F238E27FC236}">
                  <a16:creationId xmlns:a16="http://schemas.microsoft.com/office/drawing/2014/main" id="{178FA99B-C90F-472A-9EDF-883DB7CC93D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D4CCE-5494-4D42-9647-DF03683460BB}"/>
              </a:ext>
            </a:extLst>
          </p:cNvPr>
          <p:cNvGrpSpPr/>
          <p:nvPr/>
        </p:nvGrpSpPr>
        <p:grpSpPr>
          <a:xfrm>
            <a:off x="1072230" y="1901609"/>
            <a:ext cx="10581054" cy="1913881"/>
            <a:chOff x="1216001" y="1008072"/>
            <a:chExt cx="8655502" cy="1913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83EB6A-3FD7-4BC7-9FC5-38059BF8B76B}"/>
                </a:ext>
              </a:extLst>
            </p:cNvPr>
            <p:cNvSpPr txBox="1"/>
            <p:nvPr/>
          </p:nvSpPr>
          <p:spPr>
            <a:xfrm>
              <a:off x="2174241" y="1452953"/>
              <a:ext cx="76972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Đọc trôi chảy toàn bài, ngắt đúng nhịp thơ, nhấn giọng đúng lời của nhân vật để thể hiện cảm xúc</a:t>
              </a:r>
              <a:endPara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25" name="Google Shape;1161;p23">
              <a:extLst>
                <a:ext uri="{FF2B5EF4-FFF2-40B4-BE49-F238E27FC236}">
                  <a16:creationId xmlns:a16="http://schemas.microsoft.com/office/drawing/2014/main" id="{91EAA8AB-F6C7-4485-AD4C-55C223AF266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008072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A297BA9-43E4-4036-83D4-C5E27715FF8A}"/>
              </a:ext>
            </a:extLst>
          </p:cNvPr>
          <p:cNvSpPr txBox="1"/>
          <p:nvPr/>
        </p:nvSpPr>
        <p:spPr>
          <a:xfrm>
            <a:off x="2168810" y="5144039"/>
            <a:ext cx="97737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149A82-082E-93D9-D15A-B166C992C1EE}"/>
              </a:ext>
            </a:extLst>
          </p:cNvPr>
          <p:cNvGrpSpPr/>
          <p:nvPr/>
        </p:nvGrpSpPr>
        <p:grpSpPr>
          <a:xfrm>
            <a:off x="1072230" y="3061995"/>
            <a:ext cx="10144410" cy="1913881"/>
            <a:chOff x="1153377" y="1636558"/>
            <a:chExt cx="8592876" cy="19138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4D21F1-0615-6858-96EB-0C954A4CCF21}"/>
                </a:ext>
              </a:extLst>
            </p:cNvPr>
            <p:cNvSpPr txBox="1"/>
            <p:nvPr/>
          </p:nvSpPr>
          <p:spPr>
            <a:xfrm>
              <a:off x="2111616" y="2081439"/>
              <a:ext cx="7634637" cy="1273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nl-NL" sz="2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Hiểu nội dung bài: Trong hoạt động tập thể, chúng ta phải tích cực tham gia, không được dựa dẫm vào người khác. Chỉ như thế, công việc mới có kết quả tốt đẹp.</a:t>
              </a:r>
              <a:endParaRPr lang="en-ID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Google Shape;1161;p23">
              <a:extLst>
                <a:ext uri="{FF2B5EF4-FFF2-40B4-BE49-F238E27FC236}">
                  <a16:creationId xmlns:a16="http://schemas.microsoft.com/office/drawing/2014/main" id="{A1459D6B-8061-FD67-E32A-40AEFFF0573D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153377" y="1636558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8CDA39-82C7-B313-8DA8-82022C62217D}"/>
              </a:ext>
            </a:extLst>
          </p:cNvPr>
          <p:cNvGrpSpPr/>
          <p:nvPr/>
        </p:nvGrpSpPr>
        <p:grpSpPr>
          <a:xfrm>
            <a:off x="1036556" y="4506235"/>
            <a:ext cx="9925611" cy="1913881"/>
            <a:chOff x="1153377" y="1636558"/>
            <a:chExt cx="8592876" cy="19138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B97928-1C6C-D8CB-D82F-B23EA373C142}"/>
                </a:ext>
              </a:extLst>
            </p:cNvPr>
            <p:cNvSpPr txBox="1"/>
            <p:nvPr/>
          </p:nvSpPr>
          <p:spPr>
            <a:xfrm>
              <a:off x="2111616" y="2081439"/>
              <a:ext cx="7634637" cy="86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nl-NL" sz="2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Nói và nghe theo chủ điểm Cùng vui làm việc, tìm ra những điểm lưu ý khi muốn làm việc nhóm hiệu quả.</a:t>
              </a:r>
              <a:endParaRPr lang="en-ID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Google Shape;1161;p23">
              <a:extLst>
                <a:ext uri="{FF2B5EF4-FFF2-40B4-BE49-F238E27FC236}">
                  <a16:creationId xmlns:a16="http://schemas.microsoft.com/office/drawing/2014/main" id="{A2F48029-C15B-BCED-F38E-99267ADD006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153377" y="1636558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1587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229F99DF-8743-94DC-D138-E70797633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10499" r="3017" b="2100"/>
          <a:stretch/>
        </p:blipFill>
        <p:spPr>
          <a:xfrm>
            <a:off x="1151062" y="3429000"/>
            <a:ext cx="2923288" cy="2703698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03666A0C-6148-7AAE-5FD8-63584DB003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52" y="4441236"/>
            <a:ext cx="2127809" cy="15026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2971198-2C82-E3CB-C894-67CDE3202967}"/>
              </a:ext>
            </a:extLst>
          </p:cNvPr>
          <p:cNvGrpSpPr/>
          <p:nvPr/>
        </p:nvGrpSpPr>
        <p:grpSpPr>
          <a:xfrm>
            <a:off x="4414066" y="212813"/>
            <a:ext cx="3094474" cy="664590"/>
            <a:chOff x="7876269" y="104148"/>
            <a:chExt cx="3751868" cy="886120"/>
          </a:xfrm>
        </p:grpSpPr>
        <p:sp>
          <p:nvSpPr>
            <p:cNvPr id="6" name="Rectangle: Rounded Corners 43">
              <a:extLst>
                <a:ext uri="{FF2B5EF4-FFF2-40B4-BE49-F238E27FC236}">
                  <a16:creationId xmlns:a16="http://schemas.microsoft.com/office/drawing/2014/main" id="{EAC0B914-E5F8-754D-7986-A05D16342B86}"/>
                </a:ext>
              </a:extLst>
            </p:cNvPr>
            <p:cNvSpPr/>
            <p:nvPr/>
          </p:nvSpPr>
          <p:spPr>
            <a:xfrm>
              <a:off x="7876269" y="104148"/>
              <a:ext cx="3751868" cy="886120"/>
            </a:xfrm>
            <a:custGeom>
              <a:avLst/>
              <a:gdLst>
                <a:gd name="connsiteX0" fmla="*/ 0 w 3751868"/>
                <a:gd name="connsiteY0" fmla="*/ 147689 h 886120"/>
                <a:gd name="connsiteX1" fmla="*/ 134298 w 3751868"/>
                <a:gd name="connsiteY1" fmla="*/ 0 h 886120"/>
                <a:gd name="connsiteX2" fmla="*/ 865784 w 3751868"/>
                <a:gd name="connsiteY2" fmla="*/ 0 h 886120"/>
                <a:gd name="connsiteX3" fmla="*/ 1492774 w 3751868"/>
                <a:gd name="connsiteY3" fmla="*/ 0 h 886120"/>
                <a:gd name="connsiteX4" fmla="*/ 2119763 w 3751868"/>
                <a:gd name="connsiteY4" fmla="*/ 0 h 886120"/>
                <a:gd name="connsiteX5" fmla="*/ 2816417 w 3751868"/>
                <a:gd name="connsiteY5" fmla="*/ 0 h 886120"/>
                <a:gd name="connsiteX6" fmla="*/ 3617569 w 3751868"/>
                <a:gd name="connsiteY6" fmla="*/ 0 h 886120"/>
                <a:gd name="connsiteX7" fmla="*/ 3751868 w 3751868"/>
                <a:gd name="connsiteY7" fmla="*/ 147689 h 886120"/>
                <a:gd name="connsiteX8" fmla="*/ 3751868 w 3751868"/>
                <a:gd name="connsiteY8" fmla="*/ 738430 h 886120"/>
                <a:gd name="connsiteX9" fmla="*/ 3617569 w 3751868"/>
                <a:gd name="connsiteY9" fmla="*/ 886120 h 886120"/>
                <a:gd name="connsiteX10" fmla="*/ 2955747 w 3751868"/>
                <a:gd name="connsiteY10" fmla="*/ 886120 h 886120"/>
                <a:gd name="connsiteX11" fmla="*/ 2259093 w 3751868"/>
                <a:gd name="connsiteY11" fmla="*/ 886120 h 886120"/>
                <a:gd name="connsiteX12" fmla="*/ 1597272 w 3751868"/>
                <a:gd name="connsiteY12" fmla="*/ 886120 h 886120"/>
                <a:gd name="connsiteX13" fmla="*/ 970284 w 3751868"/>
                <a:gd name="connsiteY13" fmla="*/ 886120 h 886120"/>
                <a:gd name="connsiteX14" fmla="*/ 134298 w 3751868"/>
                <a:gd name="connsiteY14" fmla="*/ 886120 h 886120"/>
                <a:gd name="connsiteX15" fmla="*/ 0 w 3751868"/>
                <a:gd name="connsiteY15" fmla="*/ 738430 h 886120"/>
                <a:gd name="connsiteX16" fmla="*/ 0 w 3751868"/>
                <a:gd name="connsiteY16" fmla="*/ 147689 h 886120"/>
                <a:gd name="connsiteX0" fmla="*/ 0 w 3751868"/>
                <a:gd name="connsiteY0" fmla="*/ 147689 h 886120"/>
                <a:gd name="connsiteX1" fmla="*/ 134298 w 3751868"/>
                <a:gd name="connsiteY1" fmla="*/ 0 h 886120"/>
                <a:gd name="connsiteX2" fmla="*/ 865784 w 3751868"/>
                <a:gd name="connsiteY2" fmla="*/ 0 h 886120"/>
                <a:gd name="connsiteX3" fmla="*/ 1597272 w 3751868"/>
                <a:gd name="connsiteY3" fmla="*/ 0 h 886120"/>
                <a:gd name="connsiteX4" fmla="*/ 2328758 w 3751868"/>
                <a:gd name="connsiteY4" fmla="*/ 0 h 886120"/>
                <a:gd name="connsiteX5" fmla="*/ 3617569 w 3751868"/>
                <a:gd name="connsiteY5" fmla="*/ 0 h 886120"/>
                <a:gd name="connsiteX6" fmla="*/ 3751868 w 3751868"/>
                <a:gd name="connsiteY6" fmla="*/ 147689 h 886120"/>
                <a:gd name="connsiteX7" fmla="*/ 3751868 w 3751868"/>
                <a:gd name="connsiteY7" fmla="*/ 738430 h 886120"/>
                <a:gd name="connsiteX8" fmla="*/ 3617569 w 3751868"/>
                <a:gd name="connsiteY8" fmla="*/ 886120 h 886120"/>
                <a:gd name="connsiteX9" fmla="*/ 2955747 w 3751868"/>
                <a:gd name="connsiteY9" fmla="*/ 886120 h 886120"/>
                <a:gd name="connsiteX10" fmla="*/ 2363592 w 3751868"/>
                <a:gd name="connsiteY10" fmla="*/ 886120 h 886120"/>
                <a:gd name="connsiteX11" fmla="*/ 1632104 w 3751868"/>
                <a:gd name="connsiteY11" fmla="*/ 886120 h 886120"/>
                <a:gd name="connsiteX12" fmla="*/ 1005116 w 3751868"/>
                <a:gd name="connsiteY12" fmla="*/ 886120 h 886120"/>
                <a:gd name="connsiteX13" fmla="*/ 134298 w 3751868"/>
                <a:gd name="connsiteY13" fmla="*/ 886120 h 886120"/>
                <a:gd name="connsiteX14" fmla="*/ 0 w 3751868"/>
                <a:gd name="connsiteY14" fmla="*/ 738430 h 886120"/>
                <a:gd name="connsiteX15" fmla="*/ 0 w 3751868"/>
                <a:gd name="connsiteY15" fmla="*/ 147689 h 88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51868" h="886120" fill="none" extrusionOk="0">
                  <a:moveTo>
                    <a:pt x="0" y="147689"/>
                  </a:moveTo>
                  <a:cubicBezTo>
                    <a:pt x="7157" y="75804"/>
                    <a:pt x="69605" y="-7090"/>
                    <a:pt x="134298" y="0"/>
                  </a:cubicBezTo>
                  <a:cubicBezTo>
                    <a:pt x="434862" y="-79509"/>
                    <a:pt x="505606" y="-24904"/>
                    <a:pt x="865784" y="0"/>
                  </a:cubicBezTo>
                  <a:cubicBezTo>
                    <a:pt x="1212866" y="3833"/>
                    <a:pt x="1326153" y="8472"/>
                    <a:pt x="1492774" y="0"/>
                  </a:cubicBezTo>
                  <a:cubicBezTo>
                    <a:pt x="1628585" y="14399"/>
                    <a:pt x="1920359" y="70253"/>
                    <a:pt x="2119763" y="0"/>
                  </a:cubicBezTo>
                  <a:cubicBezTo>
                    <a:pt x="2350774" y="-93905"/>
                    <a:pt x="2572742" y="11251"/>
                    <a:pt x="2816417" y="0"/>
                  </a:cubicBezTo>
                  <a:cubicBezTo>
                    <a:pt x="3076063" y="-10370"/>
                    <a:pt x="3352468" y="18736"/>
                    <a:pt x="3617569" y="0"/>
                  </a:cubicBezTo>
                  <a:cubicBezTo>
                    <a:pt x="3672386" y="10131"/>
                    <a:pt x="3753412" y="62707"/>
                    <a:pt x="3751868" y="147689"/>
                  </a:cubicBezTo>
                  <a:cubicBezTo>
                    <a:pt x="3776317" y="333115"/>
                    <a:pt x="3729600" y="523792"/>
                    <a:pt x="3751868" y="738430"/>
                  </a:cubicBezTo>
                  <a:cubicBezTo>
                    <a:pt x="3747277" y="833663"/>
                    <a:pt x="3713865" y="893871"/>
                    <a:pt x="3617569" y="886120"/>
                  </a:cubicBezTo>
                  <a:cubicBezTo>
                    <a:pt x="3391902" y="874391"/>
                    <a:pt x="3121754" y="844233"/>
                    <a:pt x="2955747" y="886120"/>
                  </a:cubicBezTo>
                  <a:cubicBezTo>
                    <a:pt x="2758145" y="970602"/>
                    <a:pt x="2492200" y="873871"/>
                    <a:pt x="2259093" y="886120"/>
                  </a:cubicBezTo>
                  <a:cubicBezTo>
                    <a:pt x="2025298" y="878000"/>
                    <a:pt x="1930883" y="823901"/>
                    <a:pt x="1597272" y="886120"/>
                  </a:cubicBezTo>
                  <a:cubicBezTo>
                    <a:pt x="1272461" y="997371"/>
                    <a:pt x="1118593" y="814115"/>
                    <a:pt x="970284" y="886120"/>
                  </a:cubicBezTo>
                  <a:cubicBezTo>
                    <a:pt x="871538" y="958368"/>
                    <a:pt x="293251" y="855587"/>
                    <a:pt x="134298" y="886120"/>
                  </a:cubicBezTo>
                  <a:cubicBezTo>
                    <a:pt x="36843" y="867529"/>
                    <a:pt x="5862" y="829301"/>
                    <a:pt x="0" y="738430"/>
                  </a:cubicBezTo>
                  <a:cubicBezTo>
                    <a:pt x="12011" y="526160"/>
                    <a:pt x="57411" y="333010"/>
                    <a:pt x="0" y="147689"/>
                  </a:cubicBezTo>
                  <a:close/>
                </a:path>
                <a:path w="3751868" h="886120" stroke="0" extrusionOk="0">
                  <a:moveTo>
                    <a:pt x="0" y="147689"/>
                  </a:moveTo>
                  <a:cubicBezTo>
                    <a:pt x="-17823" y="54689"/>
                    <a:pt x="68329" y="-16625"/>
                    <a:pt x="134298" y="0"/>
                  </a:cubicBezTo>
                  <a:cubicBezTo>
                    <a:pt x="339297" y="-15047"/>
                    <a:pt x="591485" y="113395"/>
                    <a:pt x="865784" y="0"/>
                  </a:cubicBezTo>
                  <a:cubicBezTo>
                    <a:pt x="1162631" y="-74963"/>
                    <a:pt x="1299632" y="25608"/>
                    <a:pt x="1597272" y="0"/>
                  </a:cubicBezTo>
                  <a:cubicBezTo>
                    <a:pt x="1915159" y="-22705"/>
                    <a:pt x="1962511" y="48268"/>
                    <a:pt x="2328758" y="0"/>
                  </a:cubicBezTo>
                  <a:cubicBezTo>
                    <a:pt x="2619499" y="-38301"/>
                    <a:pt x="3162218" y="140680"/>
                    <a:pt x="3617569" y="0"/>
                  </a:cubicBezTo>
                  <a:cubicBezTo>
                    <a:pt x="3699402" y="-21634"/>
                    <a:pt x="3761572" y="55989"/>
                    <a:pt x="3751868" y="147689"/>
                  </a:cubicBezTo>
                  <a:cubicBezTo>
                    <a:pt x="3812471" y="389794"/>
                    <a:pt x="3729626" y="456695"/>
                    <a:pt x="3751868" y="738430"/>
                  </a:cubicBezTo>
                  <a:cubicBezTo>
                    <a:pt x="3755865" y="842479"/>
                    <a:pt x="3700594" y="874647"/>
                    <a:pt x="3617569" y="886120"/>
                  </a:cubicBezTo>
                  <a:cubicBezTo>
                    <a:pt x="3392279" y="980128"/>
                    <a:pt x="3284812" y="830517"/>
                    <a:pt x="2955747" y="886120"/>
                  </a:cubicBezTo>
                  <a:cubicBezTo>
                    <a:pt x="2648939" y="961119"/>
                    <a:pt x="2645893" y="845885"/>
                    <a:pt x="2363592" y="886120"/>
                  </a:cubicBezTo>
                  <a:cubicBezTo>
                    <a:pt x="2051991" y="903202"/>
                    <a:pt x="1900706" y="817617"/>
                    <a:pt x="1632104" y="886120"/>
                  </a:cubicBezTo>
                  <a:cubicBezTo>
                    <a:pt x="1364613" y="920090"/>
                    <a:pt x="1206545" y="811955"/>
                    <a:pt x="1005116" y="886120"/>
                  </a:cubicBezTo>
                  <a:cubicBezTo>
                    <a:pt x="782281" y="878549"/>
                    <a:pt x="493085" y="833333"/>
                    <a:pt x="134298" y="886120"/>
                  </a:cubicBezTo>
                  <a:cubicBezTo>
                    <a:pt x="78390" y="885610"/>
                    <a:pt x="10278" y="816321"/>
                    <a:pt x="0" y="738430"/>
                  </a:cubicBezTo>
                  <a:cubicBezTo>
                    <a:pt x="-24924" y="467341"/>
                    <a:pt x="1015" y="269946"/>
                    <a:pt x="0" y="147689"/>
                  </a:cubicBezTo>
                  <a:close/>
                </a:path>
                <a:path w="3751868" h="886120" fill="none" stroke="0" extrusionOk="0">
                  <a:moveTo>
                    <a:pt x="0" y="147689"/>
                  </a:moveTo>
                  <a:cubicBezTo>
                    <a:pt x="-10552" y="56930"/>
                    <a:pt x="66995" y="14060"/>
                    <a:pt x="134298" y="0"/>
                  </a:cubicBezTo>
                  <a:cubicBezTo>
                    <a:pt x="462247" y="-79029"/>
                    <a:pt x="536217" y="1957"/>
                    <a:pt x="865784" y="0"/>
                  </a:cubicBezTo>
                  <a:cubicBezTo>
                    <a:pt x="1200911" y="12168"/>
                    <a:pt x="1365648" y="57680"/>
                    <a:pt x="1492774" y="0"/>
                  </a:cubicBezTo>
                  <a:cubicBezTo>
                    <a:pt x="1660228" y="13660"/>
                    <a:pt x="1911490" y="50176"/>
                    <a:pt x="2119763" y="0"/>
                  </a:cubicBezTo>
                  <a:cubicBezTo>
                    <a:pt x="2275783" y="-73061"/>
                    <a:pt x="2509929" y="28356"/>
                    <a:pt x="2816417" y="0"/>
                  </a:cubicBezTo>
                  <a:cubicBezTo>
                    <a:pt x="3134827" y="-35819"/>
                    <a:pt x="3347963" y="-2317"/>
                    <a:pt x="3617569" y="0"/>
                  </a:cubicBezTo>
                  <a:cubicBezTo>
                    <a:pt x="3689063" y="12326"/>
                    <a:pt x="3746277" y="52031"/>
                    <a:pt x="3751868" y="147689"/>
                  </a:cubicBezTo>
                  <a:cubicBezTo>
                    <a:pt x="3791758" y="332579"/>
                    <a:pt x="3740872" y="524466"/>
                    <a:pt x="3751868" y="738430"/>
                  </a:cubicBezTo>
                  <a:cubicBezTo>
                    <a:pt x="3725236" y="845602"/>
                    <a:pt x="3703709" y="882090"/>
                    <a:pt x="3617569" y="886120"/>
                  </a:cubicBezTo>
                  <a:cubicBezTo>
                    <a:pt x="3391806" y="924836"/>
                    <a:pt x="3103020" y="881609"/>
                    <a:pt x="2955747" y="886120"/>
                  </a:cubicBezTo>
                  <a:cubicBezTo>
                    <a:pt x="2823481" y="890409"/>
                    <a:pt x="2520139" y="830971"/>
                    <a:pt x="2259093" y="886120"/>
                  </a:cubicBezTo>
                  <a:cubicBezTo>
                    <a:pt x="2080027" y="906489"/>
                    <a:pt x="1868792" y="818506"/>
                    <a:pt x="1597272" y="886120"/>
                  </a:cubicBezTo>
                  <a:cubicBezTo>
                    <a:pt x="1305957" y="976760"/>
                    <a:pt x="1142579" y="797236"/>
                    <a:pt x="970284" y="886120"/>
                  </a:cubicBezTo>
                  <a:cubicBezTo>
                    <a:pt x="864136" y="932303"/>
                    <a:pt x="307449" y="839569"/>
                    <a:pt x="134298" y="886120"/>
                  </a:cubicBezTo>
                  <a:cubicBezTo>
                    <a:pt x="36769" y="855866"/>
                    <a:pt x="14426" y="810094"/>
                    <a:pt x="0" y="738430"/>
                  </a:cubicBezTo>
                  <a:cubicBezTo>
                    <a:pt x="15058" y="501398"/>
                    <a:pt x="62052" y="322325"/>
                    <a:pt x="0" y="147689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rgbClr val="69991D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custGeom>
                      <a:avLst/>
                      <a:gdLst>
                        <a:gd name="connsiteX0" fmla="*/ 0 w 3094474"/>
                        <a:gd name="connsiteY0" fmla="*/ 110767 h 664590"/>
                        <a:gd name="connsiteX1" fmla="*/ 110767 w 3094474"/>
                        <a:gd name="connsiteY1" fmla="*/ 0 h 664590"/>
                        <a:gd name="connsiteX2" fmla="*/ 714084 w 3094474"/>
                        <a:gd name="connsiteY2" fmla="*/ 0 h 664590"/>
                        <a:gd name="connsiteX3" fmla="*/ 1231214 w 3094474"/>
                        <a:gd name="connsiteY3" fmla="*/ 0 h 664590"/>
                        <a:gd name="connsiteX4" fmla="*/ 1748343 w 3094474"/>
                        <a:gd name="connsiteY4" fmla="*/ 0 h 664590"/>
                        <a:gd name="connsiteX5" fmla="*/ 2322931 w 3094474"/>
                        <a:gd name="connsiteY5" fmla="*/ 0 h 664590"/>
                        <a:gd name="connsiteX6" fmla="*/ 2983707 w 3094474"/>
                        <a:gd name="connsiteY6" fmla="*/ 0 h 664590"/>
                        <a:gd name="connsiteX7" fmla="*/ 3094474 w 3094474"/>
                        <a:gd name="connsiteY7" fmla="*/ 110767 h 664590"/>
                        <a:gd name="connsiteX8" fmla="*/ 3094474 w 3094474"/>
                        <a:gd name="connsiteY8" fmla="*/ 553823 h 664590"/>
                        <a:gd name="connsiteX9" fmla="*/ 2983707 w 3094474"/>
                        <a:gd name="connsiteY9" fmla="*/ 664590 h 664590"/>
                        <a:gd name="connsiteX10" fmla="*/ 2437848 w 3094474"/>
                        <a:gd name="connsiteY10" fmla="*/ 664590 h 664590"/>
                        <a:gd name="connsiteX11" fmla="*/ 1863260 w 3094474"/>
                        <a:gd name="connsiteY11" fmla="*/ 664590 h 664590"/>
                        <a:gd name="connsiteX12" fmla="*/ 1317402 w 3094474"/>
                        <a:gd name="connsiteY12" fmla="*/ 664590 h 664590"/>
                        <a:gd name="connsiteX13" fmla="*/ 800273 w 3094474"/>
                        <a:gd name="connsiteY13" fmla="*/ 664590 h 664590"/>
                        <a:gd name="connsiteX14" fmla="*/ 110767 w 3094474"/>
                        <a:gd name="connsiteY14" fmla="*/ 664590 h 664590"/>
                        <a:gd name="connsiteX15" fmla="*/ 0 w 3094474"/>
                        <a:gd name="connsiteY15" fmla="*/ 553823 h 664590"/>
                        <a:gd name="connsiteX16" fmla="*/ 0 w 3094474"/>
                        <a:gd name="connsiteY16" fmla="*/ 110767 h 6645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094474" h="664590" fill="none" extrusionOk="0">
                          <a:moveTo>
                            <a:pt x="0" y="110767"/>
                          </a:moveTo>
                          <a:cubicBezTo>
                            <a:pt x="622" y="45203"/>
                            <a:pt x="53545" y="9361"/>
                            <a:pt x="110767" y="0"/>
                          </a:cubicBezTo>
                          <a:cubicBezTo>
                            <a:pt x="364137" y="-56489"/>
                            <a:pt x="424279" y="4109"/>
                            <a:pt x="714084" y="0"/>
                          </a:cubicBezTo>
                          <a:cubicBezTo>
                            <a:pt x="1003889" y="-4109"/>
                            <a:pt x="1120840" y="17284"/>
                            <a:pt x="1231214" y="0"/>
                          </a:cubicBezTo>
                          <a:cubicBezTo>
                            <a:pt x="1341588" y="-17284"/>
                            <a:pt x="1601804" y="44621"/>
                            <a:pt x="1748343" y="0"/>
                          </a:cubicBezTo>
                          <a:cubicBezTo>
                            <a:pt x="1894882" y="-44621"/>
                            <a:pt x="2077234" y="22797"/>
                            <a:pt x="2322931" y="0"/>
                          </a:cubicBezTo>
                          <a:cubicBezTo>
                            <a:pt x="2568628" y="-22797"/>
                            <a:pt x="2743730" y="41202"/>
                            <a:pt x="2983707" y="0"/>
                          </a:cubicBezTo>
                          <a:cubicBezTo>
                            <a:pt x="3030698" y="7021"/>
                            <a:pt x="3102215" y="44598"/>
                            <a:pt x="3094474" y="110767"/>
                          </a:cubicBezTo>
                          <a:cubicBezTo>
                            <a:pt x="3110588" y="280413"/>
                            <a:pt x="3083349" y="398910"/>
                            <a:pt x="3094474" y="553823"/>
                          </a:cubicBezTo>
                          <a:cubicBezTo>
                            <a:pt x="3086558" y="627924"/>
                            <a:pt x="3054933" y="675487"/>
                            <a:pt x="2983707" y="664590"/>
                          </a:cubicBezTo>
                          <a:cubicBezTo>
                            <a:pt x="2791662" y="680491"/>
                            <a:pt x="2565053" y="634298"/>
                            <a:pt x="2437848" y="664590"/>
                          </a:cubicBezTo>
                          <a:cubicBezTo>
                            <a:pt x="2310643" y="694882"/>
                            <a:pt x="2047525" y="656135"/>
                            <a:pt x="1863260" y="664590"/>
                          </a:cubicBezTo>
                          <a:cubicBezTo>
                            <a:pt x="1678995" y="673045"/>
                            <a:pt x="1560152" y="599671"/>
                            <a:pt x="1317402" y="664590"/>
                          </a:cubicBezTo>
                          <a:cubicBezTo>
                            <a:pt x="1074652" y="729509"/>
                            <a:pt x="910179" y="604467"/>
                            <a:pt x="800273" y="664590"/>
                          </a:cubicBezTo>
                          <a:cubicBezTo>
                            <a:pt x="690367" y="724713"/>
                            <a:pt x="250802" y="624490"/>
                            <a:pt x="110767" y="664590"/>
                          </a:cubicBezTo>
                          <a:cubicBezTo>
                            <a:pt x="41044" y="648627"/>
                            <a:pt x="4932" y="618053"/>
                            <a:pt x="0" y="553823"/>
                          </a:cubicBezTo>
                          <a:cubicBezTo>
                            <a:pt x="-22905" y="392430"/>
                            <a:pt x="51946" y="253014"/>
                            <a:pt x="0" y="110767"/>
                          </a:cubicBezTo>
                          <a:close/>
                        </a:path>
                        <a:path w="3094474" h="664590" stroke="0" extrusionOk="0">
                          <a:moveTo>
                            <a:pt x="0" y="110767"/>
                          </a:moveTo>
                          <a:cubicBezTo>
                            <a:pt x="-15779" y="44931"/>
                            <a:pt x="52267" y="2037"/>
                            <a:pt x="110767" y="0"/>
                          </a:cubicBezTo>
                          <a:cubicBezTo>
                            <a:pt x="272834" y="-35696"/>
                            <a:pt x="480116" y="45424"/>
                            <a:pt x="714084" y="0"/>
                          </a:cubicBezTo>
                          <a:cubicBezTo>
                            <a:pt x="948052" y="-45424"/>
                            <a:pt x="1055230" y="6081"/>
                            <a:pt x="1317402" y="0"/>
                          </a:cubicBezTo>
                          <a:cubicBezTo>
                            <a:pt x="1579574" y="-6081"/>
                            <a:pt x="1630023" y="28679"/>
                            <a:pt x="1920719" y="0"/>
                          </a:cubicBezTo>
                          <a:cubicBezTo>
                            <a:pt x="2211415" y="-28679"/>
                            <a:pt x="2652521" y="56446"/>
                            <a:pt x="2983707" y="0"/>
                          </a:cubicBezTo>
                          <a:cubicBezTo>
                            <a:pt x="3038933" y="-1412"/>
                            <a:pt x="3110876" y="45257"/>
                            <a:pt x="3094474" y="110767"/>
                          </a:cubicBezTo>
                          <a:cubicBezTo>
                            <a:pt x="3135697" y="301724"/>
                            <a:pt x="3080766" y="343640"/>
                            <a:pt x="3094474" y="553823"/>
                          </a:cubicBezTo>
                          <a:cubicBezTo>
                            <a:pt x="3102826" y="629110"/>
                            <a:pt x="3042165" y="654676"/>
                            <a:pt x="2983707" y="664590"/>
                          </a:cubicBezTo>
                          <a:cubicBezTo>
                            <a:pt x="2769659" y="728034"/>
                            <a:pt x="2700573" y="609858"/>
                            <a:pt x="2437848" y="664590"/>
                          </a:cubicBezTo>
                          <a:cubicBezTo>
                            <a:pt x="2175123" y="719322"/>
                            <a:pt x="2189265" y="625579"/>
                            <a:pt x="1949449" y="664590"/>
                          </a:cubicBezTo>
                          <a:cubicBezTo>
                            <a:pt x="1709633" y="703601"/>
                            <a:pt x="1560804" y="637809"/>
                            <a:pt x="1346131" y="664590"/>
                          </a:cubicBezTo>
                          <a:cubicBezTo>
                            <a:pt x="1131458" y="691371"/>
                            <a:pt x="1026526" y="627911"/>
                            <a:pt x="829002" y="664590"/>
                          </a:cubicBezTo>
                          <a:cubicBezTo>
                            <a:pt x="631478" y="701269"/>
                            <a:pt x="447941" y="584297"/>
                            <a:pt x="110767" y="664590"/>
                          </a:cubicBezTo>
                          <a:cubicBezTo>
                            <a:pt x="55277" y="672314"/>
                            <a:pt x="11214" y="612493"/>
                            <a:pt x="0" y="553823"/>
                          </a:cubicBezTo>
                          <a:cubicBezTo>
                            <a:pt x="-24763" y="332871"/>
                            <a:pt x="8930" y="203514"/>
                            <a:pt x="0" y="11076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A30714-5D40-0173-1DD7-130E1530B3D8}"/>
                </a:ext>
              </a:extLst>
            </p:cNvPr>
            <p:cNvSpPr/>
            <p:nvPr/>
          </p:nvSpPr>
          <p:spPr>
            <a:xfrm>
              <a:off x="8665966" y="157503"/>
              <a:ext cx="2146065" cy="779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altLang="zh-CN" sz="3200" b="1" kern="0">
                  <a:solidFill>
                    <a:srgbClr val="FFC000">
                      <a:lumMod val="50000"/>
                    </a:srgbClr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  <a:sym typeface="Arial"/>
                </a:rPr>
                <a:t>BỐ CỤC</a:t>
              </a:r>
              <a:endParaRPr lang="zh-CN" altLang="en-US" sz="3200" b="1" kern="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0E54ACC-D57B-75A0-9770-C9A2E5D0875F}"/>
              </a:ext>
            </a:extLst>
          </p:cNvPr>
          <p:cNvSpPr txBox="1"/>
          <p:nvPr/>
        </p:nvSpPr>
        <p:spPr>
          <a:xfrm>
            <a:off x="2609258" y="1043791"/>
            <a:ext cx="2753281" cy="200906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 1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 thiệu anh em mèo trắng đi câu</a:t>
            </a:r>
            <a:r>
              <a:rPr lang="en-US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pt-BR" sz="2800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303D5-9663-CE20-71F7-1FAD044FFB8F}"/>
              </a:ext>
            </a:extLst>
          </p:cNvPr>
          <p:cNvSpPr txBox="1"/>
          <p:nvPr/>
        </p:nvSpPr>
        <p:spPr>
          <a:xfrm>
            <a:off x="2493008" y="2908902"/>
            <a:ext cx="2985779" cy="153233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 2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 câu cá của mèo anh.</a:t>
            </a:r>
            <a:endParaRPr lang="pt-BR" sz="2800" kern="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6E7DD-9231-9545-E3F6-758368D46B7B}"/>
              </a:ext>
            </a:extLst>
          </p:cNvPr>
          <p:cNvSpPr txBox="1"/>
          <p:nvPr/>
        </p:nvSpPr>
        <p:spPr>
          <a:xfrm>
            <a:off x="6010976" y="1118266"/>
            <a:ext cx="3094474" cy="153233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 3+ 4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 câu cá của mèo em</a:t>
            </a:r>
            <a:r>
              <a:rPr lang="en-US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pt-BR" sz="2800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644E36-CDC5-128A-6996-4335021D27D9}"/>
              </a:ext>
            </a:extLst>
          </p:cNvPr>
          <p:cNvSpPr txBox="1"/>
          <p:nvPr/>
        </p:nvSpPr>
        <p:spPr>
          <a:xfrm>
            <a:off x="5961303" y="2851468"/>
            <a:ext cx="3269782" cy="153233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 5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 quả chuyến đi câu của hai anh em mèo.</a:t>
            </a:r>
          </a:p>
        </p:txBody>
      </p:sp>
    </p:spTree>
    <p:extLst>
      <p:ext uri="{BB962C8B-B14F-4D97-AF65-F5344CB8AC3E}">
        <p14:creationId xmlns:p14="http://schemas.microsoft.com/office/powerpoint/2010/main" val="27063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id="{B8D768BD-34B4-9A78-DACB-88F83C2B509B}"/>
              </a:ext>
            </a:extLst>
          </p:cNvPr>
          <p:cNvGrpSpPr/>
          <p:nvPr/>
        </p:nvGrpSpPr>
        <p:grpSpPr>
          <a:xfrm>
            <a:off x="-726500" y="-1412862"/>
            <a:ext cx="14426431" cy="8278586"/>
            <a:chOff x="9835" y="-455139"/>
            <a:chExt cx="12341727" cy="6411273"/>
          </a:xfrm>
        </p:grpSpPr>
        <p:grpSp>
          <p:nvGrpSpPr>
            <p:cNvPr id="9" name="组合 7">
              <a:extLst>
                <a:ext uri="{FF2B5EF4-FFF2-40B4-BE49-F238E27FC236}">
                  <a16:creationId xmlns:a16="http://schemas.microsoft.com/office/drawing/2014/main" id="{920D5925-BF7F-0895-5563-88F0A2B57A05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1" name="图片 103">
                <a:extLst>
                  <a:ext uri="{FF2B5EF4-FFF2-40B4-BE49-F238E27FC236}">
                    <a16:creationId xmlns:a16="http://schemas.microsoft.com/office/drawing/2014/main" id="{D14BCEAF-304C-7019-DCAF-98695C5C6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2" name="图片 100">
                <a:extLst>
                  <a:ext uri="{FF2B5EF4-FFF2-40B4-BE49-F238E27FC236}">
                    <a16:creationId xmlns:a16="http://schemas.microsoft.com/office/drawing/2014/main" id="{B0A3D2E8-1509-73DF-3815-5BA9EA2B7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13" name="图片 45">
                <a:extLst>
                  <a:ext uri="{FF2B5EF4-FFF2-40B4-BE49-F238E27FC236}">
                    <a16:creationId xmlns:a16="http://schemas.microsoft.com/office/drawing/2014/main" id="{6EB5AD6F-FF42-9E2D-3BE6-0BFDAFAF4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10" name="图片 57">
              <a:extLst>
                <a:ext uri="{FF2B5EF4-FFF2-40B4-BE49-F238E27FC236}">
                  <a16:creationId xmlns:a16="http://schemas.microsoft.com/office/drawing/2014/main" id="{24953ABD-6688-BB66-6110-0C36F3BE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541780"/>
              <a:ext cx="10468263" cy="541435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3F9D48E-2955-7538-8506-243AA09F23D5}"/>
              </a:ext>
            </a:extLst>
          </p:cNvPr>
          <p:cNvSpPr txBox="1"/>
          <p:nvPr/>
        </p:nvSpPr>
        <p:spPr>
          <a:xfrm>
            <a:off x="970304" y="346054"/>
            <a:ext cx="8786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ĐI CÂU CÁ</a:t>
            </a:r>
          </a:p>
          <a:p>
            <a:pPr algn="ctr"/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ECB1D-68DB-F3B2-D314-45D02088D3CA}"/>
              </a:ext>
            </a:extLst>
          </p:cNvPr>
          <p:cNvSpPr/>
          <p:nvPr/>
        </p:nvSpPr>
        <p:spPr>
          <a:xfrm>
            <a:off x="1319665" y="1695607"/>
            <a:ext cx="36940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em mèo trắng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 giỏ đi câu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ngồi bờ ao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ra s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Hiu hiu gió thổi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 ngủ quá chừng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anh ngả lưng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luôn một giấc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riêng thầm chắc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có em rồi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6D4E14-2BE9-4067-4FB6-E338BD5322C3}"/>
              </a:ext>
            </a:extLst>
          </p:cNvPr>
          <p:cNvSpPr/>
          <p:nvPr/>
        </p:nvSpPr>
        <p:spPr>
          <a:xfrm>
            <a:off x="5028778" y="1689635"/>
            <a:ext cx="3244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em đang ngồi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bầy thỏ bạn.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 chơi múa lượn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quá là vui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nghĩ: ồ thôi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cũng đủ.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 rồi hớn hở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bọn vui chơi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</a:br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5D703-974A-0414-950C-E414E74746BA}"/>
              </a:ext>
            </a:extLst>
          </p:cNvPr>
          <p:cNvSpPr/>
          <p:nvPr/>
        </p:nvSpPr>
        <p:spPr>
          <a:xfrm>
            <a:off x="8531835" y="1734660"/>
            <a:ext cx="2983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ông mặt trời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 núi đi ngủ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 mèo hối hả.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 lều gianh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 em , giỏ anh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con cá nhỏ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Hoàng Linh</a:t>
            </a:r>
            <a:r>
              <a:rPr lang="en-US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i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68E59F64-0678-0EA1-C69A-B65E73025E99}"/>
              </a:ext>
            </a:extLst>
          </p:cNvPr>
          <p:cNvSpPr/>
          <p:nvPr/>
        </p:nvSpPr>
        <p:spPr>
          <a:xfrm>
            <a:off x="5792526" y="5556833"/>
            <a:ext cx="4359729" cy="66084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NỐI TIẾP ĐOẠN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666427" y="-230332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1AE7C57-B12F-68E9-18CD-3AC4889E6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9077" y="766592"/>
            <a:ext cx="8108244" cy="53248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576B55D-ED16-34E8-A3E4-2734C6DA91CE}"/>
              </a:ext>
            </a:extLst>
          </p:cNvPr>
          <p:cNvSpPr/>
          <p:nvPr/>
        </p:nvSpPr>
        <p:spPr>
          <a:xfrm>
            <a:off x="3546607" y="3013501"/>
            <a:ext cx="60131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62">
              <a:buClrTx/>
              <a:defRPr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  <a:endParaRPr lang="en-US" sz="4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id="{B8D768BD-34B4-9A78-DACB-88F83C2B509B}"/>
              </a:ext>
            </a:extLst>
          </p:cNvPr>
          <p:cNvGrpSpPr/>
          <p:nvPr/>
        </p:nvGrpSpPr>
        <p:grpSpPr>
          <a:xfrm>
            <a:off x="-726500" y="-1412862"/>
            <a:ext cx="14426431" cy="8278586"/>
            <a:chOff x="9835" y="-455139"/>
            <a:chExt cx="12341727" cy="6411273"/>
          </a:xfrm>
        </p:grpSpPr>
        <p:grpSp>
          <p:nvGrpSpPr>
            <p:cNvPr id="9" name="组合 7">
              <a:extLst>
                <a:ext uri="{FF2B5EF4-FFF2-40B4-BE49-F238E27FC236}">
                  <a16:creationId xmlns:a16="http://schemas.microsoft.com/office/drawing/2014/main" id="{920D5925-BF7F-0895-5563-88F0A2B57A05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1" name="图片 103">
                <a:extLst>
                  <a:ext uri="{FF2B5EF4-FFF2-40B4-BE49-F238E27FC236}">
                    <a16:creationId xmlns:a16="http://schemas.microsoft.com/office/drawing/2014/main" id="{D14BCEAF-304C-7019-DCAF-98695C5C6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2" name="图片 100">
                <a:extLst>
                  <a:ext uri="{FF2B5EF4-FFF2-40B4-BE49-F238E27FC236}">
                    <a16:creationId xmlns:a16="http://schemas.microsoft.com/office/drawing/2014/main" id="{B0A3D2E8-1509-73DF-3815-5BA9EA2B7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13" name="图片 45">
                <a:extLst>
                  <a:ext uri="{FF2B5EF4-FFF2-40B4-BE49-F238E27FC236}">
                    <a16:creationId xmlns:a16="http://schemas.microsoft.com/office/drawing/2014/main" id="{6EB5AD6F-FF42-9E2D-3BE6-0BFDAFAF4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10" name="图片 57">
              <a:extLst>
                <a:ext uri="{FF2B5EF4-FFF2-40B4-BE49-F238E27FC236}">
                  <a16:creationId xmlns:a16="http://schemas.microsoft.com/office/drawing/2014/main" id="{24953ABD-6688-BB66-6110-0C36F3BE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541780"/>
              <a:ext cx="10468263" cy="541435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3F9D48E-2955-7538-8506-243AA09F23D5}"/>
              </a:ext>
            </a:extLst>
          </p:cNvPr>
          <p:cNvSpPr txBox="1"/>
          <p:nvPr/>
        </p:nvSpPr>
        <p:spPr>
          <a:xfrm>
            <a:off x="970304" y="346054"/>
            <a:ext cx="8786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ĐI CÂU CÁ</a:t>
            </a:r>
          </a:p>
          <a:p>
            <a:pPr algn="ctr"/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(Trích)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ECB1D-68DB-F3B2-D314-45D02088D3CA}"/>
              </a:ext>
            </a:extLst>
          </p:cNvPr>
          <p:cNvSpPr/>
          <p:nvPr/>
        </p:nvSpPr>
        <p:spPr>
          <a:xfrm>
            <a:off x="1319665" y="1695607"/>
            <a:ext cx="36940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em mèo trắng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 giỏ đi câu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ngồi bờ ao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ra s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Hiu hiu gió thổi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 ngủ quá chừng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anh ngả lưng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luôn một giấc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riêng thầm chắc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có em rồi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6D4E14-2BE9-4067-4FB6-E338BD5322C3}"/>
              </a:ext>
            </a:extLst>
          </p:cNvPr>
          <p:cNvSpPr/>
          <p:nvPr/>
        </p:nvSpPr>
        <p:spPr>
          <a:xfrm>
            <a:off x="5028778" y="1689635"/>
            <a:ext cx="3244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em đang ngồi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bầy thỏ bạn.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 chơi múa lượn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quá là vui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nghĩ: ồ thôi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cũng đủ.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 rồi hớn hở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bọn vui chơi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</a:br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5D703-974A-0414-950C-E414E74746BA}"/>
              </a:ext>
            </a:extLst>
          </p:cNvPr>
          <p:cNvSpPr/>
          <p:nvPr/>
        </p:nvSpPr>
        <p:spPr>
          <a:xfrm>
            <a:off x="8531835" y="1734660"/>
            <a:ext cx="2983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ông mặt trời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 núi đi ngủ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 mèo hối hả.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 lều gianh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 em , giỏ anh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con cá nhỏ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Hoàng Linh</a:t>
            </a:r>
            <a:r>
              <a:rPr lang="en-US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i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2198A49C-21A8-AD74-FDE3-BEE1D4279935}"/>
              </a:ext>
            </a:extLst>
          </p:cNvPr>
          <p:cNvSpPr/>
          <p:nvPr/>
        </p:nvSpPr>
        <p:spPr>
          <a:xfrm>
            <a:off x="5792526" y="5556833"/>
            <a:ext cx="4359729" cy="66084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 TOÀN BÀI</a:t>
            </a:r>
            <a:endParaRPr lang="en-US" sz="2400" b="1" dirty="0">
              <a:solidFill>
                <a:sysClr val="windowText" lastClr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3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F68AC30-D36E-4572-63C6-329581FA6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9077" y="766592"/>
            <a:ext cx="8108244" cy="5324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3DEDBE-56F3-7932-2320-403AF891D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614" y="1744192"/>
            <a:ext cx="579170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9699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829919" y="-244846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D65FFC-6FD1-B868-5C0D-98C42FB26FD4}"/>
              </a:ext>
            </a:extLst>
          </p:cNvPr>
          <p:cNvGrpSpPr/>
          <p:nvPr/>
        </p:nvGrpSpPr>
        <p:grpSpPr>
          <a:xfrm>
            <a:off x="819636" y="542191"/>
            <a:ext cx="10573195" cy="1239212"/>
            <a:chOff x="678665" y="1083907"/>
            <a:chExt cx="10528588" cy="12392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3C19D4C-1CA8-39F3-E5A0-E15255073FC6}"/>
                </a:ext>
              </a:extLst>
            </p:cNvPr>
            <p:cNvGrpSpPr/>
            <p:nvPr/>
          </p:nvGrpSpPr>
          <p:grpSpPr>
            <a:xfrm>
              <a:off x="678665" y="1083907"/>
              <a:ext cx="10528588" cy="1239212"/>
              <a:chOff x="-18787" y="3474336"/>
              <a:chExt cx="10591800" cy="1541513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D7228B6-9B6F-8E4D-8114-7C73CCDDD5FE}"/>
                  </a:ext>
                </a:extLst>
              </p:cNvPr>
              <p:cNvSpPr/>
              <p:nvPr/>
            </p:nvSpPr>
            <p:spPr>
              <a:xfrm>
                <a:off x="-18787" y="3474336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#9Slide02 Noi dung dai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CC7C068-A93F-5CB6-845C-1DEFDF30F601}"/>
                  </a:ext>
                </a:extLst>
              </p:cNvPr>
              <p:cNvSpPr/>
              <p:nvPr/>
            </p:nvSpPr>
            <p:spPr>
              <a:xfrm>
                <a:off x="185516" y="3605313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#9Slide02 Noi dung dai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C8DC3C-435E-8EB0-C5B5-1109DBCA1102}"/>
                </a:ext>
              </a:extLst>
            </p:cNvPr>
            <p:cNvSpPr txBox="1"/>
            <p:nvPr/>
          </p:nvSpPr>
          <p:spPr>
            <a:xfrm>
              <a:off x="1297104" y="1364767"/>
              <a:ext cx="9291706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r>
                <a:rPr lang="en-US"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Anh em mèo trắng làm việc gì? Ở đâu? </a:t>
              </a:r>
            </a:p>
            <a:p>
              <a:pPr algn="just"/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90BAE2-7CAF-5389-5092-4037557D15AA}"/>
              </a:ext>
            </a:extLst>
          </p:cNvPr>
          <p:cNvGrpSpPr/>
          <p:nvPr/>
        </p:nvGrpSpPr>
        <p:grpSpPr>
          <a:xfrm>
            <a:off x="2309653" y="2248037"/>
            <a:ext cx="6996608" cy="2361926"/>
            <a:chOff x="5940099" y="889958"/>
            <a:chExt cx="3472815" cy="276789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A57396-3A67-02B1-ABAE-D3D6DB785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5940099" y="889958"/>
              <a:ext cx="3472815" cy="276789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2E010D-6143-A5AD-861E-01ECFE2ADF15}"/>
                </a:ext>
              </a:extLst>
            </p:cNvPr>
            <p:cNvSpPr txBox="1"/>
            <p:nvPr/>
          </p:nvSpPr>
          <p:spPr>
            <a:xfrm>
              <a:off x="6481342" y="1490572"/>
              <a:ext cx="2390330" cy="15148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nl-NL"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 em mèo trắng đi câu cá. Em ngồi ở bờ ao, anh ra sông cái.</a:t>
              </a:r>
              <a:endParaRPr lang="en-US" sz="2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Bài thơ &quot;Mèo đi câu cá&quot;">
            <a:extLst>
              <a:ext uri="{FF2B5EF4-FFF2-40B4-BE49-F238E27FC236}">
                <a16:creationId xmlns:a16="http://schemas.microsoft.com/office/drawing/2014/main" id="{BBA2CB44-90DA-54EA-538C-84AFD535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2" y="1675727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áo án mầm non lớp lá đề tài: Mèo đi câu cá được xây dựng rất khoa học">
            <a:extLst>
              <a:ext uri="{FF2B5EF4-FFF2-40B4-BE49-F238E27FC236}">
                <a16:creationId xmlns:a16="http://schemas.microsoft.com/office/drawing/2014/main" id="{681F168E-CE2B-B6C3-618C-1066238B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639" y="4362667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2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666427" y="-230332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52A7D4B-5B75-89B7-9120-7A4865E97A61}"/>
              </a:ext>
            </a:extLst>
          </p:cNvPr>
          <p:cNvGrpSpPr/>
          <p:nvPr/>
        </p:nvGrpSpPr>
        <p:grpSpPr>
          <a:xfrm>
            <a:off x="956125" y="554293"/>
            <a:ext cx="8824617" cy="1235321"/>
            <a:chOff x="985282" y="914400"/>
            <a:chExt cx="9616266" cy="8296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59D5844-666C-6960-1572-41D9F42D29AE}"/>
                </a:ext>
              </a:extLst>
            </p:cNvPr>
            <p:cNvGrpSpPr/>
            <p:nvPr/>
          </p:nvGrpSpPr>
          <p:grpSpPr>
            <a:xfrm>
              <a:off x="985282" y="914400"/>
              <a:ext cx="9532158" cy="828871"/>
              <a:chOff x="289671" y="3263478"/>
              <a:chExt cx="9589388" cy="103107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6D78928-ACE4-D859-39E9-5BC204A14983}"/>
                  </a:ext>
                </a:extLst>
              </p:cNvPr>
              <p:cNvSpPr/>
              <p:nvPr/>
            </p:nvSpPr>
            <p:spPr>
              <a:xfrm>
                <a:off x="289671" y="3263478"/>
                <a:ext cx="9589388" cy="1031071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43C63BD-B18A-3E6B-873C-3FD5A9A3E511}"/>
                  </a:ext>
                </a:extLst>
              </p:cNvPr>
              <p:cNvSpPr/>
              <p:nvPr/>
            </p:nvSpPr>
            <p:spPr>
              <a:xfrm>
                <a:off x="493974" y="3405402"/>
                <a:ext cx="9265393" cy="703640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122251-FC66-EC6D-CF49-4E5875E28BA1}"/>
                </a:ext>
              </a:extLst>
            </p:cNvPr>
            <p:cNvSpPr txBox="1"/>
            <p:nvPr/>
          </p:nvSpPr>
          <p:spPr>
            <a:xfrm>
              <a:off x="1410659" y="1082601"/>
              <a:ext cx="9190889" cy="6614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32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lang="en-US"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 sao mèo anh ngả lưng ngủ luôn một giấc?</a:t>
              </a:r>
            </a:p>
            <a:p>
              <a:pPr algn="just"/>
              <a:endPara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3035E4-136D-77E7-4773-46336F8E0160}"/>
              </a:ext>
            </a:extLst>
          </p:cNvPr>
          <p:cNvGrpSpPr/>
          <p:nvPr/>
        </p:nvGrpSpPr>
        <p:grpSpPr>
          <a:xfrm>
            <a:off x="1741369" y="2380287"/>
            <a:ext cx="8358976" cy="1973783"/>
            <a:chOff x="6213567" y="1878655"/>
            <a:chExt cx="4149036" cy="17730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905BB7-412A-1533-1F98-39B704B5A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213567" y="1878655"/>
              <a:ext cx="4149036" cy="17730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737E5E-CAE5-ED9B-5D41-CA450994A5C2}"/>
                </a:ext>
              </a:extLst>
            </p:cNvPr>
            <p:cNvSpPr txBox="1"/>
            <p:nvPr/>
          </p:nvSpPr>
          <p:spPr>
            <a:xfrm>
              <a:off x="6562548" y="2355967"/>
              <a:ext cx="3436494" cy="1161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914462">
                <a:buClrTx/>
                <a:defRPr/>
              </a:pPr>
              <a:r>
                <a:rPr lang="en-US"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 anh ngả lưng ngủ luôn một giấc vì quá buồn ngủ và yên trí đã có em mình câu cá rồi.</a:t>
              </a:r>
              <a:endPara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3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666427" y="-230332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91C2588-DBF7-FACB-49E0-5B7E671928A6}"/>
              </a:ext>
            </a:extLst>
          </p:cNvPr>
          <p:cNvGrpSpPr/>
          <p:nvPr/>
        </p:nvGrpSpPr>
        <p:grpSpPr>
          <a:xfrm>
            <a:off x="754833" y="715303"/>
            <a:ext cx="9863125" cy="1480321"/>
            <a:chOff x="985282" y="914399"/>
            <a:chExt cx="10528588" cy="20832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EA954E-6805-F8DA-2EA8-AC6C8203AD59}"/>
                </a:ext>
              </a:extLst>
            </p:cNvPr>
            <p:cNvGrpSpPr/>
            <p:nvPr/>
          </p:nvGrpSpPr>
          <p:grpSpPr>
            <a:xfrm>
              <a:off x="985282" y="914399"/>
              <a:ext cx="10528588" cy="1724199"/>
              <a:chOff x="289671" y="3263477"/>
              <a:chExt cx="10591800" cy="214481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636E4F5-520A-2C54-6687-53BB02CE8659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214481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#9Slide02 Noi dung dai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222D3F6-EEB4-961C-27AF-8F845259AA2E}"/>
                  </a:ext>
                </a:extLst>
              </p:cNvPr>
              <p:cNvSpPr/>
              <p:nvPr/>
            </p:nvSpPr>
            <p:spPr>
              <a:xfrm>
                <a:off x="493975" y="3485462"/>
                <a:ext cx="10183192" cy="1741740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#9Slide02 Noi dung dai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C5986A-A686-4C27-C176-68E5E15F6B4E}"/>
                </a:ext>
              </a:extLst>
            </p:cNvPr>
            <p:cNvSpPr txBox="1"/>
            <p:nvPr/>
          </p:nvSpPr>
          <p:spPr>
            <a:xfrm>
              <a:off x="1603340" y="1040160"/>
              <a:ext cx="9707446" cy="19575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32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Khi nhìn bầy thỏ vui chơi, mèo em nghĩ gì?</a:t>
              </a:r>
            </a:p>
            <a:p>
              <a:pPr>
                <a:lnSpc>
                  <a:spcPct val="150000"/>
                </a:lnSpc>
              </a:pP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495EBB-C578-EF64-A7FD-597DC25A57E9}"/>
              </a:ext>
            </a:extLst>
          </p:cNvPr>
          <p:cNvGrpSpPr/>
          <p:nvPr/>
        </p:nvGrpSpPr>
        <p:grpSpPr>
          <a:xfrm>
            <a:off x="1146629" y="2641600"/>
            <a:ext cx="8940800" cy="2372006"/>
            <a:chOff x="6218299" y="1915233"/>
            <a:chExt cx="4938444" cy="160510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EA0B73-2453-210A-ED29-53043BA1A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218299" y="1915233"/>
              <a:ext cx="4938444" cy="160510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D9B85D-C40C-3A6A-475F-5457F96F1A54}"/>
                </a:ext>
              </a:extLst>
            </p:cNvPr>
            <p:cNvSpPr txBox="1"/>
            <p:nvPr/>
          </p:nvSpPr>
          <p:spPr>
            <a:xfrm>
              <a:off x="6717194" y="2217941"/>
              <a:ext cx="4077100" cy="9996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914462">
                <a:buClrTx/>
                <a:defRPr/>
              </a:pPr>
              <a:r>
                <a:rPr lang="nl-NL" sz="32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thấy bầy thỏ vui chơi, mèo em rất muốn tham gia và nghĩ: mèo anh câu cá là đủ rồi, không cần mình phải câu nữa).</a:t>
              </a:r>
              <a:endPara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Bài thơ : Mèo đi câu cá">
            <a:extLst>
              <a:ext uri="{FF2B5EF4-FFF2-40B4-BE49-F238E27FC236}">
                <a16:creationId xmlns:a16="http://schemas.microsoft.com/office/drawing/2014/main" id="{DEE64C25-22E4-5B91-47C7-B416CB7C0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0"/>
          <a:stretch/>
        </p:blipFill>
        <p:spPr bwMode="auto">
          <a:xfrm>
            <a:off x="7941747" y="4595143"/>
            <a:ext cx="4084760" cy="1928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3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666427" y="-230332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2F9026F-415B-013C-84F2-543ED4B1823B}"/>
              </a:ext>
            </a:extLst>
          </p:cNvPr>
          <p:cNvGrpSpPr/>
          <p:nvPr/>
        </p:nvGrpSpPr>
        <p:grpSpPr>
          <a:xfrm>
            <a:off x="1063719" y="597321"/>
            <a:ext cx="8750724" cy="1659628"/>
            <a:chOff x="1196792" y="930529"/>
            <a:chExt cx="10219863" cy="23752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134B42D-C0D1-C355-1A6D-522886304A5B}"/>
                </a:ext>
              </a:extLst>
            </p:cNvPr>
            <p:cNvGrpSpPr/>
            <p:nvPr/>
          </p:nvGrpSpPr>
          <p:grpSpPr>
            <a:xfrm>
              <a:off x="1196792" y="930529"/>
              <a:ext cx="10219863" cy="1675956"/>
              <a:chOff x="502451" y="3283542"/>
              <a:chExt cx="10281221" cy="2084799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17F757A3-E799-CC6C-4F6A-72BAE733FF43}"/>
                  </a:ext>
                </a:extLst>
              </p:cNvPr>
              <p:cNvSpPr/>
              <p:nvPr/>
            </p:nvSpPr>
            <p:spPr>
              <a:xfrm>
                <a:off x="502451" y="3283542"/>
                <a:ext cx="10281221" cy="2084799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#9Slide02 Noi dung dai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A50C7CB-C88B-425E-9094-B4C475B506D8}"/>
                  </a:ext>
                </a:extLst>
              </p:cNvPr>
              <p:cNvSpPr/>
              <p:nvPr/>
            </p:nvSpPr>
            <p:spPr>
              <a:xfrm>
                <a:off x="720411" y="3411014"/>
                <a:ext cx="9884593" cy="1700910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#9Slide02 Noi dung dai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8BF00C-3F2F-1D1D-5159-52F1632A2F40}"/>
                </a:ext>
              </a:extLst>
            </p:cNvPr>
            <p:cNvSpPr txBox="1"/>
            <p:nvPr/>
          </p:nvSpPr>
          <p:spPr>
            <a:xfrm>
              <a:off x="1761115" y="1071406"/>
              <a:ext cx="9215580" cy="2234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30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30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Kết quả buổi đi câu của anh em mèo trắng thế nào? Vì sao lại có kết quả đó?</a:t>
              </a:r>
            </a:p>
            <a:p>
              <a:pPr lvl="0">
                <a:lnSpc>
                  <a:spcPct val="150000"/>
                </a:lnSpc>
              </a:pP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8D2BEF-22A3-90C3-E847-3D76EF875976}"/>
              </a:ext>
            </a:extLst>
          </p:cNvPr>
          <p:cNvGrpSpPr/>
          <p:nvPr/>
        </p:nvGrpSpPr>
        <p:grpSpPr>
          <a:xfrm>
            <a:off x="904481" y="2131844"/>
            <a:ext cx="10149712" cy="2685143"/>
            <a:chOff x="6218299" y="1915233"/>
            <a:chExt cx="4938444" cy="160510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D44EE01-07F4-CDD8-3365-D3BD77260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218299" y="1915233"/>
              <a:ext cx="4938444" cy="160510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BA4758-E453-70E7-BE05-1AC61F629590}"/>
                </a:ext>
              </a:extLst>
            </p:cNvPr>
            <p:cNvSpPr txBox="1"/>
            <p:nvPr/>
          </p:nvSpPr>
          <p:spPr>
            <a:xfrm>
              <a:off x="6782256" y="2177900"/>
              <a:ext cx="3773658" cy="11038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914462">
                <a:buClrTx/>
                <a:defRPr/>
              </a:pPr>
              <a:r>
                <a:rPr lang="nl-NL" sz="30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Buổi đi câu của anh em mèo không đem lại kết quả - chẳng câu được con cá nào. Bởi hai anh em đã dựa dẫm vào nhau. Người nọ tin người kia sẽ câu cá, rốt cuộc không ai làm gì.</a:t>
              </a:r>
              <a:endPara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Lời Bài Thơ Mèo Đi Câu Cá Cho Trẻ Mầm Non Kèm Giáo Án">
            <a:extLst>
              <a:ext uri="{FF2B5EF4-FFF2-40B4-BE49-F238E27FC236}">
                <a16:creationId xmlns:a16="http://schemas.microsoft.com/office/drawing/2014/main" id="{5EC31173-77F1-FFDD-78B7-FF3112F4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43" y="4781439"/>
            <a:ext cx="3085842" cy="1685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2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666427" y="-230332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2F9026F-415B-013C-84F2-543ED4B1823B}"/>
              </a:ext>
            </a:extLst>
          </p:cNvPr>
          <p:cNvGrpSpPr/>
          <p:nvPr/>
        </p:nvGrpSpPr>
        <p:grpSpPr>
          <a:xfrm>
            <a:off x="1063719" y="597321"/>
            <a:ext cx="8750724" cy="1659628"/>
            <a:chOff x="1196792" y="930529"/>
            <a:chExt cx="10219863" cy="23752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134B42D-C0D1-C355-1A6D-522886304A5B}"/>
                </a:ext>
              </a:extLst>
            </p:cNvPr>
            <p:cNvGrpSpPr/>
            <p:nvPr/>
          </p:nvGrpSpPr>
          <p:grpSpPr>
            <a:xfrm>
              <a:off x="1196792" y="930529"/>
              <a:ext cx="10219863" cy="1675956"/>
              <a:chOff x="502451" y="3283542"/>
              <a:chExt cx="10281221" cy="2084799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17F757A3-E799-CC6C-4F6A-72BAE733FF43}"/>
                  </a:ext>
                </a:extLst>
              </p:cNvPr>
              <p:cNvSpPr/>
              <p:nvPr/>
            </p:nvSpPr>
            <p:spPr>
              <a:xfrm>
                <a:off x="502451" y="3283542"/>
                <a:ext cx="10281221" cy="2084799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#9Slide02 Noi dung dai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A50C7CB-C88B-425E-9094-B4C475B506D8}"/>
                  </a:ext>
                </a:extLst>
              </p:cNvPr>
              <p:cNvSpPr/>
              <p:nvPr/>
            </p:nvSpPr>
            <p:spPr>
              <a:xfrm>
                <a:off x="720411" y="3411014"/>
                <a:ext cx="9884593" cy="1700910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62">
                  <a:buClrTx/>
                  <a:defRPr/>
                </a:pPr>
                <a:endParaRPr lang="en-US" sz="1800" kern="1200">
                  <a:solidFill>
                    <a:prstClr val="white"/>
                  </a:solidFill>
                  <a:latin typeface="#9Slide02 Noi dung dai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8BF00C-3F2F-1D1D-5159-52F1632A2F40}"/>
                </a:ext>
              </a:extLst>
            </p:cNvPr>
            <p:cNvSpPr txBox="1"/>
            <p:nvPr/>
          </p:nvSpPr>
          <p:spPr>
            <a:xfrm>
              <a:off x="1761115" y="1071405"/>
              <a:ext cx="9215580" cy="2234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30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5. Chọn lời khuyên mà bài thơ Mèo đi câu cá muốn gửi gắm.</a:t>
              </a:r>
            </a:p>
            <a:p>
              <a:pPr lvl="0">
                <a:lnSpc>
                  <a:spcPct val="150000"/>
                </a:lnSpc>
              </a:pP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5B79DC0-8A9C-CADB-5E1A-CAA5FE4802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59" b="52009" l="2745" r="48137">
                        <a14:foregroundMark x1="5000" y1="28795" x2="9902" y2="28125"/>
                        <a14:foregroundMark x1="3333" y1="29018" x2="26078" y2="23438"/>
                        <a14:foregroundMark x1="26078" y1="23438" x2="36078" y2="23438"/>
                        <a14:foregroundMark x1="19118" y1="33482" x2="40490" y2="27679"/>
                        <a14:foregroundMark x1="40490" y1="27679" x2="40490" y2="27679"/>
                        <a14:foregroundMark x1="19314" y1="38616" x2="40098" y2="32589"/>
                        <a14:foregroundMark x1="33235" y1="32589" x2="43039" y2="33482"/>
                        <a14:foregroundMark x1="22255" y1="13170" x2="32745" y2="8482"/>
                        <a14:foregroundMark x1="35392" y1="24107" x2="43137" y2="23661"/>
                        <a14:foregroundMark x1="43137" y1="23661" x2="46078" y2="20313"/>
                        <a14:foregroundMark x1="27549" y1="27455" x2="36667" y2="24777"/>
                        <a14:foregroundMark x1="25000" y1="42411" x2="32745" y2="37054"/>
                        <a14:foregroundMark x1="37255" y1="35491" x2="43529" y2="36161"/>
                        <a14:foregroundMark x1="43529" y1="36161" x2="44706" y2="37277"/>
                        <a14:foregroundMark x1="39608" y1="36607" x2="44804" y2="40625"/>
                        <a14:foregroundMark x1="45000" y1="38393" x2="46765" y2="40625"/>
                        <a14:foregroundMark x1="45588" y1="20536" x2="48333" y2="19196"/>
                        <a14:foregroundMark x1="25882" y1="46205" x2="29020" y2="51339"/>
                        <a14:foregroundMark x1="29020" y1="46429" x2="30686" y2="48214"/>
                        <a14:foregroundMark x1="25392" y1="46205" x2="30196" y2="46429"/>
                        <a14:foregroundMark x1="22843" y1="44866" x2="26765" y2="48884"/>
                        <a14:foregroundMark x1="23627" y1="47768" x2="28725" y2="52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2" t="5549" r="47181" b="50778"/>
          <a:stretch/>
        </p:blipFill>
        <p:spPr>
          <a:xfrm>
            <a:off x="917627" y="2131846"/>
            <a:ext cx="4941002" cy="1863638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104FA9-620A-240A-023B-C6C6EC68F3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018" b="96429" l="2745" r="47549">
                        <a14:foregroundMark x1="5098" y1="73438" x2="27647" y2="68527"/>
                        <a14:foregroundMark x1="3235" y1="74330" x2="3725" y2="76339"/>
                        <a14:foregroundMark x1="11176" y1="72098" x2="27647" y2="68304"/>
                        <a14:foregroundMark x1="27647" y1="68304" x2="33039" y2="70536"/>
                        <a14:foregroundMark x1="10294" y1="73438" x2="17157" y2="73438"/>
                        <a14:foregroundMark x1="10098" y1="72991" x2="27059" y2="70536"/>
                        <a14:foregroundMark x1="27059" y1="70536" x2="28039" y2="70536"/>
                        <a14:foregroundMark x1="15392" y1="81920" x2="28922" y2="80134"/>
                        <a14:foregroundMark x1="14902" y1="84821" x2="27059" y2="89063"/>
                        <a14:foregroundMark x1="20588" y1="88393" x2="27451" y2="90625"/>
                        <a14:foregroundMark x1="27451" y1="90625" x2="29216" y2="92411"/>
                        <a14:foregroundMark x1="27059" y1="81920" x2="37745" y2="76339"/>
                        <a14:foregroundMark x1="33627" y1="80804" x2="41765" y2="76339"/>
                        <a14:foregroundMark x1="37353" y1="72768" x2="46471" y2="64955"/>
                        <a14:foregroundMark x1="27941" y1="56250" x2="29216" y2="58705"/>
                        <a14:foregroundMark x1="26275" y1="56696" x2="31667" y2="54241"/>
                        <a14:foregroundMark x1="31667" y1="54241" x2="31667" y2="54241"/>
                        <a14:foregroundMark x1="26569" y1="56250" x2="30588" y2="54688"/>
                        <a14:foregroundMark x1="41667" y1="81250" x2="45588" y2="85268"/>
                        <a14:foregroundMark x1="43627" y1="64955" x2="46471" y2="60491"/>
                        <a14:foregroundMark x1="47157" y1="62500" x2="47647" y2="62054"/>
                        <a14:foregroundMark x1="37157" y1="83259" x2="45196" y2="87054"/>
                        <a14:foregroundMark x1="35490" y1="83482" x2="42451" y2="87277"/>
                        <a14:foregroundMark x1="29118" y1="94420" x2="30784" y2="96429"/>
                        <a14:foregroundMark x1="26275" y1="94420" x2="28922" y2="96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1" t="49306" r="48494" b="3317"/>
          <a:stretch/>
        </p:blipFill>
        <p:spPr>
          <a:xfrm>
            <a:off x="1142270" y="3995484"/>
            <a:ext cx="4716359" cy="2021653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23CA09-AD37-11A6-D5ED-FE5CE10199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5" t="7195" r="3865" b="49513"/>
          <a:stretch/>
        </p:blipFill>
        <p:spPr>
          <a:xfrm>
            <a:off x="6333371" y="2283781"/>
            <a:ext cx="4374910" cy="1847392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38ABDA-253B-FA91-FBC5-7EC9CAFC88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8" t="52819" r="4842" b="3889"/>
          <a:stretch/>
        </p:blipFill>
        <p:spPr>
          <a:xfrm>
            <a:off x="6674820" y="4169746"/>
            <a:ext cx="4374910" cy="18473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8757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6B340D-10CA-6DC2-6725-C7C5D569E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659" y="1208249"/>
            <a:ext cx="8572682" cy="308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666427" y="-230332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80A84F6-BF8C-A996-7645-BD881E9741E2}"/>
              </a:ext>
            </a:extLst>
          </p:cNvPr>
          <p:cNvGrpSpPr/>
          <p:nvPr/>
        </p:nvGrpSpPr>
        <p:grpSpPr>
          <a:xfrm>
            <a:off x="1864963" y="1176579"/>
            <a:ext cx="8462074" cy="3525049"/>
            <a:chOff x="6199020" y="1914474"/>
            <a:chExt cx="4938444" cy="27678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33273F-CEE9-6BC0-74F4-94D6475E1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4421DB-5307-282A-7725-5FC641EB36DD}"/>
                </a:ext>
              </a:extLst>
            </p:cNvPr>
            <p:cNvSpPr txBox="1"/>
            <p:nvPr/>
          </p:nvSpPr>
          <p:spPr>
            <a:xfrm>
              <a:off x="6571851" y="2078681"/>
              <a:ext cx="4366332" cy="21750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62">
                <a:buClrTx/>
                <a:defRPr/>
              </a:pPr>
              <a:r>
                <a:rPr lang="en-US" sz="3600" b="1" u="sng" kern="1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3600" b="1" u="sng" kern="1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3600" b="1" u="sng" kern="1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600" b="1" u="sng" kern="1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u="sng" kern="1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600" b="1" u="sng" kern="1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just" defTabSz="914462">
                <a:buClrTx/>
                <a:defRPr/>
              </a:pPr>
              <a:r>
                <a:rPr lang="nl-NL" sz="3600" kern="1200">
                  <a:solidFill>
                    <a:srgbClr val="70AD47">
                      <a:lumMod val="75000"/>
                    </a:srgb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 hoạt động tập thể, chúng ta phải tích cực tham gia, không được dựa dẫm vào người khác. Chỉ như thế, công việc mới có kết quả tốt đẹp. </a:t>
              </a:r>
              <a:r>
                <a:rPr lang="en-US" sz="3600" kern="1200">
                  <a:solidFill>
                    <a:srgbClr val="70AD47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 </a:t>
              </a:r>
              <a:endParaRPr lang="pt-BR" sz="3600" kern="1200" dirty="0">
                <a:solidFill>
                  <a:srgbClr val="70AD4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1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id="{B8D768BD-34B4-9A78-DACB-88F83C2B509B}"/>
              </a:ext>
            </a:extLst>
          </p:cNvPr>
          <p:cNvGrpSpPr/>
          <p:nvPr/>
        </p:nvGrpSpPr>
        <p:grpSpPr>
          <a:xfrm>
            <a:off x="-726500" y="-1412862"/>
            <a:ext cx="14426431" cy="8278586"/>
            <a:chOff x="9835" y="-455139"/>
            <a:chExt cx="12341727" cy="6411273"/>
          </a:xfrm>
        </p:grpSpPr>
        <p:grpSp>
          <p:nvGrpSpPr>
            <p:cNvPr id="9" name="组合 7">
              <a:extLst>
                <a:ext uri="{FF2B5EF4-FFF2-40B4-BE49-F238E27FC236}">
                  <a16:creationId xmlns:a16="http://schemas.microsoft.com/office/drawing/2014/main" id="{920D5925-BF7F-0895-5563-88F0A2B57A05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1" name="图片 103">
                <a:extLst>
                  <a:ext uri="{FF2B5EF4-FFF2-40B4-BE49-F238E27FC236}">
                    <a16:creationId xmlns:a16="http://schemas.microsoft.com/office/drawing/2014/main" id="{D14BCEAF-304C-7019-DCAF-98695C5C6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2" name="图片 100">
                <a:extLst>
                  <a:ext uri="{FF2B5EF4-FFF2-40B4-BE49-F238E27FC236}">
                    <a16:creationId xmlns:a16="http://schemas.microsoft.com/office/drawing/2014/main" id="{B0A3D2E8-1509-73DF-3815-5BA9EA2B7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13" name="图片 45">
                <a:extLst>
                  <a:ext uri="{FF2B5EF4-FFF2-40B4-BE49-F238E27FC236}">
                    <a16:creationId xmlns:a16="http://schemas.microsoft.com/office/drawing/2014/main" id="{6EB5AD6F-FF42-9E2D-3BE6-0BFDAFAF4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10" name="图片 57">
              <a:extLst>
                <a:ext uri="{FF2B5EF4-FFF2-40B4-BE49-F238E27FC236}">
                  <a16:creationId xmlns:a16="http://schemas.microsoft.com/office/drawing/2014/main" id="{24953ABD-6688-BB66-6110-0C36F3BE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541780"/>
              <a:ext cx="10468263" cy="541435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3F9D48E-2955-7538-8506-243AA09F23D5}"/>
              </a:ext>
            </a:extLst>
          </p:cNvPr>
          <p:cNvSpPr txBox="1"/>
          <p:nvPr/>
        </p:nvSpPr>
        <p:spPr>
          <a:xfrm>
            <a:off x="970304" y="346054"/>
            <a:ext cx="8786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ĐI CÂU CÁ</a:t>
            </a:r>
          </a:p>
          <a:p>
            <a:pPr algn="ctr"/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(Trích)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ECB1D-68DB-F3B2-D314-45D02088D3CA}"/>
              </a:ext>
            </a:extLst>
          </p:cNvPr>
          <p:cNvSpPr/>
          <p:nvPr/>
        </p:nvSpPr>
        <p:spPr>
          <a:xfrm>
            <a:off x="1319665" y="1695607"/>
            <a:ext cx="36940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em mèo trắng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 giỏ đi câu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ngồi bờ ao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ra s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Hiu hiu gió thổi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 ngủ quá chừng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anh ngả lưng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luôn một giấc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riêng thầm chắc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có em rồi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6D4E14-2BE9-4067-4FB6-E338BD5322C3}"/>
              </a:ext>
            </a:extLst>
          </p:cNvPr>
          <p:cNvSpPr/>
          <p:nvPr/>
        </p:nvSpPr>
        <p:spPr>
          <a:xfrm>
            <a:off x="5028778" y="1689635"/>
            <a:ext cx="3244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em đang ngồi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bầy thỏ bạn.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 chơi múa lượn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quá là vui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nghĩ: ồ thôi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cũng đủ.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 rồi hớn hở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bọn vui chơi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</a:br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5D703-974A-0414-950C-E414E74746BA}"/>
              </a:ext>
            </a:extLst>
          </p:cNvPr>
          <p:cNvSpPr/>
          <p:nvPr/>
        </p:nvSpPr>
        <p:spPr>
          <a:xfrm>
            <a:off x="8531835" y="1734660"/>
            <a:ext cx="2983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ông mặt trời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 núi đi ngủ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 mèo hối hả.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 lều gianh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 em , giỏ anh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con cá nhỏ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Hoàng Linh</a:t>
            </a:r>
            <a:r>
              <a:rPr lang="en-US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i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F31F6410-65BA-50B4-7336-328F553F2807}"/>
              </a:ext>
            </a:extLst>
          </p:cNvPr>
          <p:cNvSpPr/>
          <p:nvPr/>
        </p:nvSpPr>
        <p:spPr>
          <a:xfrm>
            <a:off x="6534957" y="5517807"/>
            <a:ext cx="3993755" cy="66084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LUYỆN ĐỌC LẠI</a:t>
            </a:r>
            <a:endParaRPr lang="en-US" sz="3200" b="1" dirty="0">
              <a:solidFill>
                <a:sysClr val="windowText" lastClr="0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7064E2-236D-9104-5996-9260EECA8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6009740"/>
            <a:ext cx="228600" cy="171450"/>
          </a:xfrm>
          <a:prstGeom prst="rect">
            <a:avLst/>
          </a:prstGeom>
        </p:spPr>
      </p:pic>
      <p:pic>
        <p:nvPicPr>
          <p:cNvPr id="8" name="图片 41">
            <a:extLst>
              <a:ext uri="{FF2B5EF4-FFF2-40B4-BE49-F238E27FC236}">
                <a16:creationId xmlns:a16="http://schemas.microsoft.com/office/drawing/2014/main" id="{5FFB695D-305E-8D30-2486-02229E8EB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629" y="5557794"/>
            <a:ext cx="3003473" cy="1406690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C1A11A84-FC3A-B127-D321-37B414DB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92BE54AE-96E8-8A41-7DEE-2381BE786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40" y="4506658"/>
            <a:ext cx="1790496" cy="1980974"/>
          </a:xfrm>
          <a:prstGeom prst="rect">
            <a:avLst/>
          </a:prstGeom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C84AD9B9-D096-D2CB-2EFD-9A77DC7649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138" y="5417480"/>
            <a:ext cx="1201460" cy="1341982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D6690AE0-BF72-D270-9E91-7E9827DA65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01" y="6258937"/>
            <a:ext cx="1101646" cy="632092"/>
          </a:xfrm>
          <a:prstGeom prst="rect">
            <a:avLst/>
          </a:prstGeom>
        </p:spPr>
      </p:pic>
      <p:pic>
        <p:nvPicPr>
          <p:cNvPr id="14" name="图片 23">
            <a:extLst>
              <a:ext uri="{FF2B5EF4-FFF2-40B4-BE49-F238E27FC236}">
                <a16:creationId xmlns:a16="http://schemas.microsoft.com/office/drawing/2014/main" id="{0E38920E-C9E4-E32D-B908-0288318018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96" y="2947045"/>
            <a:ext cx="2264238" cy="2775264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id="{1C41F402-D16F-913D-7F6C-2A00696F38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55" y="5494507"/>
            <a:ext cx="3873152" cy="1353873"/>
          </a:xfrm>
          <a:prstGeom prst="rect">
            <a:avLst/>
          </a:prstGeom>
        </p:spPr>
      </p:pic>
      <p:pic>
        <p:nvPicPr>
          <p:cNvPr id="21" name="图片 48">
            <a:extLst>
              <a:ext uri="{FF2B5EF4-FFF2-40B4-BE49-F238E27FC236}">
                <a16:creationId xmlns:a16="http://schemas.microsoft.com/office/drawing/2014/main" id="{F2281202-7593-85C2-53ED-D00B3D46D0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sp>
        <p:nvSpPr>
          <p:cNvPr id="2" name="文本框 7">
            <a:extLst>
              <a:ext uri="{FF2B5EF4-FFF2-40B4-BE49-F238E27FC236}">
                <a16:creationId xmlns:a16="http://schemas.microsoft.com/office/drawing/2014/main" id="{7F44869E-BCA3-1B15-F901-C140AD12A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006" y="1166214"/>
            <a:ext cx="6104556" cy="23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lnSpc>
                <a:spcPct val="150000"/>
              </a:lnSpc>
            </a:pPr>
            <a:r>
              <a:rPr lang="nl-NL" sz="4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Nói và nghe: </a:t>
            </a:r>
          </a:p>
          <a:p>
            <a:pPr algn="ctr" defTabSz="685800">
              <a:lnSpc>
                <a:spcPct val="150000"/>
              </a:lnSpc>
            </a:pPr>
            <a:r>
              <a:rPr lang="nl-NL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Cùng vui làm việc</a:t>
            </a:r>
            <a:endParaRPr lang="en-US" sz="6000" b="1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9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277557" y="-948856"/>
            <a:ext cx="12747114" cy="7413082"/>
            <a:chOff x="9835" y="-455139"/>
            <a:chExt cx="12341727" cy="6411273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7" name="图片 103">
                <a:extLst>
                  <a:ext uri="{FF2B5EF4-FFF2-40B4-BE49-F238E27FC236}">
                    <a16:creationId xmlns:a16="http://schemas.microsoft.com/office/drawing/2014/main" id="{FC86DE65-C5AC-93F3-01F4-2BAD41D46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85" y="357836"/>
              <a:ext cx="11387034" cy="5598298"/>
            </a:xfrm>
            <a:prstGeom prst="rect">
              <a:avLst/>
            </a:prstGeom>
          </p:spPr>
        </p:pic>
      </p:grpSp>
      <p:pic>
        <p:nvPicPr>
          <p:cNvPr id="13" name="图片 44">
            <a:extLst>
              <a:ext uri="{FF2B5EF4-FFF2-40B4-BE49-F238E27FC236}">
                <a16:creationId xmlns:a16="http://schemas.microsoft.com/office/drawing/2014/main" id="{D5004A7E-3915-2BD4-0C6F-384DC87A38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19496" r="20058" b="16370"/>
          <a:stretch/>
        </p:blipFill>
        <p:spPr>
          <a:xfrm>
            <a:off x="448555" y="3319493"/>
            <a:ext cx="1321220" cy="2897414"/>
          </a:xfrm>
          <a:prstGeom prst="rect">
            <a:avLst/>
          </a:prstGeom>
        </p:spPr>
      </p:pic>
      <p:grpSp>
        <p:nvGrpSpPr>
          <p:cNvPr id="17" name="组合 44">
            <a:extLst>
              <a:ext uri="{FF2B5EF4-FFF2-40B4-BE49-F238E27FC236}">
                <a16:creationId xmlns:a16="http://schemas.microsoft.com/office/drawing/2014/main" id="{2FBCD7EB-D0B3-9D82-E3DE-F3996B205A4A}"/>
              </a:ext>
            </a:extLst>
          </p:cNvPr>
          <p:cNvGrpSpPr/>
          <p:nvPr/>
        </p:nvGrpSpPr>
        <p:grpSpPr>
          <a:xfrm rot="1845734">
            <a:off x="10352034" y="-50637"/>
            <a:ext cx="1270929" cy="938559"/>
            <a:chOff x="467955" y="825830"/>
            <a:chExt cx="1688486" cy="1246918"/>
          </a:xfrm>
        </p:grpSpPr>
        <p:sp>
          <p:nvSpPr>
            <p:cNvPr id="18" name="梯形 96">
              <a:extLst>
                <a:ext uri="{FF2B5EF4-FFF2-40B4-BE49-F238E27FC236}">
                  <a16:creationId xmlns:a16="http://schemas.microsoft.com/office/drawing/2014/main" id="{8755561A-832C-539C-0117-343216DEBF91}"/>
                </a:ext>
              </a:extLst>
            </p:cNvPr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梯形 96">
              <a:extLst>
                <a:ext uri="{FF2B5EF4-FFF2-40B4-BE49-F238E27FC236}">
                  <a16:creationId xmlns:a16="http://schemas.microsoft.com/office/drawing/2014/main" id="{7A75F992-C1C9-65C9-AA2F-A8C2D8BA8218}"/>
                </a:ext>
              </a:extLst>
            </p:cNvPr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0" name="组合 47">
              <a:extLst>
                <a:ext uri="{FF2B5EF4-FFF2-40B4-BE49-F238E27FC236}">
                  <a16:creationId xmlns:a16="http://schemas.microsoft.com/office/drawing/2014/main" id="{174B5A0A-C174-BC20-7560-B7886BE6D5D5}"/>
                </a:ext>
              </a:extLst>
            </p:cNvPr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1" name="五角星 2">
                <a:extLst>
                  <a:ext uri="{FF2B5EF4-FFF2-40B4-BE49-F238E27FC236}">
                    <a16:creationId xmlns:a16="http://schemas.microsoft.com/office/drawing/2014/main" id="{DC8528D9-746E-942B-2130-0F0BAB519CC0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五角星 2">
                <a:extLst>
                  <a:ext uri="{FF2B5EF4-FFF2-40B4-BE49-F238E27FC236}">
                    <a16:creationId xmlns:a16="http://schemas.microsoft.com/office/drawing/2014/main" id="{5E4E254A-12D7-252A-EAF4-731A6AAF4C29}"/>
                  </a:ext>
                </a:extLst>
              </p:cNvPr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3" name="组合 36">
            <a:extLst>
              <a:ext uri="{FF2B5EF4-FFF2-40B4-BE49-F238E27FC236}">
                <a16:creationId xmlns:a16="http://schemas.microsoft.com/office/drawing/2014/main" id="{3643C63C-2384-47DF-FE78-E8DF1DE735C8}"/>
              </a:ext>
            </a:extLst>
          </p:cNvPr>
          <p:cNvGrpSpPr/>
          <p:nvPr/>
        </p:nvGrpSpPr>
        <p:grpSpPr>
          <a:xfrm rot="2224307">
            <a:off x="11246596" y="4435130"/>
            <a:ext cx="555837" cy="545616"/>
            <a:chOff x="10646778" y="4753862"/>
            <a:chExt cx="751521" cy="737702"/>
          </a:xfrm>
        </p:grpSpPr>
        <p:sp>
          <p:nvSpPr>
            <p:cNvPr id="24" name="五角星 2">
              <a:extLst>
                <a:ext uri="{FF2B5EF4-FFF2-40B4-BE49-F238E27FC236}">
                  <a16:creationId xmlns:a16="http://schemas.microsoft.com/office/drawing/2014/main" id="{1D030C2B-E484-AE55-C8C9-188CAD552010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5" name="组合 38">
              <a:extLst>
                <a:ext uri="{FF2B5EF4-FFF2-40B4-BE49-F238E27FC236}">
                  <a16:creationId xmlns:a16="http://schemas.microsoft.com/office/drawing/2014/main" id="{07138CD4-FFC8-CE9B-A2D4-AF2B96CAD827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id="{BEDD7C20-9E1C-201E-068B-D100E79E5783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五角星 2">
                <a:extLst>
                  <a:ext uri="{FF2B5EF4-FFF2-40B4-BE49-F238E27FC236}">
                    <a16:creationId xmlns:a16="http://schemas.microsoft.com/office/drawing/2014/main" id="{24B8BDD2-2610-672B-B22F-582872457F41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五角星 2">
                <a:extLst>
                  <a:ext uri="{FF2B5EF4-FFF2-40B4-BE49-F238E27FC236}">
                    <a16:creationId xmlns:a16="http://schemas.microsoft.com/office/drawing/2014/main" id="{55BFA21E-1960-D6CB-EFF9-659DC226DA2E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9" name="组合 23">
            <a:extLst>
              <a:ext uri="{FF2B5EF4-FFF2-40B4-BE49-F238E27FC236}">
                <a16:creationId xmlns:a16="http://schemas.microsoft.com/office/drawing/2014/main" id="{252C0065-6AAE-BDD2-DB34-450B3CE89474}"/>
              </a:ext>
            </a:extLst>
          </p:cNvPr>
          <p:cNvGrpSpPr/>
          <p:nvPr/>
        </p:nvGrpSpPr>
        <p:grpSpPr>
          <a:xfrm>
            <a:off x="10981126" y="5681411"/>
            <a:ext cx="644873" cy="736277"/>
            <a:chOff x="0" y="0"/>
            <a:chExt cx="3604899" cy="4899660"/>
          </a:xfrm>
        </p:grpSpPr>
        <p:grpSp>
          <p:nvGrpSpPr>
            <p:cNvPr id="30" name="组合 24">
              <a:extLst>
                <a:ext uri="{FF2B5EF4-FFF2-40B4-BE49-F238E27FC236}">
                  <a16:creationId xmlns:a16="http://schemas.microsoft.com/office/drawing/2014/main" id="{7D0A1332-190D-727C-83CA-49DE60A3491F}"/>
                </a:ext>
              </a:extLst>
            </p:cNvPr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47" name="矩形 52">
                <a:extLst>
                  <a:ext uri="{FF2B5EF4-FFF2-40B4-BE49-F238E27FC236}">
                    <a16:creationId xmlns:a16="http://schemas.microsoft.com/office/drawing/2014/main" id="{715FC64B-1E2F-5DD0-7F1F-6B34BF603D6D}"/>
                  </a:ext>
                </a:extLst>
              </p:cNvPr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矩形 53">
                <a:extLst>
                  <a:ext uri="{FF2B5EF4-FFF2-40B4-BE49-F238E27FC236}">
                    <a16:creationId xmlns:a16="http://schemas.microsoft.com/office/drawing/2014/main" id="{E67449C5-F011-CB2B-5C50-4142FD113B3D}"/>
                  </a:ext>
                </a:extLst>
              </p:cNvPr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矩形 54">
                <a:extLst>
                  <a:ext uri="{FF2B5EF4-FFF2-40B4-BE49-F238E27FC236}">
                    <a16:creationId xmlns:a16="http://schemas.microsoft.com/office/drawing/2014/main" id="{7ED83651-7ECF-99FA-5854-1B9D5D0D0529}"/>
                  </a:ext>
                </a:extLst>
              </p:cNvPr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梯形 55">
                <a:extLst>
                  <a:ext uri="{FF2B5EF4-FFF2-40B4-BE49-F238E27FC236}">
                    <a16:creationId xmlns:a16="http://schemas.microsoft.com/office/drawing/2014/main" id="{C62A31B3-1D5D-8703-3207-2BABAD4AC53F}"/>
                  </a:ext>
                </a:extLst>
              </p:cNvPr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等腰三角形 56">
                <a:extLst>
                  <a:ext uri="{FF2B5EF4-FFF2-40B4-BE49-F238E27FC236}">
                    <a16:creationId xmlns:a16="http://schemas.microsoft.com/office/drawing/2014/main" id="{F270B958-55D4-5B7F-3C57-D96F613C0084}"/>
                  </a:ext>
                </a:extLst>
              </p:cNvPr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矩形 57">
                <a:extLst>
                  <a:ext uri="{FF2B5EF4-FFF2-40B4-BE49-F238E27FC236}">
                    <a16:creationId xmlns:a16="http://schemas.microsoft.com/office/drawing/2014/main" id="{DD0BFCB6-08FD-17D6-B089-76FD1D6A2947}"/>
                  </a:ext>
                </a:extLst>
              </p:cNvPr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同侧圆角矩形 58">
                <a:extLst>
                  <a:ext uri="{FF2B5EF4-FFF2-40B4-BE49-F238E27FC236}">
                    <a16:creationId xmlns:a16="http://schemas.microsoft.com/office/drawing/2014/main" id="{F3EDC9C8-E45B-ABEA-7FD9-9041A857ED04}"/>
                  </a:ext>
                </a:extLst>
              </p:cNvPr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" name="组合 25">
              <a:extLst>
                <a:ext uri="{FF2B5EF4-FFF2-40B4-BE49-F238E27FC236}">
                  <a16:creationId xmlns:a16="http://schemas.microsoft.com/office/drawing/2014/main" id="{6C6D682E-2247-DF19-FC28-02FDBD106C2C}"/>
                </a:ext>
              </a:extLst>
            </p:cNvPr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40" name="矩形 34">
                <a:extLst>
                  <a:ext uri="{FF2B5EF4-FFF2-40B4-BE49-F238E27FC236}">
                    <a16:creationId xmlns:a16="http://schemas.microsoft.com/office/drawing/2014/main" id="{CBFBF6ED-6E13-5A76-D611-4E78880EE45A}"/>
                  </a:ext>
                </a:extLst>
              </p:cNvPr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矩形 45">
                <a:extLst>
                  <a:ext uri="{FF2B5EF4-FFF2-40B4-BE49-F238E27FC236}">
                    <a16:creationId xmlns:a16="http://schemas.microsoft.com/office/drawing/2014/main" id="{4AB867D3-8C75-600B-B3BF-7042A1D56815}"/>
                  </a:ext>
                </a:extLst>
              </p:cNvPr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矩形 47">
                <a:extLst>
                  <a:ext uri="{FF2B5EF4-FFF2-40B4-BE49-F238E27FC236}">
                    <a16:creationId xmlns:a16="http://schemas.microsoft.com/office/drawing/2014/main" id="{C41F42F3-A2C2-9FE5-7021-87919A57EEA5}"/>
                  </a:ext>
                </a:extLst>
              </p:cNvPr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梯形 48">
                <a:extLst>
                  <a:ext uri="{FF2B5EF4-FFF2-40B4-BE49-F238E27FC236}">
                    <a16:creationId xmlns:a16="http://schemas.microsoft.com/office/drawing/2014/main" id="{3B8181E3-3265-FE67-ECC1-97F69E923265}"/>
                  </a:ext>
                </a:extLst>
              </p:cNvPr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等腰三角形 49">
                <a:extLst>
                  <a:ext uri="{FF2B5EF4-FFF2-40B4-BE49-F238E27FC236}">
                    <a16:creationId xmlns:a16="http://schemas.microsoft.com/office/drawing/2014/main" id="{AD84310F-4B9C-DD7F-CE54-6ED900314BDF}"/>
                  </a:ext>
                </a:extLst>
              </p:cNvPr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矩形 50">
                <a:extLst>
                  <a:ext uri="{FF2B5EF4-FFF2-40B4-BE49-F238E27FC236}">
                    <a16:creationId xmlns:a16="http://schemas.microsoft.com/office/drawing/2014/main" id="{DEB167BE-1928-D295-5096-B34112DE8FAC}"/>
                  </a:ext>
                </a:extLst>
              </p:cNvPr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同侧圆角矩形 51">
                <a:extLst>
                  <a:ext uri="{FF2B5EF4-FFF2-40B4-BE49-F238E27FC236}">
                    <a16:creationId xmlns:a16="http://schemas.microsoft.com/office/drawing/2014/main" id="{1EE90402-3DBB-380A-C470-CCB5F31102B8}"/>
                  </a:ext>
                </a:extLst>
              </p:cNvPr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26">
              <a:extLst>
                <a:ext uri="{FF2B5EF4-FFF2-40B4-BE49-F238E27FC236}">
                  <a16:creationId xmlns:a16="http://schemas.microsoft.com/office/drawing/2014/main" id="{C94BD0BC-B25F-EB04-7321-7ED5A0594501}"/>
                </a:ext>
              </a:extLst>
            </p:cNvPr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33" name="矩形 27">
                <a:extLst>
                  <a:ext uri="{FF2B5EF4-FFF2-40B4-BE49-F238E27FC236}">
                    <a16:creationId xmlns:a16="http://schemas.microsoft.com/office/drawing/2014/main" id="{5B83162F-DEF7-A5EF-0D1A-D495D39CC102}"/>
                  </a:ext>
                </a:extLst>
              </p:cNvPr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矩形 28">
                <a:extLst>
                  <a:ext uri="{FF2B5EF4-FFF2-40B4-BE49-F238E27FC236}">
                    <a16:creationId xmlns:a16="http://schemas.microsoft.com/office/drawing/2014/main" id="{09EA94C7-82B7-6863-400B-DFDBC738920E}"/>
                  </a:ext>
                </a:extLst>
              </p:cNvPr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矩形 29">
                <a:extLst>
                  <a:ext uri="{FF2B5EF4-FFF2-40B4-BE49-F238E27FC236}">
                    <a16:creationId xmlns:a16="http://schemas.microsoft.com/office/drawing/2014/main" id="{41E0349F-2400-2610-340D-8C89FFA2A99F}"/>
                  </a:ext>
                </a:extLst>
              </p:cNvPr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梯形 30">
                <a:extLst>
                  <a:ext uri="{FF2B5EF4-FFF2-40B4-BE49-F238E27FC236}">
                    <a16:creationId xmlns:a16="http://schemas.microsoft.com/office/drawing/2014/main" id="{1591346E-195B-6BE1-E66F-A7EC56AE05EF}"/>
                  </a:ext>
                </a:extLst>
              </p:cNvPr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等腰三角形 31">
                <a:extLst>
                  <a:ext uri="{FF2B5EF4-FFF2-40B4-BE49-F238E27FC236}">
                    <a16:creationId xmlns:a16="http://schemas.microsoft.com/office/drawing/2014/main" id="{3991FE9E-C85D-7CF2-41CD-BB472FAEEB4D}"/>
                  </a:ext>
                </a:extLst>
              </p:cNvPr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矩形 32">
                <a:extLst>
                  <a:ext uri="{FF2B5EF4-FFF2-40B4-BE49-F238E27FC236}">
                    <a16:creationId xmlns:a16="http://schemas.microsoft.com/office/drawing/2014/main" id="{AD6EBAEA-D553-4046-ABC0-74B1A7FC7F4B}"/>
                  </a:ext>
                </a:extLst>
              </p:cNvPr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同侧圆角矩形 33">
                <a:extLst>
                  <a:ext uri="{FF2B5EF4-FFF2-40B4-BE49-F238E27FC236}">
                    <a16:creationId xmlns:a16="http://schemas.microsoft.com/office/drawing/2014/main" id="{B05755E4-F160-3CCB-4116-522E309F3CE4}"/>
                  </a:ext>
                </a:extLst>
              </p:cNvPr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54" name="组合 85">
            <a:extLst>
              <a:ext uri="{FF2B5EF4-FFF2-40B4-BE49-F238E27FC236}">
                <a16:creationId xmlns:a16="http://schemas.microsoft.com/office/drawing/2014/main" id="{07E08A67-FF59-BCEB-1A44-758FF40305B8}"/>
              </a:ext>
            </a:extLst>
          </p:cNvPr>
          <p:cNvGrpSpPr/>
          <p:nvPr/>
        </p:nvGrpSpPr>
        <p:grpSpPr>
          <a:xfrm flipH="1">
            <a:off x="5183649" y="-591069"/>
            <a:ext cx="2230454" cy="1398934"/>
            <a:chOff x="594424" y="1153191"/>
            <a:chExt cx="2605976" cy="1634460"/>
          </a:xfrm>
        </p:grpSpPr>
        <p:sp>
          <p:nvSpPr>
            <p:cNvPr id="55" name="任意多边形 86">
              <a:extLst>
                <a:ext uri="{FF2B5EF4-FFF2-40B4-BE49-F238E27FC236}">
                  <a16:creationId xmlns:a16="http://schemas.microsoft.com/office/drawing/2014/main" id="{594BEF12-3ECF-818D-3BA7-AF8F05B975B4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任意多边形 87">
              <a:extLst>
                <a:ext uri="{FF2B5EF4-FFF2-40B4-BE49-F238E27FC236}">
                  <a16:creationId xmlns:a16="http://schemas.microsoft.com/office/drawing/2014/main" id="{7D6E0023-4FFA-7C12-73DC-A1866FF4906B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7" name="组合 2">
            <a:extLst>
              <a:ext uri="{FF2B5EF4-FFF2-40B4-BE49-F238E27FC236}">
                <a16:creationId xmlns:a16="http://schemas.microsoft.com/office/drawing/2014/main" id="{14FC368D-3226-7113-9B7A-7953AD59876A}"/>
              </a:ext>
            </a:extLst>
          </p:cNvPr>
          <p:cNvGrpSpPr/>
          <p:nvPr/>
        </p:nvGrpSpPr>
        <p:grpSpPr>
          <a:xfrm>
            <a:off x="652682" y="341773"/>
            <a:ext cx="1172591" cy="1179462"/>
            <a:chOff x="1267237" y="4149067"/>
            <a:chExt cx="1172591" cy="1179462"/>
          </a:xfrm>
        </p:grpSpPr>
        <p:sp>
          <p:nvSpPr>
            <p:cNvPr id="58" name="五角星 2">
              <a:extLst>
                <a:ext uri="{FF2B5EF4-FFF2-40B4-BE49-F238E27FC236}">
                  <a16:creationId xmlns:a16="http://schemas.microsoft.com/office/drawing/2014/main" id="{2F38C8DE-2E0D-1C31-D791-50D98BE5C7BD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文本框 4">
              <a:extLst>
                <a:ext uri="{FF2B5EF4-FFF2-40B4-BE49-F238E27FC236}">
                  <a16:creationId xmlns:a16="http://schemas.microsoft.com/office/drawing/2014/main" id="{63A51D7E-A05D-6D1A-A8C2-79DE0A398AF4}"/>
                </a:ext>
              </a:extLst>
            </p:cNvPr>
            <p:cNvSpPr txBox="1"/>
            <p:nvPr/>
          </p:nvSpPr>
          <p:spPr>
            <a:xfrm>
              <a:off x="1415323" y="4482808"/>
              <a:ext cx="81624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 w="25400">
                    <a:solidFill>
                      <a:srgbClr val="FF8FA7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cs"/>
                </a:rPr>
                <a:t>01</a:t>
              </a:r>
              <a:endParaRPr kumimoji="0" lang="zh-CN" altLang="en-US" sz="4000" b="1" i="0" u="none" strike="noStrike" kern="1200" cap="none" spc="0" normalizeH="0" baseline="0" noProof="0" dirty="0">
                <a:ln w="25400">
                  <a:solidFill>
                    <a:srgbClr val="FF8FA7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方正超粗黑简体" panose="03000509000000000000" pitchFamily="65" charset="-122"/>
                <a:ea typeface="方正超粗黑简体" panose="03000509000000000000" pitchFamily="65" charset="-122"/>
                <a:cs typeface="+mn-cs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55474C9-013A-92AD-067F-2EB3017204BC}"/>
              </a:ext>
            </a:extLst>
          </p:cNvPr>
          <p:cNvSpPr txBox="1"/>
          <p:nvPr/>
        </p:nvSpPr>
        <p:spPr>
          <a:xfrm>
            <a:off x="1971301" y="711093"/>
            <a:ext cx="789081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0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về các hoạt động của các bạn trong tranh. 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436202-4D16-336C-387B-97138FE4C06E}"/>
              </a:ext>
            </a:extLst>
          </p:cNvPr>
          <p:cNvSpPr txBox="1"/>
          <p:nvPr/>
        </p:nvSpPr>
        <p:spPr>
          <a:xfrm>
            <a:off x="2120912" y="4505771"/>
            <a:ext cx="7250510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0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đoán xem các bạn cảm thấy thế nào khi làm việc cùng nhau.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2D0CD08-8C61-DD5B-6447-D58C75B6EB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6" y="1371270"/>
            <a:ext cx="8073476" cy="28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5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id="{B8D768BD-34B4-9A78-DACB-88F83C2B509B}"/>
              </a:ext>
            </a:extLst>
          </p:cNvPr>
          <p:cNvGrpSpPr/>
          <p:nvPr/>
        </p:nvGrpSpPr>
        <p:grpSpPr>
          <a:xfrm>
            <a:off x="-693488" y="-961995"/>
            <a:ext cx="14196448" cy="7667204"/>
            <a:chOff x="9835" y="-455139"/>
            <a:chExt cx="12341727" cy="6411273"/>
          </a:xfrm>
        </p:grpSpPr>
        <p:grpSp>
          <p:nvGrpSpPr>
            <p:cNvPr id="9" name="组合 7">
              <a:extLst>
                <a:ext uri="{FF2B5EF4-FFF2-40B4-BE49-F238E27FC236}">
                  <a16:creationId xmlns:a16="http://schemas.microsoft.com/office/drawing/2014/main" id="{920D5925-BF7F-0895-5563-88F0A2B57A05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1" name="图片 103">
                <a:extLst>
                  <a:ext uri="{FF2B5EF4-FFF2-40B4-BE49-F238E27FC236}">
                    <a16:creationId xmlns:a16="http://schemas.microsoft.com/office/drawing/2014/main" id="{D14BCEAF-304C-7019-DCAF-98695C5C6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2" name="图片 100">
                <a:extLst>
                  <a:ext uri="{FF2B5EF4-FFF2-40B4-BE49-F238E27FC236}">
                    <a16:creationId xmlns:a16="http://schemas.microsoft.com/office/drawing/2014/main" id="{B0A3D2E8-1509-73DF-3815-5BA9EA2B7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13" name="图片 45">
                <a:extLst>
                  <a:ext uri="{FF2B5EF4-FFF2-40B4-BE49-F238E27FC236}">
                    <a16:creationId xmlns:a16="http://schemas.microsoft.com/office/drawing/2014/main" id="{6EB5AD6F-FF42-9E2D-3BE6-0BFDAFAF4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10" name="图片 57">
              <a:extLst>
                <a:ext uri="{FF2B5EF4-FFF2-40B4-BE49-F238E27FC236}">
                  <a16:creationId xmlns:a16="http://schemas.microsoft.com/office/drawing/2014/main" id="{24953ABD-6688-BB66-6110-0C36F3BE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B4114B-FB15-D1EF-7F27-76107DAA7025}"/>
              </a:ext>
            </a:extLst>
          </p:cNvPr>
          <p:cNvGrpSpPr/>
          <p:nvPr/>
        </p:nvGrpSpPr>
        <p:grpSpPr>
          <a:xfrm>
            <a:off x="672917" y="638629"/>
            <a:ext cx="4298649" cy="4635444"/>
            <a:chOff x="226354" y="3837465"/>
            <a:chExt cx="2736576" cy="3203837"/>
          </a:xfrm>
        </p:grpSpPr>
        <p:pic>
          <p:nvPicPr>
            <p:cNvPr id="18" name="Picture 17" descr="A picture containing text, toy, doll&#10;&#10;Description automatically generated">
              <a:extLst>
                <a:ext uri="{FF2B5EF4-FFF2-40B4-BE49-F238E27FC236}">
                  <a16:creationId xmlns:a16="http://schemas.microsoft.com/office/drawing/2014/main" id="{3A72725F-7792-292A-EA07-CA56BFDE4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23"/>
            <a:stretch/>
          </p:blipFill>
          <p:spPr>
            <a:xfrm>
              <a:off x="397043" y="5765673"/>
              <a:ext cx="2565887" cy="127562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16DCCC9-481E-2D2F-9AC0-A66B06C47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54" y="3837465"/>
              <a:ext cx="2736576" cy="192687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31A32A-CAEF-36C1-D148-3755F6EB46DE}"/>
              </a:ext>
            </a:extLst>
          </p:cNvPr>
          <p:cNvGrpSpPr/>
          <p:nvPr/>
        </p:nvGrpSpPr>
        <p:grpSpPr>
          <a:xfrm>
            <a:off x="5190112" y="1947460"/>
            <a:ext cx="6291543" cy="545827"/>
            <a:chOff x="2028094" y="4719477"/>
            <a:chExt cx="5035074" cy="966215"/>
          </a:xfrm>
        </p:grpSpPr>
        <p:sp>
          <p:nvSpPr>
            <p:cNvPr id="21" name="i$liďé">
              <a:extLst>
                <a:ext uri="{FF2B5EF4-FFF2-40B4-BE49-F238E27FC236}">
                  <a16:creationId xmlns:a16="http://schemas.microsoft.com/office/drawing/2014/main" id="{7BD00CBB-328A-813B-8F54-5948A4987A2C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3294D4-99DC-C3E2-F5B7-410856502DC9}"/>
                </a:ext>
              </a:extLst>
            </p:cNvPr>
            <p:cNvSpPr/>
            <p:nvPr/>
          </p:nvSpPr>
          <p:spPr>
            <a:xfrm>
              <a:off x="2100890" y="4747935"/>
              <a:ext cx="4880403" cy="926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Tranh 1</a:t>
              </a:r>
              <a:r>
                <a:rPr lang="nl-NL" sz="28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Các bạn đang học nhóm. 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8144C-572C-6B49-0C2A-D70B50DB3E19}"/>
              </a:ext>
            </a:extLst>
          </p:cNvPr>
          <p:cNvGrpSpPr/>
          <p:nvPr/>
        </p:nvGrpSpPr>
        <p:grpSpPr>
          <a:xfrm>
            <a:off x="5192561" y="2871607"/>
            <a:ext cx="6291543" cy="545827"/>
            <a:chOff x="2028094" y="4719477"/>
            <a:chExt cx="5035074" cy="966215"/>
          </a:xfrm>
        </p:grpSpPr>
        <p:sp>
          <p:nvSpPr>
            <p:cNvPr id="24" name="i$liďé">
              <a:extLst>
                <a:ext uri="{FF2B5EF4-FFF2-40B4-BE49-F238E27FC236}">
                  <a16:creationId xmlns:a16="http://schemas.microsoft.com/office/drawing/2014/main" id="{37007D5E-3041-94A9-A9F4-862C9C2723EE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38B45F1-59DE-C4E0-7BFA-AE99F8E2F73C}"/>
                </a:ext>
              </a:extLst>
            </p:cNvPr>
            <p:cNvSpPr/>
            <p:nvPr/>
          </p:nvSpPr>
          <p:spPr>
            <a:xfrm>
              <a:off x="2100890" y="4747935"/>
              <a:ext cx="4880403" cy="926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Tranh 2</a:t>
              </a:r>
              <a:r>
                <a:rPr lang="nl-NL" sz="28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Hai bạn cùng nhau vẽ tranh. 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2A2033-DC46-BB07-1ADF-71E9FA094528}"/>
              </a:ext>
            </a:extLst>
          </p:cNvPr>
          <p:cNvGrpSpPr/>
          <p:nvPr/>
        </p:nvGrpSpPr>
        <p:grpSpPr>
          <a:xfrm>
            <a:off x="5190112" y="3774827"/>
            <a:ext cx="6638476" cy="545827"/>
            <a:chOff x="2028094" y="4719477"/>
            <a:chExt cx="5312722" cy="966215"/>
          </a:xfrm>
        </p:grpSpPr>
        <p:sp>
          <p:nvSpPr>
            <p:cNvPr id="27" name="i$liďé">
              <a:extLst>
                <a:ext uri="{FF2B5EF4-FFF2-40B4-BE49-F238E27FC236}">
                  <a16:creationId xmlns:a16="http://schemas.microsoft.com/office/drawing/2014/main" id="{4E3AF01E-1B81-DC59-CDD7-EAF3EE855BB9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44F68E-F6F0-E583-BD26-9D01190A2E56}"/>
                </a:ext>
              </a:extLst>
            </p:cNvPr>
            <p:cNvSpPr/>
            <p:nvPr/>
          </p:nvSpPr>
          <p:spPr>
            <a:xfrm>
              <a:off x="2100890" y="4747935"/>
              <a:ext cx="5239926" cy="926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Tranh 3</a:t>
              </a:r>
              <a:r>
                <a:rPr lang="nl-NL" sz="28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Các bạn đang quét sân trường</a:t>
              </a:r>
              <a:r>
                <a:rPr lang="nl-NL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9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id="{B8D768BD-34B4-9A78-DACB-88F83C2B509B}"/>
              </a:ext>
            </a:extLst>
          </p:cNvPr>
          <p:cNvGrpSpPr/>
          <p:nvPr/>
        </p:nvGrpSpPr>
        <p:grpSpPr>
          <a:xfrm>
            <a:off x="-635431" y="-1061285"/>
            <a:ext cx="14196448" cy="7667204"/>
            <a:chOff x="9835" y="-455139"/>
            <a:chExt cx="12341727" cy="6411273"/>
          </a:xfrm>
        </p:grpSpPr>
        <p:grpSp>
          <p:nvGrpSpPr>
            <p:cNvPr id="9" name="组合 7">
              <a:extLst>
                <a:ext uri="{FF2B5EF4-FFF2-40B4-BE49-F238E27FC236}">
                  <a16:creationId xmlns:a16="http://schemas.microsoft.com/office/drawing/2014/main" id="{920D5925-BF7F-0895-5563-88F0A2B57A05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1" name="图片 103">
                <a:extLst>
                  <a:ext uri="{FF2B5EF4-FFF2-40B4-BE49-F238E27FC236}">
                    <a16:creationId xmlns:a16="http://schemas.microsoft.com/office/drawing/2014/main" id="{D14BCEAF-304C-7019-DCAF-98695C5C6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2" name="图片 100">
                <a:extLst>
                  <a:ext uri="{FF2B5EF4-FFF2-40B4-BE49-F238E27FC236}">
                    <a16:creationId xmlns:a16="http://schemas.microsoft.com/office/drawing/2014/main" id="{B0A3D2E8-1509-73DF-3815-5BA9EA2B7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13" name="图片 45">
                <a:extLst>
                  <a:ext uri="{FF2B5EF4-FFF2-40B4-BE49-F238E27FC236}">
                    <a16:creationId xmlns:a16="http://schemas.microsoft.com/office/drawing/2014/main" id="{6EB5AD6F-FF42-9E2D-3BE6-0BFDAFAF4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10" name="图片 57">
              <a:extLst>
                <a:ext uri="{FF2B5EF4-FFF2-40B4-BE49-F238E27FC236}">
                  <a16:creationId xmlns:a16="http://schemas.microsoft.com/office/drawing/2014/main" id="{24953ABD-6688-BB66-6110-0C36F3BE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91A37E0-4454-70FB-6E9D-EDD4A71589BC}"/>
              </a:ext>
            </a:extLst>
          </p:cNvPr>
          <p:cNvSpPr txBox="1"/>
          <p:nvPr/>
        </p:nvSpPr>
        <p:spPr>
          <a:xfrm>
            <a:off x="1600200" y="854822"/>
            <a:ext cx="9810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</a:rPr>
              <a:t>CHIA SẺ TRƯỚC LỚP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2FED39-6643-8408-C67C-7E643B2D2D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FB8E65C-DAB2-A947-3028-05A5F9B0E555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20" name="Picture 19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D2E6E954-78E6-D420-F0D9-2DCF7F4CE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9B3891-D357-8F11-D376-D5A0F005C7C7}"/>
                </a:ext>
              </a:extLst>
            </p:cNvPr>
            <p:cNvSpPr txBox="1"/>
            <p:nvPr/>
          </p:nvSpPr>
          <p:spPr>
            <a:xfrm>
              <a:off x="2376729" y="2006685"/>
              <a:ext cx="19933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C7B2BD-4D1A-0A3C-896D-C463FF48D5C7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23" name="Picture 22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7B01CE1D-3A1A-A7F7-7D2A-E6B0CDE52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8EF655-D00F-56FB-56C3-ECC08228D7A5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9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277557" y="-948856"/>
            <a:ext cx="12747114" cy="7413082"/>
            <a:chOff x="9835" y="-455139"/>
            <a:chExt cx="12341727" cy="6411273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7" name="图片 103">
                <a:extLst>
                  <a:ext uri="{FF2B5EF4-FFF2-40B4-BE49-F238E27FC236}">
                    <a16:creationId xmlns:a16="http://schemas.microsoft.com/office/drawing/2014/main" id="{FC86DE65-C5AC-93F3-01F4-2BAD41D46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85" y="357836"/>
              <a:ext cx="11387034" cy="5598298"/>
            </a:xfrm>
            <a:prstGeom prst="rect">
              <a:avLst/>
            </a:prstGeom>
          </p:spPr>
        </p:pic>
      </p:grpSp>
      <p:pic>
        <p:nvPicPr>
          <p:cNvPr id="13" name="图片 44">
            <a:extLst>
              <a:ext uri="{FF2B5EF4-FFF2-40B4-BE49-F238E27FC236}">
                <a16:creationId xmlns:a16="http://schemas.microsoft.com/office/drawing/2014/main" id="{D5004A7E-3915-2BD4-0C6F-384DC87A38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19496" r="20058" b="16370"/>
          <a:stretch/>
        </p:blipFill>
        <p:spPr>
          <a:xfrm>
            <a:off x="448555" y="3319493"/>
            <a:ext cx="1321220" cy="2897414"/>
          </a:xfrm>
          <a:prstGeom prst="rect">
            <a:avLst/>
          </a:prstGeom>
        </p:spPr>
      </p:pic>
      <p:grpSp>
        <p:nvGrpSpPr>
          <p:cNvPr id="17" name="组合 44">
            <a:extLst>
              <a:ext uri="{FF2B5EF4-FFF2-40B4-BE49-F238E27FC236}">
                <a16:creationId xmlns:a16="http://schemas.microsoft.com/office/drawing/2014/main" id="{2FBCD7EB-D0B3-9D82-E3DE-F3996B205A4A}"/>
              </a:ext>
            </a:extLst>
          </p:cNvPr>
          <p:cNvGrpSpPr/>
          <p:nvPr/>
        </p:nvGrpSpPr>
        <p:grpSpPr>
          <a:xfrm rot="1845734">
            <a:off x="10352034" y="-50637"/>
            <a:ext cx="1270929" cy="938559"/>
            <a:chOff x="467955" y="825830"/>
            <a:chExt cx="1688486" cy="1246918"/>
          </a:xfrm>
        </p:grpSpPr>
        <p:sp>
          <p:nvSpPr>
            <p:cNvPr id="18" name="梯形 96">
              <a:extLst>
                <a:ext uri="{FF2B5EF4-FFF2-40B4-BE49-F238E27FC236}">
                  <a16:creationId xmlns:a16="http://schemas.microsoft.com/office/drawing/2014/main" id="{8755561A-832C-539C-0117-343216DEBF91}"/>
                </a:ext>
              </a:extLst>
            </p:cNvPr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梯形 96">
              <a:extLst>
                <a:ext uri="{FF2B5EF4-FFF2-40B4-BE49-F238E27FC236}">
                  <a16:creationId xmlns:a16="http://schemas.microsoft.com/office/drawing/2014/main" id="{7A75F992-C1C9-65C9-AA2F-A8C2D8BA8218}"/>
                </a:ext>
              </a:extLst>
            </p:cNvPr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0" name="组合 47">
              <a:extLst>
                <a:ext uri="{FF2B5EF4-FFF2-40B4-BE49-F238E27FC236}">
                  <a16:creationId xmlns:a16="http://schemas.microsoft.com/office/drawing/2014/main" id="{174B5A0A-C174-BC20-7560-B7886BE6D5D5}"/>
                </a:ext>
              </a:extLst>
            </p:cNvPr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21" name="五角星 2">
                <a:extLst>
                  <a:ext uri="{FF2B5EF4-FFF2-40B4-BE49-F238E27FC236}">
                    <a16:creationId xmlns:a16="http://schemas.microsoft.com/office/drawing/2014/main" id="{DC8528D9-746E-942B-2130-0F0BAB519CC0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五角星 2">
                <a:extLst>
                  <a:ext uri="{FF2B5EF4-FFF2-40B4-BE49-F238E27FC236}">
                    <a16:creationId xmlns:a16="http://schemas.microsoft.com/office/drawing/2014/main" id="{5E4E254A-12D7-252A-EAF4-731A6AAF4C29}"/>
                  </a:ext>
                </a:extLst>
              </p:cNvPr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3" name="组合 36">
            <a:extLst>
              <a:ext uri="{FF2B5EF4-FFF2-40B4-BE49-F238E27FC236}">
                <a16:creationId xmlns:a16="http://schemas.microsoft.com/office/drawing/2014/main" id="{3643C63C-2384-47DF-FE78-E8DF1DE735C8}"/>
              </a:ext>
            </a:extLst>
          </p:cNvPr>
          <p:cNvGrpSpPr/>
          <p:nvPr/>
        </p:nvGrpSpPr>
        <p:grpSpPr>
          <a:xfrm rot="2224307">
            <a:off x="11246596" y="4435130"/>
            <a:ext cx="555837" cy="545616"/>
            <a:chOff x="10646778" y="4753862"/>
            <a:chExt cx="751521" cy="737702"/>
          </a:xfrm>
        </p:grpSpPr>
        <p:sp>
          <p:nvSpPr>
            <p:cNvPr id="24" name="五角星 2">
              <a:extLst>
                <a:ext uri="{FF2B5EF4-FFF2-40B4-BE49-F238E27FC236}">
                  <a16:creationId xmlns:a16="http://schemas.microsoft.com/office/drawing/2014/main" id="{1D030C2B-E484-AE55-C8C9-188CAD552010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5" name="组合 38">
              <a:extLst>
                <a:ext uri="{FF2B5EF4-FFF2-40B4-BE49-F238E27FC236}">
                  <a16:creationId xmlns:a16="http://schemas.microsoft.com/office/drawing/2014/main" id="{07138CD4-FFC8-CE9B-A2D4-AF2B96CAD827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id="{BEDD7C20-9E1C-201E-068B-D100E79E5783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五角星 2">
                <a:extLst>
                  <a:ext uri="{FF2B5EF4-FFF2-40B4-BE49-F238E27FC236}">
                    <a16:creationId xmlns:a16="http://schemas.microsoft.com/office/drawing/2014/main" id="{24B8BDD2-2610-672B-B22F-582872457F41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五角星 2">
                <a:extLst>
                  <a:ext uri="{FF2B5EF4-FFF2-40B4-BE49-F238E27FC236}">
                    <a16:creationId xmlns:a16="http://schemas.microsoft.com/office/drawing/2014/main" id="{55BFA21E-1960-D6CB-EFF9-659DC226DA2E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9" name="组合 23">
            <a:extLst>
              <a:ext uri="{FF2B5EF4-FFF2-40B4-BE49-F238E27FC236}">
                <a16:creationId xmlns:a16="http://schemas.microsoft.com/office/drawing/2014/main" id="{252C0065-6AAE-BDD2-DB34-450B3CE89474}"/>
              </a:ext>
            </a:extLst>
          </p:cNvPr>
          <p:cNvGrpSpPr/>
          <p:nvPr/>
        </p:nvGrpSpPr>
        <p:grpSpPr>
          <a:xfrm>
            <a:off x="10981126" y="5681411"/>
            <a:ext cx="644873" cy="736277"/>
            <a:chOff x="0" y="0"/>
            <a:chExt cx="3604899" cy="4899660"/>
          </a:xfrm>
        </p:grpSpPr>
        <p:grpSp>
          <p:nvGrpSpPr>
            <p:cNvPr id="30" name="组合 24">
              <a:extLst>
                <a:ext uri="{FF2B5EF4-FFF2-40B4-BE49-F238E27FC236}">
                  <a16:creationId xmlns:a16="http://schemas.microsoft.com/office/drawing/2014/main" id="{7D0A1332-190D-727C-83CA-49DE60A3491F}"/>
                </a:ext>
              </a:extLst>
            </p:cNvPr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47" name="矩形 52">
                <a:extLst>
                  <a:ext uri="{FF2B5EF4-FFF2-40B4-BE49-F238E27FC236}">
                    <a16:creationId xmlns:a16="http://schemas.microsoft.com/office/drawing/2014/main" id="{715FC64B-1E2F-5DD0-7F1F-6B34BF603D6D}"/>
                  </a:ext>
                </a:extLst>
              </p:cNvPr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矩形 53">
                <a:extLst>
                  <a:ext uri="{FF2B5EF4-FFF2-40B4-BE49-F238E27FC236}">
                    <a16:creationId xmlns:a16="http://schemas.microsoft.com/office/drawing/2014/main" id="{E67449C5-F011-CB2B-5C50-4142FD113B3D}"/>
                  </a:ext>
                </a:extLst>
              </p:cNvPr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矩形 54">
                <a:extLst>
                  <a:ext uri="{FF2B5EF4-FFF2-40B4-BE49-F238E27FC236}">
                    <a16:creationId xmlns:a16="http://schemas.microsoft.com/office/drawing/2014/main" id="{7ED83651-7ECF-99FA-5854-1B9D5D0D0529}"/>
                  </a:ext>
                </a:extLst>
              </p:cNvPr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梯形 55">
                <a:extLst>
                  <a:ext uri="{FF2B5EF4-FFF2-40B4-BE49-F238E27FC236}">
                    <a16:creationId xmlns:a16="http://schemas.microsoft.com/office/drawing/2014/main" id="{C62A31B3-1D5D-8703-3207-2BABAD4AC53F}"/>
                  </a:ext>
                </a:extLst>
              </p:cNvPr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等腰三角形 56">
                <a:extLst>
                  <a:ext uri="{FF2B5EF4-FFF2-40B4-BE49-F238E27FC236}">
                    <a16:creationId xmlns:a16="http://schemas.microsoft.com/office/drawing/2014/main" id="{F270B958-55D4-5B7F-3C57-D96F613C0084}"/>
                  </a:ext>
                </a:extLst>
              </p:cNvPr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矩形 57">
                <a:extLst>
                  <a:ext uri="{FF2B5EF4-FFF2-40B4-BE49-F238E27FC236}">
                    <a16:creationId xmlns:a16="http://schemas.microsoft.com/office/drawing/2014/main" id="{DD0BFCB6-08FD-17D6-B089-76FD1D6A2947}"/>
                  </a:ext>
                </a:extLst>
              </p:cNvPr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同侧圆角矩形 58">
                <a:extLst>
                  <a:ext uri="{FF2B5EF4-FFF2-40B4-BE49-F238E27FC236}">
                    <a16:creationId xmlns:a16="http://schemas.microsoft.com/office/drawing/2014/main" id="{F3EDC9C8-E45B-ABEA-7FD9-9041A857ED04}"/>
                  </a:ext>
                </a:extLst>
              </p:cNvPr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" name="组合 25">
              <a:extLst>
                <a:ext uri="{FF2B5EF4-FFF2-40B4-BE49-F238E27FC236}">
                  <a16:creationId xmlns:a16="http://schemas.microsoft.com/office/drawing/2014/main" id="{6C6D682E-2247-DF19-FC28-02FDBD106C2C}"/>
                </a:ext>
              </a:extLst>
            </p:cNvPr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40" name="矩形 34">
                <a:extLst>
                  <a:ext uri="{FF2B5EF4-FFF2-40B4-BE49-F238E27FC236}">
                    <a16:creationId xmlns:a16="http://schemas.microsoft.com/office/drawing/2014/main" id="{CBFBF6ED-6E13-5A76-D611-4E78880EE45A}"/>
                  </a:ext>
                </a:extLst>
              </p:cNvPr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矩形 45">
                <a:extLst>
                  <a:ext uri="{FF2B5EF4-FFF2-40B4-BE49-F238E27FC236}">
                    <a16:creationId xmlns:a16="http://schemas.microsoft.com/office/drawing/2014/main" id="{4AB867D3-8C75-600B-B3BF-7042A1D56815}"/>
                  </a:ext>
                </a:extLst>
              </p:cNvPr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矩形 47">
                <a:extLst>
                  <a:ext uri="{FF2B5EF4-FFF2-40B4-BE49-F238E27FC236}">
                    <a16:creationId xmlns:a16="http://schemas.microsoft.com/office/drawing/2014/main" id="{C41F42F3-A2C2-9FE5-7021-87919A57EEA5}"/>
                  </a:ext>
                </a:extLst>
              </p:cNvPr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梯形 48">
                <a:extLst>
                  <a:ext uri="{FF2B5EF4-FFF2-40B4-BE49-F238E27FC236}">
                    <a16:creationId xmlns:a16="http://schemas.microsoft.com/office/drawing/2014/main" id="{3B8181E3-3265-FE67-ECC1-97F69E923265}"/>
                  </a:ext>
                </a:extLst>
              </p:cNvPr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等腰三角形 49">
                <a:extLst>
                  <a:ext uri="{FF2B5EF4-FFF2-40B4-BE49-F238E27FC236}">
                    <a16:creationId xmlns:a16="http://schemas.microsoft.com/office/drawing/2014/main" id="{AD84310F-4B9C-DD7F-CE54-6ED900314BDF}"/>
                  </a:ext>
                </a:extLst>
              </p:cNvPr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矩形 50">
                <a:extLst>
                  <a:ext uri="{FF2B5EF4-FFF2-40B4-BE49-F238E27FC236}">
                    <a16:creationId xmlns:a16="http://schemas.microsoft.com/office/drawing/2014/main" id="{DEB167BE-1928-D295-5096-B34112DE8FAC}"/>
                  </a:ext>
                </a:extLst>
              </p:cNvPr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同侧圆角矩形 51">
                <a:extLst>
                  <a:ext uri="{FF2B5EF4-FFF2-40B4-BE49-F238E27FC236}">
                    <a16:creationId xmlns:a16="http://schemas.microsoft.com/office/drawing/2014/main" id="{1EE90402-3DBB-380A-C470-CCB5F31102B8}"/>
                  </a:ext>
                </a:extLst>
              </p:cNvPr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26">
              <a:extLst>
                <a:ext uri="{FF2B5EF4-FFF2-40B4-BE49-F238E27FC236}">
                  <a16:creationId xmlns:a16="http://schemas.microsoft.com/office/drawing/2014/main" id="{C94BD0BC-B25F-EB04-7321-7ED5A0594501}"/>
                </a:ext>
              </a:extLst>
            </p:cNvPr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33" name="矩形 27">
                <a:extLst>
                  <a:ext uri="{FF2B5EF4-FFF2-40B4-BE49-F238E27FC236}">
                    <a16:creationId xmlns:a16="http://schemas.microsoft.com/office/drawing/2014/main" id="{5B83162F-DEF7-A5EF-0D1A-D495D39CC102}"/>
                  </a:ext>
                </a:extLst>
              </p:cNvPr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矩形 28">
                <a:extLst>
                  <a:ext uri="{FF2B5EF4-FFF2-40B4-BE49-F238E27FC236}">
                    <a16:creationId xmlns:a16="http://schemas.microsoft.com/office/drawing/2014/main" id="{09EA94C7-82B7-6863-400B-DFDBC738920E}"/>
                  </a:ext>
                </a:extLst>
              </p:cNvPr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矩形 29">
                <a:extLst>
                  <a:ext uri="{FF2B5EF4-FFF2-40B4-BE49-F238E27FC236}">
                    <a16:creationId xmlns:a16="http://schemas.microsoft.com/office/drawing/2014/main" id="{41E0349F-2400-2610-340D-8C89FFA2A99F}"/>
                  </a:ext>
                </a:extLst>
              </p:cNvPr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梯形 30">
                <a:extLst>
                  <a:ext uri="{FF2B5EF4-FFF2-40B4-BE49-F238E27FC236}">
                    <a16:creationId xmlns:a16="http://schemas.microsoft.com/office/drawing/2014/main" id="{1591346E-195B-6BE1-E66F-A7EC56AE05EF}"/>
                  </a:ext>
                </a:extLst>
              </p:cNvPr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等腰三角形 31">
                <a:extLst>
                  <a:ext uri="{FF2B5EF4-FFF2-40B4-BE49-F238E27FC236}">
                    <a16:creationId xmlns:a16="http://schemas.microsoft.com/office/drawing/2014/main" id="{3991FE9E-C85D-7CF2-41CD-BB472FAEEB4D}"/>
                  </a:ext>
                </a:extLst>
              </p:cNvPr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矩形 32">
                <a:extLst>
                  <a:ext uri="{FF2B5EF4-FFF2-40B4-BE49-F238E27FC236}">
                    <a16:creationId xmlns:a16="http://schemas.microsoft.com/office/drawing/2014/main" id="{AD6EBAEA-D553-4046-ABC0-74B1A7FC7F4B}"/>
                  </a:ext>
                </a:extLst>
              </p:cNvPr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同侧圆角矩形 33">
                <a:extLst>
                  <a:ext uri="{FF2B5EF4-FFF2-40B4-BE49-F238E27FC236}">
                    <a16:creationId xmlns:a16="http://schemas.microsoft.com/office/drawing/2014/main" id="{B05755E4-F160-3CCB-4116-522E309F3CE4}"/>
                  </a:ext>
                </a:extLst>
              </p:cNvPr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54" name="组合 85">
            <a:extLst>
              <a:ext uri="{FF2B5EF4-FFF2-40B4-BE49-F238E27FC236}">
                <a16:creationId xmlns:a16="http://schemas.microsoft.com/office/drawing/2014/main" id="{07E08A67-FF59-BCEB-1A44-758FF40305B8}"/>
              </a:ext>
            </a:extLst>
          </p:cNvPr>
          <p:cNvGrpSpPr/>
          <p:nvPr/>
        </p:nvGrpSpPr>
        <p:grpSpPr>
          <a:xfrm flipH="1">
            <a:off x="5183649" y="-591069"/>
            <a:ext cx="2230454" cy="1398934"/>
            <a:chOff x="594424" y="1153191"/>
            <a:chExt cx="2605976" cy="1634460"/>
          </a:xfrm>
        </p:grpSpPr>
        <p:sp>
          <p:nvSpPr>
            <p:cNvPr id="55" name="任意多边形 86">
              <a:extLst>
                <a:ext uri="{FF2B5EF4-FFF2-40B4-BE49-F238E27FC236}">
                  <a16:creationId xmlns:a16="http://schemas.microsoft.com/office/drawing/2014/main" id="{594BEF12-3ECF-818D-3BA7-AF8F05B975B4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任意多边形 87">
              <a:extLst>
                <a:ext uri="{FF2B5EF4-FFF2-40B4-BE49-F238E27FC236}">
                  <a16:creationId xmlns:a16="http://schemas.microsoft.com/office/drawing/2014/main" id="{7D6E0023-4FFA-7C12-73DC-A1866FF4906B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7" name="组合 2">
            <a:extLst>
              <a:ext uri="{FF2B5EF4-FFF2-40B4-BE49-F238E27FC236}">
                <a16:creationId xmlns:a16="http://schemas.microsoft.com/office/drawing/2014/main" id="{14FC368D-3226-7113-9B7A-7953AD59876A}"/>
              </a:ext>
            </a:extLst>
          </p:cNvPr>
          <p:cNvGrpSpPr/>
          <p:nvPr/>
        </p:nvGrpSpPr>
        <p:grpSpPr>
          <a:xfrm>
            <a:off x="652682" y="341773"/>
            <a:ext cx="1172591" cy="1179462"/>
            <a:chOff x="1267237" y="4149067"/>
            <a:chExt cx="1172591" cy="1179462"/>
          </a:xfrm>
        </p:grpSpPr>
        <p:sp>
          <p:nvSpPr>
            <p:cNvPr id="58" name="五角星 2">
              <a:extLst>
                <a:ext uri="{FF2B5EF4-FFF2-40B4-BE49-F238E27FC236}">
                  <a16:creationId xmlns:a16="http://schemas.microsoft.com/office/drawing/2014/main" id="{2F38C8DE-2E0D-1C31-D791-50D98BE5C7BD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文本框 4">
              <a:extLst>
                <a:ext uri="{FF2B5EF4-FFF2-40B4-BE49-F238E27FC236}">
                  <a16:creationId xmlns:a16="http://schemas.microsoft.com/office/drawing/2014/main" id="{63A51D7E-A05D-6D1A-A8C2-79DE0A398AF4}"/>
                </a:ext>
              </a:extLst>
            </p:cNvPr>
            <p:cNvSpPr txBox="1"/>
            <p:nvPr/>
          </p:nvSpPr>
          <p:spPr>
            <a:xfrm>
              <a:off x="1415323" y="4482808"/>
              <a:ext cx="81624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 w="25400">
                    <a:solidFill>
                      <a:srgbClr val="FF8FA7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方正超粗黑简体" panose="03000509000000000000" pitchFamily="65" charset="-122"/>
                  <a:ea typeface="方正超粗黑简体" panose="03000509000000000000" pitchFamily="65" charset="-122"/>
                  <a:cs typeface="+mn-cs"/>
                </a:rPr>
                <a:t>02</a:t>
              </a:r>
              <a:endParaRPr kumimoji="0" lang="zh-CN" altLang="en-US" sz="4000" b="1" i="0" u="none" strike="noStrike" kern="1200" cap="none" spc="0" normalizeH="0" baseline="0" noProof="0" dirty="0">
                <a:ln w="25400">
                  <a:solidFill>
                    <a:srgbClr val="FF8FA7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方正超粗黑简体" panose="03000509000000000000" pitchFamily="65" charset="-122"/>
                <a:ea typeface="方正超粗黑简体" panose="03000509000000000000" pitchFamily="65" charset="-122"/>
                <a:cs typeface="+mn-cs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55474C9-013A-92AD-067F-2EB3017204BC}"/>
              </a:ext>
            </a:extLst>
          </p:cNvPr>
          <p:cNvSpPr txBox="1"/>
          <p:nvPr/>
        </p:nvSpPr>
        <p:spPr>
          <a:xfrm>
            <a:off x="1661896" y="698365"/>
            <a:ext cx="9215795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0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 đổi với bạn: </a:t>
            </a:r>
            <a:r>
              <a:rPr lang="nl-NL" sz="3000" i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 làm việc nhóm hiệu quả, cần lưu ý những gì?</a:t>
            </a:r>
            <a:endParaRPr lang="en-US" sz="3000" i="1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任意多边形 103">
            <a:extLst>
              <a:ext uri="{FF2B5EF4-FFF2-40B4-BE49-F238E27FC236}">
                <a16:creationId xmlns:a16="http://schemas.microsoft.com/office/drawing/2014/main" id="{4BB45D7B-3735-BEE5-6467-EB64647F6C32}"/>
              </a:ext>
            </a:extLst>
          </p:cNvPr>
          <p:cNvSpPr/>
          <p:nvPr/>
        </p:nvSpPr>
        <p:spPr>
          <a:xfrm>
            <a:off x="0" y="6189784"/>
            <a:ext cx="12192000" cy="668216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弧形 10">
            <a:extLst>
              <a:ext uri="{FF2B5EF4-FFF2-40B4-BE49-F238E27FC236}">
                <a16:creationId xmlns:a16="http://schemas.microsoft.com/office/drawing/2014/main" id="{BE0491DF-91CE-93CC-CFDD-D16EB894B773}"/>
              </a:ext>
            </a:extLst>
          </p:cNvPr>
          <p:cNvSpPr/>
          <p:nvPr/>
        </p:nvSpPr>
        <p:spPr>
          <a:xfrm>
            <a:off x="5841150" y="3912577"/>
            <a:ext cx="1462792" cy="2138988"/>
          </a:xfrm>
          <a:prstGeom prst="arc">
            <a:avLst>
              <a:gd name="adj1" fmla="val 10357567"/>
              <a:gd name="adj2" fmla="val 11743747"/>
            </a:avLst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弧形 11">
            <a:extLst>
              <a:ext uri="{FF2B5EF4-FFF2-40B4-BE49-F238E27FC236}">
                <a16:creationId xmlns:a16="http://schemas.microsoft.com/office/drawing/2014/main" id="{95FCBD34-7CF7-B46A-78BE-91B52D9D2BD3}"/>
              </a:ext>
            </a:extLst>
          </p:cNvPr>
          <p:cNvSpPr/>
          <p:nvPr/>
        </p:nvSpPr>
        <p:spPr>
          <a:xfrm rot="421230">
            <a:off x="5818220" y="3928676"/>
            <a:ext cx="1462792" cy="2138988"/>
          </a:xfrm>
          <a:prstGeom prst="arc">
            <a:avLst>
              <a:gd name="adj1" fmla="val 11681061"/>
              <a:gd name="adj2" fmla="val 11999307"/>
            </a:avLst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60">
            <a:extLst>
              <a:ext uri="{FF2B5EF4-FFF2-40B4-BE49-F238E27FC236}">
                <a16:creationId xmlns:a16="http://schemas.microsoft.com/office/drawing/2014/main" id="{A00256DD-F293-D2E3-A768-23EE29A40644}"/>
              </a:ext>
            </a:extLst>
          </p:cNvPr>
          <p:cNvSpPr/>
          <p:nvPr/>
        </p:nvSpPr>
        <p:spPr>
          <a:xfrm>
            <a:off x="4223739" y="5896122"/>
            <a:ext cx="220049" cy="232410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13C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任意多边形 102">
            <a:extLst>
              <a:ext uri="{FF2B5EF4-FFF2-40B4-BE49-F238E27FC236}">
                <a16:creationId xmlns:a16="http://schemas.microsoft.com/office/drawing/2014/main" id="{47B228E7-E11A-316D-EA6B-07451A458523}"/>
              </a:ext>
            </a:extLst>
          </p:cNvPr>
          <p:cNvSpPr/>
          <p:nvPr/>
        </p:nvSpPr>
        <p:spPr>
          <a:xfrm flipH="1">
            <a:off x="0" y="6248401"/>
            <a:ext cx="12192000" cy="60960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3D6E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05">
            <a:extLst>
              <a:ext uri="{FF2B5EF4-FFF2-40B4-BE49-F238E27FC236}">
                <a16:creationId xmlns:a16="http://schemas.microsoft.com/office/drawing/2014/main" id="{EAC010F0-6506-9894-8EC0-40714C1C1651}"/>
              </a:ext>
            </a:extLst>
          </p:cNvPr>
          <p:cNvSpPr/>
          <p:nvPr/>
        </p:nvSpPr>
        <p:spPr>
          <a:xfrm>
            <a:off x="6697309" y="6447107"/>
            <a:ext cx="220049" cy="232410"/>
          </a:xfrm>
          <a:prstGeom prst="ellipse">
            <a:avLst/>
          </a:prstGeom>
          <a:solidFill>
            <a:schemeClr val="bg1">
              <a:alpha val="28000"/>
            </a:schemeClr>
          </a:solidFill>
          <a:ln w="50800">
            <a:solidFill>
              <a:schemeClr val="bg1"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06">
            <a:extLst>
              <a:ext uri="{FF2B5EF4-FFF2-40B4-BE49-F238E27FC236}">
                <a16:creationId xmlns:a16="http://schemas.microsoft.com/office/drawing/2014/main" id="{E7B5EE7E-4CFE-5346-8B5B-D6B69BEFAE53}"/>
              </a:ext>
            </a:extLst>
          </p:cNvPr>
          <p:cNvSpPr/>
          <p:nvPr/>
        </p:nvSpPr>
        <p:spPr>
          <a:xfrm>
            <a:off x="9041924" y="6177476"/>
            <a:ext cx="355741" cy="375724"/>
          </a:xfrm>
          <a:prstGeom prst="ellipse">
            <a:avLst/>
          </a:prstGeom>
          <a:solidFill>
            <a:schemeClr val="bg1">
              <a:alpha val="20000"/>
            </a:schemeClr>
          </a:solidFill>
          <a:ln w="50800">
            <a:solidFill>
              <a:srgbClr val="22F1F6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07">
            <a:extLst>
              <a:ext uri="{FF2B5EF4-FFF2-40B4-BE49-F238E27FC236}">
                <a16:creationId xmlns:a16="http://schemas.microsoft.com/office/drawing/2014/main" id="{E51C0EA6-017C-05D5-A561-034C4C446E00}"/>
              </a:ext>
            </a:extLst>
          </p:cNvPr>
          <p:cNvSpPr/>
          <p:nvPr/>
        </p:nvSpPr>
        <p:spPr>
          <a:xfrm>
            <a:off x="1515709" y="6037384"/>
            <a:ext cx="141798" cy="149763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13D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2" name="组合 66">
            <a:extLst>
              <a:ext uri="{FF2B5EF4-FFF2-40B4-BE49-F238E27FC236}">
                <a16:creationId xmlns:a16="http://schemas.microsoft.com/office/drawing/2014/main" id="{D44EA710-5959-8328-D4C7-3BD5D402A3FB}"/>
              </a:ext>
            </a:extLst>
          </p:cNvPr>
          <p:cNvGrpSpPr/>
          <p:nvPr/>
        </p:nvGrpSpPr>
        <p:grpSpPr>
          <a:xfrm flipH="1">
            <a:off x="10317628" y="-636965"/>
            <a:ext cx="1950088" cy="1223089"/>
            <a:chOff x="594424" y="1153191"/>
            <a:chExt cx="2605976" cy="1634460"/>
          </a:xfrm>
        </p:grpSpPr>
        <p:sp>
          <p:nvSpPr>
            <p:cNvPr id="64" name="任意多边形 67">
              <a:extLst>
                <a:ext uri="{FF2B5EF4-FFF2-40B4-BE49-F238E27FC236}">
                  <a16:creationId xmlns:a16="http://schemas.microsoft.com/office/drawing/2014/main" id="{510040CB-3D05-62B2-1B67-F7C9216E3124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任意多边形 68">
              <a:extLst>
                <a:ext uri="{FF2B5EF4-FFF2-40B4-BE49-F238E27FC236}">
                  <a16:creationId xmlns:a16="http://schemas.microsoft.com/office/drawing/2014/main" id="{3ED0F4F6-503D-56C0-3C56-95DCC64F4689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53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A0B35B1-200D-2251-D1F2-A5B7122A729A}"/>
              </a:ext>
            </a:extLst>
          </p:cNvPr>
          <p:cNvGrpSpPr/>
          <p:nvPr/>
        </p:nvGrpSpPr>
        <p:grpSpPr>
          <a:xfrm>
            <a:off x="2568798" y="1850635"/>
            <a:ext cx="6304295" cy="2407020"/>
            <a:chOff x="8599614" y="1959266"/>
            <a:chExt cx="3829418" cy="240702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12AC24B-F789-C80D-6ED0-CEDC6013879A}"/>
                </a:ext>
              </a:extLst>
            </p:cNvPr>
            <p:cNvGrpSpPr/>
            <p:nvPr/>
          </p:nvGrpSpPr>
          <p:grpSpPr>
            <a:xfrm>
              <a:off x="8599614" y="1959266"/>
              <a:ext cx="3829418" cy="2407020"/>
              <a:chOff x="7562960" y="2029855"/>
              <a:chExt cx="2844356" cy="2037887"/>
            </a:xfrm>
          </p:grpSpPr>
          <p:sp>
            <p:nvSpPr>
              <p:cNvPr id="69" name="ïsḻîdé">
                <a:extLst>
                  <a:ext uri="{FF2B5EF4-FFF2-40B4-BE49-F238E27FC236}">
                    <a16:creationId xmlns:a16="http://schemas.microsoft.com/office/drawing/2014/main" id="{919D933E-563E-3E56-3885-0E4CE4CF37FC}"/>
                  </a:ext>
                </a:extLst>
              </p:cNvPr>
              <p:cNvSpPr/>
              <p:nvPr/>
            </p:nvSpPr>
            <p:spPr bwMode="auto">
              <a:xfrm>
                <a:off x="7671479" y="2075243"/>
                <a:ext cx="2615461" cy="1947112"/>
              </a:xfrm>
              <a:custGeom>
                <a:avLst/>
                <a:gdLst>
                  <a:gd name="T0" fmla="*/ 1263 w 1300"/>
                  <a:gd name="T1" fmla="*/ 334 h 892"/>
                  <a:gd name="T2" fmla="*/ 1095 w 1300"/>
                  <a:gd name="T3" fmla="*/ 267 h 892"/>
                  <a:gd name="T4" fmla="*/ 1070 w 1300"/>
                  <a:gd name="T5" fmla="*/ 268 h 892"/>
                  <a:gd name="T6" fmla="*/ 1000 w 1300"/>
                  <a:gd name="T7" fmla="*/ 123 h 892"/>
                  <a:gd name="T8" fmla="*/ 880 w 1300"/>
                  <a:gd name="T9" fmla="*/ 82 h 892"/>
                  <a:gd name="T10" fmla="*/ 782 w 1300"/>
                  <a:gd name="T11" fmla="*/ 100 h 892"/>
                  <a:gd name="T12" fmla="*/ 573 w 1300"/>
                  <a:gd name="T13" fmla="*/ 0 h 892"/>
                  <a:gd name="T14" fmla="*/ 561 w 1300"/>
                  <a:gd name="T15" fmla="*/ 1 h 892"/>
                  <a:gd name="T16" fmla="*/ 346 w 1300"/>
                  <a:gd name="T17" fmla="*/ 165 h 892"/>
                  <a:gd name="T18" fmla="*/ 307 w 1300"/>
                  <a:gd name="T19" fmla="*/ 161 h 892"/>
                  <a:gd name="T20" fmla="*/ 183 w 1300"/>
                  <a:gd name="T21" fmla="*/ 245 h 892"/>
                  <a:gd name="T22" fmla="*/ 168 w 1300"/>
                  <a:gd name="T23" fmla="*/ 244 h 892"/>
                  <a:gd name="T24" fmla="*/ 38 w 1300"/>
                  <a:gd name="T25" fmla="*/ 320 h 892"/>
                  <a:gd name="T26" fmla="*/ 33 w 1300"/>
                  <a:gd name="T27" fmla="*/ 496 h 892"/>
                  <a:gd name="T28" fmla="*/ 214 w 1300"/>
                  <a:gd name="T29" fmla="*/ 587 h 892"/>
                  <a:gd name="T30" fmla="*/ 283 w 1300"/>
                  <a:gd name="T31" fmla="*/ 580 h 892"/>
                  <a:gd name="T32" fmla="*/ 405 w 1300"/>
                  <a:gd name="T33" fmla="*/ 685 h 892"/>
                  <a:gd name="T34" fmla="*/ 437 w 1300"/>
                  <a:gd name="T35" fmla="*/ 687 h 892"/>
                  <a:gd name="T36" fmla="*/ 576 w 1300"/>
                  <a:gd name="T37" fmla="*/ 627 h 892"/>
                  <a:gd name="T38" fmla="*/ 792 w 1300"/>
                  <a:gd name="T39" fmla="*/ 752 h 892"/>
                  <a:gd name="T40" fmla="*/ 702 w 1300"/>
                  <a:gd name="T41" fmla="*/ 892 h 892"/>
                  <a:gd name="T42" fmla="*/ 983 w 1300"/>
                  <a:gd name="T43" fmla="*/ 619 h 892"/>
                  <a:gd name="T44" fmla="*/ 985 w 1300"/>
                  <a:gd name="T45" fmla="*/ 616 h 892"/>
                  <a:gd name="T46" fmla="*/ 1039 w 1300"/>
                  <a:gd name="T47" fmla="*/ 623 h 892"/>
                  <a:gd name="T48" fmla="*/ 1149 w 1300"/>
                  <a:gd name="T49" fmla="*/ 570 h 892"/>
                  <a:gd name="T50" fmla="*/ 1270 w 1300"/>
                  <a:gd name="T51" fmla="*/ 489 h 892"/>
                  <a:gd name="T52" fmla="*/ 1263 w 1300"/>
                  <a:gd name="T53" fmla="*/ 334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0" h="892">
                    <a:moveTo>
                      <a:pt x="1263" y="334"/>
                    </a:moveTo>
                    <a:cubicBezTo>
                      <a:pt x="1215" y="275"/>
                      <a:pt x="1137" y="267"/>
                      <a:pt x="1095" y="267"/>
                    </a:cubicBezTo>
                    <a:cubicBezTo>
                      <a:pt x="1085" y="267"/>
                      <a:pt x="1077" y="267"/>
                      <a:pt x="1070" y="268"/>
                    </a:cubicBezTo>
                    <a:cubicBezTo>
                      <a:pt x="1074" y="242"/>
                      <a:pt x="1073" y="183"/>
                      <a:pt x="1000" y="123"/>
                    </a:cubicBezTo>
                    <a:cubicBezTo>
                      <a:pt x="968" y="96"/>
                      <a:pt x="927" y="82"/>
                      <a:pt x="880" y="82"/>
                    </a:cubicBezTo>
                    <a:cubicBezTo>
                      <a:pt x="836" y="82"/>
                      <a:pt x="799" y="94"/>
                      <a:pt x="782" y="100"/>
                    </a:cubicBezTo>
                    <a:cubicBezTo>
                      <a:pt x="768" y="75"/>
                      <a:pt x="714" y="0"/>
                      <a:pt x="573" y="0"/>
                    </a:cubicBezTo>
                    <a:cubicBezTo>
                      <a:pt x="569" y="0"/>
                      <a:pt x="565" y="0"/>
                      <a:pt x="561" y="1"/>
                    </a:cubicBezTo>
                    <a:cubicBezTo>
                      <a:pt x="391" y="6"/>
                      <a:pt x="353" y="129"/>
                      <a:pt x="346" y="165"/>
                    </a:cubicBezTo>
                    <a:cubicBezTo>
                      <a:pt x="332" y="162"/>
                      <a:pt x="319" y="161"/>
                      <a:pt x="307" y="161"/>
                    </a:cubicBezTo>
                    <a:cubicBezTo>
                      <a:pt x="220" y="161"/>
                      <a:pt x="191" y="222"/>
                      <a:pt x="183" y="245"/>
                    </a:cubicBezTo>
                    <a:cubicBezTo>
                      <a:pt x="178" y="244"/>
                      <a:pt x="173" y="244"/>
                      <a:pt x="168" y="244"/>
                    </a:cubicBezTo>
                    <a:cubicBezTo>
                      <a:pt x="118" y="244"/>
                      <a:pt x="68" y="273"/>
                      <a:pt x="38" y="320"/>
                    </a:cubicBezTo>
                    <a:cubicBezTo>
                      <a:pt x="2" y="376"/>
                      <a:pt x="0" y="442"/>
                      <a:pt x="33" y="496"/>
                    </a:cubicBezTo>
                    <a:cubicBezTo>
                      <a:pt x="78" y="571"/>
                      <a:pt x="157" y="587"/>
                      <a:pt x="214" y="587"/>
                    </a:cubicBezTo>
                    <a:cubicBezTo>
                      <a:pt x="245" y="587"/>
                      <a:pt x="270" y="582"/>
                      <a:pt x="283" y="580"/>
                    </a:cubicBezTo>
                    <a:cubicBezTo>
                      <a:pt x="288" y="605"/>
                      <a:pt x="310" y="669"/>
                      <a:pt x="405" y="685"/>
                    </a:cubicBezTo>
                    <a:cubicBezTo>
                      <a:pt x="416" y="686"/>
                      <a:pt x="426" y="687"/>
                      <a:pt x="437" y="687"/>
                    </a:cubicBezTo>
                    <a:cubicBezTo>
                      <a:pt x="508" y="687"/>
                      <a:pt x="555" y="649"/>
                      <a:pt x="576" y="627"/>
                    </a:cubicBezTo>
                    <a:cubicBezTo>
                      <a:pt x="586" y="650"/>
                      <a:pt x="654" y="737"/>
                      <a:pt x="792" y="752"/>
                    </a:cubicBezTo>
                    <a:cubicBezTo>
                      <a:pt x="780" y="798"/>
                      <a:pt x="763" y="849"/>
                      <a:pt x="702" y="892"/>
                    </a:cubicBezTo>
                    <a:cubicBezTo>
                      <a:pt x="702" y="892"/>
                      <a:pt x="864" y="847"/>
                      <a:pt x="983" y="619"/>
                    </a:cubicBezTo>
                    <a:cubicBezTo>
                      <a:pt x="984" y="618"/>
                      <a:pt x="984" y="617"/>
                      <a:pt x="985" y="616"/>
                    </a:cubicBezTo>
                    <a:cubicBezTo>
                      <a:pt x="1004" y="621"/>
                      <a:pt x="1022" y="623"/>
                      <a:pt x="1039" y="623"/>
                    </a:cubicBezTo>
                    <a:cubicBezTo>
                      <a:pt x="1107" y="623"/>
                      <a:pt x="1139" y="584"/>
                      <a:pt x="1149" y="570"/>
                    </a:cubicBezTo>
                    <a:cubicBezTo>
                      <a:pt x="1197" y="569"/>
                      <a:pt x="1243" y="538"/>
                      <a:pt x="1270" y="489"/>
                    </a:cubicBezTo>
                    <a:cubicBezTo>
                      <a:pt x="1300" y="435"/>
                      <a:pt x="1297" y="375"/>
                      <a:pt x="1263" y="334"/>
                    </a:cubicBezTo>
                  </a:path>
                </a:pathLst>
              </a:custGeom>
              <a:solidFill>
                <a:srgbClr val="FFF4D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anchor="b" anchorCtr="1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455F51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iŝ1iḍe">
                <a:extLst>
                  <a:ext uri="{FF2B5EF4-FFF2-40B4-BE49-F238E27FC236}">
                    <a16:creationId xmlns:a16="http://schemas.microsoft.com/office/drawing/2014/main" id="{4050CF73-2962-261A-7953-98C3B808F779}"/>
                  </a:ext>
                </a:extLst>
              </p:cNvPr>
              <p:cNvSpPr/>
              <p:nvPr/>
            </p:nvSpPr>
            <p:spPr bwMode="auto">
              <a:xfrm>
                <a:off x="7562960" y="2029855"/>
                <a:ext cx="2844356" cy="2037887"/>
              </a:xfrm>
              <a:custGeom>
                <a:avLst/>
                <a:gdLst>
                  <a:gd name="T0" fmla="*/ 1413 w 1454"/>
                  <a:gd name="T1" fmla="*/ 410 h 1042"/>
                  <a:gd name="T2" fmla="*/ 1224 w 1454"/>
                  <a:gd name="T3" fmla="*/ 327 h 1042"/>
                  <a:gd name="T4" fmla="*/ 1197 w 1454"/>
                  <a:gd name="T5" fmla="*/ 328 h 1042"/>
                  <a:gd name="T6" fmla="*/ 1119 w 1454"/>
                  <a:gd name="T7" fmla="*/ 150 h 1042"/>
                  <a:gd name="T8" fmla="*/ 984 w 1454"/>
                  <a:gd name="T9" fmla="*/ 101 h 1042"/>
                  <a:gd name="T10" fmla="*/ 875 w 1454"/>
                  <a:gd name="T11" fmla="*/ 122 h 1042"/>
                  <a:gd name="T12" fmla="*/ 641 w 1454"/>
                  <a:gd name="T13" fmla="*/ 0 h 1042"/>
                  <a:gd name="T14" fmla="*/ 627 w 1454"/>
                  <a:gd name="T15" fmla="*/ 0 h 1042"/>
                  <a:gd name="T16" fmla="*/ 386 w 1454"/>
                  <a:gd name="T17" fmla="*/ 202 h 1042"/>
                  <a:gd name="T18" fmla="*/ 343 w 1454"/>
                  <a:gd name="T19" fmla="*/ 198 h 1042"/>
                  <a:gd name="T20" fmla="*/ 205 w 1454"/>
                  <a:gd name="T21" fmla="*/ 300 h 1042"/>
                  <a:gd name="T22" fmla="*/ 188 w 1454"/>
                  <a:gd name="T23" fmla="*/ 299 h 1042"/>
                  <a:gd name="T24" fmla="*/ 42 w 1454"/>
                  <a:gd name="T25" fmla="*/ 393 h 1042"/>
                  <a:gd name="T26" fmla="*/ 37 w 1454"/>
                  <a:gd name="T27" fmla="*/ 610 h 1042"/>
                  <a:gd name="T28" fmla="*/ 240 w 1454"/>
                  <a:gd name="T29" fmla="*/ 721 h 1042"/>
                  <a:gd name="T30" fmla="*/ 317 w 1454"/>
                  <a:gd name="T31" fmla="*/ 712 h 1042"/>
                  <a:gd name="T32" fmla="*/ 453 w 1454"/>
                  <a:gd name="T33" fmla="*/ 841 h 1042"/>
                  <a:gd name="T34" fmla="*/ 489 w 1454"/>
                  <a:gd name="T35" fmla="*/ 844 h 1042"/>
                  <a:gd name="T36" fmla="*/ 644 w 1454"/>
                  <a:gd name="T37" fmla="*/ 770 h 1042"/>
                  <a:gd name="T38" fmla="*/ 791 w 1454"/>
                  <a:gd name="T39" fmla="*/ 873 h 1042"/>
                  <a:gd name="T40" fmla="*/ 673 w 1454"/>
                  <a:gd name="T41" fmla="*/ 1042 h 1042"/>
                  <a:gd name="T42" fmla="*/ 1099 w 1454"/>
                  <a:gd name="T43" fmla="*/ 761 h 1042"/>
                  <a:gd name="T44" fmla="*/ 1102 w 1454"/>
                  <a:gd name="T45" fmla="*/ 757 h 1042"/>
                  <a:gd name="T46" fmla="*/ 1162 w 1454"/>
                  <a:gd name="T47" fmla="*/ 766 h 1042"/>
                  <a:gd name="T48" fmla="*/ 1285 w 1454"/>
                  <a:gd name="T49" fmla="*/ 700 h 1042"/>
                  <a:gd name="T50" fmla="*/ 1420 w 1454"/>
                  <a:gd name="T51" fmla="*/ 601 h 1042"/>
                  <a:gd name="T52" fmla="*/ 1413 w 1454"/>
                  <a:gd name="T53" fmla="*/ 41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4" h="1042">
                    <a:moveTo>
                      <a:pt x="1413" y="410"/>
                    </a:moveTo>
                    <a:cubicBezTo>
                      <a:pt x="1359" y="338"/>
                      <a:pt x="1272" y="327"/>
                      <a:pt x="1224" y="327"/>
                    </a:cubicBezTo>
                    <a:cubicBezTo>
                      <a:pt x="1214" y="327"/>
                      <a:pt x="1204" y="328"/>
                      <a:pt x="1197" y="328"/>
                    </a:cubicBezTo>
                    <a:cubicBezTo>
                      <a:pt x="1201" y="297"/>
                      <a:pt x="1200" y="224"/>
                      <a:pt x="1119" y="150"/>
                    </a:cubicBezTo>
                    <a:cubicBezTo>
                      <a:pt x="1082" y="117"/>
                      <a:pt x="1037" y="101"/>
                      <a:pt x="984" y="101"/>
                    </a:cubicBezTo>
                    <a:cubicBezTo>
                      <a:pt x="935" y="101"/>
                      <a:pt x="893" y="115"/>
                      <a:pt x="875" y="122"/>
                    </a:cubicBezTo>
                    <a:cubicBezTo>
                      <a:pt x="859" y="91"/>
                      <a:pt x="799" y="0"/>
                      <a:pt x="641" y="0"/>
                    </a:cubicBezTo>
                    <a:cubicBezTo>
                      <a:pt x="637" y="0"/>
                      <a:pt x="632" y="0"/>
                      <a:pt x="627" y="0"/>
                    </a:cubicBezTo>
                    <a:cubicBezTo>
                      <a:pt x="437" y="6"/>
                      <a:pt x="395" y="158"/>
                      <a:pt x="386" y="202"/>
                    </a:cubicBezTo>
                    <a:cubicBezTo>
                      <a:pt x="371" y="199"/>
                      <a:pt x="357" y="198"/>
                      <a:pt x="343" y="198"/>
                    </a:cubicBezTo>
                    <a:cubicBezTo>
                      <a:pt x="246" y="198"/>
                      <a:pt x="214" y="273"/>
                      <a:pt x="205" y="300"/>
                    </a:cubicBezTo>
                    <a:cubicBezTo>
                      <a:pt x="200" y="300"/>
                      <a:pt x="194" y="299"/>
                      <a:pt x="188" y="299"/>
                    </a:cubicBezTo>
                    <a:cubicBezTo>
                      <a:pt x="132" y="299"/>
                      <a:pt x="76" y="335"/>
                      <a:pt x="42" y="393"/>
                    </a:cubicBezTo>
                    <a:cubicBezTo>
                      <a:pt x="2" y="461"/>
                      <a:pt x="0" y="542"/>
                      <a:pt x="37" y="610"/>
                    </a:cubicBezTo>
                    <a:cubicBezTo>
                      <a:pt x="88" y="702"/>
                      <a:pt x="175" y="721"/>
                      <a:pt x="240" y="721"/>
                    </a:cubicBezTo>
                    <a:cubicBezTo>
                      <a:pt x="274" y="721"/>
                      <a:pt x="302" y="716"/>
                      <a:pt x="317" y="712"/>
                    </a:cubicBezTo>
                    <a:cubicBezTo>
                      <a:pt x="322" y="744"/>
                      <a:pt x="347" y="823"/>
                      <a:pt x="453" y="841"/>
                    </a:cubicBezTo>
                    <a:cubicBezTo>
                      <a:pt x="465" y="843"/>
                      <a:pt x="477" y="844"/>
                      <a:pt x="489" y="844"/>
                    </a:cubicBezTo>
                    <a:cubicBezTo>
                      <a:pt x="568" y="844"/>
                      <a:pt x="621" y="797"/>
                      <a:pt x="644" y="770"/>
                    </a:cubicBezTo>
                    <a:cubicBezTo>
                      <a:pt x="655" y="799"/>
                      <a:pt x="689" y="847"/>
                      <a:pt x="791" y="873"/>
                    </a:cubicBezTo>
                    <a:cubicBezTo>
                      <a:pt x="778" y="928"/>
                      <a:pt x="746" y="1003"/>
                      <a:pt x="673" y="1042"/>
                    </a:cubicBezTo>
                    <a:cubicBezTo>
                      <a:pt x="673" y="1042"/>
                      <a:pt x="966" y="1042"/>
                      <a:pt x="1099" y="761"/>
                    </a:cubicBezTo>
                    <a:cubicBezTo>
                      <a:pt x="1100" y="760"/>
                      <a:pt x="1101" y="758"/>
                      <a:pt x="1102" y="757"/>
                    </a:cubicBezTo>
                    <a:cubicBezTo>
                      <a:pt x="1123" y="763"/>
                      <a:pt x="1143" y="766"/>
                      <a:pt x="1162" y="766"/>
                    </a:cubicBezTo>
                    <a:cubicBezTo>
                      <a:pt x="1238" y="766"/>
                      <a:pt x="1274" y="717"/>
                      <a:pt x="1285" y="700"/>
                    </a:cubicBezTo>
                    <a:cubicBezTo>
                      <a:pt x="1339" y="699"/>
                      <a:pt x="1390" y="661"/>
                      <a:pt x="1420" y="601"/>
                    </a:cubicBezTo>
                    <a:cubicBezTo>
                      <a:pt x="1454" y="534"/>
                      <a:pt x="1451" y="461"/>
                      <a:pt x="1413" y="410"/>
                    </a:cubicBezTo>
                  </a:path>
                </a:pathLst>
              </a:custGeom>
              <a:noFill/>
              <a:ln w="38100" cap="rnd" cmpd="thickThin">
                <a:solidFill>
                  <a:srgbClr val="7A4E48"/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8" name="Speech Bubble: Rectangle with Corners Rounded 67">
              <a:extLst>
                <a:ext uri="{FF2B5EF4-FFF2-40B4-BE49-F238E27FC236}">
                  <a16:creationId xmlns:a16="http://schemas.microsoft.com/office/drawing/2014/main" id="{56FC81CC-E6F3-AC97-6CB4-8120D17D507C}"/>
                </a:ext>
              </a:extLst>
            </p:cNvPr>
            <p:cNvSpPr/>
            <p:nvPr/>
          </p:nvSpPr>
          <p:spPr>
            <a:xfrm>
              <a:off x="8838628" y="2397800"/>
              <a:ext cx="3079885" cy="1303180"/>
            </a:xfrm>
            <a:prstGeom prst="wedgeRoundRectCallout">
              <a:avLst>
                <a:gd name="adj1" fmla="val -20935"/>
                <a:gd name="adj2" fmla="val 23304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63A53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việc nhóm bốn</a:t>
              </a: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63A53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71" name="Picture 70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248D469E-A305-81D8-FC59-2ED22921C9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91" y="3776610"/>
            <a:ext cx="3094740" cy="24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 animBg="1"/>
          <p:bldP spid="12" grpId="0" animBg="1"/>
          <p:bldP spid="14" grpId="0" animBg="1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 animBg="1"/>
          <p:bldP spid="12" grpId="0" animBg="1"/>
          <p:bldP spid="14" grpId="0" animBg="1"/>
          <p:bldP spid="15" grpId="0" animBg="1"/>
          <p:bldP spid="16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8">
            <a:extLst>
              <a:ext uri="{FF2B5EF4-FFF2-40B4-BE49-F238E27FC236}">
                <a16:creationId xmlns:a16="http://schemas.microsoft.com/office/drawing/2014/main" id="{80D44894-0FAB-1F36-1EDF-F45450DF51F2}"/>
              </a:ext>
            </a:extLst>
          </p:cNvPr>
          <p:cNvGrpSpPr/>
          <p:nvPr/>
        </p:nvGrpSpPr>
        <p:grpSpPr>
          <a:xfrm>
            <a:off x="-733281" y="-907563"/>
            <a:ext cx="14196448" cy="7667204"/>
            <a:chOff x="9835" y="-455139"/>
            <a:chExt cx="12341727" cy="6411273"/>
          </a:xfrm>
        </p:grpSpPr>
        <p:grpSp>
          <p:nvGrpSpPr>
            <p:cNvPr id="4" name="组合 7">
              <a:extLst>
                <a:ext uri="{FF2B5EF4-FFF2-40B4-BE49-F238E27FC236}">
                  <a16:creationId xmlns:a16="http://schemas.microsoft.com/office/drawing/2014/main" id="{A0F3DEA6-46EE-42C4-0545-2EA03F3E13EB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6" name="图片 103">
                <a:extLst>
                  <a:ext uri="{FF2B5EF4-FFF2-40B4-BE49-F238E27FC236}">
                    <a16:creationId xmlns:a16="http://schemas.microsoft.com/office/drawing/2014/main" id="{D53F18BC-FA8F-9929-9C56-1377F148D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7" name="图片 100">
                <a:extLst>
                  <a:ext uri="{FF2B5EF4-FFF2-40B4-BE49-F238E27FC236}">
                    <a16:creationId xmlns:a16="http://schemas.microsoft.com/office/drawing/2014/main" id="{953B9A05-7F12-2ECD-928C-1DA537359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15" name="图片 45">
                <a:extLst>
                  <a:ext uri="{FF2B5EF4-FFF2-40B4-BE49-F238E27FC236}">
                    <a16:creationId xmlns:a16="http://schemas.microsoft.com/office/drawing/2014/main" id="{F34D477C-E62C-5FC4-9AB7-7C1021ACB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" name="图片 57">
              <a:extLst>
                <a:ext uri="{FF2B5EF4-FFF2-40B4-BE49-F238E27FC236}">
                  <a16:creationId xmlns:a16="http://schemas.microsoft.com/office/drawing/2014/main" id="{0F6D7825-1B11-CAF3-EA36-15A1605A1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FF437D6-A38F-7E34-E1E0-C97AC6AD87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E4D58AD-A5D5-0F1C-E0CE-5F48145F4E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96" y="4411797"/>
            <a:ext cx="2179692" cy="1998777"/>
          </a:xfrm>
          <a:prstGeom prst="rect">
            <a:avLst/>
          </a:prstGeom>
        </p:spPr>
      </p:pic>
      <p:pic>
        <p:nvPicPr>
          <p:cNvPr id="25" name="Picture 2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899FFC8-6B72-36BD-A87A-0ED67A35F2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6" y="4239019"/>
            <a:ext cx="1441804" cy="22396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69A807-50E4-BDEA-AAAE-491B765AB006}"/>
              </a:ext>
            </a:extLst>
          </p:cNvPr>
          <p:cNvSpPr txBox="1"/>
          <p:nvPr/>
        </p:nvSpPr>
        <p:spPr>
          <a:xfrm>
            <a:off x="625748" y="464346"/>
            <a:ext cx="981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</a:rPr>
              <a:t>CHIA SẺ TRƯỚC LỚP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A93AAC-F613-AA4A-7949-A5B439CBEDAC}"/>
              </a:ext>
            </a:extLst>
          </p:cNvPr>
          <p:cNvGrpSpPr/>
          <p:nvPr/>
        </p:nvGrpSpPr>
        <p:grpSpPr>
          <a:xfrm>
            <a:off x="1572063" y="1195676"/>
            <a:ext cx="8486337" cy="1815418"/>
            <a:chOff x="2028094" y="4719477"/>
            <a:chExt cx="5035074" cy="1717405"/>
          </a:xfrm>
        </p:grpSpPr>
        <p:sp>
          <p:nvSpPr>
            <p:cNvPr id="28" name="i$liďé">
              <a:extLst>
                <a:ext uri="{FF2B5EF4-FFF2-40B4-BE49-F238E27FC236}">
                  <a16:creationId xmlns:a16="http://schemas.microsoft.com/office/drawing/2014/main" id="{341790A5-E725-9BBC-3BDC-79B32BCB8682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106ABC-E04A-EF1F-B9C7-54BB3244A6D5}"/>
                </a:ext>
              </a:extLst>
            </p:cNvPr>
            <p:cNvSpPr/>
            <p:nvPr/>
          </p:nvSpPr>
          <p:spPr>
            <a:xfrm>
              <a:off x="2100890" y="4747935"/>
              <a:ext cx="4880403" cy="1688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28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Kết quả làm việc nhóm sẽ thế nào nếu mỗi người trong nhóm không biết mình phải làm việc gì?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BCC1D6-B09A-B6CE-5C89-9F35A59334A3}"/>
              </a:ext>
            </a:extLst>
          </p:cNvPr>
          <p:cNvGrpSpPr/>
          <p:nvPr/>
        </p:nvGrpSpPr>
        <p:grpSpPr>
          <a:xfrm>
            <a:off x="1572063" y="2351344"/>
            <a:ext cx="8486337" cy="1021357"/>
            <a:chOff x="2028094" y="4719477"/>
            <a:chExt cx="5035074" cy="966215"/>
          </a:xfrm>
        </p:grpSpPr>
        <p:sp>
          <p:nvSpPr>
            <p:cNvPr id="31" name="i$liďé">
              <a:extLst>
                <a:ext uri="{FF2B5EF4-FFF2-40B4-BE49-F238E27FC236}">
                  <a16:creationId xmlns:a16="http://schemas.microsoft.com/office/drawing/2014/main" id="{DCFBF0AC-046B-C2BB-42FF-FE133980CC77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DD7BEA-5EE5-38C2-63A1-57A0BCDD498F}"/>
                </a:ext>
              </a:extLst>
            </p:cNvPr>
            <p:cNvSpPr/>
            <p:nvPr/>
          </p:nvSpPr>
          <p:spPr>
            <a:xfrm>
              <a:off x="2100890" y="4747935"/>
              <a:ext cx="4880403" cy="90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28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Nếu mọi người không tích cực làm việc,  không cố gắng làm việc? 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867B5C4-AA8E-3622-6C38-61C80BB19BAB}"/>
              </a:ext>
            </a:extLst>
          </p:cNvPr>
          <p:cNvGrpSpPr/>
          <p:nvPr/>
        </p:nvGrpSpPr>
        <p:grpSpPr>
          <a:xfrm>
            <a:off x="1572063" y="3508775"/>
            <a:ext cx="8486337" cy="1021357"/>
            <a:chOff x="2028094" y="4719477"/>
            <a:chExt cx="5035074" cy="966215"/>
          </a:xfrm>
        </p:grpSpPr>
        <p:sp>
          <p:nvSpPr>
            <p:cNvPr id="34" name="i$liďé">
              <a:extLst>
                <a:ext uri="{FF2B5EF4-FFF2-40B4-BE49-F238E27FC236}">
                  <a16:creationId xmlns:a16="http://schemas.microsoft.com/office/drawing/2014/main" id="{AE518D76-7844-843E-59E7-DBB38C649EA8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F5EBE27-D2CB-F7B4-D4FE-93C495DAF79D}"/>
                </a:ext>
              </a:extLst>
            </p:cNvPr>
            <p:cNvSpPr/>
            <p:nvPr/>
          </p:nvSpPr>
          <p:spPr>
            <a:xfrm>
              <a:off x="2100890" y="4747935"/>
              <a:ext cx="4880403" cy="90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28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Nếu mọi người không tích cực làm việc,  không cố gắng làm việc? 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41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8BE312E9-17CF-124D-ACFD-CCEEFE169F05}"/>
              </a:ext>
            </a:extLst>
          </p:cNvPr>
          <p:cNvGrpSpPr/>
          <p:nvPr/>
        </p:nvGrpSpPr>
        <p:grpSpPr>
          <a:xfrm>
            <a:off x="-635431" y="-1061285"/>
            <a:ext cx="14196448" cy="7667204"/>
            <a:chOff x="9835" y="-455139"/>
            <a:chExt cx="12341727" cy="6411273"/>
          </a:xfrm>
        </p:grpSpPr>
        <p:grpSp>
          <p:nvGrpSpPr>
            <p:cNvPr id="4" name="组合 7">
              <a:extLst>
                <a:ext uri="{FF2B5EF4-FFF2-40B4-BE49-F238E27FC236}">
                  <a16:creationId xmlns:a16="http://schemas.microsoft.com/office/drawing/2014/main" id="{E2D6E21E-EF5B-442A-9BD2-0E50BE7B0A2E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6" name="图片 103">
                <a:extLst>
                  <a:ext uri="{FF2B5EF4-FFF2-40B4-BE49-F238E27FC236}">
                    <a16:creationId xmlns:a16="http://schemas.microsoft.com/office/drawing/2014/main" id="{1B1F50DF-D191-F999-9AE8-066E90A9D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7" name="图片 100">
                <a:extLst>
                  <a:ext uri="{FF2B5EF4-FFF2-40B4-BE49-F238E27FC236}">
                    <a16:creationId xmlns:a16="http://schemas.microsoft.com/office/drawing/2014/main" id="{BB61033B-01CA-B969-C76C-8214E1FCE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8" name="图片 45">
                <a:extLst>
                  <a:ext uri="{FF2B5EF4-FFF2-40B4-BE49-F238E27FC236}">
                    <a16:creationId xmlns:a16="http://schemas.microsoft.com/office/drawing/2014/main" id="{7E1713D8-08FF-7134-CD05-3FDDF0BA11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" name="图片 57">
              <a:extLst>
                <a:ext uri="{FF2B5EF4-FFF2-40B4-BE49-F238E27FC236}">
                  <a16:creationId xmlns:a16="http://schemas.microsoft.com/office/drawing/2014/main" id="{206FD475-F00E-25B6-64B4-69CE958BB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grpSp>
        <p:nvGrpSpPr>
          <p:cNvPr id="9" name="组合 4">
            <a:extLst>
              <a:ext uri="{FF2B5EF4-FFF2-40B4-BE49-F238E27FC236}">
                <a16:creationId xmlns:a16="http://schemas.microsoft.com/office/drawing/2014/main" id="{6A9E6D62-3894-6CCB-B386-8048EEAD8A61}"/>
              </a:ext>
            </a:extLst>
          </p:cNvPr>
          <p:cNvGrpSpPr/>
          <p:nvPr/>
        </p:nvGrpSpPr>
        <p:grpSpPr>
          <a:xfrm>
            <a:off x="986973" y="574954"/>
            <a:ext cx="10537370" cy="4867228"/>
            <a:chOff x="1175657" y="2190296"/>
            <a:chExt cx="4412343" cy="2828475"/>
          </a:xfrm>
        </p:grpSpPr>
        <p:sp>
          <p:nvSpPr>
            <p:cNvPr id="10" name="矩形: 圆角 3">
              <a:extLst>
                <a:ext uri="{FF2B5EF4-FFF2-40B4-BE49-F238E27FC236}">
                  <a16:creationId xmlns:a16="http://schemas.microsoft.com/office/drawing/2014/main" id="{496DAE80-7BBD-B0BC-2807-43F4C0A893A4}"/>
                </a:ext>
              </a:extLst>
            </p:cNvPr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57B566E-0EDA-A317-D439-A95BF9F4C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EBD497C-D0BC-E998-49F5-6D73883EF112}"/>
              </a:ext>
            </a:extLst>
          </p:cNvPr>
          <p:cNvSpPr txBox="1"/>
          <p:nvPr/>
        </p:nvSpPr>
        <p:spPr>
          <a:xfrm>
            <a:off x="1353893" y="2081246"/>
            <a:ext cx="10170450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i="1"/>
              <a:t>Để làm việc nhóm hiệu quả cần phải có nhóm trưởng bao quát tình hình chung của nhóm; phải có sự phân công phần việc rõ ràng cho từng người trong nhóm; mọi người phải tích cực làm việc, phải nỗ lực trong công việc; nhiệt tình tham gia nhóm tập trung vào công việc không dựa dẫm vào người khác,..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241;p12">
            <a:extLst>
              <a:ext uri="{FF2B5EF4-FFF2-40B4-BE49-F238E27FC236}">
                <a16:creationId xmlns:a16="http://schemas.microsoft.com/office/drawing/2014/main" id="{1617509B-C63A-1B39-6AB4-B618F4BBB7AE}"/>
              </a:ext>
            </a:extLst>
          </p:cNvPr>
          <p:cNvGrpSpPr/>
          <p:nvPr/>
        </p:nvGrpSpPr>
        <p:grpSpPr>
          <a:xfrm>
            <a:off x="8274152" y="3594928"/>
            <a:ext cx="3917848" cy="3263072"/>
            <a:chOff x="-591423" y="1707337"/>
            <a:chExt cx="7679682" cy="5787085"/>
          </a:xfrm>
        </p:grpSpPr>
        <p:pic>
          <p:nvPicPr>
            <p:cNvPr id="38" name="Google Shape;242;p12">
              <a:extLst>
                <a:ext uri="{FF2B5EF4-FFF2-40B4-BE49-F238E27FC236}">
                  <a16:creationId xmlns:a16="http://schemas.microsoft.com/office/drawing/2014/main" id="{F640C41D-15F8-B12D-DCB2-BBC7D545CBD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8007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243;p12">
              <a:extLst>
                <a:ext uri="{FF2B5EF4-FFF2-40B4-BE49-F238E27FC236}">
                  <a16:creationId xmlns:a16="http://schemas.microsoft.com/office/drawing/2014/main" id="{C0688BE4-FC83-03A4-98C4-130F8004EC1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55">
            <a:extLst>
              <a:ext uri="{FF2B5EF4-FFF2-40B4-BE49-F238E27FC236}">
                <a16:creationId xmlns:a16="http://schemas.microsoft.com/office/drawing/2014/main" id="{FC2EC994-AB29-FA51-7F8F-4A6C89DB2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7151"/>
            <a:ext cx="2067950" cy="226450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4A6E1D1-2351-EC03-3634-9B679C47959B}"/>
              </a:ext>
            </a:extLst>
          </p:cNvPr>
          <p:cNvSpPr txBox="1"/>
          <p:nvPr/>
        </p:nvSpPr>
        <p:spPr>
          <a:xfrm>
            <a:off x="2924879" y="2314254"/>
            <a:ext cx="6342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8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142282" y="-280045"/>
            <a:ext cx="12747114" cy="6647241"/>
            <a:chOff x="9835" y="-455139"/>
            <a:chExt cx="12341727" cy="6411273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7" name="图片 103">
                <a:extLst>
                  <a:ext uri="{FF2B5EF4-FFF2-40B4-BE49-F238E27FC236}">
                    <a16:creationId xmlns:a16="http://schemas.microsoft.com/office/drawing/2014/main" id="{FC86DE65-C5AC-93F3-01F4-2BAD41D46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41E5D17-8D6E-A926-52B8-4924FA4597C6}"/>
              </a:ext>
            </a:extLst>
          </p:cNvPr>
          <p:cNvSpPr/>
          <p:nvPr/>
        </p:nvSpPr>
        <p:spPr>
          <a:xfrm>
            <a:off x="1183251" y="1263472"/>
            <a:ext cx="9825497" cy="72804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một lần em và bạn mải chơi nên quên việc cần làm.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gdung">
            <a:extLst>
              <a:ext uri="{FF2B5EF4-FFF2-40B4-BE49-F238E27FC236}">
                <a16:creationId xmlns:a16="http://schemas.microsoft.com/office/drawing/2014/main" id="{DE4D7532-E476-945B-C0BA-55DED638BC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84" y="3653611"/>
            <a:ext cx="3040743" cy="2076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B9926B-86B8-8571-3490-D4B25C5261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799" y="2753780"/>
            <a:ext cx="3738110" cy="35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7A46C5-8F4D-040D-94F0-E4BF4087F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" y="0"/>
            <a:ext cx="11907297" cy="66164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160852-957C-0CA5-D100-BBE847EB2B30}"/>
              </a:ext>
            </a:extLst>
          </p:cNvPr>
          <p:cNvSpPr txBox="1"/>
          <p:nvPr/>
        </p:nvSpPr>
        <p:spPr>
          <a:xfrm>
            <a:off x="2261998" y="3487724"/>
            <a:ext cx="7365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E52A4-CA64-77B4-CE6C-C27C7EB830D3}"/>
              </a:ext>
            </a:extLst>
          </p:cNvPr>
          <p:cNvSpPr txBox="1"/>
          <p:nvPr/>
        </p:nvSpPr>
        <p:spPr>
          <a:xfrm>
            <a:off x="2261997" y="3429000"/>
            <a:ext cx="7365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ở các </a:t>
            </a:r>
            <a:r>
              <a:rPr lang="en-US" sz="36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tiếp theo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6486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938888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7">
            <a:extLst>
              <a:ext uri="{FF2B5EF4-FFF2-40B4-BE49-F238E27FC236}">
                <a16:creationId xmlns:a16="http://schemas.microsoft.com/office/drawing/2014/main" id="{E2A22180-9C0D-2076-808C-4D654329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237" y="786498"/>
            <a:ext cx="8757527" cy="13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lnSpc>
                <a:spcPct val="150000"/>
              </a:lnSpc>
            </a:pPr>
            <a:r>
              <a:rPr lang="en-US" altLang="zh-CN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Bài 13: MÈO ĐI CÂU CÁ</a:t>
            </a:r>
            <a:endParaRPr lang="en-US" altLang="zh-C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ÁO ÁN LĨNH VỰC PHÁT TRIỂN THẨM MỸ | MN Việt Hưng">
            <a:extLst>
              <a:ext uri="{FF2B5EF4-FFF2-40B4-BE49-F238E27FC236}">
                <a16:creationId xmlns:a16="http://schemas.microsoft.com/office/drawing/2014/main" id="{ADC17698-9006-568A-9930-02E159252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47" y="3067489"/>
            <a:ext cx="4052653" cy="28595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Ơ: Mèo đi câu cá (Thái Hoàng Linh)">
            <a:extLst>
              <a:ext uri="{FF2B5EF4-FFF2-40B4-BE49-F238E27FC236}">
                <a16:creationId xmlns:a16="http://schemas.microsoft.com/office/drawing/2014/main" id="{B6FD98F6-65B2-B716-29E2-6F631EE7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68570"/>
            <a:ext cx="3035075" cy="22733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>
            <a:extLst>
              <a:ext uri="{FF2B5EF4-FFF2-40B4-BE49-F238E27FC236}">
                <a16:creationId xmlns:a16="http://schemas.microsoft.com/office/drawing/2014/main" id="{538F88EF-1DA6-7073-13B7-94899BF70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951" y="1166214"/>
            <a:ext cx="3132588" cy="289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lnSpc>
                <a:spcPct val="150000"/>
              </a:lnSpc>
            </a:pPr>
            <a:r>
              <a:rPr lang="en-US" altLang="zh-CN" sz="138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Đọc</a:t>
            </a:r>
            <a:endParaRPr lang="en-US" altLang="zh-CN" sz="13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229F99DF-8743-94DC-D138-E70797633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10499" r="3017" b="2100"/>
          <a:stretch/>
        </p:blipFill>
        <p:spPr>
          <a:xfrm>
            <a:off x="1151062" y="3429000"/>
            <a:ext cx="2923288" cy="2703698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03666A0C-6148-7AAE-5FD8-63584DB003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52" y="4441236"/>
            <a:ext cx="2127809" cy="15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8">
            <a:extLst>
              <a:ext uri="{FF2B5EF4-FFF2-40B4-BE49-F238E27FC236}">
                <a16:creationId xmlns:a16="http://schemas.microsoft.com/office/drawing/2014/main" id="{B8D768BD-34B4-9A78-DACB-88F83C2B509B}"/>
              </a:ext>
            </a:extLst>
          </p:cNvPr>
          <p:cNvGrpSpPr/>
          <p:nvPr/>
        </p:nvGrpSpPr>
        <p:grpSpPr>
          <a:xfrm>
            <a:off x="-726500" y="-1412862"/>
            <a:ext cx="14426431" cy="8278586"/>
            <a:chOff x="9835" y="-455139"/>
            <a:chExt cx="12341727" cy="6411273"/>
          </a:xfrm>
        </p:grpSpPr>
        <p:grpSp>
          <p:nvGrpSpPr>
            <p:cNvPr id="9" name="组合 7">
              <a:extLst>
                <a:ext uri="{FF2B5EF4-FFF2-40B4-BE49-F238E27FC236}">
                  <a16:creationId xmlns:a16="http://schemas.microsoft.com/office/drawing/2014/main" id="{920D5925-BF7F-0895-5563-88F0A2B57A05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1" name="图片 103">
                <a:extLst>
                  <a:ext uri="{FF2B5EF4-FFF2-40B4-BE49-F238E27FC236}">
                    <a16:creationId xmlns:a16="http://schemas.microsoft.com/office/drawing/2014/main" id="{D14BCEAF-304C-7019-DCAF-98695C5C6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2" name="图片 100">
                <a:extLst>
                  <a:ext uri="{FF2B5EF4-FFF2-40B4-BE49-F238E27FC236}">
                    <a16:creationId xmlns:a16="http://schemas.microsoft.com/office/drawing/2014/main" id="{B0A3D2E8-1509-73DF-3815-5BA9EA2B7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13" name="图片 45">
                <a:extLst>
                  <a:ext uri="{FF2B5EF4-FFF2-40B4-BE49-F238E27FC236}">
                    <a16:creationId xmlns:a16="http://schemas.microsoft.com/office/drawing/2014/main" id="{6EB5AD6F-FF42-9E2D-3BE6-0BFDAFAF4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10" name="图片 57">
              <a:extLst>
                <a:ext uri="{FF2B5EF4-FFF2-40B4-BE49-F238E27FC236}">
                  <a16:creationId xmlns:a16="http://schemas.microsoft.com/office/drawing/2014/main" id="{24953ABD-6688-BB66-6110-0C36F3BE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541780"/>
              <a:ext cx="10468263" cy="541435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3F9D48E-2955-7538-8506-243AA09F23D5}"/>
              </a:ext>
            </a:extLst>
          </p:cNvPr>
          <p:cNvSpPr txBox="1"/>
          <p:nvPr/>
        </p:nvSpPr>
        <p:spPr>
          <a:xfrm>
            <a:off x="970304" y="346054"/>
            <a:ext cx="8786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ĐI CÂU CÁ</a:t>
            </a:r>
          </a:p>
          <a:p>
            <a:pPr algn="ctr"/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(Trích)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ECB1D-68DB-F3B2-D314-45D02088D3CA}"/>
              </a:ext>
            </a:extLst>
          </p:cNvPr>
          <p:cNvSpPr/>
          <p:nvPr/>
        </p:nvSpPr>
        <p:spPr>
          <a:xfrm>
            <a:off x="1319665" y="1695607"/>
            <a:ext cx="36940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em mèo trắng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 giỏ đi câu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ngồi bờ ao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ra s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Hiu hiu gió thổi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 ngủ quá chừng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anh ngả lưng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luôn một giấc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riêng thầm chắc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có em rồi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6D4E14-2BE9-4067-4FB6-E338BD5322C3}"/>
              </a:ext>
            </a:extLst>
          </p:cNvPr>
          <p:cNvSpPr/>
          <p:nvPr/>
        </p:nvSpPr>
        <p:spPr>
          <a:xfrm>
            <a:off x="5028778" y="1689635"/>
            <a:ext cx="3244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em đang ngồi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bầy thỏ bạn.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 chơi múa lượn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quá là vui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 nghĩ: ồ thôi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cũng đủ.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 rồi hớn hở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bọn vui chơi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</a:br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5D703-974A-0414-950C-E414E74746BA}"/>
              </a:ext>
            </a:extLst>
          </p:cNvPr>
          <p:cNvSpPr/>
          <p:nvPr/>
        </p:nvSpPr>
        <p:spPr>
          <a:xfrm>
            <a:off x="8531835" y="1734660"/>
            <a:ext cx="2983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ông mặt trời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 núi đi ngủ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 mèo hối hả.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 lều gianh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 em , giỏ anh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con cá nhỏ</a:t>
            </a:r>
            <a:b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800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Hoàng Linh</a:t>
            </a:r>
            <a:r>
              <a:rPr lang="en-US" sz="1800" i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)</a:t>
            </a:r>
            <a:endParaRPr lang="vi-VN" sz="2400" i="1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</a:endParaRPr>
          </a:p>
          <a:p>
            <a:pPr algn="just"/>
            <a:endParaRPr lang="vi-VN" sz="2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4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805912" y="-793151"/>
            <a:ext cx="14371422" cy="7457421"/>
            <a:chOff x="9835" y="-455139"/>
            <a:chExt cx="12341727" cy="6411273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7" name="图片 103">
                <a:extLst>
                  <a:ext uri="{FF2B5EF4-FFF2-40B4-BE49-F238E27FC236}">
                    <a16:creationId xmlns:a16="http://schemas.microsoft.com/office/drawing/2014/main" id="{FC86DE65-C5AC-93F3-01F4-2BAD41D46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D6EC6873-8359-ADA1-4678-4C272E6E8F4C}"/>
              </a:ext>
            </a:extLst>
          </p:cNvPr>
          <p:cNvSpPr/>
          <p:nvPr/>
        </p:nvSpPr>
        <p:spPr>
          <a:xfrm>
            <a:off x="3625516" y="729912"/>
            <a:ext cx="3470529" cy="660846"/>
          </a:xfrm>
          <a:prstGeom prst="flowChartTerminator">
            <a:avLst/>
          </a:prstGeom>
          <a:solidFill>
            <a:srgbClr val="DCACB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CD312B-905B-1522-1E4C-773363745D9B}"/>
              </a:ext>
            </a:extLst>
          </p:cNvPr>
          <p:cNvGrpSpPr/>
          <p:nvPr/>
        </p:nvGrpSpPr>
        <p:grpSpPr>
          <a:xfrm>
            <a:off x="1348349" y="3149105"/>
            <a:ext cx="3833251" cy="1121761"/>
            <a:chOff x="6410789" y="819970"/>
            <a:chExt cx="4612392" cy="112176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037EE3-FAFE-7E73-2064-6D10C934F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01B07F-7E35-BD71-D23A-36B50AF5C758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 trắng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14D9C1-DA86-9651-3350-A3DA2801D9CE}"/>
              </a:ext>
            </a:extLst>
          </p:cNvPr>
          <p:cNvGrpSpPr/>
          <p:nvPr/>
        </p:nvGrpSpPr>
        <p:grpSpPr>
          <a:xfrm>
            <a:off x="1314046" y="4540786"/>
            <a:ext cx="3620787" cy="1121761"/>
            <a:chOff x="6410789" y="2733385"/>
            <a:chExt cx="4350737" cy="112176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C40C3C5-92CE-8EFA-AAA1-DDD8B5350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BBC133-0583-920D-9ED5-536CCB35FFDE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lượn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0A5A47-EFA7-C56E-87CC-005A7B0EA774}"/>
              </a:ext>
            </a:extLst>
          </p:cNvPr>
          <p:cNvGrpSpPr/>
          <p:nvPr/>
        </p:nvGrpSpPr>
        <p:grpSpPr>
          <a:xfrm>
            <a:off x="1314046" y="1833182"/>
            <a:ext cx="3592278" cy="1121761"/>
            <a:chOff x="6410789" y="819970"/>
            <a:chExt cx="4322439" cy="11217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37947C-3BD5-7C2E-74EA-7FF5BFB2B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48B473-8242-EBDD-6B66-6DEFE252DDC4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giỏ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5CD4BB-55F2-9BCE-8380-17F625A94B25}"/>
              </a:ext>
            </a:extLst>
          </p:cNvPr>
          <p:cNvGrpSpPr/>
          <p:nvPr/>
        </p:nvGrpSpPr>
        <p:grpSpPr>
          <a:xfrm>
            <a:off x="6573492" y="3149105"/>
            <a:ext cx="3833251" cy="1121761"/>
            <a:chOff x="6410789" y="819970"/>
            <a:chExt cx="4612392" cy="112176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F6B13E9-BE92-2C44-8F6C-55DBDDBDC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2FECA2-477E-AE3B-6E32-20F808ACE5C2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lều tranh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F97008-12E6-5C9A-C9AB-F030EF06D816}"/>
              </a:ext>
            </a:extLst>
          </p:cNvPr>
          <p:cNvGrpSpPr/>
          <p:nvPr/>
        </p:nvGrpSpPr>
        <p:grpSpPr>
          <a:xfrm>
            <a:off x="6539189" y="4540786"/>
            <a:ext cx="3620787" cy="1121761"/>
            <a:chOff x="6410789" y="2733385"/>
            <a:chExt cx="4350737" cy="11217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C12B65F-FE23-C7C5-0A89-148BFF72B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CBA220-D031-118C-9D63-55260CCD4B01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 trời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BD4552-0889-4C73-CF90-9EB567620067}"/>
              </a:ext>
            </a:extLst>
          </p:cNvPr>
          <p:cNvGrpSpPr/>
          <p:nvPr/>
        </p:nvGrpSpPr>
        <p:grpSpPr>
          <a:xfrm>
            <a:off x="6539189" y="1833182"/>
            <a:ext cx="3592278" cy="1121761"/>
            <a:chOff x="6410789" y="819970"/>
            <a:chExt cx="4322439" cy="11217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21FAC78-A50D-77CD-AD1F-CE3E0CB57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F6281C-83E0-BCA7-15D5-2D0EB95ECC46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sông cái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637933" y="-267740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C49FEE9-23E2-B1C0-7286-4C97CB60F846}"/>
              </a:ext>
            </a:extLst>
          </p:cNvPr>
          <p:cNvSpPr txBox="1"/>
          <p:nvPr/>
        </p:nvSpPr>
        <p:spPr>
          <a:xfrm>
            <a:off x="2729520" y="1578346"/>
            <a:ext cx="7110065" cy="578882"/>
          </a:xfrm>
          <a:prstGeom prst="roundRect">
            <a:avLst/>
          </a:prstGeom>
          <a:solidFill>
            <a:srgbClr val="FFE1D9"/>
          </a:solidFill>
          <a:ln w="57150">
            <a:solidFill>
              <a:sysClr val="window" lastClr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vi-VN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 cái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 lớn.</a:t>
            </a:r>
            <a:endParaRPr lang="pt-BR" sz="2800" kern="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4A8BAE-8DC4-BE7C-B308-0C665F221762}"/>
              </a:ext>
            </a:extLst>
          </p:cNvPr>
          <p:cNvGrpSpPr/>
          <p:nvPr/>
        </p:nvGrpSpPr>
        <p:grpSpPr>
          <a:xfrm>
            <a:off x="4271818" y="540263"/>
            <a:ext cx="2813901" cy="664590"/>
            <a:chOff x="7876269" y="104148"/>
            <a:chExt cx="3751868" cy="886120"/>
          </a:xfrm>
        </p:grpSpPr>
        <p:sp>
          <p:nvSpPr>
            <p:cNvPr id="10" name="Rectangle: Rounded Corners 43">
              <a:extLst>
                <a:ext uri="{FF2B5EF4-FFF2-40B4-BE49-F238E27FC236}">
                  <a16:creationId xmlns:a16="http://schemas.microsoft.com/office/drawing/2014/main" id="{23472E92-3D8F-64AE-807A-197E50BF0A50}"/>
                </a:ext>
              </a:extLst>
            </p:cNvPr>
            <p:cNvSpPr/>
            <p:nvPr/>
          </p:nvSpPr>
          <p:spPr>
            <a:xfrm>
              <a:off x="7876269" y="104148"/>
              <a:ext cx="3751868" cy="886120"/>
            </a:xfrm>
            <a:custGeom>
              <a:avLst/>
              <a:gdLst>
                <a:gd name="connsiteX0" fmla="*/ 0 w 3751868"/>
                <a:gd name="connsiteY0" fmla="*/ 147690 h 886120"/>
                <a:gd name="connsiteX1" fmla="*/ 147690 w 3751868"/>
                <a:gd name="connsiteY1" fmla="*/ 0 h 886120"/>
                <a:gd name="connsiteX2" fmla="*/ 792901 w 3751868"/>
                <a:gd name="connsiteY2" fmla="*/ 0 h 886120"/>
                <a:gd name="connsiteX3" fmla="*/ 1368982 w 3751868"/>
                <a:gd name="connsiteY3" fmla="*/ 0 h 886120"/>
                <a:gd name="connsiteX4" fmla="*/ 1945064 w 3751868"/>
                <a:gd name="connsiteY4" fmla="*/ 0 h 886120"/>
                <a:gd name="connsiteX5" fmla="*/ 2417450 w 3751868"/>
                <a:gd name="connsiteY5" fmla="*/ 0 h 886120"/>
                <a:gd name="connsiteX6" fmla="*/ 2924402 w 3751868"/>
                <a:gd name="connsiteY6" fmla="*/ 0 h 886120"/>
                <a:gd name="connsiteX7" fmla="*/ 3604178 w 3751868"/>
                <a:gd name="connsiteY7" fmla="*/ 0 h 886120"/>
                <a:gd name="connsiteX8" fmla="*/ 3751868 w 3751868"/>
                <a:gd name="connsiteY8" fmla="*/ 147690 h 886120"/>
                <a:gd name="connsiteX9" fmla="*/ 3751868 w 3751868"/>
                <a:gd name="connsiteY9" fmla="*/ 738430 h 886120"/>
                <a:gd name="connsiteX10" fmla="*/ 3604178 w 3751868"/>
                <a:gd name="connsiteY10" fmla="*/ 886120 h 886120"/>
                <a:gd name="connsiteX11" fmla="*/ 3028097 w 3751868"/>
                <a:gd name="connsiteY11" fmla="*/ 886120 h 886120"/>
                <a:gd name="connsiteX12" fmla="*/ 2382886 w 3751868"/>
                <a:gd name="connsiteY12" fmla="*/ 886120 h 886120"/>
                <a:gd name="connsiteX13" fmla="*/ 1875934 w 3751868"/>
                <a:gd name="connsiteY13" fmla="*/ 886120 h 886120"/>
                <a:gd name="connsiteX14" fmla="*/ 1265288 w 3751868"/>
                <a:gd name="connsiteY14" fmla="*/ 886120 h 886120"/>
                <a:gd name="connsiteX15" fmla="*/ 758336 w 3751868"/>
                <a:gd name="connsiteY15" fmla="*/ 886120 h 886120"/>
                <a:gd name="connsiteX16" fmla="*/ 147690 w 3751868"/>
                <a:gd name="connsiteY16" fmla="*/ 886120 h 886120"/>
                <a:gd name="connsiteX17" fmla="*/ 0 w 3751868"/>
                <a:gd name="connsiteY17" fmla="*/ 738430 h 886120"/>
                <a:gd name="connsiteX18" fmla="*/ 0 w 3751868"/>
                <a:gd name="connsiteY18" fmla="*/ 147690 h 88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51868" h="886120" fill="none" extrusionOk="0">
                  <a:moveTo>
                    <a:pt x="0" y="147690"/>
                  </a:moveTo>
                  <a:cubicBezTo>
                    <a:pt x="8369" y="74642"/>
                    <a:pt x="71175" y="5191"/>
                    <a:pt x="147690" y="0"/>
                  </a:cubicBezTo>
                  <a:cubicBezTo>
                    <a:pt x="394474" y="-46531"/>
                    <a:pt x="527454" y="56745"/>
                    <a:pt x="792901" y="0"/>
                  </a:cubicBezTo>
                  <a:cubicBezTo>
                    <a:pt x="1058348" y="-56745"/>
                    <a:pt x="1183964" y="9033"/>
                    <a:pt x="1368982" y="0"/>
                  </a:cubicBezTo>
                  <a:cubicBezTo>
                    <a:pt x="1554000" y="-9033"/>
                    <a:pt x="1800299" y="32387"/>
                    <a:pt x="1945064" y="0"/>
                  </a:cubicBezTo>
                  <a:cubicBezTo>
                    <a:pt x="2089829" y="-32387"/>
                    <a:pt x="2251672" y="33920"/>
                    <a:pt x="2417450" y="0"/>
                  </a:cubicBezTo>
                  <a:cubicBezTo>
                    <a:pt x="2583228" y="-33920"/>
                    <a:pt x="2716496" y="2768"/>
                    <a:pt x="2924402" y="0"/>
                  </a:cubicBezTo>
                  <a:cubicBezTo>
                    <a:pt x="3132308" y="-2768"/>
                    <a:pt x="3356350" y="18058"/>
                    <a:pt x="3604178" y="0"/>
                  </a:cubicBezTo>
                  <a:cubicBezTo>
                    <a:pt x="3683540" y="3601"/>
                    <a:pt x="3762037" y="77147"/>
                    <a:pt x="3751868" y="147690"/>
                  </a:cubicBezTo>
                  <a:cubicBezTo>
                    <a:pt x="3785543" y="420750"/>
                    <a:pt x="3734680" y="594667"/>
                    <a:pt x="3751868" y="738430"/>
                  </a:cubicBezTo>
                  <a:cubicBezTo>
                    <a:pt x="3764548" y="810959"/>
                    <a:pt x="3696484" y="878796"/>
                    <a:pt x="3604178" y="886120"/>
                  </a:cubicBezTo>
                  <a:cubicBezTo>
                    <a:pt x="3388113" y="943135"/>
                    <a:pt x="3144454" y="862790"/>
                    <a:pt x="3028097" y="886120"/>
                  </a:cubicBezTo>
                  <a:cubicBezTo>
                    <a:pt x="2911740" y="909450"/>
                    <a:pt x="2692009" y="835423"/>
                    <a:pt x="2382886" y="886120"/>
                  </a:cubicBezTo>
                  <a:cubicBezTo>
                    <a:pt x="2073763" y="936817"/>
                    <a:pt x="2119772" y="870520"/>
                    <a:pt x="1875934" y="886120"/>
                  </a:cubicBezTo>
                  <a:cubicBezTo>
                    <a:pt x="1632096" y="901720"/>
                    <a:pt x="1539137" y="822826"/>
                    <a:pt x="1265288" y="886120"/>
                  </a:cubicBezTo>
                  <a:cubicBezTo>
                    <a:pt x="991439" y="949414"/>
                    <a:pt x="913717" y="869858"/>
                    <a:pt x="758336" y="886120"/>
                  </a:cubicBezTo>
                  <a:cubicBezTo>
                    <a:pt x="602955" y="902382"/>
                    <a:pt x="386938" y="851065"/>
                    <a:pt x="147690" y="886120"/>
                  </a:cubicBezTo>
                  <a:cubicBezTo>
                    <a:pt x="58991" y="887607"/>
                    <a:pt x="-128" y="825736"/>
                    <a:pt x="0" y="738430"/>
                  </a:cubicBezTo>
                  <a:cubicBezTo>
                    <a:pt x="-69733" y="488373"/>
                    <a:pt x="7926" y="326384"/>
                    <a:pt x="0" y="147690"/>
                  </a:cubicBezTo>
                  <a:close/>
                </a:path>
                <a:path w="3751868" h="886120" stroke="0" extrusionOk="0">
                  <a:moveTo>
                    <a:pt x="0" y="147690"/>
                  </a:moveTo>
                  <a:cubicBezTo>
                    <a:pt x="-5552" y="64483"/>
                    <a:pt x="84185" y="13750"/>
                    <a:pt x="147690" y="0"/>
                  </a:cubicBezTo>
                  <a:cubicBezTo>
                    <a:pt x="403051" y="-4297"/>
                    <a:pt x="547591" y="16715"/>
                    <a:pt x="758336" y="0"/>
                  </a:cubicBezTo>
                  <a:cubicBezTo>
                    <a:pt x="969081" y="-16715"/>
                    <a:pt x="1098640" y="56632"/>
                    <a:pt x="1368982" y="0"/>
                  </a:cubicBezTo>
                  <a:cubicBezTo>
                    <a:pt x="1639324" y="-56632"/>
                    <a:pt x="1772937" y="36372"/>
                    <a:pt x="1979629" y="0"/>
                  </a:cubicBezTo>
                  <a:cubicBezTo>
                    <a:pt x="2186321" y="-36372"/>
                    <a:pt x="2320468" y="57935"/>
                    <a:pt x="2624840" y="0"/>
                  </a:cubicBezTo>
                  <a:cubicBezTo>
                    <a:pt x="2929212" y="-57935"/>
                    <a:pt x="3181503" y="83757"/>
                    <a:pt x="3604178" y="0"/>
                  </a:cubicBezTo>
                  <a:cubicBezTo>
                    <a:pt x="3697697" y="6147"/>
                    <a:pt x="3747916" y="66828"/>
                    <a:pt x="3751868" y="147690"/>
                  </a:cubicBezTo>
                  <a:cubicBezTo>
                    <a:pt x="3818761" y="347539"/>
                    <a:pt x="3685444" y="463295"/>
                    <a:pt x="3751868" y="738430"/>
                  </a:cubicBezTo>
                  <a:cubicBezTo>
                    <a:pt x="3758432" y="800477"/>
                    <a:pt x="3672617" y="892570"/>
                    <a:pt x="3604178" y="886120"/>
                  </a:cubicBezTo>
                  <a:cubicBezTo>
                    <a:pt x="3431957" y="904469"/>
                    <a:pt x="3336414" y="832984"/>
                    <a:pt x="3131791" y="886120"/>
                  </a:cubicBezTo>
                  <a:cubicBezTo>
                    <a:pt x="2927168" y="939256"/>
                    <a:pt x="2715165" y="841608"/>
                    <a:pt x="2521145" y="886120"/>
                  </a:cubicBezTo>
                  <a:cubicBezTo>
                    <a:pt x="2327125" y="930632"/>
                    <a:pt x="2137257" y="858013"/>
                    <a:pt x="2014194" y="886120"/>
                  </a:cubicBezTo>
                  <a:cubicBezTo>
                    <a:pt x="1891131" y="914227"/>
                    <a:pt x="1634402" y="855897"/>
                    <a:pt x="1507242" y="886120"/>
                  </a:cubicBezTo>
                  <a:cubicBezTo>
                    <a:pt x="1380082" y="916343"/>
                    <a:pt x="1155589" y="852902"/>
                    <a:pt x="862031" y="886120"/>
                  </a:cubicBezTo>
                  <a:cubicBezTo>
                    <a:pt x="568473" y="919338"/>
                    <a:pt x="347300" y="848154"/>
                    <a:pt x="147690" y="886120"/>
                  </a:cubicBezTo>
                  <a:cubicBezTo>
                    <a:pt x="72271" y="898748"/>
                    <a:pt x="-10961" y="812431"/>
                    <a:pt x="0" y="738430"/>
                  </a:cubicBezTo>
                  <a:cubicBezTo>
                    <a:pt x="-18522" y="492053"/>
                    <a:pt x="32603" y="387694"/>
                    <a:pt x="0" y="147690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rgbClr val="69991D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AB3FA9-AC5A-5EEB-CB7A-62AB49D539AA}"/>
                </a:ext>
              </a:extLst>
            </p:cNvPr>
            <p:cNvSpPr/>
            <p:nvPr/>
          </p:nvSpPr>
          <p:spPr>
            <a:xfrm>
              <a:off x="8069523" y="157503"/>
              <a:ext cx="3338948" cy="779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altLang="zh-CN" sz="3200" b="1" kern="0">
                  <a:solidFill>
                    <a:srgbClr val="FFC000">
                      <a:lumMod val="50000"/>
                    </a:srgbClr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  <a:sym typeface="Arial"/>
                </a:rPr>
                <a:t>Giải nghĩa từ</a:t>
              </a:r>
              <a:endParaRPr lang="zh-CN" altLang="en-US" sz="3200" b="1" kern="0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B8DFFEE-4115-366B-3E62-3224E843BA42}"/>
              </a:ext>
            </a:extLst>
          </p:cNvPr>
          <p:cNvSpPr txBox="1"/>
          <p:nvPr/>
        </p:nvSpPr>
        <p:spPr>
          <a:xfrm>
            <a:off x="2729520" y="2480544"/>
            <a:ext cx="7154420" cy="57888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 hở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mặt tươi tỉnh, lộ rõ vẻ vui </a:t>
            </a:r>
            <a:r>
              <a:rPr lang="en-US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mừng.</a:t>
            </a:r>
            <a:endParaRPr lang="pt-BR" sz="2800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F62A85-BB2A-E49F-85F4-73AC823FEA43}"/>
              </a:ext>
            </a:extLst>
          </p:cNvPr>
          <p:cNvSpPr txBox="1"/>
          <p:nvPr/>
        </p:nvSpPr>
        <p:spPr>
          <a:xfrm>
            <a:off x="2729520" y="3493428"/>
            <a:ext cx="7154420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hối hả: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 vội vã</a:t>
            </a:r>
            <a:endParaRPr lang="pt-BR" sz="2800" kern="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5C2C8C-D52E-93CB-7815-4AA235E18CAF}"/>
              </a:ext>
            </a:extLst>
          </p:cNvPr>
          <p:cNvSpPr txBox="1"/>
          <p:nvPr/>
        </p:nvSpPr>
        <p:spPr>
          <a:xfrm>
            <a:off x="2729520" y="4426818"/>
            <a:ext cx="7087326" cy="10556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vi-VN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lều tranh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kiểu nhà sơ sài, làm bằng cỏ tre, tranh nứa.</a:t>
            </a:r>
            <a:endParaRPr lang="pt-BR" sz="2800" kern="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E6D432EB-AB77-7B50-FD06-98C9FA4A5385}"/>
              </a:ext>
            </a:extLst>
          </p:cNvPr>
          <p:cNvGrpSpPr/>
          <p:nvPr/>
        </p:nvGrpSpPr>
        <p:grpSpPr>
          <a:xfrm>
            <a:off x="-712921" y="-306284"/>
            <a:ext cx="13851838" cy="6875316"/>
            <a:chOff x="9835" y="45306"/>
            <a:chExt cx="11895524" cy="5910828"/>
          </a:xfrm>
        </p:grpSpPr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4694CC63-BBBD-1CE2-F0CC-1B98688BA5AE}"/>
                </a:ext>
              </a:extLst>
            </p:cNvPr>
            <p:cNvGrpSpPr/>
            <p:nvPr/>
          </p:nvGrpSpPr>
          <p:grpSpPr>
            <a:xfrm>
              <a:off x="9835" y="45306"/>
              <a:ext cx="11895524" cy="3471096"/>
              <a:chOff x="9835" y="45306"/>
              <a:chExt cx="11895524" cy="3471096"/>
            </a:xfrm>
          </p:grpSpPr>
          <p:pic>
            <p:nvPicPr>
              <p:cNvPr id="8" name="图片 100">
                <a:extLst>
                  <a:ext uri="{FF2B5EF4-FFF2-40B4-BE49-F238E27FC236}">
                    <a16:creationId xmlns:a16="http://schemas.microsoft.com/office/drawing/2014/main" id="{D4F5AFD6-B9F2-86C9-4F68-FB7C5DA57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9" name="图片 45">
                <a:extLst>
                  <a:ext uri="{FF2B5EF4-FFF2-40B4-BE49-F238E27FC236}">
                    <a16:creationId xmlns:a16="http://schemas.microsoft.com/office/drawing/2014/main" id="{06F70A49-B18C-4C5F-F282-1B3DBCBE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F03E9AE4-8F10-78F4-0D13-C6AEA229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53" y="357836"/>
              <a:ext cx="10468263" cy="5598298"/>
            </a:xfrm>
            <a:prstGeom prst="rect">
              <a:avLst/>
            </a:prstGeom>
          </p:spPr>
        </p:pic>
      </p:grp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85740E72-B3D6-4A9E-62F7-319A22A01D41}"/>
              </a:ext>
            </a:extLst>
          </p:cNvPr>
          <p:cNvSpPr/>
          <p:nvPr/>
        </p:nvSpPr>
        <p:spPr>
          <a:xfrm>
            <a:off x="3301215" y="747256"/>
            <a:ext cx="4359729" cy="66084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NGẮT NHỊP THƠ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48FF55-04FA-3A8B-FB83-FCED5981C94B}"/>
              </a:ext>
            </a:extLst>
          </p:cNvPr>
          <p:cNvSpPr txBox="1"/>
          <p:nvPr/>
        </p:nvSpPr>
        <p:spPr>
          <a:xfrm>
            <a:off x="3429163" y="1869380"/>
            <a:ext cx="4231781" cy="2009061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8375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1911</TotalTime>
  <Words>1343</Words>
  <Application>Microsoft Office PowerPoint</Application>
  <PresentationFormat>Widescreen</PresentationFormat>
  <Paragraphs>99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#9Slide02 Noi dung dai</vt:lpstr>
      <vt:lpstr>Arial</vt:lpstr>
      <vt:lpstr>Arial-Rounded</vt:lpstr>
      <vt:lpstr>Calibri</vt:lpstr>
      <vt:lpstr>Coiny</vt:lpstr>
      <vt:lpstr>iCiel Cadena</vt:lpstr>
      <vt:lpstr>Times New Roman</vt:lpstr>
      <vt:lpstr>UTM Avo</vt:lpstr>
      <vt:lpstr>方正超粗黑简体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MyPC</cp:lastModifiedBy>
  <cp:revision>71</cp:revision>
  <dcterms:created xsi:type="dcterms:W3CDTF">2021-11-01T08:16:43Z</dcterms:created>
  <dcterms:modified xsi:type="dcterms:W3CDTF">2025-03-10T08:27:39Z</dcterms:modified>
</cp:coreProperties>
</file>