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7" r:id="rId2"/>
    <p:sldMasterId id="2147483690" r:id="rId3"/>
  </p:sldMasterIdLst>
  <p:notesMasterIdLst>
    <p:notesMasterId r:id="rId8"/>
  </p:notesMasterIdLst>
  <p:sldIdLst>
    <p:sldId id="808" r:id="rId4"/>
    <p:sldId id="829" r:id="rId5"/>
    <p:sldId id="830" r:id="rId6"/>
    <p:sldId id="834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theme" Target="theme/theme1.xml"/><Relationship Id="rId5" Type="http://schemas.openxmlformats.org/officeDocument/2006/relationships/slide" Target="slides/slide2.xml"/><Relationship Id="rId10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37363F-D434-487B-95B3-8C7486CF8199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5CE9F3-C03A-47D3-AABF-5F365C6B07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3289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37218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96586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82258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10" Type="http://schemas.openxmlformats.org/officeDocument/2006/relationships/image" Target="../media/image17.svg"/><Relationship Id="rId4" Type="http://schemas.microsoft.com/office/2007/relationships/hdphoto" Target="../media/hdphoto1.wdp"/><Relationship Id="rId9" Type="http://schemas.openxmlformats.org/officeDocument/2006/relationships/image" Target="../media/image16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24" y="2130478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3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761" y="6356351"/>
            <a:ext cx="2843953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4C41EE-5F74-443D-BC00-7A79CD39F18E}" type="datetimeFigureOut">
              <a:rPr lang="en-US"/>
              <a:pPr>
                <a:defRPr/>
              </a:pPr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098" y="6356351"/>
            <a:ext cx="386180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8289" y="6356351"/>
            <a:ext cx="284395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63097C-C0AC-4606-8E4D-CB5C8092FF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199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74639"/>
            <a:ext cx="10972483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759" y="1600201"/>
            <a:ext cx="10972483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761" y="6356351"/>
            <a:ext cx="2843953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D9F129-B3E7-4829-A70B-32CD9F02A1EA}" type="datetimeFigureOut">
              <a:rPr lang="en-US"/>
              <a:pPr>
                <a:defRPr/>
              </a:pPr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098" y="6356351"/>
            <a:ext cx="386180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8289" y="6356351"/>
            <a:ext cx="284395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DF9389-6C8F-4FCD-9291-B825E982DB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846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3508" y="274688"/>
            <a:ext cx="3655483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2" y="274688"/>
            <a:ext cx="10767484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761" y="6356351"/>
            <a:ext cx="2843953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24AEAF-4F24-4997-B850-5BFDB813C82D}" type="datetimeFigureOut">
              <a:rPr lang="en-US"/>
              <a:pPr>
                <a:defRPr/>
              </a:pPr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098" y="6356351"/>
            <a:ext cx="386180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8289" y="6356351"/>
            <a:ext cx="284395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06A14C-FC0A-4CC1-B91E-1B40C78EAF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7137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kongb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36928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室内&#10;&#10;已生成高可信度的说明">
            <a:extLst>
              <a:ext uri="{FF2B5EF4-FFF2-40B4-BE49-F238E27FC236}">
                <a16:creationId xmlns:a16="http://schemas.microsoft.com/office/drawing/2014/main" id="{2FB1A12A-647A-4E53-8FE6-834B52DCFC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4" name="图片 3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B2204C96-8E4B-4EF6-AF59-A9A56283D15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9" cy="1301499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428790F2-7EEA-4D33-BFA3-E5ECDDF7933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2" y="5559865"/>
            <a:ext cx="2999239" cy="130149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38EE080E-1A7E-4BC7-9BC7-0074B6BE30A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9" cy="130149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5AF7C0F5-425A-44B3-B932-37F02C9B17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1" y="5559865"/>
            <a:ext cx="2999239" cy="130149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C0001C96-7280-4730-AFBE-796E25F1860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9" cy="130149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8D97F25-2F4E-4F86-A299-E19B917677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6" y="5070843"/>
            <a:ext cx="4445449" cy="178442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ACA74FD-9023-4A1B-A31C-050EB5568D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5" y="4907433"/>
            <a:ext cx="4852545" cy="194783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3AC2C51-1A45-41AB-8210-3C57C2D2F1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343007" y="4907433"/>
            <a:ext cx="4852545" cy="1947835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DA866BD-EA38-E1F3-D467-DB20034DE9C5}"/>
              </a:ext>
            </a:extLst>
          </p:cNvPr>
          <p:cNvSpPr/>
          <p:nvPr userDrawn="1"/>
        </p:nvSpPr>
        <p:spPr>
          <a:xfrm>
            <a:off x="389467" y="295275"/>
            <a:ext cx="11260667" cy="622935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5466606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59015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Pine trees covered in snow">
            <a:extLst>
              <a:ext uri="{FF2B5EF4-FFF2-40B4-BE49-F238E27FC236}">
                <a16:creationId xmlns:a16="http://schemas.microsoft.com/office/drawing/2014/main" id="{45955824-5643-4361-9F61-797753CC6E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" y="0"/>
            <a:ext cx="12191997" cy="6858000"/>
          </a:xfrm>
          <a:prstGeom prst="rect">
            <a:avLst/>
          </a:prstGeom>
        </p:spPr>
      </p:pic>
      <p:grpSp>
        <p:nvGrpSpPr>
          <p:cNvPr id="30" name="组合 19">
            <a:extLst>
              <a:ext uri="{FF2B5EF4-FFF2-40B4-BE49-F238E27FC236}">
                <a16:creationId xmlns:a16="http://schemas.microsoft.com/office/drawing/2014/main" id="{994ACEEE-2715-4E42-B044-794694B408E0}"/>
              </a:ext>
            </a:extLst>
          </p:cNvPr>
          <p:cNvGrpSpPr/>
          <p:nvPr userDrawn="1"/>
        </p:nvGrpSpPr>
        <p:grpSpPr>
          <a:xfrm>
            <a:off x="0" y="3597437"/>
            <a:ext cx="12192000" cy="3260563"/>
            <a:chOff x="-23447" y="4479679"/>
            <a:chExt cx="12215448" cy="2387174"/>
          </a:xfrm>
        </p:grpSpPr>
        <p:pic>
          <p:nvPicPr>
            <p:cNvPr id="31" name="图片 21">
              <a:extLst>
                <a:ext uri="{FF2B5EF4-FFF2-40B4-BE49-F238E27FC236}">
                  <a16:creationId xmlns:a16="http://schemas.microsoft.com/office/drawing/2014/main" id="{0C1258DA-9F27-493A-848D-C0CB1BAF25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32" name="图片 22">
              <a:extLst>
                <a:ext uri="{FF2B5EF4-FFF2-40B4-BE49-F238E27FC236}">
                  <a16:creationId xmlns:a16="http://schemas.microsoft.com/office/drawing/2014/main" id="{6D9AAF77-DB9F-4D14-AEDF-744CF04350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33" name="图片 23">
              <a:extLst>
                <a:ext uri="{FF2B5EF4-FFF2-40B4-BE49-F238E27FC236}">
                  <a16:creationId xmlns:a16="http://schemas.microsoft.com/office/drawing/2014/main" id="{458497A5-075F-4BAA-B3CE-655DE19D91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34" name="图片 24">
              <a:extLst>
                <a:ext uri="{FF2B5EF4-FFF2-40B4-BE49-F238E27FC236}">
                  <a16:creationId xmlns:a16="http://schemas.microsoft.com/office/drawing/2014/main" id="{FACBA81E-F580-47A1-AEB4-17F4B23EDAD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pic>
        <p:nvPicPr>
          <p:cNvPr id="35" name="图片 18">
            <a:extLst>
              <a:ext uri="{FF2B5EF4-FFF2-40B4-BE49-F238E27FC236}">
                <a16:creationId xmlns:a16="http://schemas.microsoft.com/office/drawing/2014/main" id="{59143527-EFC6-4A90-949B-E5146A0A4B7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duotone>
              <a:srgbClr val="8BB6C5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2"/>
            <a:ext cx="5684108" cy="2190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1738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19">
            <a:extLst>
              <a:ext uri="{FF2B5EF4-FFF2-40B4-BE49-F238E27FC236}">
                <a16:creationId xmlns:a16="http://schemas.microsoft.com/office/drawing/2014/main" id="{EC30AF16-F3EE-4449-929F-608BF081823C}"/>
              </a:ext>
            </a:extLst>
          </p:cNvPr>
          <p:cNvGrpSpPr/>
          <p:nvPr userDrawn="1"/>
        </p:nvGrpSpPr>
        <p:grpSpPr>
          <a:xfrm>
            <a:off x="0" y="3597437"/>
            <a:ext cx="12192000" cy="3260563"/>
            <a:chOff x="-23447" y="4479679"/>
            <a:chExt cx="12215448" cy="2387174"/>
          </a:xfrm>
        </p:grpSpPr>
        <p:pic>
          <p:nvPicPr>
            <p:cNvPr id="7" name="图片 21">
              <a:extLst>
                <a:ext uri="{FF2B5EF4-FFF2-40B4-BE49-F238E27FC236}">
                  <a16:creationId xmlns:a16="http://schemas.microsoft.com/office/drawing/2014/main" id="{FC7862B6-3781-4ACD-BCD4-E7F64AB4DC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12" name="图片 22">
              <a:extLst>
                <a:ext uri="{FF2B5EF4-FFF2-40B4-BE49-F238E27FC236}">
                  <a16:creationId xmlns:a16="http://schemas.microsoft.com/office/drawing/2014/main" id="{12EBA747-4C8B-45AA-8E1B-1C8B5FF093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3" name="图片 23">
              <a:extLst>
                <a:ext uri="{FF2B5EF4-FFF2-40B4-BE49-F238E27FC236}">
                  <a16:creationId xmlns:a16="http://schemas.microsoft.com/office/drawing/2014/main" id="{BA78A339-19F3-4943-81D3-CC1B5054DD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4" name="图片 24">
              <a:extLst>
                <a:ext uri="{FF2B5EF4-FFF2-40B4-BE49-F238E27FC236}">
                  <a16:creationId xmlns:a16="http://schemas.microsoft.com/office/drawing/2014/main" id="{2A08A555-4447-4530-9A09-152E2518F5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pic>
        <p:nvPicPr>
          <p:cNvPr id="15" name="图片 18">
            <a:extLst>
              <a:ext uri="{FF2B5EF4-FFF2-40B4-BE49-F238E27FC236}">
                <a16:creationId xmlns:a16="http://schemas.microsoft.com/office/drawing/2014/main" id="{642D6B79-C4EC-4468-858C-702BE021F9C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2"/>
            <a:ext cx="5684108" cy="21907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75922A6-7FA6-4950-8343-A55E10EB4B7A}"/>
              </a:ext>
            </a:extLst>
          </p:cNvPr>
          <p:cNvSpPr txBox="1"/>
          <p:nvPr userDrawn="1"/>
        </p:nvSpPr>
        <p:spPr>
          <a:xfrm>
            <a:off x="2" y="0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0FA002-F077-4B33-899D-E5397FB07808}"/>
              </a:ext>
            </a:extLst>
          </p:cNvPr>
          <p:cNvSpPr txBox="1"/>
          <p:nvPr userDrawn="1"/>
        </p:nvSpPr>
        <p:spPr>
          <a:xfrm>
            <a:off x="11214102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4394731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4A9EE439-B4E8-47E9-9136-04CFD9BE67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-1170" y="2151"/>
            <a:ext cx="12194345" cy="6853701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A00ACA40-9C88-457F-AEDD-7CE5B3556C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74" b="89938" l="1768" r="97712">
                        <a14:foregroundMark x1="8268" y1="14977" x2="8268" y2="14977"/>
                        <a14:foregroundMark x1="3328" y1="7878" x2="58814" y2="6942"/>
                        <a14:foregroundMark x1="58814" y1="6942" x2="91264" y2="6942"/>
                        <a14:foregroundMark x1="12741" y1="22387" x2="39366" y2="13495"/>
                        <a14:foregroundMark x1="5148" y1="29563" x2="10140" y2="21061"/>
                        <a14:foregroundMark x1="1976" y1="25117" x2="1976" y2="25117"/>
                        <a14:foregroundMark x1="1872" y1="3276" x2="14717" y2="2730"/>
                        <a14:foregroundMark x1="63235" y1="18253" x2="72595" y2="25663"/>
                        <a14:foregroundMark x1="93344" y1="12559" x2="91160" y2="21217"/>
                        <a14:foregroundMark x1="97088" y1="5460" x2="97712" y2="26833"/>
                        <a14:backgroundMark x1="8372" y1="50156" x2="13365" y2="47738"/>
                        <a14:backgroundMark x1="31981" y1="37910" x2="26469" y2="54758"/>
                        <a14:backgroundMark x1="16277" y1="38456" x2="10764" y2="39938"/>
                        <a14:backgroundMark x1="54602" y1="34789" x2="63027" y2="50546"/>
                        <a14:backgroundMark x1="89808" y1="41420" x2="94904" y2="57722"/>
                        <a14:backgroundMark x1="76443" y1="59984" x2="57566" y2="68487"/>
                        <a14:backgroundMark x1="57566" y1="68487" x2="57098" y2="68487"/>
                        <a14:backgroundMark x1="45554" y1="68721" x2="32501" y2="61856"/>
                        <a14:backgroundMark x1="46074" y1="43292" x2="52210" y2="64275"/>
                        <a14:backgroundMark x1="48882" y1="26287" x2="37910" y2="51794"/>
                        <a14:backgroundMark x1="83255" y1="40484" x2="84711" y2="41108"/>
                        <a14:backgroundMark x1="93968" y1="39392" x2="92720" y2="39392"/>
                      </a14:backgroundRemoval>
                    </a14:imgEffect>
                  </a14:imgLayer>
                </a14:imgProps>
              </a:ext>
            </a:extLst>
          </a:blip>
          <a:srcRect b="53978"/>
          <a:stretch/>
        </p:blipFill>
        <p:spPr>
          <a:xfrm flipV="1">
            <a:off x="2" y="1112718"/>
            <a:ext cx="12194345" cy="3154239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D001FE57-F984-406F-89EF-9565C3BE29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74" b="89938" l="1768" r="97712">
                        <a14:foregroundMark x1="8268" y1="14977" x2="8268" y2="14977"/>
                        <a14:foregroundMark x1="3328" y1="7878" x2="58814" y2="6942"/>
                        <a14:foregroundMark x1="58814" y1="6942" x2="91264" y2="6942"/>
                        <a14:foregroundMark x1="12741" y1="22387" x2="39366" y2="13495"/>
                        <a14:foregroundMark x1="5148" y1="29563" x2="10140" y2="21061"/>
                        <a14:foregroundMark x1="1976" y1="25117" x2="1976" y2="25117"/>
                        <a14:foregroundMark x1="1872" y1="3276" x2="14717" y2="2730"/>
                        <a14:foregroundMark x1="63235" y1="18253" x2="72595" y2="25663"/>
                        <a14:foregroundMark x1="93344" y1="12559" x2="91160" y2="21217"/>
                        <a14:foregroundMark x1="97088" y1="5460" x2="97712" y2="26833"/>
                        <a14:backgroundMark x1="8372" y1="50156" x2="13365" y2="47738"/>
                        <a14:backgroundMark x1="31981" y1="37910" x2="26469" y2="54758"/>
                        <a14:backgroundMark x1="16277" y1="38456" x2="10764" y2="39938"/>
                        <a14:backgroundMark x1="54602" y1="34789" x2="63027" y2="50546"/>
                        <a14:backgroundMark x1="89808" y1="41420" x2="94904" y2="57722"/>
                        <a14:backgroundMark x1="76443" y1="59984" x2="57566" y2="68487"/>
                        <a14:backgroundMark x1="57566" y1="68487" x2="57098" y2="68487"/>
                        <a14:backgroundMark x1="45554" y1="68721" x2="32501" y2="61856"/>
                        <a14:backgroundMark x1="46074" y1="43292" x2="52210" y2="64275"/>
                        <a14:backgroundMark x1="48882" y1="26287" x2="37910" y2="51794"/>
                        <a14:backgroundMark x1="83255" y1="40484" x2="84711" y2="41108"/>
                        <a14:backgroundMark x1="93968" y1="39392" x2="92720" y2="39392"/>
                      </a14:backgroundRemoval>
                    </a14:imgEffect>
                  </a14:imgLayer>
                </a14:imgProps>
              </a:ext>
            </a:extLst>
          </a:blip>
          <a:srcRect b="53978"/>
          <a:stretch/>
        </p:blipFill>
        <p:spPr>
          <a:xfrm>
            <a:off x="-1170" y="2"/>
            <a:ext cx="12194345" cy="3154239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4E027349-AC24-4F67-855E-D3BAD1EDC09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638801" y="221814"/>
            <a:ext cx="6400800" cy="3154239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F79F813C-4E64-4557-9B97-CDEE1E6029E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0" y="4300"/>
            <a:ext cx="12192000" cy="6853701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9407D68E-8B07-4B85-8FE0-C51C352B60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t="87421"/>
          <a:stretch/>
        </p:blipFill>
        <p:spPr>
          <a:xfrm flipV="1">
            <a:off x="1828802" y="6477000"/>
            <a:ext cx="7880193" cy="508000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02A8A351-6ED1-4EAF-B46B-B425D3C4490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1148173" y="2364226"/>
            <a:ext cx="5212175" cy="4534903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C47B1BF8-7922-46CD-A1FC-68B3C4B22BB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750208" y="3502489"/>
            <a:ext cx="7880193" cy="335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7646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94091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2845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74639"/>
            <a:ext cx="10972483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759" y="1600201"/>
            <a:ext cx="10972483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761" y="6356351"/>
            <a:ext cx="2843953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B2DC0C-250B-4C3C-8E3B-37888E721078}" type="datetimeFigureOut">
              <a:rPr lang="en-US"/>
              <a:pPr>
                <a:defRPr/>
              </a:pPr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098" y="6356351"/>
            <a:ext cx="386180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8289" y="6356351"/>
            <a:ext cx="284395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245D25-6B6D-4817-B3E9-7410FF580E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0569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39453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0F44C-5CA9-480C-803C-D48790A61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E99C7D-1216-462D-80A9-0F224C8C9A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7D3F8C-FD38-4935-992A-2C9FB23532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28B961-DE96-4433-9D51-5CB7979632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0C069D-2F69-4788-9352-F0488DB3E2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66D480D-8EF2-411B-88C6-92061F02D7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019F24-3AED-4440-A2AC-4867EFF192E5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C75CA2A-F7A1-4531-A195-F3FCE6BE3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B24EE1-22CF-4851-9A08-F9CDF75FB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2103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E04D1-86A8-461B-A66F-33F0A7BEA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04F6A3-2FD8-41C5-819D-3365A0B4AA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019F24-3AED-4440-A2AC-4867EFF192E5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FE983E-6DB1-4197-9694-69720D2F4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222475-52DF-426A-BCC5-452DED570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7478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A758F7C-BC8A-46CF-98AD-AB3F2B48DA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019F24-3AED-4440-A2AC-4867EFF192E5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F14E40-42C4-41E9-B17E-7D8BF6493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C236E3-2576-491D-A4E3-00F9E0981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2862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8F9A78-D8D1-4B1A-81A3-8FA8A60CF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645383-B296-441E-B368-281A36F584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33C049-E46A-4F5B-AC17-C0A40E6C1F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DB6D6A-E211-4A99-91CB-69C09F7539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019F24-3AED-4440-A2AC-4867EFF192E5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816E8E-EE49-40E1-BE3B-0C71818D7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7B7084-7F70-4983-BBBB-FB4A31DA2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3414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37FB4-1C4B-4F97-A7C1-5282CF655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30D111-65CF-48B6-BDC6-08CE9B8883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8C19B5-CCE0-45B2-A299-E233E489CB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D49BBB-6C8F-4FED-B124-7274B311D6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019F24-3AED-4440-A2AC-4867EFF192E5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A6F0B6-915D-4DBF-81D8-726393C31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93405B-8E50-4104-AD4B-60DB60A9F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8255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D5B08-9BC7-4ED7-91BE-857A3B9B9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702560-E793-4AAD-973A-00C888BAAF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208057-1BF3-436A-90CE-FB0E34D042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019F24-3AED-4440-A2AC-4867EFF192E5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C0C90F-A852-41E7-8833-019D50B6E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835392-FA14-4114-8948-A3DC5696F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2509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380B6-2AE9-49F9-B7D1-AB6A8BEF5E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37B5F3-20EB-42EF-80E9-1670CD594A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7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880874-2361-4586-950C-40AEEEB27F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019F24-3AED-4440-A2AC-4867EFF192E5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CD7770-A9FB-40DC-951D-8FFB5B394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91E3BF-3BF2-471D-8816-076A1782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1357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49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70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2pPr>
            <a:lvl3pPr marL="9143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19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4pPr>
            <a:lvl5pPr marL="1828694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5pPr>
            <a:lvl6pPr marL="2285864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6pPr>
            <a:lvl7pPr marL="2743041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7pPr>
            <a:lvl8pPr marL="3200213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8pPr>
            <a:lvl9pPr marL="3657389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761" y="6356351"/>
            <a:ext cx="2843953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D7FAFA-AFD4-49A0-92D9-8BBEF5E157B5}" type="datetimeFigureOut">
              <a:rPr lang="en-US"/>
              <a:pPr>
                <a:defRPr/>
              </a:pPr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098" y="6356351"/>
            <a:ext cx="386180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8289" y="6356351"/>
            <a:ext cx="284395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8392E7-C4AB-4B56-AB69-FAAB66427D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6057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74639"/>
            <a:ext cx="10972483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1" y="1600206"/>
            <a:ext cx="7211484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67"/>
            </a:lvl4pPr>
            <a:lvl5pPr>
              <a:defRPr sz="1867"/>
            </a:lvl5pPr>
            <a:lvl6pPr>
              <a:defRPr sz="1867"/>
            </a:lvl6pPr>
            <a:lvl7pPr>
              <a:defRPr sz="1867"/>
            </a:lvl7pPr>
            <a:lvl8pPr>
              <a:defRPr sz="1867"/>
            </a:lvl8pPr>
            <a:lvl9pPr>
              <a:defRPr sz="18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7508" y="1600206"/>
            <a:ext cx="7211483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67"/>
            </a:lvl4pPr>
            <a:lvl5pPr>
              <a:defRPr sz="1867"/>
            </a:lvl5pPr>
            <a:lvl6pPr>
              <a:defRPr sz="1867"/>
            </a:lvl6pPr>
            <a:lvl7pPr>
              <a:defRPr sz="1867"/>
            </a:lvl7pPr>
            <a:lvl8pPr>
              <a:defRPr sz="1867"/>
            </a:lvl8pPr>
            <a:lvl9pPr>
              <a:defRPr sz="18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09761" y="6356351"/>
            <a:ext cx="2843953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BC939F-11B7-4E0A-954E-73BEC3458544}" type="datetimeFigureOut">
              <a:rPr lang="en-US"/>
              <a:pPr>
                <a:defRPr/>
              </a:pPr>
              <a:t>3/10/2025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098" y="6356351"/>
            <a:ext cx="386180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8289" y="6356351"/>
            <a:ext cx="284395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E11F9D-B499-4CD6-B19F-8A6F52CB7E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6105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24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20" y="1535117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70" indent="0">
              <a:buNone/>
              <a:defRPr sz="2000" b="1"/>
            </a:lvl2pPr>
            <a:lvl3pPr marL="914346" indent="0">
              <a:buNone/>
              <a:defRPr sz="1867" b="1"/>
            </a:lvl3pPr>
            <a:lvl4pPr marL="1371519" indent="0">
              <a:buNone/>
              <a:defRPr sz="1600" b="1"/>
            </a:lvl4pPr>
            <a:lvl5pPr marL="1828694" indent="0">
              <a:buNone/>
              <a:defRPr sz="1600" b="1"/>
            </a:lvl5pPr>
            <a:lvl6pPr marL="2285864" indent="0">
              <a:buNone/>
              <a:defRPr sz="1600" b="1"/>
            </a:lvl6pPr>
            <a:lvl7pPr marL="2743041" indent="0">
              <a:buNone/>
              <a:defRPr sz="1600" b="1"/>
            </a:lvl7pPr>
            <a:lvl8pPr marL="3200213" indent="0">
              <a:buNone/>
              <a:defRPr sz="1600" b="1"/>
            </a:lvl8pPr>
            <a:lvl9pPr marL="365738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2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67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7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70" indent="0">
              <a:buNone/>
              <a:defRPr sz="2000" b="1"/>
            </a:lvl2pPr>
            <a:lvl3pPr marL="914346" indent="0">
              <a:buNone/>
              <a:defRPr sz="1867" b="1"/>
            </a:lvl3pPr>
            <a:lvl4pPr marL="1371519" indent="0">
              <a:buNone/>
              <a:defRPr sz="1600" b="1"/>
            </a:lvl4pPr>
            <a:lvl5pPr marL="1828694" indent="0">
              <a:buNone/>
              <a:defRPr sz="1600" b="1"/>
            </a:lvl5pPr>
            <a:lvl6pPr marL="2285864" indent="0">
              <a:buNone/>
              <a:defRPr sz="1600" b="1"/>
            </a:lvl6pPr>
            <a:lvl7pPr marL="2743041" indent="0">
              <a:buNone/>
              <a:defRPr sz="1600" b="1"/>
            </a:lvl7pPr>
            <a:lvl8pPr marL="3200213" indent="0">
              <a:buNone/>
              <a:defRPr sz="1600" b="1"/>
            </a:lvl8pPr>
            <a:lvl9pPr marL="365738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67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609761" y="6356351"/>
            <a:ext cx="2843953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84ED6D-A851-4716-AA0B-734BF75234E1}" type="datetimeFigureOut">
              <a:rPr lang="en-US"/>
              <a:pPr>
                <a:defRPr/>
              </a:pPr>
              <a:t>3/10/2025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098" y="6356351"/>
            <a:ext cx="386180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8289" y="6356351"/>
            <a:ext cx="284395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2190AA-CA81-4DFC-9257-A3E737480D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6144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74639"/>
            <a:ext cx="10972483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609761" y="6356351"/>
            <a:ext cx="2843953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60D285-3EED-4E4C-89C7-B40197222EC4}" type="datetimeFigureOut">
              <a:rPr lang="en-US"/>
              <a:pPr>
                <a:defRPr/>
              </a:pPr>
              <a:t>3/10/2025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098" y="6356351"/>
            <a:ext cx="386180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8289" y="6356351"/>
            <a:ext cx="284395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C86FFB-87EA-4273-A8DF-240122B4C6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4693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609761" y="6356351"/>
            <a:ext cx="2843953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E58670-DBD4-485A-8CB2-7165AA8C6388}" type="datetimeFigureOut">
              <a:rPr lang="en-US"/>
              <a:pPr>
                <a:defRPr/>
              </a:pPr>
              <a:t>3/10/2025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098" y="6356351"/>
            <a:ext cx="386180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8289" y="6356351"/>
            <a:ext cx="284395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26FF8D-3460-46F0-A4C3-EDB3CEE251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4256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7" y="273097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02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7" y="1435104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67"/>
            </a:lvl1pPr>
            <a:lvl2pPr marL="457170" indent="0">
              <a:buNone/>
              <a:defRPr sz="1200"/>
            </a:lvl2pPr>
            <a:lvl3pPr marL="914346" indent="0">
              <a:buNone/>
              <a:defRPr sz="1067"/>
            </a:lvl3pPr>
            <a:lvl4pPr marL="1371519" indent="0">
              <a:buNone/>
              <a:defRPr sz="933"/>
            </a:lvl4pPr>
            <a:lvl5pPr marL="1828694" indent="0">
              <a:buNone/>
              <a:defRPr sz="933"/>
            </a:lvl5pPr>
            <a:lvl6pPr marL="2285864" indent="0">
              <a:buNone/>
              <a:defRPr sz="933"/>
            </a:lvl6pPr>
            <a:lvl7pPr marL="2743041" indent="0">
              <a:buNone/>
              <a:defRPr sz="933"/>
            </a:lvl7pPr>
            <a:lvl8pPr marL="3200213" indent="0">
              <a:buNone/>
              <a:defRPr sz="933"/>
            </a:lvl8pPr>
            <a:lvl9pPr marL="3657389" indent="0">
              <a:buNone/>
              <a:defRPr sz="9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09761" y="6356351"/>
            <a:ext cx="2843953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C9506D-022B-4D45-A7B5-5FEF82E1FE86}" type="datetimeFigureOut">
              <a:rPr lang="en-US"/>
              <a:pPr>
                <a:defRPr/>
              </a:pPr>
              <a:t>3/10/2025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098" y="6356351"/>
            <a:ext cx="386180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8289" y="6356351"/>
            <a:ext cx="284395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EB2F18-A65C-4596-AFAC-44FE8A81B1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4361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41" y="4800648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41" y="612775"/>
            <a:ext cx="73152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70" indent="0">
              <a:buNone/>
              <a:defRPr sz="2800"/>
            </a:lvl2pPr>
            <a:lvl3pPr marL="914346" indent="0">
              <a:buNone/>
              <a:defRPr sz="2400"/>
            </a:lvl3pPr>
            <a:lvl4pPr marL="1371519" indent="0">
              <a:buNone/>
              <a:defRPr sz="2000"/>
            </a:lvl4pPr>
            <a:lvl5pPr marL="1828694" indent="0">
              <a:buNone/>
              <a:defRPr sz="2000"/>
            </a:lvl5pPr>
            <a:lvl6pPr marL="2285864" indent="0">
              <a:buNone/>
              <a:defRPr sz="2000"/>
            </a:lvl6pPr>
            <a:lvl7pPr marL="2743041" indent="0">
              <a:buNone/>
              <a:defRPr sz="2000"/>
            </a:lvl7pPr>
            <a:lvl8pPr marL="3200213" indent="0">
              <a:buNone/>
              <a:defRPr sz="2000"/>
            </a:lvl8pPr>
            <a:lvl9pPr marL="365738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41" y="5367387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67"/>
            </a:lvl1pPr>
            <a:lvl2pPr marL="457170" indent="0">
              <a:buNone/>
              <a:defRPr sz="1200"/>
            </a:lvl2pPr>
            <a:lvl3pPr marL="914346" indent="0">
              <a:buNone/>
              <a:defRPr sz="1067"/>
            </a:lvl3pPr>
            <a:lvl4pPr marL="1371519" indent="0">
              <a:buNone/>
              <a:defRPr sz="933"/>
            </a:lvl4pPr>
            <a:lvl5pPr marL="1828694" indent="0">
              <a:buNone/>
              <a:defRPr sz="933"/>
            </a:lvl5pPr>
            <a:lvl6pPr marL="2285864" indent="0">
              <a:buNone/>
              <a:defRPr sz="933"/>
            </a:lvl6pPr>
            <a:lvl7pPr marL="2743041" indent="0">
              <a:buNone/>
              <a:defRPr sz="933"/>
            </a:lvl7pPr>
            <a:lvl8pPr marL="3200213" indent="0">
              <a:buNone/>
              <a:defRPr sz="933"/>
            </a:lvl8pPr>
            <a:lvl9pPr marL="3657389" indent="0">
              <a:buNone/>
              <a:defRPr sz="9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09761" y="6356351"/>
            <a:ext cx="2843953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02A91D-C12F-4004-A1D1-EA6EB04C59BE}" type="datetimeFigureOut">
              <a:rPr lang="en-US"/>
              <a:pPr>
                <a:defRPr/>
              </a:pPr>
              <a:t>3/10/2025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098" y="6356351"/>
            <a:ext cx="386180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8289" y="6356351"/>
            <a:ext cx="284395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8747E9-7FC7-4356-A643-C3D6C1C9F8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7692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5578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ctr" defTabSz="911324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911324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911324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911324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911324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30" algn="ctr" defTabSz="912875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60" algn="ctr" defTabSz="912875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91" algn="ctr" defTabSz="912875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922" algn="ctr" defTabSz="912875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39762" indent="-339762" algn="l" defTabSz="911324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9855" indent="-282606" algn="l" defTabSz="911324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39949" indent="-225449" algn="l" defTabSz="911324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197" indent="-225449" algn="l" defTabSz="911324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447" indent="-225449" algn="l" defTabSz="911324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56" indent="-228588" algn="l" defTabSz="9143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26" indent="-228588" algn="l" defTabSz="9143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01" indent="-228588" algn="l" defTabSz="9143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74" indent="-228588" algn="l" defTabSz="9143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4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70" algn="l" defTabSz="91434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46" algn="l" defTabSz="91434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9" algn="l" defTabSz="91434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4" algn="l" defTabSz="91434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4" algn="l" defTabSz="91434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1" algn="l" defTabSz="91434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3" algn="l" defTabSz="91434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389" algn="l" defTabSz="91434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9Slide.vn - 2019">
            <a:extLst>
              <a:ext uri="{FF2B5EF4-FFF2-40B4-BE49-F238E27FC236}">
                <a16:creationId xmlns:a16="http://schemas.microsoft.com/office/drawing/2014/main" id="{B53DCA11-A4FB-4227-B4AD-672C2E01CBD5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1"/>
            <a:ext cx="3556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1404129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9Slide.vn - 2019">
            <a:extLst>
              <a:ext uri="{FF2B5EF4-FFF2-40B4-BE49-F238E27FC236}">
                <a16:creationId xmlns:a16="http://schemas.microsoft.com/office/drawing/2014/main" id="{D724A402-4D5D-4FEB-9D22-33D7710C77F3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643058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6">
            <a:extLst>
              <a:ext uri="{FF2B5EF4-FFF2-40B4-BE49-F238E27FC236}">
                <a16:creationId xmlns:a16="http://schemas.microsoft.com/office/drawing/2014/main" id="{CD2E33AE-7CBE-BD5F-1EEA-B4740B520071}"/>
              </a:ext>
            </a:extLst>
          </p:cNvPr>
          <p:cNvSpPr/>
          <p:nvPr/>
        </p:nvSpPr>
        <p:spPr>
          <a:xfrm>
            <a:off x="1514379" y="339239"/>
            <a:ext cx="9030037" cy="5925127"/>
          </a:xfrm>
          <a:prstGeom prst="roundRect">
            <a:avLst>
              <a:gd name="adj" fmla="val 19216"/>
            </a:avLst>
          </a:pr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 dirty="0">
              <a:solidFill>
                <a:prstClr val="white"/>
              </a:solidFill>
              <a:latin typeface="+mj-lt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3B2F1A7-B4D7-18BB-CDA9-E9B520A1F3EB}"/>
              </a:ext>
            </a:extLst>
          </p:cNvPr>
          <p:cNvSpPr txBox="1"/>
          <p:nvPr/>
        </p:nvSpPr>
        <p:spPr>
          <a:xfrm>
            <a:off x="2971800" y="376747"/>
            <a:ext cx="739569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4267" dirty="0" err="1">
                <a:solidFill>
                  <a:srgbClr val="0070C0"/>
                </a:solidFill>
                <a:latin typeface="+mj-lt"/>
              </a:rPr>
              <a:t>Thứ</a:t>
            </a:r>
            <a:r>
              <a:rPr lang="en-US" sz="4267" dirty="0">
                <a:solidFill>
                  <a:srgbClr val="0070C0"/>
                </a:solidFill>
                <a:latin typeface="+mj-lt"/>
              </a:rPr>
              <a:t>… </a:t>
            </a:r>
            <a:r>
              <a:rPr lang="en-US" sz="4267" dirty="0" err="1">
                <a:solidFill>
                  <a:srgbClr val="0070C0"/>
                </a:solidFill>
                <a:latin typeface="+mj-lt"/>
              </a:rPr>
              <a:t>ngày</a:t>
            </a:r>
            <a:r>
              <a:rPr lang="en-US" sz="4267" dirty="0">
                <a:solidFill>
                  <a:srgbClr val="0070C0"/>
                </a:solidFill>
                <a:latin typeface="+mj-lt"/>
              </a:rPr>
              <a:t>… </a:t>
            </a:r>
            <a:r>
              <a:rPr lang="en-US" sz="4267" dirty="0" err="1">
                <a:solidFill>
                  <a:srgbClr val="0070C0"/>
                </a:solidFill>
                <a:latin typeface="+mj-lt"/>
              </a:rPr>
              <a:t>tháng</a:t>
            </a:r>
            <a:r>
              <a:rPr lang="en-US" sz="4267" dirty="0">
                <a:solidFill>
                  <a:srgbClr val="0070C0"/>
                </a:solidFill>
                <a:latin typeface="+mj-lt"/>
              </a:rPr>
              <a:t>… </a:t>
            </a:r>
            <a:r>
              <a:rPr lang="en-US" sz="4267" dirty="0" err="1">
                <a:solidFill>
                  <a:srgbClr val="0070C0"/>
                </a:solidFill>
                <a:latin typeface="+mj-lt"/>
              </a:rPr>
              <a:t>năm</a:t>
            </a:r>
            <a:r>
              <a:rPr lang="en-US" sz="4267" dirty="0">
                <a:solidFill>
                  <a:srgbClr val="0070C0"/>
                </a:solidFill>
                <a:latin typeface="+mj-lt"/>
              </a:rPr>
              <a:t> 2023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8A4AACE-8A23-4374-9A2D-D15313CE7C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8176" y="1206567"/>
            <a:ext cx="3956647" cy="13778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8F106CE-2507-4C6B-BBF2-259B540347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0411" y="2507277"/>
            <a:ext cx="8821677" cy="193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5293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iai-điệu-thần-tiê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5">
            <a:extLst>
              <a:ext uri="{FF2B5EF4-FFF2-40B4-BE49-F238E27FC236}">
                <a16:creationId xmlns:a16="http://schemas.microsoft.com/office/drawing/2014/main" id="{73873F75-81F5-4523-9205-A0CF577D4D69}"/>
              </a:ext>
            </a:extLst>
          </p:cNvPr>
          <p:cNvSpPr/>
          <p:nvPr/>
        </p:nvSpPr>
        <p:spPr>
          <a:xfrm>
            <a:off x="3448050" y="752474"/>
            <a:ext cx="8629650" cy="2171701"/>
          </a:xfrm>
          <a:prstGeom prst="wedgeRoundRectCallout">
            <a:avLst>
              <a:gd name="adj1" fmla="val -53673"/>
              <a:gd name="adj2" fmla="val 39437"/>
              <a:gd name="adj3" fmla="val 16667"/>
            </a:avLst>
          </a:prstGeom>
          <a:solidFill>
            <a:schemeClr val="bg1"/>
          </a:solidFill>
          <a:ln>
            <a:solidFill>
              <a:srgbClr val="F476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 gạch ngang trong những câu em tìm được dùng để làm gì?</a:t>
            </a:r>
          </a:p>
        </p:txBody>
      </p:sp>
      <p:sp>
        <p:nvSpPr>
          <p:cNvPr id="18" name="Google Shape;166;p1">
            <a:extLst>
              <a:ext uri="{FF2B5EF4-FFF2-40B4-BE49-F238E27FC236}">
                <a16:creationId xmlns:a16="http://schemas.microsoft.com/office/drawing/2014/main" id="{B95F28E9-3396-451B-9335-677A94105277}"/>
              </a:ext>
            </a:extLst>
          </p:cNvPr>
          <p:cNvSpPr txBox="1"/>
          <p:nvPr/>
        </p:nvSpPr>
        <p:spPr>
          <a:xfrm>
            <a:off x="4889652" y="3352363"/>
            <a:ext cx="6740373" cy="3098721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32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defTabSz="914354"/>
            <a:r>
              <a:rPr lang="en-US" sz="4400" kern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Dấu gạch ngang trong bài Học nghề dùng để đánh dấu lời nói của nhân vật</a:t>
            </a:r>
            <a:endParaRPr kumimoji="0" sz="4400" b="1" i="1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602441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5">
            <a:extLst>
              <a:ext uri="{FF2B5EF4-FFF2-40B4-BE49-F238E27FC236}">
                <a16:creationId xmlns:a16="http://schemas.microsoft.com/office/drawing/2014/main" id="{73873F75-81F5-4523-9205-A0CF577D4D69}"/>
              </a:ext>
            </a:extLst>
          </p:cNvPr>
          <p:cNvSpPr/>
          <p:nvPr/>
        </p:nvSpPr>
        <p:spPr>
          <a:xfrm>
            <a:off x="3448050" y="752474"/>
            <a:ext cx="8629650" cy="2171701"/>
          </a:xfrm>
          <a:prstGeom prst="wedgeRoundRectCallout">
            <a:avLst>
              <a:gd name="adj1" fmla="val -53673"/>
              <a:gd name="adj2" fmla="val 39437"/>
              <a:gd name="adj3" fmla="val 16667"/>
            </a:avLst>
          </a:prstGeom>
          <a:solidFill>
            <a:schemeClr val="bg1"/>
          </a:solidFill>
          <a:ln>
            <a:solidFill>
              <a:srgbClr val="F476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200" b="1" i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 đánh dấu lời đối thoại của nhân vật ta dùng dấu ngoặc kép.</a:t>
            </a:r>
            <a:endParaRPr kumimoji="0" lang="vi-VN" sz="42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15369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5">
            <a:extLst>
              <a:ext uri="{FF2B5EF4-FFF2-40B4-BE49-F238E27FC236}">
                <a16:creationId xmlns:a16="http://schemas.microsoft.com/office/drawing/2014/main" id="{73873F75-81F5-4523-9205-A0CF577D4D69}"/>
              </a:ext>
            </a:extLst>
          </p:cNvPr>
          <p:cNvSpPr/>
          <p:nvPr/>
        </p:nvSpPr>
        <p:spPr>
          <a:xfrm>
            <a:off x="3448050" y="752474"/>
            <a:ext cx="8629650" cy="2171701"/>
          </a:xfrm>
          <a:prstGeom prst="wedgeRoundRectCallout">
            <a:avLst>
              <a:gd name="adj1" fmla="val -53673"/>
              <a:gd name="adj2" fmla="val 39437"/>
              <a:gd name="adj3" fmla="val 16667"/>
            </a:avLst>
          </a:prstGeom>
          <a:solidFill>
            <a:schemeClr val="bg1"/>
          </a:solidFill>
          <a:ln>
            <a:solidFill>
              <a:srgbClr val="F476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học được gì từ nhà bác học Đác -uyn?</a:t>
            </a:r>
            <a:endParaRPr kumimoji="0" lang="vi-VN" sz="42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61537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theme/theme1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3ab5ahrs">
      <a:majorFont>
        <a:latin typeface="Arial"/>
        <a:ea typeface="HappyZcool"/>
        <a:cs typeface=""/>
      </a:majorFont>
      <a:minorFont>
        <a:latin typeface="Arial"/>
        <a:ea typeface="HappyZcool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68</Words>
  <Application>Microsoft Office PowerPoint</Application>
  <PresentationFormat>Widescreen</PresentationFormat>
  <Paragraphs>8</Paragraphs>
  <Slides>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</vt:i4>
      </vt:variant>
    </vt:vector>
  </HeadingPairs>
  <TitlesOfParts>
    <vt:vector size="12" baseType="lpstr">
      <vt:lpstr>Arial</vt:lpstr>
      <vt:lpstr>Calibri</vt:lpstr>
      <vt:lpstr>Cambria</vt:lpstr>
      <vt:lpstr>Times New Roman</vt:lpstr>
      <vt:lpstr>字魂59号-创粗黑</vt:lpstr>
      <vt:lpstr>5_Office Theme</vt:lpstr>
      <vt:lpstr>2_Office Theme</vt:lpstr>
      <vt:lpstr>Custom Design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MyPC</cp:lastModifiedBy>
  <cp:revision>35</cp:revision>
  <dcterms:created xsi:type="dcterms:W3CDTF">2022-11-26T06:23:00Z</dcterms:created>
  <dcterms:modified xsi:type="dcterms:W3CDTF">2025-03-10T08:41:33Z</dcterms:modified>
</cp:coreProperties>
</file>