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9" r:id="rId7"/>
    <p:sldId id="270" r:id="rId8"/>
    <p:sldId id="273" r:id="rId9"/>
    <p:sldId id="271" r:id="rId10"/>
    <p:sldId id="272" r:id="rId11"/>
    <p:sldId id="274" r:id="rId12"/>
    <p:sldId id="267" r:id="rId13"/>
    <p:sldId id="26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29T01:43:24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18852 8930 0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AB3EF-6989-4DAF-9BAA-C14D47CE275A}" type="datetimeFigureOut">
              <a:rPr lang="en-US" smtClean="0"/>
              <a:t>28/3/2023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A834-06E8-4F20-8B87-8DB42968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7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0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0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12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8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2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3D30-538C-40D2-852C-1DF3ECB6F23D}" type="datetimeFigureOut">
              <a:rPr lang="en-US" smtClean="0"/>
              <a:t>28/3/2023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"/>
            <a:ext cx="12192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7782" y="3275467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1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5" y="202500"/>
            <a:ext cx="11778726" cy="4953160"/>
          </a:xfrm>
        </p:spPr>
      </p:pic>
      <p:sp>
        <p:nvSpPr>
          <p:cNvPr id="3" name="TextBox 2"/>
          <p:cNvSpPr txBox="1"/>
          <p:nvPr/>
        </p:nvSpPr>
        <p:spPr>
          <a:xfrm>
            <a:off x="979630" y="5124023"/>
            <a:ext cx="105897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4460" y="5923128"/>
            <a:ext cx="84343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…. 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1574" y="5923128"/>
            <a:ext cx="8469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6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0" y="395221"/>
            <a:ext cx="11791916" cy="4342149"/>
          </a:xfrm>
        </p:spPr>
      </p:pic>
      <p:sp>
        <p:nvSpPr>
          <p:cNvPr id="7" name="TextBox 6"/>
          <p:cNvSpPr txBox="1"/>
          <p:nvPr/>
        </p:nvSpPr>
        <p:spPr>
          <a:xfrm>
            <a:off x="916021" y="4641166"/>
            <a:ext cx="21800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6364" y="4641166"/>
            <a:ext cx="255390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xếp hình </a:t>
            </a:r>
          </a:p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320 mảnh ghép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4111" y="4689268"/>
            <a:ext cx="33345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510</a:t>
            </a:r>
          </a:p>
        </p:txBody>
      </p:sp>
    </p:spTree>
    <p:extLst>
      <p:ext uri="{BB962C8B-B14F-4D97-AF65-F5344CB8AC3E}">
        <p14:creationId xmlns:p14="http://schemas.microsoft.com/office/powerpoint/2010/main" val="3045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371320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1035712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41587" y="2016494"/>
            <a:ext cx="11063755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 Vở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BTT in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57.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 cộng (không nhớ) trong phạm vi 1000 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 </a:t>
            </a:r>
            <a:r>
              <a:rPr lang="en-US" altLang="zh-CN" sz="4000" noProof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58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456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88969" y="229511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33" y="3399017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(57)</a:t>
            </a:r>
            <a:r>
              <a:rPr lang="en-US" sz="6000" spc="10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spc="100" noProof="0" dirty="0" smtClean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0170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521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29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4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31"/>
            <a:ext cx="11982733" cy="3449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077" y="1955527"/>
            <a:ext cx="44755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786720" y="321480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7360" y="3205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9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817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29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Điền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367 … 421		     608 … 680   	  242 … 242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245 … 319           666 …  88          900 ...  99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9" y="1689055"/>
            <a:ext cx="11147281" cy="2797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112" y="233382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3912" y="2333821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112" y="351492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3343" y="345797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52675" y="233382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5574" y="3506901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928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0012"/>
            <a:ext cx="346710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76325"/>
            <a:ext cx="178117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887" y="1076325"/>
            <a:ext cx="1800225" cy="20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787" y="985837"/>
            <a:ext cx="1876425" cy="231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250" y="1100137"/>
            <a:ext cx="1828800" cy="2200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" y="3852862"/>
            <a:ext cx="3810000" cy="447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5" y="3300412"/>
            <a:ext cx="1389347" cy="1609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396" y="3810076"/>
            <a:ext cx="3648075" cy="590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471" y="3300412"/>
            <a:ext cx="1387592" cy="1662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20" y="4910792"/>
            <a:ext cx="9867900" cy="704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55" y="5599508"/>
            <a:ext cx="1045845" cy="12527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681" y="5499419"/>
            <a:ext cx="1140781" cy="1321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530" y="5420456"/>
            <a:ext cx="1189068" cy="14667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013" y="5521315"/>
            <a:ext cx="1158889" cy="13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229</Words>
  <Application>Microsoft Office PowerPoint</Application>
  <PresentationFormat>Widescreen</PresentationFormat>
  <Paragraphs>43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29 tháng 3 năm 2022</vt:lpstr>
      <vt:lpstr>PowerPoint Presentation</vt:lpstr>
      <vt:lpstr>PowerPoint Presentation</vt:lpstr>
      <vt:lpstr>PowerPoint Presentation</vt:lpstr>
      <vt:lpstr>Thứ ba ngày 29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</cp:revision>
  <dcterms:created xsi:type="dcterms:W3CDTF">2022-03-22T04:08:05Z</dcterms:created>
  <dcterms:modified xsi:type="dcterms:W3CDTF">2023-03-28T03:13:18Z</dcterms:modified>
</cp:coreProperties>
</file>