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446" r:id="rId2"/>
    <p:sldId id="447" r:id="rId3"/>
    <p:sldId id="448" r:id="rId4"/>
    <p:sldId id="280" r:id="rId5"/>
    <p:sldId id="457" r:id="rId6"/>
    <p:sldId id="287" r:id="rId7"/>
    <p:sldId id="281" r:id="rId8"/>
    <p:sldId id="451" r:id="rId9"/>
    <p:sldId id="290" r:id="rId10"/>
    <p:sldId id="453" r:id="rId11"/>
    <p:sldId id="454" r:id="rId12"/>
    <p:sldId id="455" r:id="rId13"/>
    <p:sldId id="456"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varScale="1">
        <p:scale>
          <a:sx n="85" d="100"/>
          <a:sy n="85" d="100"/>
        </p:scale>
        <p:origin x="63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726E-2661-4DEE-BD5C-C567D2448EA4}"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96EB-5A0C-48B7-B699-6E57A74D4EDD}" type="slidenum">
              <a:rPr lang="en-US" smtClean="0"/>
              <a:t>‹#›</a:t>
            </a:fld>
            <a:endParaRPr lang="en-US"/>
          </a:p>
        </p:txBody>
      </p:sp>
    </p:spTree>
    <p:extLst>
      <p:ext uri="{BB962C8B-B14F-4D97-AF65-F5344CB8AC3E}">
        <p14:creationId xmlns:p14="http://schemas.microsoft.com/office/powerpoint/2010/main" val="122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2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3/10/2025</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85042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4"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6"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440880230"/>
      </p:ext>
    </p:extLst>
  </p:cSld>
  <p:clrMap bg1="lt1" tx1="dk1" bg2="lt2" tx2="dk2" accent1="accent1" accent2="accent2" accent3="accent3" accent4="accent4" accent5="accent5" accent6="accent6" hlink="hlink" folHlink="folHlink"/>
  <p:sldLayoutIdLst>
    <p:sldLayoutId id="2147483661" r:id="rId1"/>
    <p:sldLayoutId id="2147483765"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YEs"/>
          <p:cNvSpPr txBox="1"/>
          <p:nvPr/>
        </p:nvSpPr>
        <p:spPr>
          <a:xfrm>
            <a:off x="8189612" y="2681321"/>
            <a:ext cx="2991485" cy="111823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7 016</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124923" y="2745105"/>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a:t>
            </a:r>
            <a:r>
              <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7 014</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078" name="Picture 6" descr="D:\background\character\owl-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8449" y="1409903"/>
            <a:ext cx="942271" cy="91889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24"/>
          <p:cNvSpPr txBox="1"/>
          <p:nvPr/>
        </p:nvSpPr>
        <p:spPr>
          <a:xfrm>
            <a:off x="3388104" y="609167"/>
            <a:ext cx="5362539"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rPr>
              <a:t>3 508 x 2 = ?</a:t>
            </a:r>
            <a:endParaRPr kumimoji="0" lang="vi-VN"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endParaRPr>
          </a:p>
        </p:txBody>
      </p:sp>
      <p:sp>
        <p:nvSpPr>
          <p:cNvPr id="47" name="No">
            <a:extLst>
              <a:ext uri="{FF2B5EF4-FFF2-40B4-BE49-F238E27FC236}">
                <a16:creationId xmlns:a16="http://schemas.microsoft.com/office/drawing/2014/main" id="{6DC386B2-E099-4220-B271-4BF3D1756BAC}"/>
              </a:ext>
            </a:extLst>
          </p:cNvPr>
          <p:cNvSpPr txBox="1"/>
          <p:nvPr/>
        </p:nvSpPr>
        <p:spPr>
          <a:xfrm>
            <a:off x="4138581" y="2647216"/>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7 015</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afterEffect">
                                  <p:stCondLst>
                                    <p:cond delay="0"/>
                                  </p:stCondLst>
                                  <p:childTnLst>
                                    <p:animClr clrSpc="hsl" dir="cw">
                                      <p:cBhvr override="childStyle">
                                        <p:cTn id="6" dur="500" fill="hold"/>
                                        <p:tgtEl>
                                          <p:spTgt spid="18"/>
                                        </p:tgtEl>
                                        <p:attrNameLst>
                                          <p:attrName>style.color</p:attrName>
                                        </p:attrNameLst>
                                      </p:cBhvr>
                                      <p:by>
                                        <p:hsl h="0" s="-12549" l="-25098"/>
                                      </p:by>
                                    </p:animClr>
                                    <p:animClr clrSpc="hsl" dir="cw">
                                      <p:cBhvr>
                                        <p:cTn id="7" dur="500" fill="hold"/>
                                        <p:tgtEl>
                                          <p:spTgt spid="18"/>
                                        </p:tgtEl>
                                        <p:attrNameLst>
                                          <p:attrName>fillcolor</p:attrName>
                                        </p:attrNameLst>
                                      </p:cBhvr>
                                      <p:by>
                                        <p:hsl h="0" s="-12549" l="-25098"/>
                                      </p:by>
                                    </p:animClr>
                                    <p:animClr clrSpc="hsl" dir="cw">
                                      <p:cBhvr>
                                        <p:cTn id="8" dur="500" fill="hold"/>
                                        <p:tgtEl>
                                          <p:spTgt spid="18"/>
                                        </p:tgtEl>
                                        <p:attrNameLst>
                                          <p:attrName>stroke.color</p:attrName>
                                        </p:attrNameLst>
                                      </p:cBhvr>
                                      <p:by>
                                        <p:hsl h="0" s="-12549" l="-25098"/>
                                      </p:by>
                                    </p:animClr>
                                    <p:set>
                                      <p:cBhvr>
                                        <p:cTn id="9"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7C249-90BF-4B18-8BDA-11EAA50FC7E0}"/>
              </a:ext>
            </a:extLst>
          </p:cNvPr>
          <p:cNvSpPr txBox="1"/>
          <p:nvPr/>
        </p:nvSpPr>
        <p:spPr>
          <a:xfrm>
            <a:off x="2371060" y="659219"/>
            <a:ext cx="7378996" cy="707886"/>
          </a:xfrm>
          <a:prstGeom prst="rect">
            <a:avLst/>
          </a:prstGeom>
          <a:noFill/>
        </p:spPr>
        <p:txBody>
          <a:bodyPr wrap="square" rtlCol="0">
            <a:spAutoFit/>
          </a:bodyPr>
          <a:lstStyle/>
          <a:p>
            <a:pPr algn="ctr"/>
            <a:r>
              <a:rPr lang="vi-VN" sz="4000" b="1" i="0" dirty="0">
                <a:solidFill>
                  <a:srgbClr val="FF0000"/>
                </a:solidFill>
                <a:effectLst/>
                <a:latin typeface="Cambria" panose="02040503050406030204" pitchFamily="18" charset="0"/>
                <a:ea typeface="Cambria" panose="02040503050406030204" pitchFamily="18" charset="0"/>
              </a:rPr>
              <a:t>Các chú sâu đi theo đường sau:</a:t>
            </a:r>
            <a:endParaRPr lang="en-US" sz="40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06BCB4-9400-48B2-ACD2-3B9FADA08CB5}"/>
              </a:ext>
            </a:extLst>
          </p:cNvPr>
          <p:cNvPicPr>
            <a:picLocks noChangeAspect="1"/>
          </p:cNvPicPr>
          <p:nvPr/>
        </p:nvPicPr>
        <p:blipFill>
          <a:blip r:embed="rId2"/>
          <a:stretch>
            <a:fillRect/>
          </a:stretch>
        </p:blipFill>
        <p:spPr>
          <a:xfrm>
            <a:off x="1251762" y="1804434"/>
            <a:ext cx="9688476" cy="3640099"/>
          </a:xfrm>
          <a:prstGeom prst="rect">
            <a:avLst/>
          </a:prstGeom>
        </p:spPr>
      </p:pic>
      <p:grpSp>
        <p:nvGrpSpPr>
          <p:cNvPr id="16" name="Group 15">
            <a:extLst>
              <a:ext uri="{FF2B5EF4-FFF2-40B4-BE49-F238E27FC236}">
                <a16:creationId xmlns:a16="http://schemas.microsoft.com/office/drawing/2014/main" id="{8075A78E-1311-4ABF-8425-4952E9906F3D}"/>
              </a:ext>
            </a:extLst>
          </p:cNvPr>
          <p:cNvGrpSpPr/>
          <p:nvPr/>
        </p:nvGrpSpPr>
        <p:grpSpPr>
          <a:xfrm>
            <a:off x="2991293" y="2941250"/>
            <a:ext cx="5741582" cy="712382"/>
            <a:chOff x="2881423" y="3221665"/>
            <a:chExt cx="5741582" cy="712382"/>
          </a:xfrm>
        </p:grpSpPr>
        <p:cxnSp>
          <p:nvCxnSpPr>
            <p:cNvPr id="6" name="Straight Connector 5">
              <a:extLst>
                <a:ext uri="{FF2B5EF4-FFF2-40B4-BE49-F238E27FC236}">
                  <a16:creationId xmlns:a16="http://schemas.microsoft.com/office/drawing/2014/main" id="{E4B80A13-5D1C-4D86-9A00-A8D03E5570BB}"/>
                </a:ext>
              </a:extLst>
            </p:cNvPr>
            <p:cNvCxnSpPr>
              <a:cxnSpLocks/>
            </p:cNvCxnSpPr>
            <p:nvPr/>
          </p:nvCxnSpPr>
          <p:spPr>
            <a:xfrm>
              <a:off x="2881423" y="3232298"/>
              <a:ext cx="24029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322426-15F1-405C-B10B-8DBF3EBE3443}"/>
                </a:ext>
              </a:extLst>
            </p:cNvPr>
            <p:cNvCxnSpPr>
              <a:cxnSpLocks/>
            </p:cNvCxnSpPr>
            <p:nvPr/>
          </p:nvCxnSpPr>
          <p:spPr>
            <a:xfrm>
              <a:off x="5263117" y="3232298"/>
              <a:ext cx="0" cy="69111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9F53D0-54E9-4AC4-BD8F-7336281A372B}"/>
                </a:ext>
              </a:extLst>
            </p:cNvPr>
            <p:cNvCxnSpPr>
              <a:cxnSpLocks/>
            </p:cNvCxnSpPr>
            <p:nvPr/>
          </p:nvCxnSpPr>
          <p:spPr>
            <a:xfrm>
              <a:off x="5241851" y="3934047"/>
              <a:ext cx="7655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F8DA6B-F5A2-4915-B948-52E063914314}"/>
                </a:ext>
              </a:extLst>
            </p:cNvPr>
            <p:cNvCxnSpPr>
              <a:cxnSpLocks/>
            </p:cNvCxnSpPr>
            <p:nvPr/>
          </p:nvCxnSpPr>
          <p:spPr>
            <a:xfrm flipV="1">
              <a:off x="5986130" y="3232298"/>
              <a:ext cx="0" cy="70174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BA8AE8-CFC1-4A97-B972-8C3119E175AC}"/>
                </a:ext>
              </a:extLst>
            </p:cNvPr>
            <p:cNvCxnSpPr>
              <a:cxnSpLocks/>
            </p:cNvCxnSpPr>
            <p:nvPr/>
          </p:nvCxnSpPr>
          <p:spPr>
            <a:xfrm>
              <a:off x="5954233" y="3221665"/>
              <a:ext cx="266877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7481CB0-2951-43B4-AD99-895694C4DAD9}"/>
              </a:ext>
            </a:extLst>
          </p:cNvPr>
          <p:cNvGrpSpPr/>
          <p:nvPr/>
        </p:nvGrpSpPr>
        <p:grpSpPr>
          <a:xfrm>
            <a:off x="2980661" y="2228869"/>
            <a:ext cx="5741582" cy="2881424"/>
            <a:chOff x="2881423" y="1052623"/>
            <a:chExt cx="5741582" cy="2881424"/>
          </a:xfrm>
        </p:grpSpPr>
        <p:cxnSp>
          <p:nvCxnSpPr>
            <p:cNvPr id="19" name="Straight Connector 18">
              <a:extLst>
                <a:ext uri="{FF2B5EF4-FFF2-40B4-BE49-F238E27FC236}">
                  <a16:creationId xmlns:a16="http://schemas.microsoft.com/office/drawing/2014/main" id="{CB49FE0D-90AC-46F1-8BAE-838FC5CE4736}"/>
                </a:ext>
              </a:extLst>
            </p:cNvPr>
            <p:cNvCxnSpPr>
              <a:cxnSpLocks/>
            </p:cNvCxnSpPr>
            <p:nvPr/>
          </p:nvCxnSpPr>
          <p:spPr>
            <a:xfrm>
              <a:off x="2881423" y="3232298"/>
              <a:ext cx="1669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1B8716-ED72-4129-B888-7640F211E62A}"/>
                </a:ext>
              </a:extLst>
            </p:cNvPr>
            <p:cNvCxnSpPr>
              <a:cxnSpLocks/>
            </p:cNvCxnSpPr>
            <p:nvPr/>
          </p:nvCxnSpPr>
          <p:spPr>
            <a:xfrm>
              <a:off x="4550736" y="3232298"/>
              <a:ext cx="0" cy="691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5A1B06-64CF-430C-BF1B-C1B7EC43F9A0}"/>
                </a:ext>
              </a:extLst>
            </p:cNvPr>
            <p:cNvCxnSpPr>
              <a:cxnSpLocks/>
            </p:cNvCxnSpPr>
            <p:nvPr/>
          </p:nvCxnSpPr>
          <p:spPr>
            <a:xfrm>
              <a:off x="4529469" y="3912782"/>
              <a:ext cx="2200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4C34EC-CB05-4B23-8EDE-A52FDADEB7CB}"/>
                </a:ext>
              </a:extLst>
            </p:cNvPr>
            <p:cNvCxnSpPr>
              <a:cxnSpLocks/>
            </p:cNvCxnSpPr>
            <p:nvPr/>
          </p:nvCxnSpPr>
          <p:spPr>
            <a:xfrm flipV="1">
              <a:off x="6719776" y="1052623"/>
              <a:ext cx="0" cy="2881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9613F8-7057-4598-AF6B-44E0A0639122}"/>
                </a:ext>
              </a:extLst>
            </p:cNvPr>
            <p:cNvCxnSpPr>
              <a:cxnSpLocks/>
            </p:cNvCxnSpPr>
            <p:nvPr/>
          </p:nvCxnSpPr>
          <p:spPr>
            <a:xfrm>
              <a:off x="6709144" y="1073889"/>
              <a:ext cx="1913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45C3496-0E9D-B575-6237-6DBD1FC0935C}"/>
              </a:ext>
            </a:extLst>
          </p:cNvPr>
          <p:cNvGrpSpPr/>
          <p:nvPr/>
        </p:nvGrpSpPr>
        <p:grpSpPr>
          <a:xfrm>
            <a:off x="12101" y="904021"/>
            <a:ext cx="3237982" cy="1286562"/>
            <a:chOff x="8991611" y="2254675"/>
            <a:chExt cx="2759018" cy="1434240"/>
          </a:xfrm>
        </p:grpSpPr>
        <p:sp>
          <p:nvSpPr>
            <p:cNvPr id="43" name="TextBox 42">
              <a:extLst>
                <a:ext uri="{FF2B5EF4-FFF2-40B4-BE49-F238E27FC236}">
                  <a16:creationId xmlns:a16="http://schemas.microsoft.com/office/drawing/2014/main" id="{24E9A9CD-B278-48A9-25F5-7B8D7BD943C0}"/>
                </a:ext>
              </a:extLst>
            </p:cNvPr>
            <p:cNvSpPr txBox="1"/>
            <p:nvPr/>
          </p:nvSpPr>
          <p:spPr>
            <a:xfrm>
              <a:off x="9876522" y="2634497"/>
              <a:ext cx="799498"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a:t>
              </a:r>
              <a:endParaRPr kumimoji="0" lang="vi-VN" sz="4000" b="1" i="0" u="none" strike="noStrike" kern="0" cap="none" spc="0" normalizeH="0" baseline="0" noProof="0" dirty="0">
                <a:ln>
                  <a:noFill/>
                </a:ln>
                <a:solidFill>
                  <a:srgbClr val="002060"/>
                </a:solidFill>
                <a:effectLst/>
                <a:uLnTx/>
                <a:uFillTx/>
                <a:latin typeface="Arial"/>
                <a:cs typeface="+mn-cs"/>
              </a:endParaRPr>
            </a:p>
          </p:txBody>
        </p:sp>
        <p:sp>
          <p:nvSpPr>
            <p:cNvPr id="44" name="TextBox 43">
              <a:extLst>
                <a:ext uri="{FF2B5EF4-FFF2-40B4-BE49-F238E27FC236}">
                  <a16:creationId xmlns:a16="http://schemas.microsoft.com/office/drawing/2014/main" id="{57EA702A-E401-BDEE-39C9-055C25595903}"/>
                </a:ext>
              </a:extLst>
            </p:cNvPr>
            <p:cNvSpPr txBox="1"/>
            <p:nvPr/>
          </p:nvSpPr>
          <p:spPr>
            <a:xfrm>
              <a:off x="9582840" y="2254675"/>
              <a:ext cx="1735495"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721</a:t>
              </a:r>
              <a:endParaRPr kumimoji="0" lang="vi-VN" sz="4000" b="1" i="0" u="none" strike="noStrike" kern="0" cap="none" spc="0" normalizeH="0" baseline="0" noProof="0" dirty="0">
                <a:ln>
                  <a:noFill/>
                </a:ln>
                <a:solidFill>
                  <a:srgbClr val="002060"/>
                </a:solidFill>
                <a:effectLst/>
                <a:uLnTx/>
                <a:uFillTx/>
                <a:latin typeface="Arial"/>
                <a:cs typeface="+mn-cs"/>
              </a:endParaRPr>
            </a:p>
          </p:txBody>
        </p:sp>
        <p:sp>
          <p:nvSpPr>
            <p:cNvPr id="45" name="TextBox 44">
              <a:extLst>
                <a:ext uri="{FF2B5EF4-FFF2-40B4-BE49-F238E27FC236}">
                  <a16:creationId xmlns:a16="http://schemas.microsoft.com/office/drawing/2014/main" id="{DE326BA3-D490-8D24-7BCC-1FF3CDD2B609}"/>
                </a:ext>
              </a:extLst>
            </p:cNvPr>
            <p:cNvSpPr txBox="1"/>
            <p:nvPr/>
          </p:nvSpPr>
          <p:spPr>
            <a:xfrm>
              <a:off x="8991611" y="2899774"/>
              <a:ext cx="2759018"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6</a:t>
              </a:r>
              <a:endParaRPr kumimoji="0" lang="vi-VN" sz="4000" b="1" i="0" u="none" strike="noStrike" kern="0" cap="none" spc="0" normalizeH="0" baseline="0" noProof="0" dirty="0">
                <a:ln>
                  <a:noFill/>
                </a:ln>
                <a:solidFill>
                  <a:srgbClr val="002060"/>
                </a:solidFill>
                <a:effectLst/>
                <a:uLnTx/>
                <a:uFillTx/>
                <a:latin typeface="Arial"/>
                <a:cs typeface="+mn-cs"/>
              </a:endParaRPr>
            </a:p>
          </p:txBody>
        </p:sp>
        <p:sp>
          <p:nvSpPr>
            <p:cNvPr id="46" name="TextBox 45">
              <a:extLst>
                <a:ext uri="{FF2B5EF4-FFF2-40B4-BE49-F238E27FC236}">
                  <a16:creationId xmlns:a16="http://schemas.microsoft.com/office/drawing/2014/main" id="{3EA5905B-37B4-C2BA-3B9C-ED3E195E4D64}"/>
                </a:ext>
              </a:extLst>
            </p:cNvPr>
            <p:cNvSpPr txBox="1"/>
            <p:nvPr/>
          </p:nvSpPr>
          <p:spPr>
            <a:xfrm>
              <a:off x="9263979" y="2558599"/>
              <a:ext cx="799498"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x</a:t>
              </a:r>
              <a:endParaRPr kumimoji="0" lang="vi-VN" sz="4000" b="1" i="0" u="none" strike="noStrike" kern="0" cap="none" spc="0" normalizeH="0" baseline="0" noProof="0" dirty="0">
                <a:ln>
                  <a:noFill/>
                </a:ln>
                <a:solidFill>
                  <a:srgbClr val="002060"/>
                </a:solidFill>
                <a:effectLst/>
                <a:uLnTx/>
                <a:uFillTx/>
                <a:latin typeface="Arial"/>
                <a:cs typeface="+mn-cs"/>
              </a:endParaRPr>
            </a:p>
          </p:txBody>
        </p:sp>
        <p:cxnSp>
          <p:nvCxnSpPr>
            <p:cNvPr id="47" name="Straight Connector 46">
              <a:extLst>
                <a:ext uri="{FF2B5EF4-FFF2-40B4-BE49-F238E27FC236}">
                  <a16:creationId xmlns:a16="http://schemas.microsoft.com/office/drawing/2014/main" id="{1E68354F-EAC6-CFA0-2772-A0173E7537EC}"/>
                </a:ext>
              </a:extLst>
            </p:cNvPr>
            <p:cNvCxnSpPr>
              <a:cxnSpLocks/>
            </p:cNvCxnSpPr>
            <p:nvPr/>
          </p:nvCxnSpPr>
          <p:spPr>
            <a:xfrm flipH="1">
              <a:off x="9876522" y="3651787"/>
              <a:ext cx="799498" cy="0"/>
            </a:xfrm>
            <a:prstGeom prst="line">
              <a:avLst/>
            </a:prstGeom>
            <a:noFill/>
            <a:ln w="76200" cap="flat" cmpd="sng" algn="ctr">
              <a:solidFill>
                <a:srgbClr val="FF0000"/>
              </a:solidFill>
              <a:prstDash val="solid"/>
              <a:miter lim="800000"/>
            </a:ln>
            <a:effectLst/>
          </p:spPr>
        </p:cxnSp>
      </p:grpSp>
      <p:sp>
        <p:nvSpPr>
          <p:cNvPr id="48" name="TextBox 47">
            <a:extLst>
              <a:ext uri="{FF2B5EF4-FFF2-40B4-BE49-F238E27FC236}">
                <a16:creationId xmlns:a16="http://schemas.microsoft.com/office/drawing/2014/main" id="{7B84BB9F-B0C8-206E-5CC4-5719168FAF97}"/>
              </a:ext>
            </a:extLst>
          </p:cNvPr>
          <p:cNvSpPr txBox="1"/>
          <p:nvPr/>
        </p:nvSpPr>
        <p:spPr>
          <a:xfrm>
            <a:off x="1744581" y="2234521"/>
            <a:ext cx="397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cs typeface="+mn-cs"/>
              </a:rPr>
              <a:t>6</a:t>
            </a:r>
          </a:p>
        </p:txBody>
      </p:sp>
      <p:sp>
        <p:nvSpPr>
          <p:cNvPr id="49" name="TextBox 48">
            <a:extLst>
              <a:ext uri="{FF2B5EF4-FFF2-40B4-BE49-F238E27FC236}">
                <a16:creationId xmlns:a16="http://schemas.microsoft.com/office/drawing/2014/main" id="{C23643DA-4873-1136-81AF-121B35DC9ECC}"/>
              </a:ext>
            </a:extLst>
          </p:cNvPr>
          <p:cNvSpPr txBox="1"/>
          <p:nvPr/>
        </p:nvSpPr>
        <p:spPr>
          <a:xfrm>
            <a:off x="1471126" y="2247879"/>
            <a:ext cx="3719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cs typeface="+mn-cs"/>
              </a:rPr>
              <a:t>2</a:t>
            </a:r>
          </a:p>
        </p:txBody>
      </p:sp>
      <p:sp>
        <p:nvSpPr>
          <p:cNvPr id="50" name="TextBox 49">
            <a:extLst>
              <a:ext uri="{FF2B5EF4-FFF2-40B4-BE49-F238E27FC236}">
                <a16:creationId xmlns:a16="http://schemas.microsoft.com/office/drawing/2014/main" id="{AC3D9E48-656E-CCBC-D772-25C12E495E97}"/>
              </a:ext>
            </a:extLst>
          </p:cNvPr>
          <p:cNvSpPr txBox="1"/>
          <p:nvPr/>
        </p:nvSpPr>
        <p:spPr>
          <a:xfrm>
            <a:off x="925579" y="2234521"/>
            <a:ext cx="946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cs typeface="+mn-cs"/>
              </a:rPr>
              <a:t>43</a:t>
            </a:r>
          </a:p>
        </p:txBody>
      </p:sp>
      <p:grpSp>
        <p:nvGrpSpPr>
          <p:cNvPr id="81" name="Group 80">
            <a:extLst>
              <a:ext uri="{FF2B5EF4-FFF2-40B4-BE49-F238E27FC236}">
                <a16:creationId xmlns:a16="http://schemas.microsoft.com/office/drawing/2014/main" id="{881489E9-8C30-CEC1-0C4C-44083163DD2C}"/>
              </a:ext>
            </a:extLst>
          </p:cNvPr>
          <p:cNvGrpSpPr/>
          <p:nvPr/>
        </p:nvGrpSpPr>
        <p:grpSpPr>
          <a:xfrm>
            <a:off x="2699522" y="4796324"/>
            <a:ext cx="2234300" cy="1631502"/>
            <a:chOff x="413254" y="1441024"/>
            <a:chExt cx="1709408" cy="1631502"/>
          </a:xfrm>
        </p:grpSpPr>
        <p:sp>
          <p:nvSpPr>
            <p:cNvPr id="82" name="TextBox 43">
              <a:extLst>
                <a:ext uri="{FF2B5EF4-FFF2-40B4-BE49-F238E27FC236}">
                  <a16:creationId xmlns:a16="http://schemas.microsoft.com/office/drawing/2014/main" id="{EE6A11E6-C0F1-3600-A921-EEE73B429198}"/>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6</a:t>
              </a:r>
            </a:p>
          </p:txBody>
        </p:sp>
        <p:sp>
          <p:nvSpPr>
            <p:cNvPr id="83" name="TextBox 49">
              <a:extLst>
                <a:ext uri="{FF2B5EF4-FFF2-40B4-BE49-F238E27FC236}">
                  <a16:creationId xmlns:a16="http://schemas.microsoft.com/office/drawing/2014/main" id="{69675E07-A132-E129-CFB4-2B7DCA39C1F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4 328</a:t>
              </a:r>
            </a:p>
          </p:txBody>
        </p:sp>
        <p:grpSp>
          <p:nvGrpSpPr>
            <p:cNvPr id="84" name="Group 66">
              <a:extLst>
                <a:ext uri="{FF2B5EF4-FFF2-40B4-BE49-F238E27FC236}">
                  <a16:creationId xmlns:a16="http://schemas.microsoft.com/office/drawing/2014/main" id="{6DE91485-884D-28C2-2658-897117E70F24}"/>
                </a:ext>
              </a:extLst>
            </p:cNvPr>
            <p:cNvGrpSpPr>
              <a:grpSpLocks/>
            </p:cNvGrpSpPr>
            <p:nvPr/>
          </p:nvGrpSpPr>
          <p:grpSpPr bwMode="auto">
            <a:xfrm>
              <a:off x="1392412" y="1586678"/>
              <a:ext cx="730250" cy="1485848"/>
              <a:chOff x="2299" y="1296"/>
              <a:chExt cx="460" cy="681"/>
            </a:xfrm>
          </p:grpSpPr>
          <p:cxnSp>
            <p:nvCxnSpPr>
              <p:cNvPr id="85" name="Straight Connector 84">
                <a:extLst>
                  <a:ext uri="{FF2B5EF4-FFF2-40B4-BE49-F238E27FC236}">
                    <a16:creationId xmlns:a16="http://schemas.microsoft.com/office/drawing/2014/main" id="{B84337E0-9CF9-3891-5BE4-ADD50711F95A}"/>
                  </a:ext>
                </a:extLst>
              </p:cNvPr>
              <p:cNvCxnSpPr>
                <a:cxnSpLocks/>
              </p:cNvCxnSpPr>
              <p:nvPr/>
            </p:nvCxnSpPr>
            <p:spPr>
              <a:xfrm>
                <a:off x="2299" y="1537"/>
                <a:ext cx="460" cy="17"/>
              </a:xfrm>
              <a:prstGeom prst="line">
                <a:avLst/>
              </a:prstGeom>
              <a:noFill/>
              <a:ln w="38100" cap="flat" cmpd="sng" algn="ctr">
                <a:solidFill>
                  <a:srgbClr val="FF0000"/>
                </a:solidFill>
                <a:prstDash val="solid"/>
              </a:ln>
              <a:effectLst/>
            </p:spPr>
          </p:cxnSp>
          <p:cxnSp>
            <p:nvCxnSpPr>
              <p:cNvPr id="86" name="Straight Connector 85">
                <a:extLst>
                  <a:ext uri="{FF2B5EF4-FFF2-40B4-BE49-F238E27FC236}">
                    <a16:creationId xmlns:a16="http://schemas.microsoft.com/office/drawing/2014/main" id="{95FF2B28-2E34-562A-AEDE-F522623D0EEE}"/>
                  </a:ext>
                </a:extLst>
              </p:cNvPr>
              <p:cNvCxnSpPr>
                <a:cxnSpLocks/>
              </p:cNvCxnSpPr>
              <p:nvPr/>
            </p:nvCxnSpPr>
            <p:spPr>
              <a:xfrm>
                <a:off x="2304" y="1296"/>
                <a:ext cx="0" cy="681"/>
              </a:xfrm>
              <a:prstGeom prst="line">
                <a:avLst/>
              </a:prstGeom>
              <a:noFill/>
              <a:ln w="38100" cap="flat" cmpd="sng" algn="ctr">
                <a:solidFill>
                  <a:srgbClr val="FF0000"/>
                </a:solidFill>
                <a:prstDash val="solid"/>
              </a:ln>
              <a:effectLst/>
            </p:spPr>
          </p:cxnSp>
        </p:grpSp>
      </p:grpSp>
      <p:sp>
        <p:nvSpPr>
          <p:cNvPr id="87" name="TextBox 86">
            <a:extLst>
              <a:ext uri="{FF2B5EF4-FFF2-40B4-BE49-F238E27FC236}">
                <a16:creationId xmlns:a16="http://schemas.microsoft.com/office/drawing/2014/main" id="{DD9320DA-897F-75A3-6CB1-45624C11CB1A}"/>
              </a:ext>
            </a:extLst>
          </p:cNvPr>
          <p:cNvSpPr txBox="1"/>
          <p:nvPr/>
        </p:nvSpPr>
        <p:spPr>
          <a:xfrm>
            <a:off x="4013654" y="5427384"/>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7</a:t>
            </a:r>
          </a:p>
        </p:txBody>
      </p:sp>
      <p:sp>
        <p:nvSpPr>
          <p:cNvPr id="88" name="TextBox 87">
            <a:extLst>
              <a:ext uri="{FF2B5EF4-FFF2-40B4-BE49-F238E27FC236}">
                <a16:creationId xmlns:a16="http://schemas.microsoft.com/office/drawing/2014/main" id="{AB8C0C1E-9F5B-1331-0872-38E647D5773F}"/>
              </a:ext>
            </a:extLst>
          </p:cNvPr>
          <p:cNvSpPr txBox="1"/>
          <p:nvPr/>
        </p:nvSpPr>
        <p:spPr>
          <a:xfrm>
            <a:off x="3042580" y="5200969"/>
            <a:ext cx="544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89" name="TextBox 88">
            <a:extLst>
              <a:ext uri="{FF2B5EF4-FFF2-40B4-BE49-F238E27FC236}">
                <a16:creationId xmlns:a16="http://schemas.microsoft.com/office/drawing/2014/main" id="{B65FA80E-CBA7-2052-A50E-558FBFDCB5E4}"/>
              </a:ext>
            </a:extLst>
          </p:cNvPr>
          <p:cNvSpPr txBox="1"/>
          <p:nvPr/>
        </p:nvSpPr>
        <p:spPr>
          <a:xfrm>
            <a:off x="3334185" y="5202330"/>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90" name="TextBox 89">
            <a:extLst>
              <a:ext uri="{FF2B5EF4-FFF2-40B4-BE49-F238E27FC236}">
                <a16:creationId xmlns:a16="http://schemas.microsoft.com/office/drawing/2014/main" id="{822D7FAE-B423-C21E-90D6-A19A56CF9325}"/>
              </a:ext>
            </a:extLst>
          </p:cNvPr>
          <p:cNvSpPr txBox="1"/>
          <p:nvPr/>
        </p:nvSpPr>
        <p:spPr>
          <a:xfrm>
            <a:off x="4298202" y="542055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91" name="TextBox 90">
            <a:extLst>
              <a:ext uri="{FF2B5EF4-FFF2-40B4-BE49-F238E27FC236}">
                <a16:creationId xmlns:a16="http://schemas.microsoft.com/office/drawing/2014/main" id="{8D5ACD0C-103E-EC16-7255-50380256DA37}"/>
              </a:ext>
            </a:extLst>
          </p:cNvPr>
          <p:cNvSpPr txBox="1"/>
          <p:nvPr/>
        </p:nvSpPr>
        <p:spPr>
          <a:xfrm>
            <a:off x="3281021" y="5641239"/>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0</a:t>
            </a:r>
          </a:p>
        </p:txBody>
      </p:sp>
      <p:sp>
        <p:nvSpPr>
          <p:cNvPr id="92" name="TextBox 91">
            <a:extLst>
              <a:ext uri="{FF2B5EF4-FFF2-40B4-BE49-F238E27FC236}">
                <a16:creationId xmlns:a16="http://schemas.microsoft.com/office/drawing/2014/main" id="{0073AA3E-53FA-4321-5B45-1849E70C666A}"/>
              </a:ext>
            </a:extLst>
          </p:cNvPr>
          <p:cNvSpPr txBox="1"/>
          <p:nvPr/>
        </p:nvSpPr>
        <p:spPr>
          <a:xfrm>
            <a:off x="4561927" y="5421910"/>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93" name="TextBox 92">
            <a:extLst>
              <a:ext uri="{FF2B5EF4-FFF2-40B4-BE49-F238E27FC236}">
                <a16:creationId xmlns:a16="http://schemas.microsoft.com/office/drawing/2014/main" id="{4320C6BF-FF9C-8890-B76E-9F4F4DCFFF51}"/>
              </a:ext>
            </a:extLst>
          </p:cNvPr>
          <p:cNvSpPr txBox="1"/>
          <p:nvPr/>
        </p:nvSpPr>
        <p:spPr>
          <a:xfrm>
            <a:off x="3568732" y="5637158"/>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8</a:t>
            </a:r>
          </a:p>
        </p:txBody>
      </p:sp>
      <p:sp>
        <p:nvSpPr>
          <p:cNvPr id="94" name="TextBox 93">
            <a:extLst>
              <a:ext uri="{FF2B5EF4-FFF2-40B4-BE49-F238E27FC236}">
                <a16:creationId xmlns:a16="http://schemas.microsoft.com/office/drawing/2014/main" id="{B4C9AFE0-3929-1749-AE71-6759566DBA92}"/>
              </a:ext>
            </a:extLst>
          </p:cNvPr>
          <p:cNvSpPr txBox="1"/>
          <p:nvPr/>
        </p:nvSpPr>
        <p:spPr>
          <a:xfrm>
            <a:off x="3584554" y="610056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Tree>
    <p:extLst>
      <p:ext uri="{BB962C8B-B14F-4D97-AF65-F5344CB8AC3E}">
        <p14:creationId xmlns:p14="http://schemas.microsoft.com/office/powerpoint/2010/main" val="60275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randombar(horizontal)">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8">
                                            <p:txEl>
                                              <p:pRg st="0" end="0"/>
                                            </p:txEl>
                                          </p:spTgt>
                                        </p:tgtEl>
                                        <p:attrNameLst>
                                          <p:attrName>style.visibility</p:attrName>
                                        </p:attrNameLst>
                                      </p:cBhvr>
                                      <p:to>
                                        <p:strVal val="visible"/>
                                      </p:to>
                                    </p:set>
                                    <p:animEffect transition="in" filter="wipe(down)">
                                      <p:cBhvr>
                                        <p:cTn id="31" dur="500"/>
                                        <p:tgtEl>
                                          <p:spTgt spid="4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9">
                                            <p:txEl>
                                              <p:pRg st="0" end="0"/>
                                            </p:txEl>
                                          </p:spTgt>
                                        </p:tgtEl>
                                        <p:attrNameLst>
                                          <p:attrName>style.visibility</p:attrName>
                                        </p:attrNameLst>
                                      </p:cBhvr>
                                      <p:to>
                                        <p:strVal val="visible"/>
                                      </p:to>
                                    </p:set>
                                    <p:animEffect transition="in" filter="wipe(down)">
                                      <p:cBhvr>
                                        <p:cTn id="36" dur="500"/>
                                        <p:tgtEl>
                                          <p:spTgt spid="4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0">
                                            <p:txEl>
                                              <p:pRg st="0" end="0"/>
                                            </p:txEl>
                                          </p:spTgt>
                                        </p:tgtEl>
                                        <p:attrNameLst>
                                          <p:attrName>style.visibility</p:attrName>
                                        </p:attrNameLst>
                                      </p:cBhvr>
                                      <p:to>
                                        <p:strVal val="visible"/>
                                      </p:to>
                                    </p:set>
                                    <p:animEffect transition="in" filter="wipe(down)">
                                      <p:cBhvr>
                                        <p:cTn id="41" dur="500"/>
                                        <p:tgtEl>
                                          <p:spTgt spid="5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down)">
                                      <p:cBhvr>
                                        <p:cTn id="46" dur="500"/>
                                        <p:tgtEl>
                                          <p:spTgt spid="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fade">
                                      <p:cBhvr>
                                        <p:cTn id="51" dur="500"/>
                                        <p:tgtEl>
                                          <p:spTgt spid="8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fade">
                                      <p:cBhvr>
                                        <p:cTn id="56" dur="500"/>
                                        <p:tgtEl>
                                          <p:spTgt spid="8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fade">
                                      <p:cBhvr>
                                        <p:cTn id="61" dur="500"/>
                                        <p:tgtEl>
                                          <p:spTgt spid="8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500"/>
                                        <p:tgtEl>
                                          <p:spTgt spid="9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animEffect transition="in" filter="fade">
                                      <p:cBhvr>
                                        <p:cTn id="71" dur="500"/>
                                        <p:tgtEl>
                                          <p:spTgt spid="9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fade">
                                      <p:cBhvr>
                                        <p:cTn id="76" dur="500"/>
                                        <p:tgtEl>
                                          <p:spTgt spid="9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2"/>
                                        </p:tgtEl>
                                        <p:attrNameLst>
                                          <p:attrName>style.visibility</p:attrName>
                                        </p:attrNameLst>
                                      </p:cBhvr>
                                      <p:to>
                                        <p:strVal val="visible"/>
                                      </p:to>
                                    </p:set>
                                    <p:animEffect transition="in" filter="fade">
                                      <p:cBhvr>
                                        <p:cTn id="81" dur="500"/>
                                        <p:tgtEl>
                                          <p:spTgt spid="9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4"/>
                                        </p:tgtEl>
                                        <p:attrNameLst>
                                          <p:attrName>style.visibility</p:attrName>
                                        </p:attrNameLst>
                                      </p:cBhvr>
                                      <p:to>
                                        <p:strVal val="visible"/>
                                      </p:to>
                                    </p:set>
                                    <p:animEffect transition="in" filter="fade">
                                      <p:cBhvr>
                                        <p:cTn id="8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0" grpId="0"/>
      <p:bldP spid="91" grpId="0"/>
      <p:bldP spid="92" grpId="0"/>
      <p:bldP spid="93" grpId="0"/>
      <p:bldP spid="9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B8216F-0AD9-422F-A5FA-07F9D30303FD}"/>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05137CA-92DA-4085-9DDD-7A09B1CC7532}"/>
              </a:ext>
            </a:extLst>
          </p:cNvPr>
          <p:cNvSpPr/>
          <p:nvPr/>
        </p:nvSpPr>
        <p:spPr>
          <a:xfrm>
            <a:off x="1937600" y="537404"/>
            <a:ext cx="9685356" cy="1200329"/>
          </a:xfrm>
          <a:prstGeom prst="rect">
            <a:avLst/>
          </a:prstGeom>
        </p:spPr>
        <p:txBody>
          <a:bodyPr wrap="square">
            <a:spAutoFit/>
          </a:bodyPr>
          <a:lstStyle/>
          <a:p>
            <a:pPr algn="just" defTabSz="1218900"/>
            <a:r>
              <a:rPr lang="vi-VN" sz="3600" b="1" dirty="0">
                <a:solidFill>
                  <a:srgbClr val="0070C0"/>
                </a:solidFill>
                <a:latin typeface="Cambria" panose="02040503050406030204" pitchFamily="18" charset="0"/>
                <a:ea typeface="Cambria" panose="02040503050406030204" pitchFamily="18" charset="0"/>
              </a:rPr>
              <a:t>Người khổng lồ nào nâng được nhiều ki-lô-gam nhất?</a:t>
            </a:r>
          </a:p>
        </p:txBody>
      </p:sp>
      <p:pic>
        <p:nvPicPr>
          <p:cNvPr id="6" name="图片 24">
            <a:extLst>
              <a:ext uri="{FF2B5EF4-FFF2-40B4-BE49-F238E27FC236}">
                <a16:creationId xmlns:a16="http://schemas.microsoft.com/office/drawing/2014/main" id="{6E55B6F5-E358-4BF1-94DE-DCD4FF302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7" name="TextBox 6">
            <a:extLst>
              <a:ext uri="{FF2B5EF4-FFF2-40B4-BE49-F238E27FC236}">
                <a16:creationId xmlns:a16="http://schemas.microsoft.com/office/drawing/2014/main" id="{09422F5E-ADF0-415F-9AC9-7E6B9D53A39D}"/>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4</a:t>
            </a:r>
            <a:r>
              <a:rPr lang="en-GB" sz="4267" b="1" dirty="0">
                <a:solidFill>
                  <a:prstClr val="black"/>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0D33AD0-4B9C-46B2-84DF-55B8C3B75777}"/>
              </a:ext>
            </a:extLst>
          </p:cNvPr>
          <p:cNvPicPr>
            <a:picLocks noChangeAspect="1"/>
          </p:cNvPicPr>
          <p:nvPr/>
        </p:nvPicPr>
        <p:blipFill>
          <a:blip r:embed="rId3"/>
          <a:stretch>
            <a:fillRect/>
          </a:stretch>
        </p:blipFill>
        <p:spPr>
          <a:xfrm>
            <a:off x="4078472" y="1421218"/>
            <a:ext cx="6256375" cy="3307968"/>
          </a:xfrm>
          <a:prstGeom prst="rect">
            <a:avLst/>
          </a:prstGeom>
        </p:spPr>
      </p:pic>
      <p:pic>
        <p:nvPicPr>
          <p:cNvPr id="12" name="Picture 11">
            <a:extLst>
              <a:ext uri="{FF2B5EF4-FFF2-40B4-BE49-F238E27FC236}">
                <a16:creationId xmlns:a16="http://schemas.microsoft.com/office/drawing/2014/main" id="{63E4EC10-6113-41E8-AE15-D77C97584279}"/>
              </a:ext>
            </a:extLst>
          </p:cNvPr>
          <p:cNvPicPr>
            <a:picLocks noChangeAspect="1"/>
          </p:cNvPicPr>
          <p:nvPr/>
        </p:nvPicPr>
        <p:blipFill>
          <a:blip r:embed="rId4"/>
          <a:stretch>
            <a:fillRect/>
          </a:stretch>
        </p:blipFill>
        <p:spPr>
          <a:xfrm>
            <a:off x="4131523" y="4667029"/>
            <a:ext cx="5438775" cy="1543050"/>
          </a:xfrm>
          <a:prstGeom prst="rect">
            <a:avLst/>
          </a:prstGeom>
        </p:spPr>
      </p:pic>
    </p:spTree>
    <p:extLst>
      <p:ext uri="{BB962C8B-B14F-4D97-AF65-F5344CB8AC3E}">
        <p14:creationId xmlns:p14="http://schemas.microsoft.com/office/powerpoint/2010/main" val="283629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84644-3831-4CC4-ABB0-F5892884ABBB}"/>
              </a:ext>
            </a:extLst>
          </p:cNvPr>
          <p:cNvSpPr txBox="1"/>
          <p:nvPr/>
        </p:nvSpPr>
        <p:spPr>
          <a:xfrm>
            <a:off x="74428" y="668769"/>
            <a:ext cx="12117571" cy="4339650"/>
          </a:xfrm>
          <a:prstGeom prst="rect">
            <a:avLst/>
          </a:prstGeom>
          <a:noFill/>
        </p:spPr>
        <p:txBody>
          <a:bodyPr wrap="square">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r>
              <a:rPr lang="vi-VN" sz="3200" b="1" i="0" dirty="0">
                <a:solidFill>
                  <a:srgbClr val="7030A0"/>
                </a:solidFill>
                <a:effectLst/>
                <a:latin typeface="Cambria" panose="02040503050406030204" pitchFamily="18" charset="0"/>
                <a:ea typeface="Cambria" panose="02040503050406030204" pitchFamily="18" charset="0"/>
              </a:rPr>
              <a:t>Người khổng lồ A nâng 3 con ngựa </a:t>
            </a:r>
            <a:r>
              <a:rPr lang="en-US" sz="3200" b="1" i="0" dirty="0" err="1">
                <a:solidFill>
                  <a:srgbClr val="7030A0"/>
                </a:solidFill>
                <a:effectLst/>
                <a:latin typeface="Cambria" panose="02040503050406030204" pitchFamily="18" charset="0"/>
                <a:ea typeface="Cambria" panose="02040503050406030204" pitchFamily="18" charset="0"/>
              </a:rPr>
              <a:t>nặng</a:t>
            </a:r>
            <a:r>
              <a:rPr lang="vi-VN" sz="3200" b="1" i="0" dirty="0">
                <a:solidFill>
                  <a:srgbClr val="7030A0"/>
                </a:solidFill>
                <a:effectLst/>
                <a:latin typeface="Cambria" panose="02040503050406030204" pitchFamily="18" charset="0"/>
                <a:ea typeface="Cambria" panose="02040503050406030204" pitchFamily="18" charset="0"/>
              </a:rPr>
              <a:t> số ki – lô – gam là:</a:t>
            </a:r>
          </a:p>
          <a:p>
            <a:pPr algn="ctr"/>
            <a:r>
              <a:rPr lang="vi-VN" sz="3600" b="1" i="0" dirty="0">
                <a:solidFill>
                  <a:srgbClr val="7030A0"/>
                </a:solidFill>
                <a:effectLst/>
                <a:latin typeface="Cambria" panose="02040503050406030204" pitchFamily="18" charset="0"/>
                <a:ea typeface="Cambria" panose="02040503050406030204" pitchFamily="18" charset="0"/>
              </a:rPr>
              <a:t>450 x 3 = 1350 (kg)</a:t>
            </a:r>
            <a:endParaRPr lang="en-US" sz="3600" b="1" i="0" dirty="0">
              <a:solidFill>
                <a:srgbClr val="7030A0"/>
              </a:solidFill>
              <a:effectLst/>
              <a:latin typeface="Cambria" panose="02040503050406030204" pitchFamily="18" charset="0"/>
              <a:ea typeface="Cambria" panose="02040503050406030204" pitchFamily="18" charset="0"/>
            </a:endParaRPr>
          </a:p>
          <a:p>
            <a:r>
              <a:rPr lang="vi-VN" sz="2800" b="1" i="0" dirty="0">
                <a:solidFill>
                  <a:srgbClr val="7030A0"/>
                </a:solidFill>
                <a:effectLst/>
                <a:latin typeface="Cambria" panose="02040503050406030204" pitchFamily="18" charset="0"/>
                <a:ea typeface="Cambria" panose="02040503050406030204" pitchFamily="18" charset="0"/>
              </a:rPr>
              <a:t>Người khổng lồ B nâng con voi và con chó nặng </a:t>
            </a:r>
            <a:r>
              <a:rPr lang="en-US" sz="2800" b="1" dirty="0" err="1">
                <a:solidFill>
                  <a:srgbClr val="7030A0"/>
                </a:solidFill>
                <a:latin typeface="Cambria" panose="02040503050406030204" pitchFamily="18" charset="0"/>
                <a:ea typeface="Cambria" panose="02040503050406030204" pitchFamily="18" charset="0"/>
              </a:rPr>
              <a:t>số</a:t>
            </a:r>
            <a:r>
              <a:rPr lang="vi-VN" sz="2800" b="1" i="0" dirty="0">
                <a:solidFill>
                  <a:srgbClr val="7030A0"/>
                </a:solidFill>
                <a:effectLst/>
                <a:latin typeface="Cambria" panose="02040503050406030204" pitchFamily="18" charset="0"/>
                <a:ea typeface="Cambria" panose="02040503050406030204" pitchFamily="18" charset="0"/>
              </a:rPr>
              <a:t> ki – lô – gam là:</a:t>
            </a:r>
          </a:p>
          <a:p>
            <a:pPr algn="ctr"/>
            <a:r>
              <a:rPr lang="vi-VN" sz="3600" b="1" i="0" dirty="0">
                <a:solidFill>
                  <a:srgbClr val="7030A0"/>
                </a:solidFill>
                <a:effectLst/>
                <a:latin typeface="Cambria" panose="02040503050406030204" pitchFamily="18" charset="0"/>
                <a:ea typeface="Cambria" panose="02040503050406030204" pitchFamily="18" charset="0"/>
              </a:rPr>
              <a:t>25 + 1245 = 1270 (kg)</a:t>
            </a:r>
          </a:p>
          <a:p>
            <a:r>
              <a:rPr lang="vi-VN" sz="3600" b="1" i="0" dirty="0">
                <a:solidFill>
                  <a:srgbClr val="7030A0"/>
                </a:solidFill>
                <a:effectLst/>
                <a:latin typeface="Cambria" panose="02040503050406030204" pitchFamily="18" charset="0"/>
                <a:ea typeface="Cambria" panose="02040503050406030204" pitchFamily="18" charset="0"/>
              </a:rPr>
              <a:t>Người khổng lồ C nâng 1 cục đá nặng 2612 kg. </a:t>
            </a:r>
          </a:p>
          <a:p>
            <a:r>
              <a:rPr lang="vi-VN" sz="3600" b="1" i="0" dirty="0">
                <a:solidFill>
                  <a:srgbClr val="7030A0"/>
                </a:solidFill>
                <a:effectLst/>
                <a:latin typeface="Cambria" panose="02040503050406030204" pitchFamily="18" charset="0"/>
                <a:ea typeface="Cambria" panose="02040503050406030204" pitchFamily="18" charset="0"/>
              </a:rPr>
              <a:t>Vì 1270 &lt; 1350 &lt; 2612 nên người khổng lồ C nâng được nhiều ki – lô – gam nhất. </a:t>
            </a:r>
          </a:p>
        </p:txBody>
      </p:sp>
    </p:spTree>
    <p:extLst>
      <p:ext uri="{BB962C8B-B14F-4D97-AF65-F5344CB8AC3E}">
        <p14:creationId xmlns:p14="http://schemas.microsoft.com/office/powerpoint/2010/main" val="414428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B2FB74-5B65-4789-847A-DE57031AAADA}"/>
              </a:ext>
            </a:extLst>
          </p:cNvPr>
          <p:cNvGrpSpPr/>
          <p:nvPr/>
        </p:nvGrpSpPr>
        <p:grpSpPr>
          <a:xfrm>
            <a:off x="2637767" y="907710"/>
            <a:ext cx="9245600" cy="4368800"/>
            <a:chOff x="1978325" y="680782"/>
            <a:chExt cx="6934200" cy="3276600"/>
          </a:xfrm>
        </p:grpSpPr>
        <p:grpSp>
          <p:nvGrpSpPr>
            <p:cNvPr id="4" name="Group 3">
              <a:extLst>
                <a:ext uri="{FF2B5EF4-FFF2-40B4-BE49-F238E27FC236}">
                  <a16:creationId xmlns:a16="http://schemas.microsoft.com/office/drawing/2014/main" id="{896130E0-E09C-4C80-8980-4CF94DDD92AC}"/>
                </a:ext>
              </a:extLst>
            </p:cNvPr>
            <p:cNvGrpSpPr/>
            <p:nvPr/>
          </p:nvGrpSpPr>
          <p:grpSpPr>
            <a:xfrm>
              <a:off x="1978325" y="680782"/>
              <a:ext cx="6934200" cy="3276600"/>
              <a:chOff x="2520262" y="2553497"/>
              <a:chExt cx="8711880" cy="4092307"/>
            </a:xfrm>
          </p:grpSpPr>
          <p:grpSp>
            <p:nvGrpSpPr>
              <p:cNvPr id="6" name="Group 5">
                <a:extLst>
                  <a:ext uri="{FF2B5EF4-FFF2-40B4-BE49-F238E27FC236}">
                    <a16:creationId xmlns:a16="http://schemas.microsoft.com/office/drawing/2014/main" id="{665D0410-3B34-4AE9-8581-B3DFB690A1A1}"/>
                  </a:ext>
                </a:extLst>
              </p:cNvPr>
              <p:cNvGrpSpPr/>
              <p:nvPr/>
            </p:nvGrpSpPr>
            <p:grpSpPr>
              <a:xfrm>
                <a:off x="2684226" y="2779523"/>
                <a:ext cx="8383954" cy="3866281"/>
                <a:chOff x="3013743" y="2686074"/>
                <a:chExt cx="8125122" cy="3673809"/>
              </a:xfrm>
            </p:grpSpPr>
            <p:sp>
              <p:nvSpPr>
                <p:cNvPr id="8" name="Cloud 11">
                  <a:extLst>
                    <a:ext uri="{FF2B5EF4-FFF2-40B4-BE49-F238E27FC236}">
                      <a16:creationId xmlns:a16="http://schemas.microsoft.com/office/drawing/2014/main" id="{486014EC-D005-4B43-BBA5-04DC31B80BE0}"/>
                    </a:ext>
                  </a:extLst>
                </p:cNvPr>
                <p:cNvSpPr/>
                <p:nvPr/>
              </p:nvSpPr>
              <p:spPr>
                <a:xfrm>
                  <a:off x="3199403" y="2816583"/>
                  <a:ext cx="7939462" cy="3543300"/>
                </a:xfrm>
                <a:prstGeom prst="roundRec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2400">
                    <a:solidFill>
                      <a:prstClr val="white"/>
                    </a:solidFill>
                    <a:latin typeface="Arial"/>
                  </a:endParaRPr>
                </a:p>
              </p:txBody>
            </p:sp>
            <p:sp>
              <p:nvSpPr>
                <p:cNvPr id="9" name="Cloud 3">
                  <a:extLst>
                    <a:ext uri="{FF2B5EF4-FFF2-40B4-BE49-F238E27FC236}">
                      <a16:creationId xmlns:a16="http://schemas.microsoft.com/office/drawing/2014/main" id="{FE828DD0-D5AC-41F6-B055-E25D89691AF4}"/>
                    </a:ext>
                  </a:extLst>
                </p:cNvPr>
                <p:cNvSpPr/>
                <p:nvPr/>
              </p:nvSpPr>
              <p:spPr>
                <a:xfrm>
                  <a:off x="3013743" y="2686074"/>
                  <a:ext cx="8125122" cy="3544858"/>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1867">
                    <a:solidFill>
                      <a:prstClr val="white"/>
                    </a:solidFill>
                    <a:latin typeface="Arial"/>
                  </a:endParaRPr>
                </a:p>
              </p:txBody>
            </p:sp>
          </p:grpSp>
          <p:sp>
            <p:nvSpPr>
              <p:cNvPr id="7" name="Rectangle 10">
                <a:extLst>
                  <a:ext uri="{FF2B5EF4-FFF2-40B4-BE49-F238E27FC236}">
                    <a16:creationId xmlns:a16="http://schemas.microsoft.com/office/drawing/2014/main" id="{C571A903-F6C7-4832-AB19-080F1B465B26}"/>
                  </a:ext>
                </a:extLst>
              </p:cNvPr>
              <p:cNvSpPr/>
              <p:nvPr/>
            </p:nvSpPr>
            <p:spPr>
              <a:xfrm>
                <a:off x="2520262" y="2553497"/>
                <a:ext cx="8711880" cy="606039"/>
              </a:xfrm>
              <a:prstGeom prst="roundRect">
                <a:avLst/>
              </a:prstGeom>
            </p:spPr>
            <p:txBody>
              <a:bodyPr wrap="square">
                <a:spAutoFit/>
              </a:bodyPr>
              <a:lstStyle/>
              <a:p>
                <a:pPr algn="ctr" defTabSz="1218900"/>
                <a:endParaRPr lang="vi-VN" sz="3200" b="1" dirty="0">
                  <a:solidFill>
                    <a:srgbClr val="4472C4"/>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386CDDF-FFF5-4380-9947-E75F0A057C67}"/>
                </a:ext>
              </a:extLst>
            </p:cNvPr>
            <p:cNvSpPr txBox="1"/>
            <p:nvPr/>
          </p:nvSpPr>
          <p:spPr>
            <a:xfrm>
              <a:off x="2225821" y="1226854"/>
              <a:ext cx="6298714" cy="1915909"/>
            </a:xfrm>
            <a:prstGeom prst="rect">
              <a:avLst/>
            </a:prstGeom>
            <a:noFill/>
          </p:spPr>
          <p:txBody>
            <a:bodyPr wrap="square">
              <a:spAutoFit/>
            </a:bodyPr>
            <a:lstStyle/>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Ghi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nhớ</a:t>
              </a:r>
              <a:r>
                <a:rPr lang="en-GB" sz="4000" b="1" dirty="0">
                  <a:solidFill>
                    <a:srgbClr val="7030A0"/>
                  </a:solidFill>
                  <a:latin typeface="Cambria" panose="02040503050406030204" pitchFamily="18" charset="0"/>
                  <a:ea typeface="Cambria" panose="02040503050406030204" pitchFamily="18" charset="0"/>
                </a:rPr>
                <a:t> </a:t>
              </a:r>
              <a:r>
                <a:rPr lang="en-US" sz="4000" b="1" i="0" u="none" strike="noStrike" spc="0"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nl-NL" sz="4000" b="1" dirty="0">
                  <a:solidFill>
                    <a:srgbClr val="7030A0"/>
                  </a:solidFill>
                  <a:effectLst/>
                  <a:latin typeface="Cambria" panose="02040503050406030204" pitchFamily="18" charset="0"/>
                  <a:ea typeface="Cambria" panose="02040503050406030204" pitchFamily="18" charset="0"/>
                </a:rPr>
                <a:t>thực hiện được phép </a:t>
              </a:r>
              <a:r>
                <a:rPr lang="vi-VN"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nhân và phép chia số có bốn chữ sổ </a:t>
              </a:r>
              <a:endPar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Chuẩn</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bị</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bài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sau</a:t>
              </a:r>
              <a:endParaRPr lang="vi-VN" sz="4000" b="1" dirty="0">
                <a:solidFill>
                  <a:srgbClr val="7030A0"/>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D330DA50-DFF9-4679-B7A4-53BCDC6E1D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498799" y="2771740"/>
            <a:ext cx="3759200" cy="4064000"/>
          </a:xfrm>
          <a:prstGeom prst="rect">
            <a:avLst/>
          </a:prstGeom>
        </p:spPr>
      </p:pic>
      <p:pic>
        <p:nvPicPr>
          <p:cNvPr id="11" name="图片 24">
            <a:extLst>
              <a:ext uri="{FF2B5EF4-FFF2-40B4-BE49-F238E27FC236}">
                <a16:creationId xmlns:a16="http://schemas.microsoft.com/office/drawing/2014/main" id="{B32716F1-82FC-472E-9B4F-F69F14D0F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037"/>
            <a:ext cx="3859675" cy="2418659"/>
          </a:xfrm>
          <a:prstGeom prst="rect">
            <a:avLst/>
          </a:prstGeom>
        </p:spPr>
      </p:pic>
      <p:pic>
        <p:nvPicPr>
          <p:cNvPr id="12" name="Picture 11">
            <a:extLst>
              <a:ext uri="{FF2B5EF4-FFF2-40B4-BE49-F238E27FC236}">
                <a16:creationId xmlns:a16="http://schemas.microsoft.com/office/drawing/2014/main" id="{91F812D2-116C-41A2-A0D3-27927E167F33}"/>
              </a:ext>
            </a:extLst>
          </p:cNvPr>
          <p:cNvPicPr>
            <a:picLocks noChangeAspect="1"/>
          </p:cNvPicPr>
          <p:nvPr/>
        </p:nvPicPr>
        <p:blipFill>
          <a:blip r:embed="rId5"/>
          <a:stretch>
            <a:fillRect/>
          </a:stretch>
        </p:blipFill>
        <p:spPr>
          <a:xfrm>
            <a:off x="-232398" y="-177475"/>
            <a:ext cx="4324471" cy="3048264"/>
          </a:xfrm>
          <a:prstGeom prst="rect">
            <a:avLst/>
          </a:prstGeom>
        </p:spPr>
      </p:pic>
    </p:spTree>
    <p:extLst>
      <p:ext uri="{BB962C8B-B14F-4D97-AF65-F5344CB8AC3E}">
        <p14:creationId xmlns:p14="http://schemas.microsoft.com/office/powerpoint/2010/main" val="149673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YEs"/>
          <p:cNvSpPr txBox="1"/>
          <p:nvPr/>
        </p:nvSpPr>
        <p:spPr>
          <a:xfrm>
            <a:off x="484743" y="2119780"/>
            <a:ext cx="3052400" cy="956944"/>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802</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4772738" y="2147319"/>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a:t>
            </a:r>
            <a:r>
              <a:rPr lang="en-US" sz="4400" b="1" dirty="0">
                <a:solidFill>
                  <a:srgbClr val="000000"/>
                </a:solidFill>
                <a:latin typeface="Cambria" panose="02040503050406030204" pitchFamily="18" charset="0"/>
                <a:ea typeface="Cambria" panose="02040503050406030204" pitchFamily="18" charset="0"/>
              </a:rPr>
              <a:t>803</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5" name="Text Box 24"/>
          <p:cNvSpPr txBox="1"/>
          <p:nvPr/>
        </p:nvSpPr>
        <p:spPr>
          <a:xfrm>
            <a:off x="4030980" y="852805"/>
            <a:ext cx="5394246"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rPr>
              <a:t>4 812 : 6 = ?</a:t>
            </a:r>
            <a:endParaRPr kumimoji="0" lang="vi-VN"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endParaRPr>
          </a:p>
        </p:txBody>
      </p:sp>
      <p:sp>
        <p:nvSpPr>
          <p:cNvPr id="36" name="No">
            <a:extLst>
              <a:ext uri="{FF2B5EF4-FFF2-40B4-BE49-F238E27FC236}">
                <a16:creationId xmlns:a16="http://schemas.microsoft.com/office/drawing/2014/main" id="{DD3C34BE-8D78-48C6-95C9-A9C150EE53FE}"/>
              </a:ext>
            </a:extLst>
          </p:cNvPr>
          <p:cNvSpPr txBox="1"/>
          <p:nvPr/>
        </p:nvSpPr>
        <p:spPr>
          <a:xfrm>
            <a:off x="8721354" y="2191104"/>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804</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afterEffect">
                                  <p:stCondLst>
                                    <p:cond delay="0"/>
                                  </p:stCondLst>
                                  <p:childTnLst>
                                    <p:animClr clrSpc="hsl" dir="cw">
                                      <p:cBhvr override="childStyle">
                                        <p:cTn id="6" dur="500" fill="hold"/>
                                        <p:tgtEl>
                                          <p:spTgt spid="18"/>
                                        </p:tgtEl>
                                        <p:attrNameLst>
                                          <p:attrName>style.color</p:attrName>
                                        </p:attrNameLst>
                                      </p:cBhvr>
                                      <p:by>
                                        <p:hsl h="0" s="-12549" l="-25098"/>
                                      </p:by>
                                    </p:animClr>
                                    <p:animClr clrSpc="hsl" dir="cw">
                                      <p:cBhvr>
                                        <p:cTn id="7" dur="500" fill="hold"/>
                                        <p:tgtEl>
                                          <p:spTgt spid="18"/>
                                        </p:tgtEl>
                                        <p:attrNameLst>
                                          <p:attrName>fillcolor</p:attrName>
                                        </p:attrNameLst>
                                      </p:cBhvr>
                                      <p:by>
                                        <p:hsl h="0" s="-12549" l="-25098"/>
                                      </p:by>
                                    </p:animClr>
                                    <p:animClr clrSpc="hsl" dir="cw">
                                      <p:cBhvr>
                                        <p:cTn id="8" dur="500" fill="hold"/>
                                        <p:tgtEl>
                                          <p:spTgt spid="18"/>
                                        </p:tgtEl>
                                        <p:attrNameLst>
                                          <p:attrName>stroke.color</p:attrName>
                                        </p:attrNameLst>
                                      </p:cBhvr>
                                      <p:by>
                                        <p:hsl h="0" s="-12549" l="-25098"/>
                                      </p:by>
                                    </p:animClr>
                                    <p:set>
                                      <p:cBhvr>
                                        <p:cTn id="9"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No"/>
          <p:cNvSpPr txBox="1"/>
          <p:nvPr/>
        </p:nvSpPr>
        <p:spPr>
          <a:xfrm>
            <a:off x="574725" y="2223578"/>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lang="en-US" b="1" dirty="0">
                <a:solidFill>
                  <a:srgbClr val="000000"/>
                </a:solidFill>
                <a:latin typeface="Cambria" panose="02040503050406030204" pitchFamily="18" charset="0"/>
                <a:ea typeface="Cambria" panose="02040503050406030204" pitchFamily="18" charset="0"/>
              </a:rPr>
              <a:t>5 209</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8" name="YEs"/>
          <p:cNvSpPr txBox="1"/>
          <p:nvPr/>
        </p:nvSpPr>
        <p:spPr>
          <a:xfrm>
            <a:off x="4860926" y="2113559"/>
            <a:ext cx="3065780" cy="977900"/>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5 210</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5" name="Text Box 24"/>
          <p:cNvSpPr txBox="1"/>
          <p:nvPr/>
        </p:nvSpPr>
        <p:spPr>
          <a:xfrm>
            <a:off x="4009545" y="528304"/>
            <a:ext cx="4956510"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rPr>
              <a:t>1 042 x 5 = ?</a:t>
            </a:r>
            <a:endParaRPr kumimoji="0" lang="vi-VN"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endParaRPr>
          </a:p>
        </p:txBody>
      </p:sp>
      <p:sp>
        <p:nvSpPr>
          <p:cNvPr id="38" name="No">
            <a:extLst>
              <a:ext uri="{FF2B5EF4-FFF2-40B4-BE49-F238E27FC236}">
                <a16:creationId xmlns:a16="http://schemas.microsoft.com/office/drawing/2014/main" id="{39162B88-1C3C-4BA7-8977-8FCCCCE7D3C0}"/>
              </a:ext>
            </a:extLst>
          </p:cNvPr>
          <p:cNvSpPr txBox="1"/>
          <p:nvPr/>
        </p:nvSpPr>
        <p:spPr>
          <a:xfrm>
            <a:off x="8753465" y="2234349"/>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5 211</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afterEffect">
                                  <p:stCondLst>
                                    <p:cond delay="0"/>
                                  </p:stCondLst>
                                  <p:childTnLst>
                                    <p:animClr clrSpc="hsl" dir="cw">
                                      <p:cBhvr override="childStyle">
                                        <p:cTn id="6" dur="500" fill="hold"/>
                                        <p:tgtEl>
                                          <p:spTgt spid="18"/>
                                        </p:tgtEl>
                                        <p:attrNameLst>
                                          <p:attrName>style.color</p:attrName>
                                        </p:attrNameLst>
                                      </p:cBhvr>
                                      <p:by>
                                        <p:hsl h="0" s="-12549" l="-25098"/>
                                      </p:by>
                                    </p:animClr>
                                    <p:animClr clrSpc="hsl" dir="cw">
                                      <p:cBhvr>
                                        <p:cTn id="7" dur="500" fill="hold"/>
                                        <p:tgtEl>
                                          <p:spTgt spid="18"/>
                                        </p:tgtEl>
                                        <p:attrNameLst>
                                          <p:attrName>fillcolor</p:attrName>
                                        </p:attrNameLst>
                                      </p:cBhvr>
                                      <p:by>
                                        <p:hsl h="0" s="-12549" l="-25098"/>
                                      </p:by>
                                    </p:animClr>
                                    <p:animClr clrSpc="hsl" dir="cw">
                                      <p:cBhvr>
                                        <p:cTn id="8" dur="500" fill="hold"/>
                                        <p:tgtEl>
                                          <p:spTgt spid="18"/>
                                        </p:tgtEl>
                                        <p:attrNameLst>
                                          <p:attrName>stroke.color</p:attrName>
                                        </p:attrNameLst>
                                      </p:cBhvr>
                                      <p:by>
                                        <p:hsl h="0" s="-12549" l="-25098"/>
                                      </p:by>
                                    </p:animClr>
                                    <p:set>
                                      <p:cBhvr>
                                        <p:cTn id="9"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TOÁN</a:t>
            </a:r>
            <a:endParaRPr kumimoji="0" lang="zh-CN" altLang="en-US"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sp>
        <p:nvSpPr>
          <p:cNvPr id="15" name="TextBox 5">
            <a:extLst>
              <a:ext uri="{FF2B5EF4-FFF2-40B4-BE49-F238E27FC236}">
                <a16:creationId xmlns:a16="http://schemas.microsoft.com/office/drawing/2014/main" id="{23768608-D520-4A19-A4CE-D5C0C5AD59F0}"/>
              </a:ext>
            </a:extLst>
          </p:cNvPr>
          <p:cNvSpPr txBox="1"/>
          <p:nvPr/>
        </p:nvSpPr>
        <p:spPr>
          <a:xfrm>
            <a:off x="7524176" y="4749981"/>
            <a:ext cx="2635823"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5400" b="0" i="0" u="none" strike="noStrike" kern="400" cap="none" spc="0" normalizeH="0" baseline="0" noProof="0" dirty="0" err="1">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Tiết</a:t>
            </a:r>
            <a:r>
              <a:rPr kumimoji="0" lang="en-US" altLang="zh-CN" sz="5400" b="0" i="0" u="none" strike="noStrike" kern="400" cap="none" spc="0" normalizeH="0" noProof="0" dirty="0">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 2</a:t>
            </a:r>
            <a:endParaRPr kumimoji="0" lang="zh-CN" altLang="en-US"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nvGrpSpPr>
          <p:cNvPr id="17" name="Group 16"/>
          <p:cNvGrpSpPr/>
          <p:nvPr/>
        </p:nvGrpSpPr>
        <p:grpSpPr>
          <a:xfrm>
            <a:off x="1946651" y="1117895"/>
            <a:ext cx="8291450" cy="3631763"/>
            <a:chOff x="1804949" y="2411718"/>
            <a:chExt cx="8291450" cy="3631763"/>
          </a:xfrm>
        </p:grpSpPr>
        <p:sp>
          <p:nvSpPr>
            <p:cNvPr id="18" name="TextBox 5">
              <a:extLst>
                <a:ext uri="{FF2B5EF4-FFF2-40B4-BE49-F238E27FC236}">
                  <a16:creationId xmlns:a16="http://schemas.microsoft.com/office/drawing/2014/main" id="{23768608-D520-4A19-A4CE-D5C0C5AD59F0}"/>
                </a:ext>
              </a:extLst>
            </p:cNvPr>
            <p:cNvSpPr txBox="1"/>
            <p:nvPr/>
          </p:nvSpPr>
          <p:spPr>
            <a:xfrm>
              <a:off x="1804950"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 TẬP CHUNG</a:t>
              </a:r>
              <a:endParaRPr kumimoji="0" lang="zh-CN" altLang="en-US"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sp>
          <p:nvSpPr>
            <p:cNvPr id="19" name="TextBox 5">
              <a:extLst>
                <a:ext uri="{FF2B5EF4-FFF2-40B4-BE49-F238E27FC236}">
                  <a16:creationId xmlns:a16="http://schemas.microsoft.com/office/drawing/2014/main" id="{23768608-D520-4A19-A4CE-D5C0C5AD59F0}"/>
                </a:ext>
              </a:extLst>
            </p:cNvPr>
            <p:cNvSpPr txBox="1"/>
            <p:nvPr/>
          </p:nvSpPr>
          <p:spPr>
            <a:xfrm>
              <a:off x="1804949"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prstClr val="black"/>
                    </a:solidFill>
                  </a:ln>
                  <a:solidFill>
                    <a:srgbClr val="FFC000">
                      <a:lumMod val="20000"/>
                      <a:lumOff val="8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FD99DA"/>
                  </a:solidFill>
                  <a:effectLst/>
                  <a:uLnTx/>
                  <a:uFillTx/>
                  <a:latin typeface="Cambria" panose="02040503050406030204" pitchFamily="18" charset="0"/>
                  <a:ea typeface="Cambria" panose="02040503050406030204" pitchFamily="18" charset="0"/>
                  <a:sym typeface="雷盖体" panose="00000800000000000000" pitchFamily="2" charset="-122"/>
                </a:rPr>
                <a:t>TẬP</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Cambria" panose="02040503050406030204" pitchFamily="18" charset="0"/>
                  <a:sym typeface="雷盖体" panose="00000800000000000000" pitchFamily="2" charset="-122"/>
                </a:rPr>
                <a:t>CHUNG</a:t>
              </a:r>
              <a:endParaRPr kumimoji="0" lang="zh-CN" altLang="en-US"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80">
                                          <p:stCondLst>
                                            <p:cond delay="0"/>
                                          </p:stCondLst>
                                        </p:cTn>
                                        <p:tgtEl>
                                          <p:spTgt spid="15"/>
                                        </p:tgtEl>
                                      </p:cBhvr>
                                    </p:animEffect>
                                    <p:anim calcmode="lin" valueType="num">
                                      <p:cBhvr>
                                        <p:cTn id="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7" dur="26">
                                          <p:stCondLst>
                                            <p:cond delay="650"/>
                                          </p:stCondLst>
                                        </p:cTn>
                                        <p:tgtEl>
                                          <p:spTgt spid="15"/>
                                        </p:tgtEl>
                                      </p:cBhvr>
                                      <p:to x="100000" y="60000"/>
                                    </p:animScale>
                                    <p:animScale>
                                      <p:cBhvr>
                                        <p:cTn id="28" dur="166" decel="50000">
                                          <p:stCondLst>
                                            <p:cond delay="676"/>
                                          </p:stCondLst>
                                        </p:cTn>
                                        <p:tgtEl>
                                          <p:spTgt spid="15"/>
                                        </p:tgtEl>
                                      </p:cBhvr>
                                      <p:to x="100000" y="100000"/>
                                    </p:animScale>
                                    <p:animScale>
                                      <p:cBhvr>
                                        <p:cTn id="29" dur="26">
                                          <p:stCondLst>
                                            <p:cond delay="1312"/>
                                          </p:stCondLst>
                                        </p:cTn>
                                        <p:tgtEl>
                                          <p:spTgt spid="15"/>
                                        </p:tgtEl>
                                      </p:cBhvr>
                                      <p:to x="100000" y="80000"/>
                                    </p:animScale>
                                    <p:animScale>
                                      <p:cBhvr>
                                        <p:cTn id="30" dur="166" decel="50000">
                                          <p:stCondLst>
                                            <p:cond delay="1338"/>
                                          </p:stCondLst>
                                        </p:cTn>
                                        <p:tgtEl>
                                          <p:spTgt spid="15"/>
                                        </p:tgtEl>
                                      </p:cBhvr>
                                      <p:to x="100000" y="100000"/>
                                    </p:animScale>
                                    <p:animScale>
                                      <p:cBhvr>
                                        <p:cTn id="31" dur="26">
                                          <p:stCondLst>
                                            <p:cond delay="1642"/>
                                          </p:stCondLst>
                                        </p:cTn>
                                        <p:tgtEl>
                                          <p:spTgt spid="15"/>
                                        </p:tgtEl>
                                      </p:cBhvr>
                                      <p:to x="100000" y="90000"/>
                                    </p:animScale>
                                    <p:animScale>
                                      <p:cBhvr>
                                        <p:cTn id="32" dur="166" decel="50000">
                                          <p:stCondLst>
                                            <p:cond delay="1668"/>
                                          </p:stCondLst>
                                        </p:cTn>
                                        <p:tgtEl>
                                          <p:spTgt spid="15"/>
                                        </p:tgtEl>
                                      </p:cBhvr>
                                      <p:to x="100000" y="100000"/>
                                    </p:animScale>
                                    <p:animScale>
                                      <p:cBhvr>
                                        <p:cTn id="33" dur="26">
                                          <p:stCondLst>
                                            <p:cond delay="1808"/>
                                          </p:stCondLst>
                                        </p:cTn>
                                        <p:tgtEl>
                                          <p:spTgt spid="15"/>
                                        </p:tgtEl>
                                      </p:cBhvr>
                                      <p:to x="100000" y="95000"/>
                                    </p:animScale>
                                    <p:animScale>
                                      <p:cBhvr>
                                        <p:cTn id="3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A39E4D5-EBB1-BBB8-8F33-5B0863685C74}"/>
              </a:ext>
            </a:extLst>
          </p:cNvPr>
          <p:cNvSpPr/>
          <p:nvPr/>
        </p:nvSpPr>
        <p:spPr>
          <a:xfrm>
            <a:off x="479476" y="135793"/>
            <a:ext cx="11217593" cy="65864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5">
            <a:extLst>
              <a:ext uri="{FF2B5EF4-FFF2-40B4-BE49-F238E27FC236}">
                <a16:creationId xmlns:a16="http://schemas.microsoft.com/office/drawing/2014/main" id="{4E122102-1C30-CFAC-EA03-C87E695D4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31" y="4864061"/>
            <a:ext cx="1900352" cy="1488227"/>
          </a:xfrm>
          <a:prstGeom prst="rect">
            <a:avLst/>
          </a:prstGeom>
        </p:spPr>
      </p:pic>
      <p:grpSp>
        <p:nvGrpSpPr>
          <p:cNvPr id="5" name="组合 36">
            <a:extLst>
              <a:ext uri="{FF2B5EF4-FFF2-40B4-BE49-F238E27FC236}">
                <a16:creationId xmlns:a16="http://schemas.microsoft.com/office/drawing/2014/main" id="{FB4DA2DC-E26C-10ED-76FE-4E6535BE80B9}"/>
              </a:ext>
            </a:extLst>
          </p:cNvPr>
          <p:cNvGrpSpPr/>
          <p:nvPr/>
        </p:nvGrpSpPr>
        <p:grpSpPr>
          <a:xfrm>
            <a:off x="337065" y="604401"/>
            <a:ext cx="1780283" cy="942659"/>
            <a:chOff x="263312" y="4608366"/>
            <a:chExt cx="1780282" cy="942658"/>
          </a:xfrm>
        </p:grpSpPr>
        <p:sp>
          <p:nvSpPr>
            <p:cNvPr id="6" name="arrow_130847">
              <a:extLst>
                <a:ext uri="{FF2B5EF4-FFF2-40B4-BE49-F238E27FC236}">
                  <a16:creationId xmlns:a16="http://schemas.microsoft.com/office/drawing/2014/main" id="{9C306ADB-A800-CDDF-8F74-4DA96EB35F8A}"/>
                </a:ext>
              </a:extLst>
            </p:cNvPr>
            <p:cNvSpPr>
              <a:spLocks noChangeAspect="1"/>
            </p:cNvSpPr>
            <p:nvPr/>
          </p:nvSpPr>
          <p:spPr bwMode="auto">
            <a:xfrm rot="3710616">
              <a:off x="767572" y="4275003"/>
              <a:ext cx="853351" cy="1698692"/>
            </a:xfrm>
            <a:custGeom>
              <a:avLst/>
              <a:gdLst>
                <a:gd name="T0" fmla="*/ 1185 w 2601"/>
                <a:gd name="T1" fmla="*/ 46 h 5185"/>
                <a:gd name="T2" fmla="*/ 63 w 2601"/>
                <a:gd name="T3" fmla="*/ 1153 h 5185"/>
                <a:gd name="T4" fmla="*/ 63 w 2601"/>
                <a:gd name="T5" fmla="*/ 1379 h 5185"/>
                <a:gd name="T6" fmla="*/ 292 w 2601"/>
                <a:gd name="T7" fmla="*/ 1379 h 5185"/>
                <a:gd name="T8" fmla="*/ 1138 w 2601"/>
                <a:gd name="T9" fmla="*/ 545 h 5185"/>
                <a:gd name="T10" fmla="*/ 1138 w 2601"/>
                <a:gd name="T11" fmla="*/ 2352 h 5185"/>
                <a:gd name="T12" fmla="*/ 60 w 2601"/>
                <a:gd name="T13" fmla="*/ 3415 h 5185"/>
                <a:gd name="T14" fmla="*/ 13 w 2601"/>
                <a:gd name="T15" fmla="*/ 3529 h 5185"/>
                <a:gd name="T16" fmla="*/ 13 w 2601"/>
                <a:gd name="T17" fmla="*/ 4972 h 5185"/>
                <a:gd name="T18" fmla="*/ 289 w 2601"/>
                <a:gd name="T19" fmla="*/ 5086 h 5185"/>
                <a:gd name="T20" fmla="*/ 1297 w 2601"/>
                <a:gd name="T21" fmla="*/ 4092 h 5185"/>
                <a:gd name="T22" fmla="*/ 2305 w 2601"/>
                <a:gd name="T23" fmla="*/ 5086 h 5185"/>
                <a:gd name="T24" fmla="*/ 2579 w 2601"/>
                <a:gd name="T25" fmla="*/ 4958 h 5185"/>
                <a:gd name="T26" fmla="*/ 2579 w 2601"/>
                <a:gd name="T27" fmla="*/ 3543 h 5185"/>
                <a:gd name="T28" fmla="*/ 2534 w 2601"/>
                <a:gd name="T29" fmla="*/ 3415 h 5185"/>
                <a:gd name="T30" fmla="*/ 1459 w 2601"/>
                <a:gd name="T31" fmla="*/ 2355 h 5185"/>
                <a:gd name="T32" fmla="*/ 1459 w 2601"/>
                <a:gd name="T33" fmla="*/ 542 h 5185"/>
                <a:gd name="T34" fmla="*/ 2308 w 2601"/>
                <a:gd name="T35" fmla="*/ 1379 h 5185"/>
                <a:gd name="T36" fmla="*/ 2537 w 2601"/>
                <a:gd name="T37" fmla="*/ 1379 h 5185"/>
                <a:gd name="T38" fmla="*/ 2537 w 2601"/>
                <a:gd name="T39" fmla="*/ 1153 h 5185"/>
                <a:gd name="T40" fmla="*/ 1415 w 2601"/>
                <a:gd name="T41" fmla="*/ 46 h 5185"/>
                <a:gd name="T42" fmla="*/ 1299 w 2601"/>
                <a:gd name="T43" fmla="*/ 0 h 5185"/>
                <a:gd name="T44" fmla="*/ 1185 w 2601"/>
                <a:gd name="T45" fmla="*/ 46 h 5185"/>
                <a:gd name="T46" fmla="*/ 2258 w 2601"/>
                <a:gd name="T47" fmla="*/ 3596 h 5185"/>
                <a:gd name="T48" fmla="*/ 2258 w 2601"/>
                <a:gd name="T49" fmla="*/ 4587 h 5185"/>
                <a:gd name="T50" fmla="*/ 1459 w 2601"/>
                <a:gd name="T51" fmla="*/ 3799 h 5185"/>
                <a:gd name="T52" fmla="*/ 1459 w 2601"/>
                <a:gd name="T53" fmla="*/ 2808 h 5185"/>
                <a:gd name="T54" fmla="*/ 2258 w 2601"/>
                <a:gd name="T55" fmla="*/ 3596 h 5185"/>
                <a:gd name="T56" fmla="*/ 1138 w 2601"/>
                <a:gd name="T57" fmla="*/ 3796 h 5185"/>
                <a:gd name="T58" fmla="*/ 333 w 2601"/>
                <a:gd name="T59" fmla="*/ 4590 h 5185"/>
                <a:gd name="T60" fmla="*/ 333 w 2601"/>
                <a:gd name="T61" fmla="*/ 3599 h 5185"/>
                <a:gd name="T62" fmla="*/ 1138 w 2601"/>
                <a:gd name="T63" fmla="*/ 2805 h 5185"/>
                <a:gd name="T64" fmla="*/ 1138 w 2601"/>
                <a:gd name="T65" fmla="*/ 3796 h 5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1" h="5185">
                  <a:moveTo>
                    <a:pt x="1185" y="46"/>
                  </a:moveTo>
                  <a:lnTo>
                    <a:pt x="63" y="1153"/>
                  </a:lnTo>
                  <a:cubicBezTo>
                    <a:pt x="0" y="1215"/>
                    <a:pt x="0" y="1317"/>
                    <a:pt x="63" y="1379"/>
                  </a:cubicBezTo>
                  <a:cubicBezTo>
                    <a:pt x="126" y="1442"/>
                    <a:pt x="229" y="1442"/>
                    <a:pt x="292" y="1379"/>
                  </a:cubicBezTo>
                  <a:lnTo>
                    <a:pt x="1138" y="545"/>
                  </a:lnTo>
                  <a:lnTo>
                    <a:pt x="1138" y="2352"/>
                  </a:lnTo>
                  <a:lnTo>
                    <a:pt x="60" y="3415"/>
                  </a:lnTo>
                  <a:cubicBezTo>
                    <a:pt x="33" y="3442"/>
                    <a:pt x="13" y="3489"/>
                    <a:pt x="13" y="3529"/>
                  </a:cubicBezTo>
                  <a:lnTo>
                    <a:pt x="13" y="4972"/>
                  </a:lnTo>
                  <a:cubicBezTo>
                    <a:pt x="13" y="5112"/>
                    <a:pt x="189" y="5185"/>
                    <a:pt x="289" y="5086"/>
                  </a:cubicBezTo>
                  <a:lnTo>
                    <a:pt x="1297" y="4092"/>
                  </a:lnTo>
                  <a:lnTo>
                    <a:pt x="2305" y="5086"/>
                  </a:lnTo>
                  <a:cubicBezTo>
                    <a:pt x="2403" y="5182"/>
                    <a:pt x="2579" y="5116"/>
                    <a:pt x="2579" y="4958"/>
                  </a:cubicBezTo>
                  <a:lnTo>
                    <a:pt x="2579" y="3543"/>
                  </a:lnTo>
                  <a:cubicBezTo>
                    <a:pt x="2579" y="3497"/>
                    <a:pt x="2570" y="3450"/>
                    <a:pt x="2534" y="3415"/>
                  </a:cubicBezTo>
                  <a:lnTo>
                    <a:pt x="1459" y="2355"/>
                  </a:lnTo>
                  <a:lnTo>
                    <a:pt x="1459" y="542"/>
                  </a:lnTo>
                  <a:lnTo>
                    <a:pt x="2308" y="1379"/>
                  </a:lnTo>
                  <a:cubicBezTo>
                    <a:pt x="2371" y="1442"/>
                    <a:pt x="2474" y="1442"/>
                    <a:pt x="2537" y="1379"/>
                  </a:cubicBezTo>
                  <a:cubicBezTo>
                    <a:pt x="2601" y="1317"/>
                    <a:pt x="2601" y="1215"/>
                    <a:pt x="2537" y="1153"/>
                  </a:cubicBezTo>
                  <a:lnTo>
                    <a:pt x="1415" y="46"/>
                  </a:lnTo>
                  <a:cubicBezTo>
                    <a:pt x="1384" y="16"/>
                    <a:pt x="1342" y="0"/>
                    <a:pt x="1299" y="0"/>
                  </a:cubicBezTo>
                  <a:cubicBezTo>
                    <a:pt x="1261" y="0"/>
                    <a:pt x="1213" y="19"/>
                    <a:pt x="1185" y="46"/>
                  </a:cubicBezTo>
                  <a:close/>
                  <a:moveTo>
                    <a:pt x="2258" y="3596"/>
                  </a:moveTo>
                  <a:lnTo>
                    <a:pt x="2258" y="4587"/>
                  </a:lnTo>
                  <a:lnTo>
                    <a:pt x="1459" y="3799"/>
                  </a:lnTo>
                  <a:lnTo>
                    <a:pt x="1459" y="2808"/>
                  </a:lnTo>
                  <a:lnTo>
                    <a:pt x="2258" y="3596"/>
                  </a:lnTo>
                  <a:close/>
                  <a:moveTo>
                    <a:pt x="1138" y="3796"/>
                  </a:moveTo>
                  <a:lnTo>
                    <a:pt x="333" y="4590"/>
                  </a:lnTo>
                  <a:lnTo>
                    <a:pt x="333" y="3599"/>
                  </a:lnTo>
                  <a:lnTo>
                    <a:pt x="1138" y="2805"/>
                  </a:lnTo>
                  <a:lnTo>
                    <a:pt x="1138" y="3796"/>
                  </a:lnTo>
                  <a:close/>
                </a:path>
              </a:pathLst>
            </a:custGeom>
            <a:solidFill>
              <a:schemeClr val="tx1">
                <a:lumMod val="95000"/>
                <a:lumOff val="5000"/>
              </a:schemeClr>
            </a:solidFill>
            <a:ln>
              <a:noFill/>
            </a:ln>
          </p:spPr>
          <p:txBody>
            <a:bodyPr/>
            <a:lstStyle/>
            <a:p>
              <a:pPr defTabSz="914264"/>
              <a:endParaRPr lang="zh-CN" altLang="en-US" sz="1867">
                <a:solidFill>
                  <a:prstClr val="black"/>
                </a:solidFill>
                <a:latin typeface="Arial"/>
                <a:ea typeface="字魂100号-方方先锋体" panose="00000500000000000000" pitchFamily="2" charset="-122"/>
                <a:sym typeface="Arial" panose="020B0604020202020204" pitchFamily="34" charset="0"/>
              </a:endParaRPr>
            </a:p>
          </p:txBody>
        </p:sp>
        <p:sp>
          <p:nvSpPr>
            <p:cNvPr id="7" name="arrow_130847">
              <a:extLst>
                <a:ext uri="{FF2B5EF4-FFF2-40B4-BE49-F238E27FC236}">
                  <a16:creationId xmlns:a16="http://schemas.microsoft.com/office/drawing/2014/main" id="{B580F327-55F3-53AE-2206-A3669FCC530D}"/>
                </a:ext>
              </a:extLst>
            </p:cNvPr>
            <p:cNvSpPr>
              <a:spLocks noChangeAspect="1"/>
            </p:cNvSpPr>
            <p:nvPr/>
          </p:nvSpPr>
          <p:spPr bwMode="auto">
            <a:xfrm rot="3710616">
              <a:off x="685982" y="4185696"/>
              <a:ext cx="853351" cy="1698692"/>
            </a:xfrm>
            <a:custGeom>
              <a:avLst/>
              <a:gdLst>
                <a:gd name="T0" fmla="*/ 1185 w 2601"/>
                <a:gd name="T1" fmla="*/ 46 h 5185"/>
                <a:gd name="T2" fmla="*/ 63 w 2601"/>
                <a:gd name="T3" fmla="*/ 1153 h 5185"/>
                <a:gd name="T4" fmla="*/ 63 w 2601"/>
                <a:gd name="T5" fmla="*/ 1379 h 5185"/>
                <a:gd name="T6" fmla="*/ 292 w 2601"/>
                <a:gd name="T7" fmla="*/ 1379 h 5185"/>
                <a:gd name="T8" fmla="*/ 1138 w 2601"/>
                <a:gd name="T9" fmla="*/ 545 h 5185"/>
                <a:gd name="T10" fmla="*/ 1138 w 2601"/>
                <a:gd name="T11" fmla="*/ 2352 h 5185"/>
                <a:gd name="T12" fmla="*/ 60 w 2601"/>
                <a:gd name="T13" fmla="*/ 3415 h 5185"/>
                <a:gd name="T14" fmla="*/ 13 w 2601"/>
                <a:gd name="T15" fmla="*/ 3529 h 5185"/>
                <a:gd name="T16" fmla="*/ 13 w 2601"/>
                <a:gd name="T17" fmla="*/ 4972 h 5185"/>
                <a:gd name="T18" fmla="*/ 289 w 2601"/>
                <a:gd name="T19" fmla="*/ 5086 h 5185"/>
                <a:gd name="T20" fmla="*/ 1297 w 2601"/>
                <a:gd name="T21" fmla="*/ 4092 h 5185"/>
                <a:gd name="T22" fmla="*/ 2305 w 2601"/>
                <a:gd name="T23" fmla="*/ 5086 h 5185"/>
                <a:gd name="T24" fmla="*/ 2579 w 2601"/>
                <a:gd name="T25" fmla="*/ 4958 h 5185"/>
                <a:gd name="T26" fmla="*/ 2579 w 2601"/>
                <a:gd name="T27" fmla="*/ 3543 h 5185"/>
                <a:gd name="T28" fmla="*/ 2534 w 2601"/>
                <a:gd name="T29" fmla="*/ 3415 h 5185"/>
                <a:gd name="T30" fmla="*/ 1459 w 2601"/>
                <a:gd name="T31" fmla="*/ 2355 h 5185"/>
                <a:gd name="T32" fmla="*/ 1459 w 2601"/>
                <a:gd name="T33" fmla="*/ 542 h 5185"/>
                <a:gd name="T34" fmla="*/ 2308 w 2601"/>
                <a:gd name="T35" fmla="*/ 1379 h 5185"/>
                <a:gd name="T36" fmla="*/ 2537 w 2601"/>
                <a:gd name="T37" fmla="*/ 1379 h 5185"/>
                <a:gd name="T38" fmla="*/ 2537 w 2601"/>
                <a:gd name="T39" fmla="*/ 1153 h 5185"/>
                <a:gd name="T40" fmla="*/ 1415 w 2601"/>
                <a:gd name="T41" fmla="*/ 46 h 5185"/>
                <a:gd name="T42" fmla="*/ 1299 w 2601"/>
                <a:gd name="T43" fmla="*/ 0 h 5185"/>
                <a:gd name="T44" fmla="*/ 1185 w 2601"/>
                <a:gd name="T45" fmla="*/ 46 h 5185"/>
                <a:gd name="T46" fmla="*/ 2258 w 2601"/>
                <a:gd name="T47" fmla="*/ 3596 h 5185"/>
                <a:gd name="T48" fmla="*/ 2258 w 2601"/>
                <a:gd name="T49" fmla="*/ 4587 h 5185"/>
                <a:gd name="T50" fmla="*/ 1459 w 2601"/>
                <a:gd name="T51" fmla="*/ 3799 h 5185"/>
                <a:gd name="T52" fmla="*/ 1459 w 2601"/>
                <a:gd name="T53" fmla="*/ 2808 h 5185"/>
                <a:gd name="T54" fmla="*/ 2258 w 2601"/>
                <a:gd name="T55" fmla="*/ 3596 h 5185"/>
                <a:gd name="T56" fmla="*/ 1138 w 2601"/>
                <a:gd name="T57" fmla="*/ 3796 h 5185"/>
                <a:gd name="T58" fmla="*/ 333 w 2601"/>
                <a:gd name="T59" fmla="*/ 4590 h 5185"/>
                <a:gd name="T60" fmla="*/ 333 w 2601"/>
                <a:gd name="T61" fmla="*/ 3599 h 5185"/>
                <a:gd name="T62" fmla="*/ 1138 w 2601"/>
                <a:gd name="T63" fmla="*/ 2805 h 5185"/>
                <a:gd name="T64" fmla="*/ 1138 w 2601"/>
                <a:gd name="T65" fmla="*/ 3796 h 5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1" h="5185">
                  <a:moveTo>
                    <a:pt x="1185" y="46"/>
                  </a:moveTo>
                  <a:lnTo>
                    <a:pt x="63" y="1153"/>
                  </a:lnTo>
                  <a:cubicBezTo>
                    <a:pt x="0" y="1215"/>
                    <a:pt x="0" y="1317"/>
                    <a:pt x="63" y="1379"/>
                  </a:cubicBezTo>
                  <a:cubicBezTo>
                    <a:pt x="126" y="1442"/>
                    <a:pt x="229" y="1442"/>
                    <a:pt x="292" y="1379"/>
                  </a:cubicBezTo>
                  <a:lnTo>
                    <a:pt x="1138" y="545"/>
                  </a:lnTo>
                  <a:lnTo>
                    <a:pt x="1138" y="2352"/>
                  </a:lnTo>
                  <a:lnTo>
                    <a:pt x="60" y="3415"/>
                  </a:lnTo>
                  <a:cubicBezTo>
                    <a:pt x="33" y="3442"/>
                    <a:pt x="13" y="3489"/>
                    <a:pt x="13" y="3529"/>
                  </a:cubicBezTo>
                  <a:lnTo>
                    <a:pt x="13" y="4972"/>
                  </a:lnTo>
                  <a:cubicBezTo>
                    <a:pt x="13" y="5112"/>
                    <a:pt x="189" y="5185"/>
                    <a:pt x="289" y="5086"/>
                  </a:cubicBezTo>
                  <a:lnTo>
                    <a:pt x="1297" y="4092"/>
                  </a:lnTo>
                  <a:lnTo>
                    <a:pt x="2305" y="5086"/>
                  </a:lnTo>
                  <a:cubicBezTo>
                    <a:pt x="2403" y="5182"/>
                    <a:pt x="2579" y="5116"/>
                    <a:pt x="2579" y="4958"/>
                  </a:cubicBezTo>
                  <a:lnTo>
                    <a:pt x="2579" y="3543"/>
                  </a:lnTo>
                  <a:cubicBezTo>
                    <a:pt x="2579" y="3497"/>
                    <a:pt x="2570" y="3450"/>
                    <a:pt x="2534" y="3415"/>
                  </a:cubicBezTo>
                  <a:lnTo>
                    <a:pt x="1459" y="2355"/>
                  </a:lnTo>
                  <a:lnTo>
                    <a:pt x="1459" y="542"/>
                  </a:lnTo>
                  <a:lnTo>
                    <a:pt x="2308" y="1379"/>
                  </a:lnTo>
                  <a:cubicBezTo>
                    <a:pt x="2371" y="1442"/>
                    <a:pt x="2474" y="1442"/>
                    <a:pt x="2537" y="1379"/>
                  </a:cubicBezTo>
                  <a:cubicBezTo>
                    <a:pt x="2601" y="1317"/>
                    <a:pt x="2601" y="1215"/>
                    <a:pt x="2537" y="1153"/>
                  </a:cubicBezTo>
                  <a:lnTo>
                    <a:pt x="1415" y="46"/>
                  </a:lnTo>
                  <a:cubicBezTo>
                    <a:pt x="1384" y="16"/>
                    <a:pt x="1342" y="0"/>
                    <a:pt x="1299" y="0"/>
                  </a:cubicBezTo>
                  <a:cubicBezTo>
                    <a:pt x="1261" y="0"/>
                    <a:pt x="1213" y="19"/>
                    <a:pt x="1185" y="46"/>
                  </a:cubicBezTo>
                  <a:close/>
                  <a:moveTo>
                    <a:pt x="2258" y="3596"/>
                  </a:moveTo>
                  <a:lnTo>
                    <a:pt x="2258" y="4587"/>
                  </a:lnTo>
                  <a:lnTo>
                    <a:pt x="1459" y="3799"/>
                  </a:lnTo>
                  <a:lnTo>
                    <a:pt x="1459" y="2808"/>
                  </a:lnTo>
                  <a:lnTo>
                    <a:pt x="2258" y="3596"/>
                  </a:lnTo>
                  <a:close/>
                  <a:moveTo>
                    <a:pt x="1138" y="3796"/>
                  </a:moveTo>
                  <a:lnTo>
                    <a:pt x="333" y="4590"/>
                  </a:lnTo>
                  <a:lnTo>
                    <a:pt x="333" y="3599"/>
                  </a:lnTo>
                  <a:lnTo>
                    <a:pt x="1138" y="2805"/>
                  </a:lnTo>
                  <a:lnTo>
                    <a:pt x="1138" y="3796"/>
                  </a:lnTo>
                  <a:close/>
                </a:path>
              </a:pathLst>
            </a:custGeom>
            <a:solidFill>
              <a:srgbClr val="09078F"/>
            </a:solidFill>
            <a:ln>
              <a:noFill/>
            </a:ln>
          </p:spPr>
          <p:txBody>
            <a:bodyPr/>
            <a:lstStyle/>
            <a:p>
              <a:pPr defTabSz="914264"/>
              <a:endParaRPr lang="zh-CN" altLang="en-US" sz="1867" dirty="0">
                <a:solidFill>
                  <a:prstClr val="black"/>
                </a:solidFill>
                <a:latin typeface="Arial"/>
                <a:ea typeface="字魂100号-方方先锋体" panose="00000500000000000000" pitchFamily="2" charset="-122"/>
                <a:sym typeface="Arial" panose="020B0604020202020204" pitchFamily="34" charset="0"/>
              </a:endParaRPr>
            </a:p>
          </p:txBody>
        </p:sp>
      </p:grpSp>
      <p:grpSp>
        <p:nvGrpSpPr>
          <p:cNvPr id="8" name="组合 10">
            <a:extLst>
              <a:ext uri="{FF2B5EF4-FFF2-40B4-BE49-F238E27FC236}">
                <a16:creationId xmlns:a16="http://schemas.microsoft.com/office/drawing/2014/main" id="{94A07820-D380-AC2C-D321-BC544C5FB800}"/>
              </a:ext>
            </a:extLst>
          </p:cNvPr>
          <p:cNvGrpSpPr/>
          <p:nvPr/>
        </p:nvGrpSpPr>
        <p:grpSpPr>
          <a:xfrm>
            <a:off x="10755090" y="780530"/>
            <a:ext cx="1027521" cy="1027521"/>
            <a:chOff x="8991831" y="2504017"/>
            <a:chExt cx="1027521" cy="1027521"/>
          </a:xfrm>
        </p:grpSpPr>
        <p:sp>
          <p:nvSpPr>
            <p:cNvPr id="9" name="圆: 空心 80">
              <a:extLst>
                <a:ext uri="{FF2B5EF4-FFF2-40B4-BE49-F238E27FC236}">
                  <a16:creationId xmlns:a16="http://schemas.microsoft.com/office/drawing/2014/main" id="{A564E4E9-D18E-1506-12FC-D9A258A19E86}"/>
                </a:ext>
              </a:extLst>
            </p:cNvPr>
            <p:cNvSpPr/>
            <p:nvPr/>
          </p:nvSpPr>
          <p:spPr>
            <a:xfrm>
              <a:off x="9074956" y="2587142"/>
              <a:ext cx="944396" cy="944396"/>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zh-CN" altLang="en-US" sz="1867">
                <a:solidFill>
                  <a:prstClr val="black"/>
                </a:solidFill>
                <a:latin typeface="Arial"/>
                <a:ea typeface="字魂100号-方方先锋体" panose="00000500000000000000" pitchFamily="2" charset="-122"/>
                <a:sym typeface="Arial" panose="020B0604020202020204" pitchFamily="34" charset="0"/>
              </a:endParaRPr>
            </a:p>
          </p:txBody>
        </p:sp>
        <p:sp>
          <p:nvSpPr>
            <p:cNvPr id="10" name="圆: 空心 9">
              <a:extLst>
                <a:ext uri="{FF2B5EF4-FFF2-40B4-BE49-F238E27FC236}">
                  <a16:creationId xmlns:a16="http://schemas.microsoft.com/office/drawing/2014/main" id="{9966701C-C61F-5FE2-068A-B3432A6C5A86}"/>
                </a:ext>
              </a:extLst>
            </p:cNvPr>
            <p:cNvSpPr/>
            <p:nvPr/>
          </p:nvSpPr>
          <p:spPr>
            <a:xfrm>
              <a:off x="8991831" y="2504017"/>
              <a:ext cx="944396" cy="944396"/>
            </a:xfrm>
            <a:prstGeom prst="donut">
              <a:avLst/>
            </a:prstGeom>
            <a:solidFill>
              <a:srgbClr val="FF47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zh-CN" altLang="en-US" sz="1867">
                <a:solidFill>
                  <a:prstClr val="black"/>
                </a:solidFill>
                <a:latin typeface="Arial"/>
                <a:ea typeface="字魂100号-方方先锋体" panose="00000500000000000000" pitchFamily="2" charset="-122"/>
                <a:sym typeface="Arial" panose="020B0604020202020204" pitchFamily="34" charset="0"/>
              </a:endParaRPr>
            </a:p>
          </p:txBody>
        </p:sp>
      </p:grpSp>
      <p:sp>
        <p:nvSpPr>
          <p:cNvPr id="11" name="Rectangle: Rounded Corners 10">
            <a:extLst>
              <a:ext uri="{FF2B5EF4-FFF2-40B4-BE49-F238E27FC236}">
                <a16:creationId xmlns:a16="http://schemas.microsoft.com/office/drawing/2014/main" id="{F182C652-E3DC-7B89-D520-17D36C10FC01}"/>
              </a:ext>
            </a:extLst>
          </p:cNvPr>
          <p:cNvSpPr/>
          <p:nvPr/>
        </p:nvSpPr>
        <p:spPr>
          <a:xfrm>
            <a:off x="2371168" y="1846419"/>
            <a:ext cx="7768519" cy="1138782"/>
          </a:xfrm>
          <a:prstGeom prst="roundRect">
            <a:avLst>
              <a:gd name="adj" fmla="val 4835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6F496E6-AC4A-111F-19D8-FDDCC2A48ED3}"/>
              </a:ext>
            </a:extLst>
          </p:cNvPr>
          <p:cNvSpPr/>
          <p:nvPr/>
        </p:nvSpPr>
        <p:spPr>
          <a:xfrm>
            <a:off x="3631627" y="271649"/>
            <a:ext cx="5240522" cy="701095"/>
          </a:xfrm>
          <a:prstGeom prst="roundRect">
            <a:avLst>
              <a:gd name="adj" fmla="val 413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0062792D-EDA5-CDCF-3148-CF74F0D3B70A}"/>
              </a:ext>
            </a:extLst>
          </p:cNvPr>
          <p:cNvSpPr/>
          <p:nvPr/>
        </p:nvSpPr>
        <p:spPr>
          <a:xfrm>
            <a:off x="3639319" y="254103"/>
            <a:ext cx="5240521"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F0000"/>
                </a:solidFill>
                <a:effectLst/>
              </a:rPr>
              <a:t>Yêu</a:t>
            </a:r>
            <a:r>
              <a:rPr lang="en-US" sz="4400" b="1" cap="none" spc="0" dirty="0">
                <a:ln/>
                <a:solidFill>
                  <a:srgbClr val="FF0000"/>
                </a:solidFill>
                <a:effectLst/>
              </a:rPr>
              <a:t> </a:t>
            </a:r>
            <a:r>
              <a:rPr lang="en-US" sz="4400" b="1" cap="none" spc="0" dirty="0" err="1">
                <a:ln/>
                <a:solidFill>
                  <a:srgbClr val="FF0000"/>
                </a:solidFill>
                <a:effectLst/>
              </a:rPr>
              <a:t>cầu</a:t>
            </a:r>
            <a:r>
              <a:rPr lang="en-US" sz="4400" b="1" cap="none" spc="0" dirty="0">
                <a:ln/>
                <a:solidFill>
                  <a:srgbClr val="FF0000"/>
                </a:solidFill>
                <a:effectLst/>
              </a:rPr>
              <a:t> </a:t>
            </a:r>
            <a:r>
              <a:rPr lang="en-US" sz="4400" b="1" cap="none" spc="0" dirty="0" err="1">
                <a:ln/>
                <a:solidFill>
                  <a:srgbClr val="FF0000"/>
                </a:solidFill>
                <a:effectLst/>
              </a:rPr>
              <a:t>cần</a:t>
            </a:r>
            <a:r>
              <a:rPr lang="en-US" sz="4400" b="1" cap="none" spc="0" dirty="0">
                <a:ln/>
                <a:solidFill>
                  <a:srgbClr val="FF0000"/>
                </a:solidFill>
                <a:effectLst/>
              </a:rPr>
              <a:t> </a:t>
            </a:r>
            <a:r>
              <a:rPr lang="en-US" sz="4400" b="1" cap="none" spc="0" dirty="0" err="1">
                <a:ln/>
                <a:solidFill>
                  <a:srgbClr val="FF0000"/>
                </a:solidFill>
                <a:effectLst/>
              </a:rPr>
              <a:t>đạt</a:t>
            </a:r>
            <a:endParaRPr lang="en-US" sz="4400" b="1" cap="none" spc="0" dirty="0">
              <a:ln/>
              <a:solidFill>
                <a:srgbClr val="FF0000"/>
              </a:solidFill>
              <a:effectLst/>
            </a:endParaRPr>
          </a:p>
        </p:txBody>
      </p:sp>
      <p:sp>
        <p:nvSpPr>
          <p:cNvPr id="14" name="Oval 13">
            <a:extLst>
              <a:ext uri="{FF2B5EF4-FFF2-40B4-BE49-F238E27FC236}">
                <a16:creationId xmlns:a16="http://schemas.microsoft.com/office/drawing/2014/main" id="{CD8FF22E-F365-493C-6368-8BAB677BE2C5}"/>
              </a:ext>
            </a:extLst>
          </p:cNvPr>
          <p:cNvSpPr/>
          <p:nvPr/>
        </p:nvSpPr>
        <p:spPr>
          <a:xfrm>
            <a:off x="2343432" y="1860879"/>
            <a:ext cx="1086794" cy="1086794"/>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15" name="TextBox 14">
            <a:extLst>
              <a:ext uri="{FF2B5EF4-FFF2-40B4-BE49-F238E27FC236}">
                <a16:creationId xmlns:a16="http://schemas.microsoft.com/office/drawing/2014/main" id="{6CBD50A8-7852-0F9F-4B5D-857D22FE34BF}"/>
              </a:ext>
            </a:extLst>
          </p:cNvPr>
          <p:cNvSpPr txBox="1"/>
          <p:nvPr/>
        </p:nvSpPr>
        <p:spPr>
          <a:xfrm>
            <a:off x="3368708" y="1915847"/>
            <a:ext cx="6554734" cy="954107"/>
          </a:xfrm>
          <a:prstGeom prst="rect">
            <a:avLst/>
          </a:prstGeom>
          <a:noFill/>
        </p:spPr>
        <p:txBody>
          <a:bodyPr wrap="square">
            <a:spAutoFit/>
          </a:bodyPr>
          <a:lstStyle/>
          <a:p>
            <a:pPr algn="just" defTabSz="1218900"/>
            <a:r>
              <a:rPr lang="en-US" sz="2800" dirty="0" err="1">
                <a:solidFill>
                  <a:srgbClr val="002060"/>
                </a:solidFill>
                <a:latin typeface="Cambria" panose="02040503050406030204" pitchFamily="18" charset="0"/>
                <a:ea typeface="Cambria" panose="02040503050406030204" pitchFamily="18" charset="0"/>
              </a:rPr>
              <a:t>Thực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phép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chia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chữ</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chữ</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vi-VN" sz="2800"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9FBAABA3-E723-125E-BBD2-1766D44920D5}"/>
              </a:ext>
            </a:extLst>
          </p:cNvPr>
          <p:cNvSpPr/>
          <p:nvPr/>
        </p:nvSpPr>
        <p:spPr>
          <a:xfrm>
            <a:off x="2423019" y="3757276"/>
            <a:ext cx="8587881" cy="1488226"/>
          </a:xfrm>
          <a:prstGeom prst="roundRect">
            <a:avLst>
              <a:gd name="adj" fmla="val 4835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F239688-8E6A-6A42-6D21-76B14D13BC76}"/>
              </a:ext>
            </a:extLst>
          </p:cNvPr>
          <p:cNvSpPr/>
          <p:nvPr/>
        </p:nvSpPr>
        <p:spPr>
          <a:xfrm>
            <a:off x="2391484" y="3930757"/>
            <a:ext cx="1086794" cy="1086794"/>
          </a:xfrm>
          <a:prstGeom prst="ellipse">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8" name="Rectangle 17">
            <a:extLst>
              <a:ext uri="{FF2B5EF4-FFF2-40B4-BE49-F238E27FC236}">
                <a16:creationId xmlns:a16="http://schemas.microsoft.com/office/drawing/2014/main" id="{E04034F9-3700-C119-02AF-FBF582746084}"/>
              </a:ext>
            </a:extLst>
          </p:cNvPr>
          <p:cNvSpPr/>
          <p:nvPr/>
        </p:nvSpPr>
        <p:spPr>
          <a:xfrm>
            <a:off x="3509812" y="3879487"/>
            <a:ext cx="7245277" cy="954107"/>
          </a:xfrm>
          <a:prstGeom prst="rect">
            <a:avLst/>
          </a:prstGeom>
        </p:spPr>
        <p:txBody>
          <a:bodyPr wrap="square">
            <a:spAutoFit/>
          </a:bodyPr>
          <a:lstStyle/>
          <a:p>
            <a:pPr algn="just" defTabSz="1218900"/>
            <a:r>
              <a:rPr lang="en-US" sz="2800" dirty="0" err="1">
                <a:solidFill>
                  <a:srgbClr val="002060"/>
                </a:solidFill>
                <a:latin typeface="Cambria" panose="02040503050406030204" pitchFamily="18" charset="0"/>
                <a:ea typeface="Cambria" panose="02040503050406030204" pitchFamily="18" charset="0"/>
              </a:rPr>
              <a:t>Vận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toán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quan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đến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lập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phương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lượng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endParaRPr lang="vi-VN"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153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37598E-C642-442B-A9C0-F68CBA657110}"/>
              </a:ext>
            </a:extLst>
          </p:cNvPr>
          <p:cNvGrpSpPr/>
          <p:nvPr/>
        </p:nvGrpSpPr>
        <p:grpSpPr>
          <a:xfrm>
            <a:off x="410183" y="547663"/>
            <a:ext cx="619044" cy="584775"/>
            <a:chOff x="621568" y="794220"/>
            <a:chExt cx="619044" cy="584775"/>
          </a:xfrm>
        </p:grpSpPr>
        <p:pic>
          <p:nvPicPr>
            <p:cNvPr id="33" name="Picture 32">
              <a:extLst>
                <a:ext uri="{FF2B5EF4-FFF2-40B4-BE49-F238E27FC236}">
                  <a16:creationId xmlns:a16="http://schemas.microsoft.com/office/drawing/2014/main" id="{5DA60E42-6680-4F98-AB78-D6AD700ABE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35" name="TextBox 34">
              <a:extLst>
                <a:ext uri="{FF2B5EF4-FFF2-40B4-BE49-F238E27FC236}">
                  <a16:creationId xmlns:a16="http://schemas.microsoft.com/office/drawing/2014/main" id="{2F309427-B9CC-49F2-AA81-2C00059A054C}"/>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36" name="TextBox 35">
            <a:extLst>
              <a:ext uri="{FF2B5EF4-FFF2-40B4-BE49-F238E27FC236}">
                <a16:creationId xmlns:a16="http://schemas.microsoft.com/office/drawing/2014/main" id="{9A920D91-45CD-46D2-BA75-AAB48D25E12E}"/>
              </a:ext>
            </a:extLst>
          </p:cNvPr>
          <p:cNvSpPr txBox="1"/>
          <p:nvPr/>
        </p:nvSpPr>
        <p:spPr>
          <a:xfrm>
            <a:off x="942605" y="516884"/>
            <a:ext cx="5203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D293013-570D-4AE6-B847-486D171E967D}"/>
              </a:ext>
            </a:extLst>
          </p:cNvPr>
          <p:cNvSpPr txBox="1"/>
          <p:nvPr/>
        </p:nvSpPr>
        <p:spPr>
          <a:xfrm>
            <a:off x="817462" y="1629628"/>
            <a:ext cx="2232159" cy="707886"/>
          </a:xfrm>
          <a:prstGeom prst="rect">
            <a:avLst/>
          </a:prstGeom>
          <a:noFill/>
        </p:spPr>
        <p:txBody>
          <a:bodyPr wrap="square" rtlCol="0">
            <a:spAutoFit/>
          </a:bodyPr>
          <a:lstStyle/>
          <a:p>
            <a:pPr algn="just"/>
            <a:r>
              <a:rPr lang="en-US" sz="4000" b="1" i="0" dirty="0">
                <a:solidFill>
                  <a:srgbClr val="0070C0"/>
                </a:solidFill>
                <a:effectLst/>
                <a:latin typeface="Cambria" panose="02040503050406030204" pitchFamily="18" charset="0"/>
                <a:ea typeface="Cambria" panose="02040503050406030204" pitchFamily="18" charset="0"/>
              </a:rPr>
              <a:t>9 362 : 9</a:t>
            </a:r>
            <a:endParaRPr lang="en-US" sz="4000" b="1" dirty="0">
              <a:solidFill>
                <a:srgbClr val="0070C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0CD8109-DCD9-8A6E-0D36-2F7408BEEFBC}"/>
              </a:ext>
            </a:extLst>
          </p:cNvPr>
          <p:cNvSpPr txBox="1"/>
          <p:nvPr/>
        </p:nvSpPr>
        <p:spPr>
          <a:xfrm>
            <a:off x="3769468" y="1629628"/>
            <a:ext cx="2376150" cy="707886"/>
          </a:xfrm>
          <a:prstGeom prst="rect">
            <a:avLst/>
          </a:prstGeom>
          <a:noFill/>
        </p:spPr>
        <p:txBody>
          <a:bodyPr wrap="square">
            <a:spAutoFit/>
          </a:bodyPr>
          <a:lstStyle/>
          <a:p>
            <a:r>
              <a:rPr lang="en-US" sz="4000" b="1" i="0" dirty="0">
                <a:solidFill>
                  <a:srgbClr val="0070C0"/>
                </a:solidFill>
                <a:effectLst/>
                <a:latin typeface="Cambria" panose="02040503050406030204" pitchFamily="18" charset="0"/>
                <a:ea typeface="Cambria" panose="02040503050406030204" pitchFamily="18" charset="0"/>
              </a:rPr>
              <a:t>1 214 x 6 </a:t>
            </a:r>
            <a:endParaRPr lang="en-US" sz="4000" dirty="0"/>
          </a:p>
        </p:txBody>
      </p:sp>
      <p:sp>
        <p:nvSpPr>
          <p:cNvPr id="6" name="TextBox 5">
            <a:extLst>
              <a:ext uri="{FF2B5EF4-FFF2-40B4-BE49-F238E27FC236}">
                <a16:creationId xmlns:a16="http://schemas.microsoft.com/office/drawing/2014/main" id="{7D6260F1-9354-8619-7700-16BE67ED01ED}"/>
              </a:ext>
            </a:extLst>
          </p:cNvPr>
          <p:cNvSpPr txBox="1"/>
          <p:nvPr/>
        </p:nvSpPr>
        <p:spPr>
          <a:xfrm>
            <a:off x="6551577" y="1610173"/>
            <a:ext cx="2232159" cy="707886"/>
          </a:xfrm>
          <a:prstGeom prst="rect">
            <a:avLst/>
          </a:prstGeom>
          <a:noFill/>
        </p:spPr>
        <p:txBody>
          <a:bodyPr wrap="square">
            <a:spAutoFit/>
          </a:bodyPr>
          <a:lstStyle/>
          <a:p>
            <a:r>
              <a:rPr lang="en-US" sz="4000" b="1" i="0" dirty="0">
                <a:solidFill>
                  <a:srgbClr val="0070C0"/>
                </a:solidFill>
                <a:effectLst/>
                <a:latin typeface="Cambria" panose="02040503050406030204" pitchFamily="18" charset="0"/>
                <a:ea typeface="Cambria" panose="02040503050406030204" pitchFamily="18" charset="0"/>
              </a:rPr>
              <a:t>2 790 : 3 </a:t>
            </a:r>
            <a:endParaRPr lang="en-US" sz="4000" dirty="0"/>
          </a:p>
        </p:txBody>
      </p:sp>
      <p:sp>
        <p:nvSpPr>
          <p:cNvPr id="8" name="TextBox 7">
            <a:extLst>
              <a:ext uri="{FF2B5EF4-FFF2-40B4-BE49-F238E27FC236}">
                <a16:creationId xmlns:a16="http://schemas.microsoft.com/office/drawing/2014/main" id="{7964CE2E-AA3B-B870-6689-B018A496DE6A}"/>
              </a:ext>
            </a:extLst>
          </p:cNvPr>
          <p:cNvSpPr txBox="1"/>
          <p:nvPr/>
        </p:nvSpPr>
        <p:spPr>
          <a:xfrm>
            <a:off x="9357669" y="1610173"/>
            <a:ext cx="2232159" cy="707886"/>
          </a:xfrm>
          <a:prstGeom prst="rect">
            <a:avLst/>
          </a:prstGeom>
          <a:noFill/>
        </p:spPr>
        <p:txBody>
          <a:bodyPr wrap="square">
            <a:spAutoFit/>
          </a:bodyPr>
          <a:lstStyle/>
          <a:p>
            <a:r>
              <a:rPr lang="en-US" sz="4000" b="1" i="0" dirty="0">
                <a:solidFill>
                  <a:srgbClr val="0070C0"/>
                </a:solidFill>
                <a:effectLst/>
                <a:latin typeface="Cambria" panose="02040503050406030204" pitchFamily="18" charset="0"/>
                <a:ea typeface="Cambria" panose="02040503050406030204" pitchFamily="18" charset="0"/>
              </a:rPr>
              <a:t>912 x 7</a:t>
            </a:r>
            <a:endParaRPr lang="en-US" sz="4000" dirty="0"/>
          </a:p>
        </p:txBody>
      </p:sp>
      <p:grpSp>
        <p:nvGrpSpPr>
          <p:cNvPr id="9" name="Group 8">
            <a:extLst>
              <a:ext uri="{FF2B5EF4-FFF2-40B4-BE49-F238E27FC236}">
                <a16:creationId xmlns:a16="http://schemas.microsoft.com/office/drawing/2014/main" id="{945CE48D-BE60-A29E-936C-872D57244092}"/>
              </a:ext>
            </a:extLst>
          </p:cNvPr>
          <p:cNvGrpSpPr/>
          <p:nvPr/>
        </p:nvGrpSpPr>
        <p:grpSpPr>
          <a:xfrm>
            <a:off x="817462" y="2679782"/>
            <a:ext cx="2572521" cy="1631502"/>
            <a:chOff x="413254" y="1441024"/>
            <a:chExt cx="1968173" cy="1631502"/>
          </a:xfrm>
        </p:grpSpPr>
        <p:sp>
          <p:nvSpPr>
            <p:cNvPr id="10" name="TextBox 43">
              <a:extLst>
                <a:ext uri="{FF2B5EF4-FFF2-40B4-BE49-F238E27FC236}">
                  <a16:creationId xmlns:a16="http://schemas.microsoft.com/office/drawing/2014/main" id="{6DB306AE-8925-F30E-F307-AEAA8A139579}"/>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latin typeface="Calibri" panose="020F0502020204030204" pitchFamily="34" charset="0"/>
                  <a:ea typeface="微软雅黑"/>
                  <a:cs typeface="Calibri" panose="020F0502020204030204" pitchFamily="34" charset="0"/>
                </a:rPr>
                <a:t>9</a:t>
              </a:r>
            </a:p>
          </p:txBody>
        </p:sp>
        <p:sp>
          <p:nvSpPr>
            <p:cNvPr id="11" name="TextBox 49">
              <a:extLst>
                <a:ext uri="{FF2B5EF4-FFF2-40B4-BE49-F238E27FC236}">
                  <a16:creationId xmlns:a16="http://schemas.microsoft.com/office/drawing/2014/main" id="{7CA132E9-AF2C-A20C-C64F-14EBCD7C5985}"/>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latin typeface="Calibri" panose="020F0502020204030204" pitchFamily="34" charset="0"/>
                  <a:ea typeface="微软雅黑"/>
                  <a:cs typeface="Calibri" panose="020F0502020204030204" pitchFamily="34" charset="0"/>
                </a:rPr>
                <a:t>9 362</a:t>
              </a:r>
            </a:p>
          </p:txBody>
        </p:sp>
        <p:grpSp>
          <p:nvGrpSpPr>
            <p:cNvPr id="12" name="Group 66">
              <a:extLst>
                <a:ext uri="{FF2B5EF4-FFF2-40B4-BE49-F238E27FC236}">
                  <a16:creationId xmlns:a16="http://schemas.microsoft.com/office/drawing/2014/main" id="{62FFB88C-8869-1561-EB54-C13CD05116DC}"/>
                </a:ext>
              </a:extLst>
            </p:cNvPr>
            <p:cNvGrpSpPr>
              <a:grpSpLocks/>
            </p:cNvGrpSpPr>
            <p:nvPr/>
          </p:nvGrpSpPr>
          <p:grpSpPr bwMode="auto">
            <a:xfrm>
              <a:off x="1392414" y="1586678"/>
              <a:ext cx="989013" cy="1485848"/>
              <a:chOff x="2299" y="1296"/>
              <a:chExt cx="623" cy="681"/>
            </a:xfrm>
          </p:grpSpPr>
          <p:cxnSp>
            <p:nvCxnSpPr>
              <p:cNvPr id="13" name="Straight Connector 12">
                <a:extLst>
                  <a:ext uri="{FF2B5EF4-FFF2-40B4-BE49-F238E27FC236}">
                    <a16:creationId xmlns:a16="http://schemas.microsoft.com/office/drawing/2014/main" id="{48FBC47B-6DCC-3F48-8756-96A533259D33}"/>
                  </a:ext>
                </a:extLst>
              </p:cNvPr>
              <p:cNvCxnSpPr>
                <a:cxnSpLocks/>
              </p:cNvCxnSpPr>
              <p:nvPr/>
            </p:nvCxnSpPr>
            <p:spPr>
              <a:xfrm>
                <a:off x="2299" y="1537"/>
                <a:ext cx="623" cy="0"/>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1976E8B3-C07C-E619-BB9B-F3FA56D1BFFF}"/>
                  </a:ext>
                </a:extLst>
              </p:cNvPr>
              <p:cNvCxnSpPr>
                <a:cxnSpLocks/>
              </p:cNvCxnSpPr>
              <p:nvPr/>
            </p:nvCxnSpPr>
            <p:spPr>
              <a:xfrm>
                <a:off x="2304" y="1296"/>
                <a:ext cx="0" cy="681"/>
              </a:xfrm>
              <a:prstGeom prst="line">
                <a:avLst/>
              </a:prstGeom>
              <a:ln/>
            </p:spPr>
            <p:style>
              <a:lnRef idx="3">
                <a:schemeClr val="dk1"/>
              </a:lnRef>
              <a:fillRef idx="0">
                <a:schemeClr val="dk1"/>
              </a:fillRef>
              <a:effectRef idx="2">
                <a:schemeClr val="dk1"/>
              </a:effectRef>
              <a:fontRef idx="minor">
                <a:schemeClr val="tx1"/>
              </a:fontRef>
            </p:style>
          </p:cxnSp>
        </p:grpSp>
      </p:grpSp>
      <p:sp>
        <p:nvSpPr>
          <p:cNvPr id="15" name="TextBox 14">
            <a:extLst>
              <a:ext uri="{FF2B5EF4-FFF2-40B4-BE49-F238E27FC236}">
                <a16:creationId xmlns:a16="http://schemas.microsoft.com/office/drawing/2014/main" id="{37353E82-8677-32BD-A076-7BBAA5B83A52}"/>
              </a:ext>
            </a:extLst>
          </p:cNvPr>
          <p:cNvSpPr txBox="1"/>
          <p:nvPr/>
        </p:nvSpPr>
        <p:spPr>
          <a:xfrm>
            <a:off x="2131594" y="3310842"/>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1</a:t>
            </a:r>
          </a:p>
        </p:txBody>
      </p:sp>
      <p:sp>
        <p:nvSpPr>
          <p:cNvPr id="16" name="TextBox 15">
            <a:extLst>
              <a:ext uri="{FF2B5EF4-FFF2-40B4-BE49-F238E27FC236}">
                <a16:creationId xmlns:a16="http://schemas.microsoft.com/office/drawing/2014/main" id="{28E40073-6E8F-D0CE-70C9-7D3592E12B95}"/>
              </a:ext>
            </a:extLst>
          </p:cNvPr>
          <p:cNvSpPr txBox="1"/>
          <p:nvPr/>
        </p:nvSpPr>
        <p:spPr>
          <a:xfrm>
            <a:off x="809646" y="3073795"/>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17" name="TextBox 16">
            <a:extLst>
              <a:ext uri="{FF2B5EF4-FFF2-40B4-BE49-F238E27FC236}">
                <a16:creationId xmlns:a16="http://schemas.microsoft.com/office/drawing/2014/main" id="{E5E86D4C-FEA0-8685-46E6-ED2D4F0CC05F}"/>
              </a:ext>
            </a:extLst>
          </p:cNvPr>
          <p:cNvSpPr txBox="1"/>
          <p:nvPr/>
        </p:nvSpPr>
        <p:spPr>
          <a:xfrm>
            <a:off x="1175677" y="3075156"/>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3</a:t>
            </a:r>
          </a:p>
        </p:txBody>
      </p:sp>
      <p:sp>
        <p:nvSpPr>
          <p:cNvPr id="18" name="TextBox 17">
            <a:extLst>
              <a:ext uri="{FF2B5EF4-FFF2-40B4-BE49-F238E27FC236}">
                <a16:creationId xmlns:a16="http://schemas.microsoft.com/office/drawing/2014/main" id="{3A1557B0-C89D-B176-86A6-BBCEAC47B081}"/>
              </a:ext>
            </a:extLst>
          </p:cNvPr>
          <p:cNvSpPr txBox="1"/>
          <p:nvPr/>
        </p:nvSpPr>
        <p:spPr>
          <a:xfrm>
            <a:off x="2416142" y="3304009"/>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19" name="TextBox 18">
            <a:extLst>
              <a:ext uri="{FF2B5EF4-FFF2-40B4-BE49-F238E27FC236}">
                <a16:creationId xmlns:a16="http://schemas.microsoft.com/office/drawing/2014/main" id="{9A885260-68B1-94BC-82E2-A4120898B2EC}"/>
              </a:ext>
            </a:extLst>
          </p:cNvPr>
          <p:cNvSpPr txBox="1"/>
          <p:nvPr/>
        </p:nvSpPr>
        <p:spPr>
          <a:xfrm>
            <a:off x="1175677" y="3545962"/>
            <a:ext cx="42419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3</a:t>
            </a:r>
          </a:p>
        </p:txBody>
      </p:sp>
      <p:sp>
        <p:nvSpPr>
          <p:cNvPr id="20" name="TextBox 19">
            <a:extLst>
              <a:ext uri="{FF2B5EF4-FFF2-40B4-BE49-F238E27FC236}">
                <a16:creationId xmlns:a16="http://schemas.microsoft.com/office/drawing/2014/main" id="{7C91B561-4EBC-713D-6C7D-15210ED831B5}"/>
              </a:ext>
            </a:extLst>
          </p:cNvPr>
          <p:cNvSpPr txBox="1"/>
          <p:nvPr/>
        </p:nvSpPr>
        <p:spPr>
          <a:xfrm>
            <a:off x="2701133" y="3316001"/>
            <a:ext cx="371126"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4</a:t>
            </a:r>
          </a:p>
        </p:txBody>
      </p:sp>
      <p:sp>
        <p:nvSpPr>
          <p:cNvPr id="21" name="TextBox 20">
            <a:extLst>
              <a:ext uri="{FF2B5EF4-FFF2-40B4-BE49-F238E27FC236}">
                <a16:creationId xmlns:a16="http://schemas.microsoft.com/office/drawing/2014/main" id="{0198B675-EFDC-744C-7932-2623B17C0643}"/>
              </a:ext>
            </a:extLst>
          </p:cNvPr>
          <p:cNvSpPr txBox="1"/>
          <p:nvPr/>
        </p:nvSpPr>
        <p:spPr>
          <a:xfrm>
            <a:off x="1431491" y="3541881"/>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6</a:t>
            </a:r>
          </a:p>
        </p:txBody>
      </p:sp>
      <p:sp>
        <p:nvSpPr>
          <p:cNvPr id="22" name="TextBox 21">
            <a:extLst>
              <a:ext uri="{FF2B5EF4-FFF2-40B4-BE49-F238E27FC236}">
                <a16:creationId xmlns:a16="http://schemas.microsoft.com/office/drawing/2014/main" id="{F03250B8-7BE3-332B-881A-BB496248CE77}"/>
              </a:ext>
            </a:extLst>
          </p:cNvPr>
          <p:cNvSpPr txBox="1"/>
          <p:nvPr/>
        </p:nvSpPr>
        <p:spPr>
          <a:xfrm>
            <a:off x="1426048" y="4037181"/>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23" name="TextBox 22">
            <a:extLst>
              <a:ext uri="{FF2B5EF4-FFF2-40B4-BE49-F238E27FC236}">
                <a16:creationId xmlns:a16="http://schemas.microsoft.com/office/drawing/2014/main" id="{2A633CBD-2620-41EC-5F40-90F233737EAF}"/>
              </a:ext>
            </a:extLst>
          </p:cNvPr>
          <p:cNvSpPr txBox="1"/>
          <p:nvPr/>
        </p:nvSpPr>
        <p:spPr>
          <a:xfrm>
            <a:off x="1702273" y="4037181"/>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2</a:t>
            </a:r>
          </a:p>
        </p:txBody>
      </p:sp>
      <p:sp>
        <p:nvSpPr>
          <p:cNvPr id="24" name="TextBox 23">
            <a:extLst>
              <a:ext uri="{FF2B5EF4-FFF2-40B4-BE49-F238E27FC236}">
                <a16:creationId xmlns:a16="http://schemas.microsoft.com/office/drawing/2014/main" id="{7D158D6A-BF0D-6533-A072-38E78DAAAD70}"/>
              </a:ext>
            </a:extLst>
          </p:cNvPr>
          <p:cNvSpPr txBox="1"/>
          <p:nvPr/>
        </p:nvSpPr>
        <p:spPr>
          <a:xfrm>
            <a:off x="3003324" y="3304009"/>
            <a:ext cx="371126"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25" name="TextBox 24">
            <a:extLst>
              <a:ext uri="{FF2B5EF4-FFF2-40B4-BE49-F238E27FC236}">
                <a16:creationId xmlns:a16="http://schemas.microsoft.com/office/drawing/2014/main" id="{471A96E3-5FE1-CA32-A647-E5DDF7B7798F}"/>
              </a:ext>
            </a:extLst>
          </p:cNvPr>
          <p:cNvSpPr txBox="1"/>
          <p:nvPr/>
        </p:nvSpPr>
        <p:spPr>
          <a:xfrm>
            <a:off x="1721323" y="4503906"/>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2</a:t>
            </a:r>
          </a:p>
        </p:txBody>
      </p:sp>
      <p:grpSp>
        <p:nvGrpSpPr>
          <p:cNvPr id="26" name="Group 25">
            <a:extLst>
              <a:ext uri="{FF2B5EF4-FFF2-40B4-BE49-F238E27FC236}">
                <a16:creationId xmlns:a16="http://schemas.microsoft.com/office/drawing/2014/main" id="{FF2F7340-12EF-D838-8D65-5479F2878A4E}"/>
              </a:ext>
            </a:extLst>
          </p:cNvPr>
          <p:cNvGrpSpPr/>
          <p:nvPr/>
        </p:nvGrpSpPr>
        <p:grpSpPr>
          <a:xfrm>
            <a:off x="3792941" y="2736017"/>
            <a:ext cx="2998425" cy="1611728"/>
            <a:chOff x="9414052" y="2432470"/>
            <a:chExt cx="2554897" cy="1611728"/>
          </a:xfrm>
        </p:grpSpPr>
        <p:sp>
          <p:nvSpPr>
            <p:cNvPr id="27" name="TextBox 26">
              <a:extLst>
                <a:ext uri="{FF2B5EF4-FFF2-40B4-BE49-F238E27FC236}">
                  <a16:creationId xmlns:a16="http://schemas.microsoft.com/office/drawing/2014/main" id="{AECC3EB3-9F7D-34C1-EEBB-8214D5DCE00F}"/>
                </a:ext>
              </a:extLst>
            </p:cNvPr>
            <p:cNvSpPr txBox="1"/>
            <p:nvPr/>
          </p:nvSpPr>
          <p:spPr>
            <a:xfrm>
              <a:off x="9876522" y="2634497"/>
              <a:ext cx="79949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 </a:t>
              </a:r>
              <a:endParaRPr kumimoji="0" lang="vi-VN" sz="4000" b="1" i="0" u="none" strike="noStrike" kern="0" cap="none" spc="0" normalizeH="0" baseline="0" noProof="0" dirty="0">
                <a:ln>
                  <a:noFill/>
                </a:ln>
                <a:effectLst/>
                <a:uLnTx/>
                <a:uFillTx/>
              </a:endParaRPr>
            </a:p>
          </p:txBody>
        </p:sp>
        <p:sp>
          <p:nvSpPr>
            <p:cNvPr id="28" name="TextBox 27">
              <a:extLst>
                <a:ext uri="{FF2B5EF4-FFF2-40B4-BE49-F238E27FC236}">
                  <a16:creationId xmlns:a16="http://schemas.microsoft.com/office/drawing/2014/main" id="{BA0C381D-4814-79DE-7B24-81388A8268D9}"/>
                </a:ext>
              </a:extLst>
            </p:cNvPr>
            <p:cNvSpPr txBox="1"/>
            <p:nvPr/>
          </p:nvSpPr>
          <p:spPr>
            <a:xfrm>
              <a:off x="9836515" y="2432470"/>
              <a:ext cx="173549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1 214</a:t>
              </a:r>
              <a:endParaRPr kumimoji="0" lang="vi-VN" sz="4000" b="1" i="0" u="none" strike="noStrike" kern="0" cap="none" spc="0" normalizeH="0" baseline="0" noProof="0" dirty="0">
                <a:ln>
                  <a:noFill/>
                </a:ln>
                <a:effectLst/>
                <a:uLnTx/>
                <a:uFillTx/>
              </a:endParaRPr>
            </a:p>
          </p:txBody>
        </p:sp>
        <p:sp>
          <p:nvSpPr>
            <p:cNvPr id="29" name="TextBox 28">
              <a:extLst>
                <a:ext uri="{FF2B5EF4-FFF2-40B4-BE49-F238E27FC236}">
                  <a16:creationId xmlns:a16="http://schemas.microsoft.com/office/drawing/2014/main" id="{DE58ADA9-C3B8-EE06-1516-6204AAABD5BF}"/>
                </a:ext>
              </a:extLst>
            </p:cNvPr>
            <p:cNvSpPr txBox="1"/>
            <p:nvPr/>
          </p:nvSpPr>
          <p:spPr>
            <a:xfrm>
              <a:off x="9414052" y="3030982"/>
              <a:ext cx="255489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            6</a:t>
              </a:r>
              <a:endParaRPr kumimoji="0" lang="vi-VN" sz="4000" b="1" i="0" u="none" strike="noStrike" kern="0" cap="none" spc="0" normalizeH="0" baseline="0" noProof="0" dirty="0">
                <a:ln>
                  <a:noFill/>
                </a:ln>
                <a:effectLst/>
                <a:uLnTx/>
                <a:uFillTx/>
              </a:endParaRPr>
            </a:p>
          </p:txBody>
        </p:sp>
        <p:sp>
          <p:nvSpPr>
            <p:cNvPr id="30" name="TextBox 29">
              <a:extLst>
                <a:ext uri="{FF2B5EF4-FFF2-40B4-BE49-F238E27FC236}">
                  <a16:creationId xmlns:a16="http://schemas.microsoft.com/office/drawing/2014/main" id="{8A002B91-3F4D-7B06-69F5-819C1EDA66BC}"/>
                </a:ext>
              </a:extLst>
            </p:cNvPr>
            <p:cNvSpPr txBox="1"/>
            <p:nvPr/>
          </p:nvSpPr>
          <p:spPr>
            <a:xfrm>
              <a:off x="9436766" y="2770248"/>
              <a:ext cx="79949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 x</a:t>
              </a:r>
              <a:endParaRPr kumimoji="0" lang="vi-VN" sz="4000" b="1" i="0" u="none" strike="noStrike" kern="0" cap="none" spc="0" normalizeH="0" baseline="0" noProof="0" dirty="0">
                <a:ln>
                  <a:noFill/>
                </a:ln>
                <a:effectLst/>
                <a:uLnTx/>
                <a:uFillTx/>
              </a:endParaRPr>
            </a:p>
          </p:txBody>
        </p:sp>
        <p:cxnSp>
          <p:nvCxnSpPr>
            <p:cNvPr id="32" name="Straight Connector 31">
              <a:extLst>
                <a:ext uri="{FF2B5EF4-FFF2-40B4-BE49-F238E27FC236}">
                  <a16:creationId xmlns:a16="http://schemas.microsoft.com/office/drawing/2014/main" id="{A86EB5DF-FA6D-EC6A-CD20-DD9658A87F05}"/>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34" name="TextBox 33">
            <a:extLst>
              <a:ext uri="{FF2B5EF4-FFF2-40B4-BE49-F238E27FC236}">
                <a16:creationId xmlns:a16="http://schemas.microsoft.com/office/drawing/2014/main" id="{2494E880-11C5-FD16-C601-98AD0BF13E6F}"/>
              </a:ext>
            </a:extLst>
          </p:cNvPr>
          <p:cNvSpPr txBox="1"/>
          <p:nvPr/>
        </p:nvSpPr>
        <p:spPr>
          <a:xfrm>
            <a:off x="5157428" y="3974275"/>
            <a:ext cx="397565" cy="707886"/>
          </a:xfrm>
          <a:prstGeom prst="rect">
            <a:avLst/>
          </a:prstGeom>
          <a:noFill/>
        </p:spPr>
        <p:txBody>
          <a:bodyPr wrap="square" rtlCol="0">
            <a:spAutoFit/>
          </a:bodyPr>
          <a:lstStyle/>
          <a:p>
            <a:r>
              <a:rPr lang="en-US" sz="4000" b="1" dirty="0">
                <a:latin typeface="Calibri" panose="020F0502020204030204"/>
              </a:rPr>
              <a:t>4</a:t>
            </a:r>
          </a:p>
        </p:txBody>
      </p:sp>
      <p:sp>
        <p:nvSpPr>
          <p:cNvPr id="37" name="TextBox 36">
            <a:extLst>
              <a:ext uri="{FF2B5EF4-FFF2-40B4-BE49-F238E27FC236}">
                <a16:creationId xmlns:a16="http://schemas.microsoft.com/office/drawing/2014/main" id="{4003A123-ECBE-370D-40D6-E4F46AEBCB05}"/>
              </a:ext>
            </a:extLst>
          </p:cNvPr>
          <p:cNvSpPr txBox="1"/>
          <p:nvPr/>
        </p:nvSpPr>
        <p:spPr>
          <a:xfrm>
            <a:off x="4908546" y="3966140"/>
            <a:ext cx="258417" cy="707886"/>
          </a:xfrm>
          <a:prstGeom prst="rect">
            <a:avLst/>
          </a:prstGeom>
          <a:noFill/>
        </p:spPr>
        <p:txBody>
          <a:bodyPr wrap="square" rtlCol="0">
            <a:spAutoFit/>
          </a:bodyPr>
          <a:lstStyle/>
          <a:p>
            <a:r>
              <a:rPr lang="en-US" sz="4000" b="1" dirty="0">
                <a:latin typeface="Calibri" panose="020F0502020204030204"/>
              </a:rPr>
              <a:t>8</a:t>
            </a:r>
          </a:p>
        </p:txBody>
      </p:sp>
      <p:sp>
        <p:nvSpPr>
          <p:cNvPr id="38" name="TextBox 37">
            <a:extLst>
              <a:ext uri="{FF2B5EF4-FFF2-40B4-BE49-F238E27FC236}">
                <a16:creationId xmlns:a16="http://schemas.microsoft.com/office/drawing/2014/main" id="{3429B9E8-5ACE-6ED9-3E76-E2638CD62EA1}"/>
              </a:ext>
            </a:extLst>
          </p:cNvPr>
          <p:cNvSpPr txBox="1"/>
          <p:nvPr/>
        </p:nvSpPr>
        <p:spPr>
          <a:xfrm>
            <a:off x="4659663" y="3982148"/>
            <a:ext cx="258417" cy="707886"/>
          </a:xfrm>
          <a:prstGeom prst="rect">
            <a:avLst/>
          </a:prstGeom>
          <a:noFill/>
        </p:spPr>
        <p:txBody>
          <a:bodyPr wrap="square" rtlCol="0">
            <a:spAutoFit/>
          </a:bodyPr>
          <a:lstStyle/>
          <a:p>
            <a:r>
              <a:rPr lang="en-US" sz="4000" b="1" dirty="0">
                <a:latin typeface="Calibri" panose="020F0502020204030204"/>
              </a:rPr>
              <a:t>2</a:t>
            </a:r>
          </a:p>
        </p:txBody>
      </p:sp>
      <p:sp>
        <p:nvSpPr>
          <p:cNvPr id="39" name="TextBox 38">
            <a:extLst>
              <a:ext uri="{FF2B5EF4-FFF2-40B4-BE49-F238E27FC236}">
                <a16:creationId xmlns:a16="http://schemas.microsoft.com/office/drawing/2014/main" id="{C8E755F3-E417-619A-056F-AA7FED38BF35}"/>
              </a:ext>
            </a:extLst>
          </p:cNvPr>
          <p:cNvSpPr txBox="1"/>
          <p:nvPr/>
        </p:nvSpPr>
        <p:spPr>
          <a:xfrm>
            <a:off x="4315884" y="3957341"/>
            <a:ext cx="258417" cy="707886"/>
          </a:xfrm>
          <a:prstGeom prst="rect">
            <a:avLst/>
          </a:prstGeom>
          <a:noFill/>
        </p:spPr>
        <p:txBody>
          <a:bodyPr wrap="square" rtlCol="0">
            <a:spAutoFit/>
          </a:bodyPr>
          <a:lstStyle/>
          <a:p>
            <a:r>
              <a:rPr lang="en-US" sz="4000" b="1" dirty="0">
                <a:latin typeface="Calibri" panose="020F0502020204030204"/>
              </a:rPr>
              <a:t>7</a:t>
            </a:r>
          </a:p>
        </p:txBody>
      </p:sp>
      <p:cxnSp>
        <p:nvCxnSpPr>
          <p:cNvPr id="41" name="Straight Connector 40">
            <a:extLst>
              <a:ext uri="{FF2B5EF4-FFF2-40B4-BE49-F238E27FC236}">
                <a16:creationId xmlns:a16="http://schemas.microsoft.com/office/drawing/2014/main" id="{6B482D5D-0123-7C32-05E6-9F5E74AE9A94}"/>
              </a:ext>
            </a:extLst>
          </p:cNvPr>
          <p:cNvCxnSpPr>
            <a:cxnSpLocks/>
          </p:cNvCxnSpPr>
          <p:nvPr/>
        </p:nvCxnSpPr>
        <p:spPr>
          <a:xfrm>
            <a:off x="4315884" y="4042415"/>
            <a:ext cx="1239109" cy="0"/>
          </a:xfrm>
          <a:prstGeom prst="line">
            <a:avLst/>
          </a:prstGeom>
        </p:spPr>
        <p:style>
          <a:lnRef idx="3">
            <a:schemeClr val="dk1"/>
          </a:lnRef>
          <a:fillRef idx="0">
            <a:schemeClr val="dk1"/>
          </a:fillRef>
          <a:effectRef idx="2">
            <a:schemeClr val="dk1"/>
          </a:effectRef>
          <a:fontRef idx="minor">
            <a:schemeClr val="tx1"/>
          </a:fontRef>
        </p:style>
      </p:cxnSp>
      <p:grpSp>
        <p:nvGrpSpPr>
          <p:cNvPr id="43" name="Group 42">
            <a:extLst>
              <a:ext uri="{FF2B5EF4-FFF2-40B4-BE49-F238E27FC236}">
                <a16:creationId xmlns:a16="http://schemas.microsoft.com/office/drawing/2014/main" id="{0CD81A4C-1E96-0CD6-4992-3479B3471FDB}"/>
              </a:ext>
            </a:extLst>
          </p:cNvPr>
          <p:cNvGrpSpPr/>
          <p:nvPr/>
        </p:nvGrpSpPr>
        <p:grpSpPr>
          <a:xfrm>
            <a:off x="6610656" y="2726130"/>
            <a:ext cx="2321448" cy="1631502"/>
            <a:chOff x="413254" y="1441024"/>
            <a:chExt cx="1776083" cy="1631502"/>
          </a:xfrm>
        </p:grpSpPr>
        <p:sp>
          <p:nvSpPr>
            <p:cNvPr id="44" name="TextBox 43">
              <a:extLst>
                <a:ext uri="{FF2B5EF4-FFF2-40B4-BE49-F238E27FC236}">
                  <a16:creationId xmlns:a16="http://schemas.microsoft.com/office/drawing/2014/main" id="{0F0D3795-195F-EB78-0635-6B07D20D2207}"/>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effectLst/>
                  <a:uLnTx/>
                  <a:uFillTx/>
                  <a:latin typeface="Calibri" panose="020F0502020204030204" pitchFamily="34" charset="0"/>
                  <a:ea typeface="微软雅黑"/>
                  <a:cs typeface="Calibri" panose="020F0502020204030204" pitchFamily="34" charset="0"/>
                </a:rPr>
                <a:t>3</a:t>
              </a:r>
            </a:p>
          </p:txBody>
        </p:sp>
        <p:sp>
          <p:nvSpPr>
            <p:cNvPr id="45" name="TextBox 49">
              <a:extLst>
                <a:ext uri="{FF2B5EF4-FFF2-40B4-BE49-F238E27FC236}">
                  <a16:creationId xmlns:a16="http://schemas.microsoft.com/office/drawing/2014/main" id="{F7EDA6C0-9D16-0EC3-31CE-4268DE634E17}"/>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effectLst/>
                  <a:uLnTx/>
                  <a:uFillTx/>
                  <a:latin typeface="Calibri" panose="020F0502020204030204" pitchFamily="34" charset="0"/>
                  <a:ea typeface="微软雅黑"/>
                  <a:cs typeface="Calibri" panose="020F0502020204030204" pitchFamily="34" charset="0"/>
                </a:rPr>
                <a:t>2 790</a:t>
              </a:r>
            </a:p>
          </p:txBody>
        </p:sp>
        <p:grpSp>
          <p:nvGrpSpPr>
            <p:cNvPr id="46" name="Group 66">
              <a:extLst>
                <a:ext uri="{FF2B5EF4-FFF2-40B4-BE49-F238E27FC236}">
                  <a16:creationId xmlns:a16="http://schemas.microsoft.com/office/drawing/2014/main" id="{3E82CDE1-3FCD-F392-4207-F9A3153ADC4F}"/>
                </a:ext>
              </a:extLst>
            </p:cNvPr>
            <p:cNvGrpSpPr>
              <a:grpSpLocks/>
            </p:cNvGrpSpPr>
            <p:nvPr/>
          </p:nvGrpSpPr>
          <p:grpSpPr bwMode="auto">
            <a:xfrm>
              <a:off x="1392412" y="1586678"/>
              <a:ext cx="796925" cy="1485848"/>
              <a:chOff x="2299" y="1296"/>
              <a:chExt cx="502" cy="681"/>
            </a:xfrm>
          </p:grpSpPr>
          <p:cxnSp>
            <p:nvCxnSpPr>
              <p:cNvPr id="47" name="Straight Connector 46">
                <a:extLst>
                  <a:ext uri="{FF2B5EF4-FFF2-40B4-BE49-F238E27FC236}">
                    <a16:creationId xmlns:a16="http://schemas.microsoft.com/office/drawing/2014/main" id="{EBD67D32-19BD-E2BA-A6DF-33A4641A267C}"/>
                  </a:ext>
                </a:extLst>
              </p:cNvPr>
              <p:cNvCxnSpPr>
                <a:cxnSpLocks/>
              </p:cNvCxnSpPr>
              <p:nvPr/>
            </p:nvCxnSpPr>
            <p:spPr>
              <a:xfrm flipV="1">
                <a:off x="2299" y="1537"/>
                <a:ext cx="502" cy="0"/>
              </a:xfrm>
              <a:prstGeom prst="line">
                <a:avLst/>
              </a:prstGeom>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FB4F3FB0-0C77-C4DE-4555-A1F834F7178A}"/>
                  </a:ext>
                </a:extLst>
              </p:cNvPr>
              <p:cNvCxnSpPr>
                <a:cxnSpLocks/>
              </p:cNvCxnSpPr>
              <p:nvPr/>
            </p:nvCxnSpPr>
            <p:spPr>
              <a:xfrm>
                <a:off x="2304" y="1296"/>
                <a:ext cx="0" cy="681"/>
              </a:xfrm>
              <a:prstGeom prst="line">
                <a:avLst/>
              </a:prstGeom>
              <a:ln/>
            </p:spPr>
            <p:style>
              <a:lnRef idx="3">
                <a:schemeClr val="dk1"/>
              </a:lnRef>
              <a:fillRef idx="0">
                <a:schemeClr val="dk1"/>
              </a:fillRef>
              <a:effectRef idx="2">
                <a:schemeClr val="dk1"/>
              </a:effectRef>
              <a:fontRef idx="minor">
                <a:schemeClr val="tx1"/>
              </a:fontRef>
            </p:style>
          </p:cxnSp>
        </p:grpSp>
      </p:grpSp>
      <p:sp>
        <p:nvSpPr>
          <p:cNvPr id="49" name="TextBox 48">
            <a:extLst>
              <a:ext uri="{FF2B5EF4-FFF2-40B4-BE49-F238E27FC236}">
                <a16:creationId xmlns:a16="http://schemas.microsoft.com/office/drawing/2014/main" id="{534F3082-7D41-1701-077D-456D2E918A1A}"/>
              </a:ext>
            </a:extLst>
          </p:cNvPr>
          <p:cNvSpPr txBox="1"/>
          <p:nvPr/>
        </p:nvSpPr>
        <p:spPr>
          <a:xfrm>
            <a:off x="7924788" y="3357190"/>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9</a:t>
            </a:r>
          </a:p>
        </p:txBody>
      </p:sp>
      <p:sp>
        <p:nvSpPr>
          <p:cNvPr id="50" name="TextBox 49">
            <a:extLst>
              <a:ext uri="{FF2B5EF4-FFF2-40B4-BE49-F238E27FC236}">
                <a16:creationId xmlns:a16="http://schemas.microsoft.com/office/drawing/2014/main" id="{69664C3D-3CF1-866B-8956-455EF9630E5E}"/>
              </a:ext>
            </a:extLst>
          </p:cNvPr>
          <p:cNvSpPr txBox="1"/>
          <p:nvPr/>
        </p:nvSpPr>
        <p:spPr>
          <a:xfrm>
            <a:off x="6953715" y="3130775"/>
            <a:ext cx="502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1" name="TextBox 50">
            <a:extLst>
              <a:ext uri="{FF2B5EF4-FFF2-40B4-BE49-F238E27FC236}">
                <a16:creationId xmlns:a16="http://schemas.microsoft.com/office/drawing/2014/main" id="{DA09BB93-F43F-3DD3-214D-D8141A1F574B}"/>
              </a:ext>
            </a:extLst>
          </p:cNvPr>
          <p:cNvSpPr txBox="1"/>
          <p:nvPr/>
        </p:nvSpPr>
        <p:spPr>
          <a:xfrm>
            <a:off x="7245319" y="313213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9</a:t>
            </a:r>
          </a:p>
        </p:txBody>
      </p:sp>
      <p:sp>
        <p:nvSpPr>
          <p:cNvPr id="52" name="TextBox 51">
            <a:extLst>
              <a:ext uri="{FF2B5EF4-FFF2-40B4-BE49-F238E27FC236}">
                <a16:creationId xmlns:a16="http://schemas.microsoft.com/office/drawing/2014/main" id="{A3BA4CE2-451E-3C89-EE79-CC7890869DEA}"/>
              </a:ext>
            </a:extLst>
          </p:cNvPr>
          <p:cNvSpPr txBox="1"/>
          <p:nvPr/>
        </p:nvSpPr>
        <p:spPr>
          <a:xfrm>
            <a:off x="8209090" y="3351265"/>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3</a:t>
            </a:r>
          </a:p>
        </p:txBody>
      </p:sp>
      <p:sp>
        <p:nvSpPr>
          <p:cNvPr id="53" name="TextBox 52">
            <a:extLst>
              <a:ext uri="{FF2B5EF4-FFF2-40B4-BE49-F238E27FC236}">
                <a16:creationId xmlns:a16="http://schemas.microsoft.com/office/drawing/2014/main" id="{3D9D19CD-67E3-FDF1-50D2-8C904D5CAF43}"/>
              </a:ext>
            </a:extLst>
          </p:cNvPr>
          <p:cNvSpPr txBox="1"/>
          <p:nvPr/>
        </p:nvSpPr>
        <p:spPr>
          <a:xfrm>
            <a:off x="7192155" y="3571045"/>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4" name="TextBox 53">
            <a:extLst>
              <a:ext uri="{FF2B5EF4-FFF2-40B4-BE49-F238E27FC236}">
                <a16:creationId xmlns:a16="http://schemas.microsoft.com/office/drawing/2014/main" id="{3072ABB9-6279-386A-6DC8-75CD50C77840}"/>
              </a:ext>
            </a:extLst>
          </p:cNvPr>
          <p:cNvSpPr txBox="1"/>
          <p:nvPr/>
        </p:nvSpPr>
        <p:spPr>
          <a:xfrm>
            <a:off x="8494327" y="3362349"/>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5" name="TextBox 54">
            <a:extLst>
              <a:ext uri="{FF2B5EF4-FFF2-40B4-BE49-F238E27FC236}">
                <a16:creationId xmlns:a16="http://schemas.microsoft.com/office/drawing/2014/main" id="{DA1A7F22-6899-1DFF-3E7E-D5E7951C26EF}"/>
              </a:ext>
            </a:extLst>
          </p:cNvPr>
          <p:cNvSpPr txBox="1"/>
          <p:nvPr/>
        </p:nvSpPr>
        <p:spPr>
          <a:xfrm>
            <a:off x="7479866" y="356696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6" name="TextBox 55">
            <a:extLst>
              <a:ext uri="{FF2B5EF4-FFF2-40B4-BE49-F238E27FC236}">
                <a16:creationId xmlns:a16="http://schemas.microsoft.com/office/drawing/2014/main" id="{33BB0784-86F5-71E1-10CB-5AF69488A3B2}"/>
              </a:ext>
            </a:extLst>
          </p:cNvPr>
          <p:cNvSpPr txBox="1"/>
          <p:nvPr/>
        </p:nvSpPr>
        <p:spPr>
          <a:xfrm>
            <a:off x="7495688" y="403036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grpSp>
        <p:nvGrpSpPr>
          <p:cNvPr id="58" name="Group 57">
            <a:extLst>
              <a:ext uri="{FF2B5EF4-FFF2-40B4-BE49-F238E27FC236}">
                <a16:creationId xmlns:a16="http://schemas.microsoft.com/office/drawing/2014/main" id="{6E2EA776-FCFF-4924-4260-974C2704DBE7}"/>
              </a:ext>
            </a:extLst>
          </p:cNvPr>
          <p:cNvGrpSpPr/>
          <p:nvPr/>
        </p:nvGrpSpPr>
        <p:grpSpPr>
          <a:xfrm>
            <a:off x="9203204" y="2699556"/>
            <a:ext cx="2998425" cy="1611728"/>
            <a:chOff x="9388496" y="2432470"/>
            <a:chExt cx="2554897" cy="1611728"/>
          </a:xfrm>
        </p:grpSpPr>
        <p:sp>
          <p:nvSpPr>
            <p:cNvPr id="59" name="TextBox 58">
              <a:extLst>
                <a:ext uri="{FF2B5EF4-FFF2-40B4-BE49-F238E27FC236}">
                  <a16:creationId xmlns:a16="http://schemas.microsoft.com/office/drawing/2014/main" id="{BBB5462F-6BE0-197E-A8AA-B05540597C59}"/>
                </a:ext>
              </a:extLst>
            </p:cNvPr>
            <p:cNvSpPr txBox="1"/>
            <p:nvPr/>
          </p:nvSpPr>
          <p:spPr>
            <a:xfrm>
              <a:off x="9876522" y="2634497"/>
              <a:ext cx="7994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a:t>
              </a:r>
              <a:endParaRPr kumimoji="0" lang="vi-VN" sz="4000" b="1" i="0" u="none" strike="noStrike" kern="0" cap="none" spc="0" normalizeH="0" baseline="0" noProof="0" dirty="0">
                <a:ln>
                  <a:noFill/>
                </a:ln>
                <a:effectLst/>
                <a:uLnTx/>
                <a:uFillTx/>
                <a:latin typeface="Arial"/>
                <a:cs typeface="+mn-cs"/>
              </a:endParaRPr>
            </a:p>
          </p:txBody>
        </p:sp>
        <p:sp>
          <p:nvSpPr>
            <p:cNvPr id="60" name="TextBox 59">
              <a:extLst>
                <a:ext uri="{FF2B5EF4-FFF2-40B4-BE49-F238E27FC236}">
                  <a16:creationId xmlns:a16="http://schemas.microsoft.com/office/drawing/2014/main" id="{3FB14A3A-5775-9583-7160-868445EFBFBE}"/>
                </a:ext>
              </a:extLst>
            </p:cNvPr>
            <p:cNvSpPr txBox="1"/>
            <p:nvPr/>
          </p:nvSpPr>
          <p:spPr>
            <a:xfrm>
              <a:off x="9836515" y="2432470"/>
              <a:ext cx="17354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912</a:t>
              </a:r>
              <a:endParaRPr kumimoji="0" lang="vi-VN" sz="4000" b="1" i="0" u="none" strike="noStrike" kern="0" cap="none" spc="0" normalizeH="0" baseline="0" noProof="0" dirty="0">
                <a:ln>
                  <a:noFill/>
                </a:ln>
                <a:effectLst/>
                <a:uLnTx/>
                <a:uFillTx/>
                <a:latin typeface="Arial"/>
                <a:cs typeface="+mn-cs"/>
              </a:endParaRPr>
            </a:p>
          </p:txBody>
        </p:sp>
        <p:sp>
          <p:nvSpPr>
            <p:cNvPr id="61" name="TextBox 60">
              <a:extLst>
                <a:ext uri="{FF2B5EF4-FFF2-40B4-BE49-F238E27FC236}">
                  <a16:creationId xmlns:a16="http://schemas.microsoft.com/office/drawing/2014/main" id="{8401F5D3-2672-52B4-E263-9AAA7E307434}"/>
                </a:ext>
              </a:extLst>
            </p:cNvPr>
            <p:cNvSpPr txBox="1"/>
            <p:nvPr/>
          </p:nvSpPr>
          <p:spPr>
            <a:xfrm>
              <a:off x="9388496" y="2915183"/>
              <a:ext cx="25548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7</a:t>
              </a:r>
              <a:endParaRPr kumimoji="0" lang="vi-VN" sz="4000" b="1" i="0" u="none" strike="noStrike" kern="0" cap="none" spc="0" normalizeH="0" baseline="0" noProof="0" dirty="0">
                <a:ln>
                  <a:noFill/>
                </a:ln>
                <a:effectLst/>
                <a:uLnTx/>
                <a:uFillTx/>
                <a:latin typeface="Arial"/>
                <a:cs typeface="+mn-cs"/>
              </a:endParaRPr>
            </a:p>
          </p:txBody>
        </p:sp>
        <p:sp>
          <p:nvSpPr>
            <p:cNvPr id="62" name="TextBox 61">
              <a:extLst>
                <a:ext uri="{FF2B5EF4-FFF2-40B4-BE49-F238E27FC236}">
                  <a16:creationId xmlns:a16="http://schemas.microsoft.com/office/drawing/2014/main" id="{4EA3200C-492C-1F36-34B9-F33BF241E515}"/>
                </a:ext>
              </a:extLst>
            </p:cNvPr>
            <p:cNvSpPr txBox="1"/>
            <p:nvPr/>
          </p:nvSpPr>
          <p:spPr>
            <a:xfrm>
              <a:off x="9729006" y="2689813"/>
              <a:ext cx="7994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x</a:t>
              </a:r>
              <a:endParaRPr kumimoji="0" lang="vi-VN" sz="4000" b="1" i="0" u="none" strike="noStrike" kern="0" cap="none" spc="0" normalizeH="0" baseline="0" noProof="0" dirty="0">
                <a:ln>
                  <a:noFill/>
                </a:ln>
                <a:effectLst/>
                <a:uLnTx/>
                <a:uFillTx/>
                <a:latin typeface="Arial"/>
                <a:cs typeface="+mn-cs"/>
              </a:endParaRPr>
            </a:p>
          </p:txBody>
        </p:sp>
        <p:cxnSp>
          <p:nvCxnSpPr>
            <p:cNvPr id="63" name="Straight Connector 62">
              <a:extLst>
                <a:ext uri="{FF2B5EF4-FFF2-40B4-BE49-F238E27FC236}">
                  <a16:creationId xmlns:a16="http://schemas.microsoft.com/office/drawing/2014/main" id="{714748B2-DC52-F4BF-EC94-0D4C0B92BEFD}"/>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64" name="TextBox 63">
            <a:extLst>
              <a:ext uri="{FF2B5EF4-FFF2-40B4-BE49-F238E27FC236}">
                <a16:creationId xmlns:a16="http://schemas.microsoft.com/office/drawing/2014/main" id="{BFC3380B-9C59-362A-DFE3-C5C0E1B00B15}"/>
              </a:ext>
            </a:extLst>
          </p:cNvPr>
          <p:cNvSpPr txBox="1"/>
          <p:nvPr/>
        </p:nvSpPr>
        <p:spPr>
          <a:xfrm>
            <a:off x="10606928" y="3811130"/>
            <a:ext cx="397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4</a:t>
            </a:r>
          </a:p>
        </p:txBody>
      </p:sp>
      <p:sp>
        <p:nvSpPr>
          <p:cNvPr id="65" name="TextBox 64">
            <a:extLst>
              <a:ext uri="{FF2B5EF4-FFF2-40B4-BE49-F238E27FC236}">
                <a16:creationId xmlns:a16="http://schemas.microsoft.com/office/drawing/2014/main" id="{3E77CCBA-9B15-E879-A0E7-109E01CC394E}"/>
              </a:ext>
            </a:extLst>
          </p:cNvPr>
          <p:cNvSpPr txBox="1"/>
          <p:nvPr/>
        </p:nvSpPr>
        <p:spPr>
          <a:xfrm>
            <a:off x="10347927" y="3811496"/>
            <a:ext cx="2584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8</a:t>
            </a:r>
          </a:p>
        </p:txBody>
      </p:sp>
      <p:sp>
        <p:nvSpPr>
          <p:cNvPr id="66" name="TextBox 65">
            <a:extLst>
              <a:ext uri="{FF2B5EF4-FFF2-40B4-BE49-F238E27FC236}">
                <a16:creationId xmlns:a16="http://schemas.microsoft.com/office/drawing/2014/main" id="{72C358E7-AF94-48DF-7EB1-0777C09AC512}"/>
              </a:ext>
            </a:extLst>
          </p:cNvPr>
          <p:cNvSpPr txBox="1"/>
          <p:nvPr/>
        </p:nvSpPr>
        <p:spPr>
          <a:xfrm>
            <a:off x="9832632" y="3804126"/>
            <a:ext cx="946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63</a:t>
            </a:r>
          </a:p>
        </p:txBody>
      </p:sp>
      <p:cxnSp>
        <p:nvCxnSpPr>
          <p:cNvPr id="67" name="Straight Connector 66">
            <a:extLst>
              <a:ext uri="{FF2B5EF4-FFF2-40B4-BE49-F238E27FC236}">
                <a16:creationId xmlns:a16="http://schemas.microsoft.com/office/drawing/2014/main" id="{27DBA36A-E079-A796-029F-70EE36CDF3D8}"/>
              </a:ext>
            </a:extLst>
          </p:cNvPr>
          <p:cNvCxnSpPr>
            <a:cxnSpLocks/>
          </p:cNvCxnSpPr>
          <p:nvPr/>
        </p:nvCxnSpPr>
        <p:spPr>
          <a:xfrm>
            <a:off x="9832632" y="3873130"/>
            <a:ext cx="1239109" cy="0"/>
          </a:xfrm>
          <a:prstGeom prst="line">
            <a:avLst/>
          </a:prstGeom>
        </p:spPr>
        <p:style>
          <a:lnRef idx="3">
            <a:schemeClr val="dk1"/>
          </a:lnRef>
          <a:fillRef idx="0">
            <a:schemeClr val="dk1"/>
          </a:fillRef>
          <a:effectRef idx="2">
            <a:schemeClr val="dk1"/>
          </a:effectRef>
          <a:fontRef idx="minor">
            <a:schemeClr val="tx1"/>
          </a:fontRef>
        </p:style>
      </p:cxnSp>
      <p:sp>
        <p:nvSpPr>
          <p:cNvPr id="68" name="TextBox 67">
            <a:extLst>
              <a:ext uri="{FF2B5EF4-FFF2-40B4-BE49-F238E27FC236}">
                <a16:creationId xmlns:a16="http://schemas.microsoft.com/office/drawing/2014/main" id="{CECA86C6-CE0C-F61D-7438-CD185DE8007E}"/>
              </a:ext>
            </a:extLst>
          </p:cNvPr>
          <p:cNvSpPr txBox="1"/>
          <p:nvPr/>
        </p:nvSpPr>
        <p:spPr>
          <a:xfrm>
            <a:off x="15349380" y="3634841"/>
            <a:ext cx="946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63</a:t>
            </a:r>
          </a:p>
        </p:txBody>
      </p:sp>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randombar(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4">
                                            <p:txEl>
                                              <p:pRg st="0" end="0"/>
                                            </p:txEl>
                                          </p:spTgt>
                                        </p:tgtEl>
                                        <p:attrNameLst>
                                          <p:attrName>style.visibility</p:attrName>
                                        </p:attrNameLst>
                                      </p:cBhvr>
                                      <p:to>
                                        <p:strVal val="visible"/>
                                      </p:to>
                                    </p:set>
                                    <p:animEffect transition="in" filter="wipe(down)">
                                      <p:cBhvr>
                                        <p:cTn id="66" dur="500"/>
                                        <p:tgtEl>
                                          <p:spTgt spid="34">
                                            <p:txEl>
                                              <p:pRg st="0" end="0"/>
                                            </p:txEl>
                                          </p:spTgt>
                                        </p:tgtEl>
                                      </p:cBhvr>
                                    </p:animEffect>
                                  </p:childTnLst>
                                </p:cTn>
                              </p:par>
                            </p:childTnLst>
                          </p:cTn>
                        </p:par>
                        <p:par>
                          <p:cTn id="67" fill="hold">
                            <p:stCondLst>
                              <p:cond delay="500"/>
                            </p:stCondLst>
                            <p:childTnLst>
                              <p:par>
                                <p:cTn id="68" presetID="22" presetClass="entr" presetSubtype="4" fill="hold" nodeType="afterEffect">
                                  <p:stCondLst>
                                    <p:cond delay="0"/>
                                  </p:stCondLst>
                                  <p:childTnLst>
                                    <p:set>
                                      <p:cBhvr>
                                        <p:cTn id="69" dur="1" fill="hold">
                                          <p:stCondLst>
                                            <p:cond delay="0"/>
                                          </p:stCondLst>
                                        </p:cTn>
                                        <p:tgtEl>
                                          <p:spTgt spid="37">
                                            <p:txEl>
                                              <p:pRg st="0" end="0"/>
                                            </p:txEl>
                                          </p:spTgt>
                                        </p:tgtEl>
                                        <p:attrNameLst>
                                          <p:attrName>style.visibility</p:attrName>
                                        </p:attrNameLst>
                                      </p:cBhvr>
                                      <p:to>
                                        <p:strVal val="visible"/>
                                      </p:to>
                                    </p:set>
                                    <p:animEffect transition="in" filter="wipe(down)">
                                      <p:cBhvr>
                                        <p:cTn id="70" dur="500"/>
                                        <p:tgtEl>
                                          <p:spTgt spid="37">
                                            <p:txEl>
                                              <p:pRg st="0" end="0"/>
                                            </p:txEl>
                                          </p:spTgt>
                                        </p:tgtEl>
                                      </p:cBhvr>
                                    </p:animEffect>
                                  </p:childTnLst>
                                </p:cTn>
                              </p:par>
                            </p:childTnLst>
                          </p:cTn>
                        </p:par>
                        <p:par>
                          <p:cTn id="71" fill="hold">
                            <p:stCondLst>
                              <p:cond delay="1000"/>
                            </p:stCondLst>
                            <p:childTnLst>
                              <p:par>
                                <p:cTn id="72" presetID="22" presetClass="entr" presetSubtype="4" fill="hold"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wipe(down)">
                                      <p:cBhvr>
                                        <p:cTn id="74" dur="500"/>
                                        <p:tgtEl>
                                          <p:spTgt spid="38">
                                            <p:txEl>
                                              <p:pRg st="0" end="0"/>
                                            </p:txEl>
                                          </p:spTgt>
                                        </p:tgtEl>
                                      </p:cBhvr>
                                    </p:animEffect>
                                  </p:childTnLst>
                                </p:cTn>
                              </p:par>
                            </p:childTnLst>
                          </p:cTn>
                        </p:par>
                        <p:par>
                          <p:cTn id="75" fill="hold">
                            <p:stCondLst>
                              <p:cond delay="1500"/>
                            </p:stCondLst>
                            <p:childTnLst>
                              <p:par>
                                <p:cTn id="76" presetID="22" presetClass="entr" presetSubtype="4" fill="hold" nodeType="afterEffect">
                                  <p:stCondLst>
                                    <p:cond delay="0"/>
                                  </p:stCondLst>
                                  <p:childTnLst>
                                    <p:set>
                                      <p:cBhvr>
                                        <p:cTn id="77" dur="1" fill="hold">
                                          <p:stCondLst>
                                            <p:cond delay="0"/>
                                          </p:stCondLst>
                                        </p:cTn>
                                        <p:tgtEl>
                                          <p:spTgt spid="39">
                                            <p:txEl>
                                              <p:pRg st="0" end="0"/>
                                            </p:txEl>
                                          </p:spTgt>
                                        </p:tgtEl>
                                        <p:attrNameLst>
                                          <p:attrName>style.visibility</p:attrName>
                                        </p:attrNameLst>
                                      </p:cBhvr>
                                      <p:to>
                                        <p:strVal val="visible"/>
                                      </p:to>
                                    </p:set>
                                    <p:animEffect transition="in" filter="wipe(down)">
                                      <p:cBhvr>
                                        <p:cTn id="78" dur="500"/>
                                        <p:tgtEl>
                                          <p:spTgt spid="39">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wipe(down)">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500"/>
                                        <p:tgtEl>
                                          <p:spTgt spid="49"/>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500"/>
                                        <p:tgtEl>
                                          <p:spTgt spid="51"/>
                                        </p:tgtEl>
                                      </p:cBhvr>
                                    </p:animEffect>
                                  </p:childTnLst>
                                </p:cTn>
                              </p:par>
                            </p:childTnLst>
                          </p:cTn>
                        </p:par>
                        <p:par>
                          <p:cTn id="97" fill="hold">
                            <p:stCondLst>
                              <p:cond delay="1500"/>
                            </p:stCondLst>
                            <p:childTnLst>
                              <p:par>
                                <p:cTn id="98" presetID="10"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fade">
                                      <p:cBhvr>
                                        <p:cTn id="100" dur="500"/>
                                        <p:tgtEl>
                                          <p:spTgt spid="52"/>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fade">
                                      <p:cBhvr>
                                        <p:cTn id="104" dur="500"/>
                                        <p:tgtEl>
                                          <p:spTgt spid="53"/>
                                        </p:tgtEl>
                                      </p:cBhvr>
                                    </p:animEffect>
                                  </p:childTnLst>
                                </p:cTn>
                              </p:par>
                            </p:childTnLst>
                          </p:cTn>
                        </p:par>
                        <p:par>
                          <p:cTn id="105" fill="hold">
                            <p:stCondLst>
                              <p:cond delay="2500"/>
                            </p:stCondLst>
                            <p:childTnLst>
                              <p:par>
                                <p:cTn id="106" presetID="10" presetClass="entr" presetSubtype="0" fill="hold" grpId="0" nodeType="after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childTnLst>
                          </p:cTn>
                        </p:par>
                        <p:par>
                          <p:cTn id="109" fill="hold">
                            <p:stCondLst>
                              <p:cond delay="3000"/>
                            </p:stCondLst>
                            <p:childTnLst>
                              <p:par>
                                <p:cTn id="110" presetID="10" presetClass="entr" presetSubtype="0" fill="hold" grpId="0" nodeType="after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fade">
                                      <p:cBhvr>
                                        <p:cTn id="112" dur="500"/>
                                        <p:tgtEl>
                                          <p:spTgt spid="54"/>
                                        </p:tgtEl>
                                      </p:cBhvr>
                                    </p:animEffect>
                                  </p:childTnLst>
                                </p:cTn>
                              </p:par>
                            </p:childTnLst>
                          </p:cTn>
                        </p:par>
                        <p:par>
                          <p:cTn id="113" fill="hold">
                            <p:stCondLst>
                              <p:cond delay="3500"/>
                            </p:stCondLst>
                            <p:childTnLst>
                              <p:par>
                                <p:cTn id="114" presetID="10" presetClass="entr" presetSubtype="0" fill="hold" grpId="0" nodeType="after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fade">
                                      <p:cBhvr>
                                        <p:cTn id="116" dur="500"/>
                                        <p:tgtEl>
                                          <p:spTgt spid="56"/>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nodeType="click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randombar(horizontal)">
                                      <p:cBhvr>
                                        <p:cTn id="121" dur="500"/>
                                        <p:tgtEl>
                                          <p:spTgt spid="58"/>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64">
                                            <p:txEl>
                                              <p:pRg st="0" end="0"/>
                                            </p:txEl>
                                          </p:spTgt>
                                        </p:tgtEl>
                                        <p:attrNameLst>
                                          <p:attrName>style.visibility</p:attrName>
                                        </p:attrNameLst>
                                      </p:cBhvr>
                                      <p:to>
                                        <p:strVal val="visible"/>
                                      </p:to>
                                    </p:set>
                                    <p:animEffect transition="in" filter="wipe(down)">
                                      <p:cBhvr>
                                        <p:cTn id="130" dur="500"/>
                                        <p:tgtEl>
                                          <p:spTgt spid="64">
                                            <p:txEl>
                                              <p:pRg st="0" end="0"/>
                                            </p:txEl>
                                          </p:spTgt>
                                        </p:tgtEl>
                                      </p:cBhvr>
                                    </p:animEffect>
                                  </p:childTnLst>
                                </p:cTn>
                              </p:par>
                            </p:childTnLst>
                          </p:cTn>
                        </p:par>
                        <p:par>
                          <p:cTn id="131" fill="hold">
                            <p:stCondLst>
                              <p:cond delay="500"/>
                            </p:stCondLst>
                            <p:childTnLst>
                              <p:par>
                                <p:cTn id="132" presetID="22" presetClass="entr" presetSubtype="4" fill="hold" nodeType="afterEffect">
                                  <p:stCondLst>
                                    <p:cond delay="0"/>
                                  </p:stCondLst>
                                  <p:childTnLst>
                                    <p:set>
                                      <p:cBhvr>
                                        <p:cTn id="133" dur="1" fill="hold">
                                          <p:stCondLst>
                                            <p:cond delay="0"/>
                                          </p:stCondLst>
                                        </p:cTn>
                                        <p:tgtEl>
                                          <p:spTgt spid="65">
                                            <p:txEl>
                                              <p:pRg st="0" end="0"/>
                                            </p:txEl>
                                          </p:spTgt>
                                        </p:tgtEl>
                                        <p:attrNameLst>
                                          <p:attrName>style.visibility</p:attrName>
                                        </p:attrNameLst>
                                      </p:cBhvr>
                                      <p:to>
                                        <p:strVal val="visible"/>
                                      </p:to>
                                    </p:set>
                                    <p:animEffect transition="in" filter="wipe(down)">
                                      <p:cBhvr>
                                        <p:cTn id="134" dur="500"/>
                                        <p:tgtEl>
                                          <p:spTgt spid="65">
                                            <p:txEl>
                                              <p:pRg st="0" end="0"/>
                                            </p:txEl>
                                          </p:spTgt>
                                        </p:tgtEl>
                                      </p:cBhvr>
                                    </p:animEffect>
                                  </p:childTnLst>
                                </p:cTn>
                              </p:par>
                            </p:childTnLst>
                          </p:cTn>
                        </p:par>
                        <p:par>
                          <p:cTn id="135" fill="hold">
                            <p:stCondLst>
                              <p:cond delay="1000"/>
                            </p:stCondLst>
                            <p:childTnLst>
                              <p:par>
                                <p:cTn id="136" presetID="22" presetClass="entr" presetSubtype="4" fill="hold" nodeType="afterEffect">
                                  <p:stCondLst>
                                    <p:cond delay="0"/>
                                  </p:stCondLst>
                                  <p:childTnLst>
                                    <p:set>
                                      <p:cBhvr>
                                        <p:cTn id="137" dur="1" fill="hold">
                                          <p:stCondLst>
                                            <p:cond delay="0"/>
                                          </p:stCondLst>
                                        </p:cTn>
                                        <p:tgtEl>
                                          <p:spTgt spid="66">
                                            <p:txEl>
                                              <p:pRg st="0" end="0"/>
                                            </p:txEl>
                                          </p:spTgt>
                                        </p:tgtEl>
                                        <p:attrNameLst>
                                          <p:attrName>style.visibility</p:attrName>
                                        </p:attrNameLst>
                                      </p:cBhvr>
                                      <p:to>
                                        <p:strVal val="visible"/>
                                      </p:to>
                                    </p:set>
                                    <p:animEffect transition="in" filter="wipe(down)">
                                      <p:cBhvr>
                                        <p:cTn id="138" dur="500"/>
                                        <p:tgtEl>
                                          <p:spTgt spid="66">
                                            <p:txEl>
                                              <p:pRg st="0" end="0"/>
                                            </p:txEl>
                                          </p:spTgt>
                                        </p:tgtEl>
                                      </p:cBhvr>
                                    </p:animEffect>
                                  </p:childTnLst>
                                </p:cTn>
                              </p:par>
                            </p:childTnLst>
                          </p:cTn>
                        </p:par>
                        <p:par>
                          <p:cTn id="139" fill="hold">
                            <p:stCondLst>
                              <p:cond delay="1500"/>
                            </p:stCondLst>
                            <p:childTnLst>
                              <p:par>
                                <p:cTn id="140" presetID="22" presetClass="entr" presetSubtype="4" fill="hold" nodeType="afterEffect">
                                  <p:stCondLst>
                                    <p:cond delay="0"/>
                                  </p:stCondLst>
                                  <p:childTnLst>
                                    <p:set>
                                      <p:cBhvr>
                                        <p:cTn id="141" dur="1" fill="hold">
                                          <p:stCondLst>
                                            <p:cond delay="0"/>
                                          </p:stCondLst>
                                        </p:cTn>
                                        <p:tgtEl>
                                          <p:spTgt spid="68">
                                            <p:txEl>
                                              <p:pRg st="0" end="0"/>
                                            </p:txEl>
                                          </p:spTgt>
                                        </p:tgtEl>
                                        <p:attrNameLst>
                                          <p:attrName>style.visibility</p:attrName>
                                        </p:attrNameLst>
                                      </p:cBhvr>
                                      <p:to>
                                        <p:strVal val="visible"/>
                                      </p:to>
                                    </p:set>
                                    <p:animEffect transition="in" filter="wipe(down)">
                                      <p:cBhvr>
                                        <p:cTn id="142"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49" grpId="0"/>
      <p:bldP spid="50" grpId="0"/>
      <p:bldP spid="51" grpId="0"/>
      <p:bldP spid="52" grpId="0"/>
      <p:bldP spid="53" grpId="0"/>
      <p:bldP spid="54" grpId="0"/>
      <p:bldP spid="55" grpId="0"/>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FA7450-42F0-4343-B755-00F93A482751}"/>
              </a:ext>
            </a:extLst>
          </p:cNvPr>
          <p:cNvPicPr>
            <a:picLocks noChangeAspect="1"/>
          </p:cNvPicPr>
          <p:nvPr/>
        </p:nvPicPr>
        <p:blipFill>
          <a:blip r:embed="rId3"/>
          <a:stretch>
            <a:fillRect/>
          </a:stretch>
        </p:blipFill>
        <p:spPr>
          <a:xfrm>
            <a:off x="596198" y="558431"/>
            <a:ext cx="1323975" cy="552450"/>
          </a:xfrm>
          <a:prstGeom prst="rect">
            <a:avLst/>
          </a:prstGeom>
        </p:spPr>
      </p:pic>
      <p:sp>
        <p:nvSpPr>
          <p:cNvPr id="15" name="TextBox 14">
            <a:extLst>
              <a:ext uri="{FF2B5EF4-FFF2-40B4-BE49-F238E27FC236}">
                <a16:creationId xmlns:a16="http://schemas.microsoft.com/office/drawing/2014/main" id="{4A7F0412-C3AA-4C21-9EA0-B74AE45436AA}"/>
              </a:ext>
            </a:extLst>
          </p:cNvPr>
          <p:cNvSpPr txBox="1"/>
          <p:nvPr/>
        </p:nvSpPr>
        <p:spPr>
          <a:xfrm>
            <a:off x="1967023" y="552893"/>
            <a:ext cx="10026503" cy="2062103"/>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id="{357AECEB-E124-4C68-A61E-AFAF7D6067EF}"/>
              </a:ext>
            </a:extLst>
          </p:cNvPr>
          <p:cNvPicPr>
            <a:picLocks noChangeAspect="1"/>
          </p:cNvPicPr>
          <p:nvPr/>
        </p:nvPicPr>
        <p:blipFill>
          <a:blip r:embed="rId4"/>
          <a:stretch>
            <a:fillRect/>
          </a:stretch>
        </p:blipFill>
        <p:spPr>
          <a:xfrm>
            <a:off x="8376795" y="3265192"/>
            <a:ext cx="3476625" cy="2943225"/>
          </a:xfrm>
          <a:prstGeom prst="rect">
            <a:avLst/>
          </a:prstGeom>
        </p:spPr>
      </p:pic>
      <p:grpSp>
        <p:nvGrpSpPr>
          <p:cNvPr id="22" name="Group 21">
            <a:extLst>
              <a:ext uri="{FF2B5EF4-FFF2-40B4-BE49-F238E27FC236}">
                <a16:creationId xmlns:a16="http://schemas.microsoft.com/office/drawing/2014/main" id="{36F9B0D3-F80E-4A0C-94EC-EB111D025E4A}"/>
              </a:ext>
            </a:extLst>
          </p:cNvPr>
          <p:cNvGrpSpPr/>
          <p:nvPr/>
        </p:nvGrpSpPr>
        <p:grpSpPr>
          <a:xfrm>
            <a:off x="795263" y="2579891"/>
            <a:ext cx="8165804" cy="1478353"/>
            <a:chOff x="510363" y="3054864"/>
            <a:chExt cx="8165804" cy="1478353"/>
          </a:xfrm>
        </p:grpSpPr>
        <p:sp>
          <p:nvSpPr>
            <p:cNvPr id="20" name="TextBox 19">
              <a:extLst>
                <a:ext uri="{FF2B5EF4-FFF2-40B4-BE49-F238E27FC236}">
                  <a16:creationId xmlns:a16="http://schemas.microsoft.com/office/drawing/2014/main" id="{60478034-B637-4C9A-910E-96E33B6E4D73}"/>
                </a:ext>
              </a:extLst>
            </p:cNvPr>
            <p:cNvSpPr txBox="1"/>
            <p:nvPr/>
          </p:nvSpPr>
          <p:spPr>
            <a:xfrm>
              <a:off x="510363" y="3054864"/>
              <a:ext cx="8165804" cy="1478353"/>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Bác</a:t>
              </a:r>
              <a:r>
                <a:rPr lang="en-US" sz="3200" dirty="0">
                  <a:latin typeface="Cambria" panose="02040503050406030204" pitchFamily="18" charset="0"/>
                  <a:ea typeface="Cambria" panose="02040503050406030204" pitchFamily="18" charset="0"/>
                </a:rPr>
                <a:t> Nam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gắn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a:t>
              </a:r>
            </a:p>
            <a:p>
              <a:pPr>
                <a:lnSpc>
                  <a:spcPct val="150000"/>
                </a:lnSpc>
              </a:pPr>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xăng-ti-mét</a:t>
              </a:r>
              <a:r>
                <a:rPr lang="en-US" sz="3200" dirty="0">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id="{8A0D2F9D-7BF9-4C60-86FF-0D7058FC5C64}"/>
                </a:ext>
              </a:extLst>
            </p:cNvPr>
            <p:cNvSpPr/>
            <p:nvPr/>
          </p:nvSpPr>
          <p:spPr>
            <a:xfrm>
              <a:off x="5119984" y="3238580"/>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7" name="Rectangle 36">
              <a:extLst>
                <a:ext uri="{FF2B5EF4-FFF2-40B4-BE49-F238E27FC236}">
                  <a16:creationId xmlns:a16="http://schemas.microsoft.com/office/drawing/2014/main" id="{B4E15907-6EC4-44B9-A8CC-2867A19FCF43}"/>
                </a:ext>
              </a:extLst>
            </p:cNvPr>
            <p:cNvSpPr/>
            <p:nvPr/>
          </p:nvSpPr>
          <p:spPr>
            <a:xfrm>
              <a:off x="5481084" y="3935244"/>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46" name="Picture 45">
            <a:extLst>
              <a:ext uri="{FF2B5EF4-FFF2-40B4-BE49-F238E27FC236}">
                <a16:creationId xmlns:a16="http://schemas.microsoft.com/office/drawing/2014/main" id="{A75A688F-2AE2-4DF6-91DB-01ABE3A0A5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0" y="4389569"/>
            <a:ext cx="2066925" cy="2234514"/>
          </a:xfrm>
          <a:prstGeom prst="rect">
            <a:avLst/>
          </a:prstGeom>
        </p:spPr>
      </p:pic>
      <p:sp>
        <p:nvSpPr>
          <p:cNvPr id="47" name="Oval Callout 5">
            <a:extLst>
              <a:ext uri="{FF2B5EF4-FFF2-40B4-BE49-F238E27FC236}">
                <a16:creationId xmlns:a16="http://schemas.microsoft.com/office/drawing/2014/main" id="{0176A98A-2ABB-4326-90F3-B819C68B495D}"/>
              </a:ext>
            </a:extLst>
          </p:cNvPr>
          <p:cNvSpPr/>
          <p:nvPr/>
        </p:nvSpPr>
        <p:spPr>
          <a:xfrm>
            <a:off x="2318193" y="4156934"/>
            <a:ext cx="6389872" cy="2751865"/>
          </a:xfrm>
          <a:prstGeom prst="wedgeEllipseCallout">
            <a:avLst>
              <a:gd name="adj1" fmla="val -70761"/>
              <a:gd name="adj2" fmla="val -1191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“Ngôi nhà có bao nhiêu cạnh? </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Có bao nhiêu cạnh sát mặt đất?</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Còn lại bao nhiêu cạnh được gắn bóng đèn?”</a:t>
            </a:r>
          </a:p>
        </p:txBody>
      </p:sp>
    </p:spTree>
    <p:extLst>
      <p:ext uri="{BB962C8B-B14F-4D97-AF65-F5344CB8AC3E}">
        <p14:creationId xmlns:p14="http://schemas.microsoft.com/office/powerpoint/2010/main" val="171652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23B80-A284-479D-A4E1-CEAF73ECFBC4}"/>
              </a:ext>
            </a:extLst>
          </p:cNvPr>
          <p:cNvSpPr txBox="1"/>
          <p:nvPr/>
        </p:nvSpPr>
        <p:spPr>
          <a:xfrm>
            <a:off x="1127051" y="1371600"/>
            <a:ext cx="10473070" cy="2862322"/>
          </a:xfrm>
          <a:prstGeom prst="rect">
            <a:avLst/>
          </a:prstGeom>
          <a:noFill/>
        </p:spPr>
        <p:txBody>
          <a:bodyPr wrap="square" rtlCol="0">
            <a:spAutoFit/>
          </a:bodyPr>
          <a:lstStyle/>
          <a:p>
            <a:pPr algn="ctr"/>
            <a:r>
              <a:rPr lang="en-US" sz="3600" b="1" u="sng" dirty="0" err="1">
                <a:solidFill>
                  <a:srgbClr val="002060"/>
                </a:solidFill>
                <a:latin typeface="Cambria" panose="02040503050406030204" pitchFamily="18" charset="0"/>
                <a:ea typeface="Cambria" panose="02040503050406030204" pitchFamily="18" charset="0"/>
              </a:rPr>
              <a:t>Bài</a:t>
            </a:r>
            <a:r>
              <a:rPr lang="vi-VN" sz="3600" b="1" u="sng" dirty="0">
                <a:solidFill>
                  <a:srgbClr val="002060"/>
                </a:solidFill>
                <a:latin typeface="Cambria" panose="02040503050406030204" pitchFamily="18" charset="0"/>
                <a:ea typeface="Cambria" panose="02040503050406030204" pitchFamily="18" charset="0"/>
              </a:rPr>
              <a:t> giải:</a:t>
            </a:r>
          </a:p>
          <a:p>
            <a:pPr marL="742950" indent="-742950" algn="just">
              <a:buAutoNum type="alphaLcParenR"/>
            </a:pPr>
            <a:r>
              <a:rPr lang="en-US" sz="3600" b="1" dirty="0" err="1">
                <a:solidFill>
                  <a:srgbClr val="002060"/>
                </a:solidFill>
                <a:latin typeface="Cambria" panose="02040503050406030204" pitchFamily="18" charset="0"/>
                <a:ea typeface="Cambria" panose="02040503050406030204" pitchFamily="18" charset="0"/>
              </a:rPr>
              <a:t>Ngôi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8 </a:t>
            </a:r>
            <a:r>
              <a:rPr lang="en-US" sz="3600" b="1" dirty="0" err="1">
                <a:solidFill>
                  <a:srgbClr val="002060"/>
                </a:solidFill>
                <a:latin typeface="Cambria" panose="02040503050406030204" pitchFamily="18" charset="0"/>
                <a:ea typeface="Cambria" panose="02040503050406030204" pitchFamily="18" charset="0"/>
              </a:rPr>
              <a:t>cạnh</a:t>
            </a:r>
            <a:r>
              <a:rPr lang="vi-VN" sz="3600" b="1" dirty="0">
                <a:solidFill>
                  <a:srgbClr val="002060"/>
                </a:solidFill>
                <a:latin typeface="Cambria" panose="02040503050406030204" pitchFamily="18" charset="0"/>
                <a:ea typeface="Cambria" panose="02040503050406030204" pitchFamily="18" charset="0"/>
              </a:rPr>
              <a:t>. Vậy bác </a:t>
            </a:r>
            <a:r>
              <a:rPr lang="en-US" sz="3600" b="1" dirty="0">
                <a:solidFill>
                  <a:srgbClr val="002060"/>
                </a:solidFill>
                <a:latin typeface="Cambria" panose="02040503050406030204" pitchFamily="18" charset="0"/>
                <a:ea typeface="Cambria" panose="02040503050406030204" pitchFamily="18" charset="0"/>
              </a:rPr>
              <a:t>Nam </a:t>
            </a:r>
            <a:r>
              <a:rPr lang="en-US" sz="3600" b="1" dirty="0" err="1">
                <a:solidFill>
                  <a:srgbClr val="002060"/>
                </a:solidFill>
                <a:latin typeface="Cambria" panose="02040503050406030204" pitchFamily="18" charset="0"/>
                <a:ea typeface="Cambria" panose="02040503050406030204" pitchFamily="18" charset="0"/>
              </a:rPr>
              <a:t>cần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gắn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a:t>
            </a:r>
            <a:r>
              <a:rPr lang="vi-VN" sz="3600" b="1" dirty="0">
                <a:solidFill>
                  <a:srgbClr val="002060"/>
                </a:solidFill>
                <a:latin typeface="Cambria" panose="02040503050406030204" pitchFamily="18" charset="0"/>
                <a:ea typeface="Cambria" panose="02040503050406030204" pitchFamily="18" charset="0"/>
              </a:rPr>
              <a:t> 8 dây đèn.</a:t>
            </a:r>
            <a:endParaRPr lang="en-US" sz="3600" b="1"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b)</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Tổng độ dài dây đèn đó là:</a:t>
            </a:r>
          </a:p>
          <a:p>
            <a:pPr algn="ctr"/>
            <a:r>
              <a:rPr lang="vi-VN" sz="3600" b="1" dirty="0">
                <a:solidFill>
                  <a:srgbClr val="002060"/>
                </a:solidFill>
                <a:latin typeface="Cambria" panose="02040503050406030204" pitchFamily="18" charset="0"/>
                <a:ea typeface="Cambria" panose="02040503050406030204" pitchFamily="18" charset="0"/>
              </a:rPr>
              <a:t>450 x 8 = 3600 (cm)</a:t>
            </a:r>
          </a:p>
        </p:txBody>
      </p:sp>
    </p:spTree>
    <p:extLst>
      <p:ext uri="{BB962C8B-B14F-4D97-AF65-F5344CB8AC3E}">
        <p14:creationId xmlns:p14="http://schemas.microsoft.com/office/powerpoint/2010/main" val="1256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AEFC7F-3B65-4314-87B6-F267BEE3C92A}"/>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6377BDE-1C81-4750-97EF-CA128A443879}"/>
              </a:ext>
            </a:extLst>
          </p:cNvPr>
          <p:cNvSpPr/>
          <p:nvPr/>
        </p:nvSpPr>
        <p:spPr>
          <a:xfrm>
            <a:off x="1937600" y="537404"/>
            <a:ext cx="9685356" cy="2554545"/>
          </a:xfrm>
          <a:prstGeom prst="rect">
            <a:avLst/>
          </a:prstGeom>
        </p:spPr>
        <p:txBody>
          <a:bodyPr wrap="square">
            <a:spAutoFit/>
          </a:bodyPr>
          <a:lstStyle/>
          <a:p>
            <a:pPr algn="just" defTabSz="1218900"/>
            <a:r>
              <a:rPr lang="vi-VN" sz="3200" b="1" dirty="0">
                <a:solidFill>
                  <a:srgbClr val="0070C0"/>
                </a:solidFill>
                <a:latin typeface="Cambria" panose="02040503050406030204" pitchFamily="18" charset="0"/>
                <a:ea typeface="Cambria" panose="02040503050406030204" pitchFamily="18" charset="0"/>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14" name="图片 24">
            <a:extLst>
              <a:ext uri="{FF2B5EF4-FFF2-40B4-BE49-F238E27FC236}">
                <a16:creationId xmlns:a16="http://schemas.microsoft.com/office/drawing/2014/main" id="{4D415F71-D596-4CFA-B117-21B1700EC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15" name="TextBox 14">
            <a:extLst>
              <a:ext uri="{FF2B5EF4-FFF2-40B4-BE49-F238E27FC236}">
                <a16:creationId xmlns:a16="http://schemas.microsoft.com/office/drawing/2014/main" id="{B47B681A-4D10-401B-8AFF-6F7D495D2F93}"/>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3</a:t>
            </a:r>
            <a:r>
              <a:rPr lang="en-GB" sz="4267" b="1"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BF7170ED-939B-489A-B422-94EDCA8DBAC3}"/>
              </a:ext>
            </a:extLst>
          </p:cNvPr>
          <p:cNvPicPr>
            <a:picLocks noChangeAspect="1"/>
          </p:cNvPicPr>
          <p:nvPr/>
        </p:nvPicPr>
        <p:blipFill>
          <a:blip r:embed="rId3"/>
          <a:stretch>
            <a:fillRect/>
          </a:stretch>
        </p:blipFill>
        <p:spPr>
          <a:xfrm>
            <a:off x="2425774" y="3178247"/>
            <a:ext cx="8089826" cy="3030899"/>
          </a:xfrm>
          <a:prstGeom prst="rect">
            <a:avLst/>
          </a:prstGeom>
        </p:spPr>
      </p:pic>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225</TotalTime>
  <Words>514</Words>
  <Application>Microsoft Office PowerPoint</Application>
  <PresentationFormat>Widescreen</PresentationFormat>
  <Paragraphs>114</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Cambria</vt:lpstr>
      <vt:lpstr>SVN-Gretoon</vt:lpstr>
      <vt:lpstr>Tahoma</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46</cp:revision>
  <dcterms:created xsi:type="dcterms:W3CDTF">2022-11-23T10:01:42Z</dcterms:created>
  <dcterms:modified xsi:type="dcterms:W3CDTF">2025-03-10T08:15:13Z</dcterms:modified>
</cp:coreProperties>
</file>