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2"/>
  </p:notesMasterIdLst>
  <p:sldIdLst>
    <p:sldId id="258" r:id="rId4"/>
    <p:sldId id="257" r:id="rId5"/>
    <p:sldId id="262" r:id="rId6"/>
    <p:sldId id="263" r:id="rId7"/>
    <p:sldId id="264" r:id="rId8"/>
    <p:sldId id="268" r:id="rId9"/>
    <p:sldId id="271" r:id="rId10"/>
    <p:sldId id="278" r:id="rId11"/>
    <p:sldId id="273" r:id="rId12"/>
    <p:sldId id="274" r:id="rId13"/>
    <p:sldId id="280" r:id="rId14"/>
    <p:sldId id="282" r:id="rId15"/>
    <p:sldId id="284" r:id="rId16"/>
    <p:sldId id="286" r:id="rId17"/>
    <p:sldId id="275" r:id="rId18"/>
    <p:sldId id="260" r:id="rId19"/>
    <p:sldId id="276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latin typeface="+mj-lt"/>
              </a:rPr>
              <a:t>Bài</a:t>
            </a:r>
            <a:r>
              <a:rPr lang="en-GB" sz="4267" dirty="0">
                <a:latin typeface="+mj-lt"/>
              </a:rPr>
              <a:t> </a:t>
            </a:r>
            <a:r>
              <a:rPr lang="en-US" sz="4267" dirty="0">
                <a:latin typeface="+mj-lt"/>
              </a:rPr>
              <a:t>4</a:t>
            </a:r>
            <a:r>
              <a:rPr lang="en-GB" sz="4267" dirty="0">
                <a:latin typeface="+mj-lt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389702" y="3429000"/>
            <a:ext cx="1725890" cy="30770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416" y="938998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srgbClr val="7030A0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420073" y="1401893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515 x 4 = 2060 (m)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928 x 3 = 2784 (m)</a:t>
            </a:r>
          </a:p>
          <a:p>
            <a:pPr algn="just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Vì 2060 m &lt; 2784 m nên quãng đường bơi của cà cuống A ngắn hơn quãng đường bơi của cà cuống B.</a:t>
            </a:r>
            <a:endParaRPr lang="vi-VN" sz="3200" b="1" dirty="0">
              <a:solidFill>
                <a:srgbClr val="7030A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308633" y="3302000"/>
            <a:ext cx="1791236" cy="319358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55546" y="444500"/>
            <a:ext cx="9910980" cy="3193585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60022" y="613995"/>
            <a:ext cx="92257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..</a:t>
            </a:r>
            <a:r>
              <a:rPr lang="vi-VN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?</a:t>
            </a:r>
            <a:r>
              <a:rPr lang="en-US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..</a:t>
            </a:r>
            <a:r>
              <a:rPr lang="vi-VN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7281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2060m</a:t>
            </a:r>
          </a:p>
          <a:p>
            <a:pPr lvl="0"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2060 : 5 = 412 (m)</a:t>
            </a:r>
            <a:endParaRPr lang="en-US" sz="3200" b="1" i="1" dirty="0">
              <a:solidFill>
                <a:srgbClr val="7030A0"/>
              </a:solidFill>
              <a:latin typeface="+mj-lt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mỗi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cục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pin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1680 : 8 = 210 (g)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b) 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A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5 = 1050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B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6 = 1260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C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8 = 1680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                               b)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A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nhẹ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nhất</a:t>
            </a:r>
            <a:endParaRPr lang="en-US" sz="3200" b="1" i="0" dirty="0">
              <a:solidFill>
                <a:srgbClr val="7030A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608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2)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78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5C7BA3-ADC6-38B4-57C9-F06A9BC9B906}"/>
              </a:ext>
            </a:extLst>
          </p:cNvPr>
          <p:cNvSpPr/>
          <p:nvPr/>
        </p:nvSpPr>
        <p:spPr>
          <a:xfrm>
            <a:off x="479476" y="109026"/>
            <a:ext cx="11217593" cy="65864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615000" y="497445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568721" y="236454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9390CB-3A6D-668C-2587-0917AD5F9A22}"/>
              </a:ext>
            </a:extLst>
          </p:cNvPr>
          <p:cNvSpPr/>
          <p:nvPr/>
        </p:nvSpPr>
        <p:spPr>
          <a:xfrm>
            <a:off x="2513579" y="2313779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58212A-05B0-FEFA-A933-E000703FE728}"/>
              </a:ext>
            </a:extLst>
          </p:cNvPr>
          <p:cNvSpPr/>
          <p:nvPr/>
        </p:nvSpPr>
        <p:spPr>
          <a:xfrm>
            <a:off x="3774038" y="739009"/>
            <a:ext cx="5240522" cy="701095"/>
          </a:xfrm>
          <a:prstGeom prst="roundRect">
            <a:avLst>
              <a:gd name="adj" fmla="val 413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B30340-1799-A2DD-7FE5-DB1FDFC7018E}"/>
              </a:ext>
            </a:extLst>
          </p:cNvPr>
          <p:cNvSpPr/>
          <p:nvPr/>
        </p:nvSpPr>
        <p:spPr>
          <a:xfrm>
            <a:off x="3781730" y="721463"/>
            <a:ext cx="52405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Yêu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cầu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cần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đạt</a:t>
            </a:r>
            <a:endParaRPr lang="en-US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65E941-238C-15AD-16BD-AFB3D8DE529E}"/>
              </a:ext>
            </a:extLst>
          </p:cNvPr>
          <p:cNvSpPr/>
          <p:nvPr/>
        </p:nvSpPr>
        <p:spPr>
          <a:xfrm>
            <a:off x="2485843" y="2328239"/>
            <a:ext cx="1086794" cy="10867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7D0CC-B782-4F1A-1435-05379B610379}"/>
              </a:ext>
            </a:extLst>
          </p:cNvPr>
          <p:cNvSpPr txBox="1"/>
          <p:nvPr/>
        </p:nvSpPr>
        <p:spPr>
          <a:xfrm>
            <a:off x="3511119" y="2383207"/>
            <a:ext cx="6554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nhẩm trong trường hợp đơn giản.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E42CC0-71D8-1DC4-FB07-5B5C6D63E6F0}"/>
              </a:ext>
            </a:extLst>
          </p:cNvPr>
          <p:cNvSpPr/>
          <p:nvPr/>
        </p:nvSpPr>
        <p:spPr>
          <a:xfrm>
            <a:off x="2565430" y="4224636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73023F-C59B-1DE5-4E38-D2AE928BEBF8}"/>
              </a:ext>
            </a:extLst>
          </p:cNvPr>
          <p:cNvSpPr/>
          <p:nvPr/>
        </p:nvSpPr>
        <p:spPr>
          <a:xfrm>
            <a:off x="2537694" y="4239096"/>
            <a:ext cx="1086794" cy="108679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2224" y="4346847"/>
            <a:ext cx="6446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 phép chia hết và chia có dư số có bốn chữ số 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330" y="255866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2719" y="51370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tính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rồi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tính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15" y="241252"/>
            <a:ext cx="185195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0" y="3989257"/>
            <a:ext cx="2207182" cy="23861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05F42E-47AB-C52C-514B-1EB0D29A541F}"/>
              </a:ext>
            </a:extLst>
          </p:cNvPr>
          <p:cNvSpPr/>
          <p:nvPr/>
        </p:nvSpPr>
        <p:spPr>
          <a:xfrm>
            <a:off x="1398359" y="1810972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3 507 x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0D24B7-0F43-133A-79E1-7D46B6623ECF}"/>
              </a:ext>
            </a:extLst>
          </p:cNvPr>
          <p:cNvSpPr/>
          <p:nvPr/>
        </p:nvSpPr>
        <p:spPr>
          <a:xfrm>
            <a:off x="3949198" y="1800812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4 806 : 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BF9244-CD67-C751-1F64-64D4A062A0BE}"/>
              </a:ext>
            </a:extLst>
          </p:cNvPr>
          <p:cNvSpPr/>
          <p:nvPr/>
        </p:nvSpPr>
        <p:spPr>
          <a:xfrm>
            <a:off x="6500038" y="1766733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1 041 x 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C46DED-7BE8-67AD-4FE9-4113462C81E7}"/>
              </a:ext>
            </a:extLst>
          </p:cNvPr>
          <p:cNvSpPr/>
          <p:nvPr/>
        </p:nvSpPr>
        <p:spPr>
          <a:xfrm>
            <a:off x="8868499" y="1766733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7 168 : 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F0CE57-F2C8-E6BD-3C7D-1B68DD0B3B22}"/>
              </a:ext>
            </a:extLst>
          </p:cNvPr>
          <p:cNvGrpSpPr/>
          <p:nvPr/>
        </p:nvGrpSpPr>
        <p:grpSpPr>
          <a:xfrm>
            <a:off x="1236082" y="2977051"/>
            <a:ext cx="3523563" cy="1623573"/>
            <a:chOff x="9436645" y="2420625"/>
            <a:chExt cx="3002356" cy="16235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FA0CD7-6991-A97A-43DA-C45F275E267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A802CB-6A88-45E9-2D44-BEA8F2DC8CF5}"/>
                </a:ext>
              </a:extLst>
            </p:cNvPr>
            <p:cNvSpPr txBox="1"/>
            <p:nvPr/>
          </p:nvSpPr>
          <p:spPr>
            <a:xfrm>
              <a:off x="9836366" y="2420625"/>
              <a:ext cx="173549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3 507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763A0F-C7F2-A99D-E568-81BA6E9C3EA6}"/>
                </a:ext>
              </a:extLst>
            </p:cNvPr>
            <p:cNvSpPr txBox="1"/>
            <p:nvPr/>
          </p:nvSpPr>
          <p:spPr>
            <a:xfrm>
              <a:off x="9884104" y="2919746"/>
              <a:ext cx="25548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</a:t>
              </a:r>
              <a:r>
                <a:rPr lang="en-US" sz="3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 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5959AB-5120-DBAC-5A24-255953CC4876}"/>
                </a:ext>
              </a:extLst>
            </p:cNvPr>
            <p:cNvSpPr txBox="1"/>
            <p:nvPr/>
          </p:nvSpPr>
          <p:spPr>
            <a:xfrm>
              <a:off x="9436645" y="2746589"/>
              <a:ext cx="47153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x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722AA41-E035-D945-00BF-86FE4C72A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3C2B9F-7F99-C215-4C20-6443A44C5401}"/>
              </a:ext>
            </a:extLst>
          </p:cNvPr>
          <p:cNvSpPr txBox="1"/>
          <p:nvPr/>
        </p:nvSpPr>
        <p:spPr>
          <a:xfrm>
            <a:off x="2568260" y="4170157"/>
            <a:ext cx="397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DEBA9F-9478-C681-3329-F81A628F61FF}"/>
              </a:ext>
            </a:extLst>
          </p:cNvPr>
          <p:cNvSpPr txBox="1"/>
          <p:nvPr/>
        </p:nvSpPr>
        <p:spPr>
          <a:xfrm>
            <a:off x="2341030" y="4164876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D774B-8B11-3CAC-F47E-688B7E172CD6}"/>
              </a:ext>
            </a:extLst>
          </p:cNvPr>
          <p:cNvSpPr txBox="1"/>
          <p:nvPr/>
        </p:nvSpPr>
        <p:spPr>
          <a:xfrm>
            <a:off x="2082613" y="4175385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BDEF9-3AF5-47F7-1137-6BC1CF9EBC46}"/>
              </a:ext>
            </a:extLst>
          </p:cNvPr>
          <p:cNvSpPr txBox="1"/>
          <p:nvPr/>
        </p:nvSpPr>
        <p:spPr>
          <a:xfrm>
            <a:off x="1739115" y="4170157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B0BE8A-5D2B-3590-333A-70BEF62F1A5C}"/>
              </a:ext>
            </a:extLst>
          </p:cNvPr>
          <p:cNvGrpSpPr/>
          <p:nvPr/>
        </p:nvGrpSpPr>
        <p:grpSpPr>
          <a:xfrm>
            <a:off x="3851141" y="2998685"/>
            <a:ext cx="2386231" cy="1631502"/>
            <a:chOff x="314482" y="1441024"/>
            <a:chExt cx="1825646" cy="1631502"/>
          </a:xfrm>
        </p:grpSpPr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34180509-8574-F55A-D354-4A1D129BC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72097CD2-2B9F-BC44-D02C-DBDCD0656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482" y="1479959"/>
              <a:ext cx="11898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9178A8A8-3A1B-23AC-C471-D16E77D87F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47713" cy="1485848"/>
              <a:chOff x="2299" y="1296"/>
              <a:chExt cx="471" cy="68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FC6995A-BDA9-69A6-A521-96B2075ECA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7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CC7D504-10AD-ACD7-EC9E-D951B1F241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E18ACBC-B7DB-2260-E5EE-132F70CCF8C0}"/>
              </a:ext>
            </a:extLst>
          </p:cNvPr>
          <p:cNvSpPr txBox="1"/>
          <p:nvPr/>
        </p:nvSpPr>
        <p:spPr>
          <a:xfrm>
            <a:off x="5231495" y="361995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F2DA09-2574-2380-407F-CA0D3064D4E8}"/>
              </a:ext>
            </a:extLst>
          </p:cNvPr>
          <p:cNvSpPr txBox="1"/>
          <p:nvPr/>
        </p:nvSpPr>
        <p:spPr>
          <a:xfrm>
            <a:off x="4346932" y="345221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0A65CD-BBAC-5962-F680-096E443143DC}"/>
              </a:ext>
            </a:extLst>
          </p:cNvPr>
          <p:cNvSpPr txBox="1"/>
          <p:nvPr/>
        </p:nvSpPr>
        <p:spPr>
          <a:xfrm>
            <a:off x="4604095" y="344813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3A8F93-F83B-C9BA-034B-962890123B05}"/>
              </a:ext>
            </a:extLst>
          </p:cNvPr>
          <p:cNvSpPr txBox="1"/>
          <p:nvPr/>
        </p:nvSpPr>
        <p:spPr>
          <a:xfrm>
            <a:off x="5497300" y="3615156"/>
            <a:ext cx="38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F4207A-54CA-BC59-457B-66A371228E2C}"/>
              </a:ext>
            </a:extLst>
          </p:cNvPr>
          <p:cNvSpPr txBox="1"/>
          <p:nvPr/>
        </p:nvSpPr>
        <p:spPr>
          <a:xfrm>
            <a:off x="4597310" y="39122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2AABFE-5A4A-85C4-28D3-066892D1E13E}"/>
              </a:ext>
            </a:extLst>
          </p:cNvPr>
          <p:cNvSpPr txBox="1"/>
          <p:nvPr/>
        </p:nvSpPr>
        <p:spPr>
          <a:xfrm>
            <a:off x="5779231" y="3615156"/>
            <a:ext cx="38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937061-49FA-23C0-6AEE-3AD7E30AE740}"/>
              </a:ext>
            </a:extLst>
          </p:cNvPr>
          <p:cNvSpPr txBox="1"/>
          <p:nvPr/>
        </p:nvSpPr>
        <p:spPr>
          <a:xfrm>
            <a:off x="4853124" y="390814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237852-E665-3B7B-872F-7538CFDB467C}"/>
              </a:ext>
            </a:extLst>
          </p:cNvPr>
          <p:cNvSpPr txBox="1"/>
          <p:nvPr/>
        </p:nvSpPr>
        <p:spPr>
          <a:xfrm>
            <a:off x="4830749" y="445107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B4154DC-5554-A961-18F6-A34F2A62C00D}"/>
              </a:ext>
            </a:extLst>
          </p:cNvPr>
          <p:cNvCxnSpPr/>
          <p:nvPr/>
        </p:nvCxnSpPr>
        <p:spPr>
          <a:xfrm>
            <a:off x="1789474" y="4152990"/>
            <a:ext cx="11763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EC250D-EE5F-6E4C-90C9-91896346DB3F}"/>
              </a:ext>
            </a:extLst>
          </p:cNvPr>
          <p:cNvGrpSpPr/>
          <p:nvPr/>
        </p:nvGrpSpPr>
        <p:grpSpPr>
          <a:xfrm>
            <a:off x="6625397" y="2869183"/>
            <a:ext cx="3410864" cy="1602685"/>
            <a:chOff x="9460270" y="2441513"/>
            <a:chExt cx="2906328" cy="160268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8628B6-2E59-1B32-2475-41FB238FD93F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4B4269E-A36C-838F-676E-1B17BE9A0295}"/>
                </a:ext>
              </a:extLst>
            </p:cNvPr>
            <p:cNvSpPr txBox="1"/>
            <p:nvPr/>
          </p:nvSpPr>
          <p:spPr>
            <a:xfrm>
              <a:off x="9794050" y="2441513"/>
              <a:ext cx="1735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1 041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6E72E7-D9B0-352B-8022-E177F0C882DB}"/>
                </a:ext>
              </a:extLst>
            </p:cNvPr>
            <p:cNvSpPr txBox="1"/>
            <p:nvPr/>
          </p:nvSpPr>
          <p:spPr>
            <a:xfrm>
              <a:off x="9811701" y="2944909"/>
              <a:ext cx="25548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 5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79EFA26-1BAE-B856-CBA8-9622C4516314}"/>
                </a:ext>
              </a:extLst>
            </p:cNvPr>
            <p:cNvSpPr txBox="1"/>
            <p:nvPr/>
          </p:nvSpPr>
          <p:spPr>
            <a:xfrm>
              <a:off x="9460270" y="2721725"/>
              <a:ext cx="799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x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4DCD432-68F3-E4B1-516D-7239DC872C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245E786-719E-E06D-6FC3-924DA74978B9}"/>
              </a:ext>
            </a:extLst>
          </p:cNvPr>
          <p:cNvSpPr txBox="1"/>
          <p:nvPr/>
        </p:nvSpPr>
        <p:spPr>
          <a:xfrm>
            <a:off x="8038150" y="4106000"/>
            <a:ext cx="39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ACF7D7-A7FC-91E1-D7B0-343C0E9FAF59}"/>
              </a:ext>
            </a:extLst>
          </p:cNvPr>
          <p:cNvSpPr txBox="1"/>
          <p:nvPr/>
        </p:nvSpPr>
        <p:spPr>
          <a:xfrm>
            <a:off x="7768537" y="4106000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001EEC-E32E-BB73-91AE-5AD07E8C3846}"/>
              </a:ext>
            </a:extLst>
          </p:cNvPr>
          <p:cNvSpPr txBox="1"/>
          <p:nvPr/>
        </p:nvSpPr>
        <p:spPr>
          <a:xfrm>
            <a:off x="7507292" y="4106000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E97B84-A3D1-7DBB-FE4C-95DE4A326AFD}"/>
              </a:ext>
            </a:extLst>
          </p:cNvPr>
          <p:cNvSpPr txBox="1"/>
          <p:nvPr/>
        </p:nvSpPr>
        <p:spPr>
          <a:xfrm>
            <a:off x="7099162" y="4105585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3D28E0D-A06F-E0A9-81D5-47C9607765E0}"/>
              </a:ext>
            </a:extLst>
          </p:cNvPr>
          <p:cNvCxnSpPr/>
          <p:nvPr/>
        </p:nvCxnSpPr>
        <p:spPr>
          <a:xfrm>
            <a:off x="7228370" y="4106000"/>
            <a:ext cx="11763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3085633-107E-48B1-6200-2AB663637A12}"/>
              </a:ext>
            </a:extLst>
          </p:cNvPr>
          <p:cNvGrpSpPr/>
          <p:nvPr/>
        </p:nvGrpSpPr>
        <p:grpSpPr>
          <a:xfrm>
            <a:off x="8744262" y="2880325"/>
            <a:ext cx="2489006" cy="1375402"/>
            <a:chOff x="312049" y="1441024"/>
            <a:chExt cx="1904278" cy="1631502"/>
          </a:xfrm>
        </p:grpSpPr>
        <p:sp>
          <p:nvSpPr>
            <p:cNvPr id="56" name="TextBox 43">
              <a:extLst>
                <a:ext uri="{FF2B5EF4-FFF2-40B4-BE49-F238E27FC236}">
                  <a16:creationId xmlns:a16="http://schemas.microsoft.com/office/drawing/2014/main" id="{2DECD23E-A3CD-B9A3-ADE6-6232FC962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83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7" name="TextBox 49">
              <a:extLst>
                <a:ext uri="{FF2B5EF4-FFF2-40B4-BE49-F238E27FC236}">
                  <a16:creationId xmlns:a16="http://schemas.microsoft.com/office/drawing/2014/main" id="{6485B129-527B-8155-90D6-2EF4FDD47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49" y="1524801"/>
              <a:ext cx="1815586" cy="83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8" name="Group 66">
              <a:extLst>
                <a:ext uri="{FF2B5EF4-FFF2-40B4-BE49-F238E27FC236}">
                  <a16:creationId xmlns:a16="http://schemas.microsoft.com/office/drawing/2014/main" id="{3EA83F02-E6EB-7EF2-A8CB-6B66EC70E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823913" cy="1485848"/>
              <a:chOff x="2299" y="1296"/>
              <a:chExt cx="519" cy="681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27D9BBA-137D-1578-FC80-35BCD576D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9BC782F-8371-61F0-F2D8-0F1E82D38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C6EC92-4CC7-46D8-91D0-E03D11661612}"/>
              </a:ext>
            </a:extLst>
          </p:cNvPr>
          <p:cNvSpPr txBox="1"/>
          <p:nvPr/>
        </p:nvSpPr>
        <p:spPr>
          <a:xfrm>
            <a:off x="10190675" y="3511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E7495F-6A9E-7E04-973F-8804314C340F}"/>
              </a:ext>
            </a:extLst>
          </p:cNvPr>
          <p:cNvSpPr txBox="1"/>
          <p:nvPr/>
        </p:nvSpPr>
        <p:spPr>
          <a:xfrm>
            <a:off x="8752298" y="33915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C170AB-640B-570D-3890-69A9F169D3FD}"/>
              </a:ext>
            </a:extLst>
          </p:cNvPr>
          <p:cNvSpPr txBox="1"/>
          <p:nvPr/>
        </p:nvSpPr>
        <p:spPr>
          <a:xfrm>
            <a:off x="9168089" y="337200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6D6201-F75E-A991-0FEA-2CFB389C0018}"/>
              </a:ext>
            </a:extLst>
          </p:cNvPr>
          <p:cNvSpPr txBox="1"/>
          <p:nvPr/>
        </p:nvSpPr>
        <p:spPr>
          <a:xfrm>
            <a:off x="10453958" y="351518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00E252-C35B-B7FE-EAEB-652AFB6809B5}"/>
              </a:ext>
            </a:extLst>
          </p:cNvPr>
          <p:cNvSpPr txBox="1"/>
          <p:nvPr/>
        </p:nvSpPr>
        <p:spPr>
          <a:xfrm>
            <a:off x="9196664" y="3794130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35CB5A3-F515-AD8C-2F5A-8CA455C580B1}"/>
              </a:ext>
            </a:extLst>
          </p:cNvPr>
          <p:cNvSpPr txBox="1"/>
          <p:nvPr/>
        </p:nvSpPr>
        <p:spPr>
          <a:xfrm>
            <a:off x="10716576" y="351654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971F38-6C0F-6EA8-4638-FA83B0569894}"/>
              </a:ext>
            </a:extLst>
          </p:cNvPr>
          <p:cNvSpPr txBox="1"/>
          <p:nvPr/>
        </p:nvSpPr>
        <p:spPr>
          <a:xfrm>
            <a:off x="9492280" y="379211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EAED09-777A-3E14-C0DE-19B27FC58BDE}"/>
              </a:ext>
            </a:extLst>
          </p:cNvPr>
          <p:cNvSpPr txBox="1"/>
          <p:nvPr/>
        </p:nvSpPr>
        <p:spPr>
          <a:xfrm>
            <a:off x="9499547" y="4256074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AD2109-546B-A70A-2D96-009934834CEE}"/>
              </a:ext>
            </a:extLst>
          </p:cNvPr>
          <p:cNvSpPr txBox="1"/>
          <p:nvPr/>
        </p:nvSpPr>
        <p:spPr>
          <a:xfrm>
            <a:off x="9777864" y="4256774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F70B39-8D3C-633B-80C8-A6A6CF2E40F4}"/>
              </a:ext>
            </a:extLst>
          </p:cNvPr>
          <p:cNvSpPr txBox="1"/>
          <p:nvPr/>
        </p:nvSpPr>
        <p:spPr>
          <a:xfrm>
            <a:off x="10973751" y="352607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6D84D9-38A9-EBBA-9E7F-FE9A0EAE12C7}"/>
              </a:ext>
            </a:extLst>
          </p:cNvPr>
          <p:cNvSpPr txBox="1"/>
          <p:nvPr/>
        </p:nvSpPr>
        <p:spPr>
          <a:xfrm>
            <a:off x="9818504" y="4780649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6" grpId="0" animBg="1"/>
      <p:bldP spid="7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9142" y="887339"/>
            <a:ext cx="99442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+mj-lt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132702" y="4258494"/>
            <a:ext cx="1958138" cy="21169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DE2915-8D94-FA4F-BF7D-9E7A721BC2B8}"/>
              </a:ext>
            </a:extLst>
          </p:cNvPr>
          <p:cNvGrpSpPr/>
          <p:nvPr/>
        </p:nvGrpSpPr>
        <p:grpSpPr>
          <a:xfrm>
            <a:off x="1678701" y="3222456"/>
            <a:ext cx="9502967" cy="1962007"/>
            <a:chOff x="2515017" y="2832186"/>
            <a:chExt cx="8843546" cy="48450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773ADC-86D9-8DB7-3FD2-564F2F2F57EA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8" name="Cloud 11">
                <a:extLst>
                  <a:ext uri="{FF2B5EF4-FFF2-40B4-BE49-F238E27FC236}">
                    <a16:creationId xmlns:a16="http://schemas.microsoft.com/office/drawing/2014/main" id="{A40BC7D2-D485-002A-D48E-12B73FBC4030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0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9" name="Cloud 3">
                <a:extLst>
                  <a:ext uri="{FF2B5EF4-FFF2-40B4-BE49-F238E27FC236}">
                    <a16:creationId xmlns:a16="http://schemas.microsoft.com/office/drawing/2014/main" id="{94EA2EE9-9F1A-6EFD-957F-95E3D36345BC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000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C5A5D3F0-CF26-01B4-D5A6-0B2C678D4507}"/>
                </a:ext>
              </a:extLst>
            </p:cNvPr>
            <p:cNvSpPr/>
            <p:nvPr/>
          </p:nvSpPr>
          <p:spPr>
            <a:xfrm>
              <a:off x="2515017" y="2867849"/>
              <a:ext cx="8608145" cy="4809353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just" defTabSz="1218900"/>
              <a:r>
                <a:rPr lang="vi-VN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Bước 1: Tìm độ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cao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máy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bay B.</a:t>
              </a: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  <a:p>
              <a:pPr algn="just" defTabSz="1218900"/>
              <a:r>
                <a:rPr lang="vi-VN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Bước 2: Tìm độ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cao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máy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bay C.</a:t>
              </a: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+mj-lt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2 457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64539"/>
            <a:chOff x="4505325" y="561975"/>
            <a:chExt cx="5219700" cy="18645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    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1038225" cy="68466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6"/>
              <a:ext cx="1256498" cy="6834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1731668" y="4044910"/>
            <a:ext cx="3419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1668 : 4= 417</a:t>
            </a:r>
          </a:p>
          <a:p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6096000" y="4050346"/>
            <a:ext cx="351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819 x 3 = 2 457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C71E4-9EA1-2E75-4963-A2ED496CD279}"/>
              </a:ext>
            </a:extLst>
          </p:cNvPr>
          <p:cNvSpPr txBox="1"/>
          <p:nvPr/>
        </p:nvSpPr>
        <p:spPr>
          <a:xfrm>
            <a:off x="5158104" y="792481"/>
            <a:ext cx="8943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B5BFE-8F0E-9477-E79E-0C54C0B513C7}"/>
              </a:ext>
            </a:extLst>
          </p:cNvPr>
          <p:cNvSpPr txBox="1"/>
          <p:nvPr/>
        </p:nvSpPr>
        <p:spPr>
          <a:xfrm>
            <a:off x="5068293" y="1764145"/>
            <a:ext cx="12266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2 457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+mj-lt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3185067"/>
            <a:ext cx="1810781" cy="32284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76400" y="444501"/>
            <a:ext cx="98901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80024" y="613995"/>
            <a:ext cx="92057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721" y="3314515"/>
            <a:ext cx="7212330" cy="30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713</Words>
  <Application>Microsoft Office PowerPoint</Application>
  <PresentationFormat>Widescreen</PresentationFormat>
  <Paragraphs>134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SVN-Berkshire Swash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44</cp:revision>
  <dcterms:created xsi:type="dcterms:W3CDTF">2022-11-23T01:38:25Z</dcterms:created>
  <dcterms:modified xsi:type="dcterms:W3CDTF">2025-03-10T08:00:27Z</dcterms:modified>
</cp:coreProperties>
</file>