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0" d="100"/>
          <a:sy n="80" d="100"/>
        </p:scale>
        <p:origin x="835"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3/10/2025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3/10/2025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2" name="Rectangle 1">
            <a:extLst>
              <a:ext uri="{FF2B5EF4-FFF2-40B4-BE49-F238E27FC236}">
                <a16:creationId xmlns:a16="http://schemas.microsoft.com/office/drawing/2014/main" id="{45E977AC-E492-88FF-3790-BA6ABA66857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
        <p:nvSpPr>
          <p:cNvPr id="4" name="Rectangle 3">
            <a:extLst>
              <a:ext uri="{FF2B5EF4-FFF2-40B4-BE49-F238E27FC236}">
                <a16:creationId xmlns:a16="http://schemas.microsoft.com/office/drawing/2014/main" id="{097F0104-D60C-56CF-6938-A98D2AFC1A42}"/>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986C29F-E9BB-1F79-02B1-A08E6B276195}"/>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89F9FEEA-D39F-39BE-7B70-4E107806D7C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766</Words>
  <Application>Microsoft Office PowerPoint</Application>
  <PresentationFormat>Widescreen</PresentationFormat>
  <Paragraphs>123</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微软雅黑</vt: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71</cp:revision>
  <dcterms:created xsi:type="dcterms:W3CDTF">2022-11-23T02:28:06Z</dcterms:created>
  <dcterms:modified xsi:type="dcterms:W3CDTF">2025-03-10T07:56:32Z</dcterms:modified>
</cp:coreProperties>
</file>