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5"/>
  </p:notesMasterIdLst>
  <p:sldIdLst>
    <p:sldId id="257" r:id="rId3"/>
    <p:sldId id="259" r:id="rId4"/>
    <p:sldId id="322" r:id="rId5"/>
    <p:sldId id="323" r:id="rId6"/>
    <p:sldId id="324" r:id="rId7"/>
    <p:sldId id="258" r:id="rId8"/>
    <p:sldId id="263" r:id="rId9"/>
    <p:sldId id="326" r:id="rId10"/>
    <p:sldId id="327" r:id="rId11"/>
    <p:sldId id="328" r:id="rId12"/>
    <p:sldId id="266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24E8-3CBC-44E4-AAD4-3A3EA09580A3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DD96-AC85-4073-BB62-FE62793D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19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28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5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13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64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7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4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22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5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74A8299-2C2B-4A5F-BA96-4F21A431E3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84" y="-1252330"/>
            <a:ext cx="12262784" cy="81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53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4EFB7D8-F8FE-4A6B-807E-96B9AB6410CB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2700CA-F649-4EEE-969D-4A4133F1A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917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05FF91C-443D-4959-B3F6-4D3A6ABD3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E34E09-8FAE-4D8A-8A7E-9A6E64BBB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46481" r="43412" b="7037"/>
          <a:stretch/>
        </p:blipFill>
        <p:spPr>
          <a:xfrm>
            <a:off x="570230" y="2533286"/>
            <a:ext cx="2705100" cy="432471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395A29C-94E1-4251-8751-D6ABB0681002}"/>
              </a:ext>
            </a:extLst>
          </p:cNvPr>
          <p:cNvSpPr/>
          <p:nvPr userDrawn="1"/>
        </p:nvSpPr>
        <p:spPr>
          <a:xfrm>
            <a:off x="3845560" y="0"/>
            <a:ext cx="3195320" cy="6858000"/>
          </a:xfrm>
          <a:prstGeom prst="rect">
            <a:avLst/>
          </a:prstGeom>
          <a:solidFill>
            <a:srgbClr val="FDA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FC618AA-6C1F-408C-B788-D6D2B5219871}"/>
              </a:ext>
            </a:extLst>
          </p:cNvPr>
          <p:cNvSpPr/>
          <p:nvPr userDrawn="1"/>
        </p:nvSpPr>
        <p:spPr>
          <a:xfrm>
            <a:off x="3628390" y="2015126"/>
            <a:ext cx="3629660" cy="3629660"/>
          </a:xfrm>
          <a:prstGeom prst="ellipse">
            <a:avLst/>
          </a:prstGeom>
          <a:solidFill>
            <a:schemeClr val="bg1"/>
          </a:solidFill>
          <a:ln>
            <a:solidFill>
              <a:srgbClr val="FDA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3DCBCEE-5818-42F5-AF4A-BCFF85B3F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42"/>
          <a:stretch/>
        </p:blipFill>
        <p:spPr>
          <a:xfrm>
            <a:off x="8458200" y="4456042"/>
            <a:ext cx="3022600" cy="24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5366578-62B3-43F0-BF15-42AAAE82056F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A074D3B-6AF1-4152-8150-BFFC54279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4"/>
          <a:stretch/>
        </p:blipFill>
        <p:spPr>
          <a:xfrm>
            <a:off x="776826" y="919407"/>
            <a:ext cx="907281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7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43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0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4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821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246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072758B-CE18-4BCA-9722-6B279218B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BA9C6C-57FD-49B0-B3FD-C4927E506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EA2DAA-D5FA-4F17-9198-A2921ECC4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2592" b="79630"/>
          <a:stretch/>
        </p:blipFill>
        <p:spPr>
          <a:xfrm>
            <a:off x="5970276" y="520700"/>
            <a:ext cx="16484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4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slide" Target="slide3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BA10E6-B1F4-46F4-BDAB-DBEF3F2A6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600" y="2445373"/>
            <a:ext cx="1993900" cy="15067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26DC53-5D3F-4EB0-BA37-4FE78A967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21499" y="1828800"/>
            <a:ext cx="2336802" cy="42702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00764D2-5F6E-4081-B271-BB8B5433A7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618" y="1140223"/>
            <a:ext cx="2406582" cy="218049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B69B7-32CC-4FF0-B0EB-F9D4BB9AA1D3}"/>
              </a:ext>
            </a:extLst>
          </p:cNvPr>
          <p:cNvSpPr/>
          <p:nvPr/>
        </p:nvSpPr>
        <p:spPr>
          <a:xfrm>
            <a:off x="1524000" y="1595120"/>
            <a:ext cx="9001760" cy="427026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A8F1-6526-4110-B2CA-49401BA3799A}"/>
              </a:ext>
            </a:extLst>
          </p:cNvPr>
          <p:cNvSpPr txBox="1"/>
          <p:nvPr/>
        </p:nvSpPr>
        <p:spPr>
          <a:xfrm>
            <a:off x="2499360" y="1690748"/>
            <a:ext cx="7894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C542A-C955-4C29-8FDB-A6CD2FB29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448" y="2419274"/>
            <a:ext cx="3475021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8F71B7-21A3-461E-B138-5445D9B2F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042" y="3331949"/>
            <a:ext cx="8199831" cy="1938696"/>
          </a:xfrm>
          <a:prstGeom prst="rect">
            <a:avLst/>
          </a:prstGeom>
        </p:spPr>
      </p:pic>
      <p:pic>
        <p:nvPicPr>
          <p:cNvPr id="14" name="Picture 13" descr="A picture containing flower, orange, plant&#10;&#10;Description automatically generated">
            <a:extLst>
              <a:ext uri="{FF2B5EF4-FFF2-40B4-BE49-F238E27FC236}">
                <a16:creationId xmlns:a16="http://schemas.microsoft.com/office/drawing/2014/main" id="{00CD5412-3695-464D-87F6-FB592B3A5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710927"/>
            <a:ext cx="3827706" cy="45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91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85E889-F9D2-42CB-A503-19B021F7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68" y="3544918"/>
            <a:ext cx="4616432" cy="31572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4DDB074-45E2-4466-8D79-E115AF6F352F}"/>
              </a:ext>
            </a:extLst>
          </p:cNvPr>
          <p:cNvGrpSpPr/>
          <p:nvPr/>
        </p:nvGrpSpPr>
        <p:grpSpPr>
          <a:xfrm>
            <a:off x="-274320" y="-512405"/>
            <a:ext cx="8524240" cy="5635930"/>
            <a:chOff x="5790411" y="1177140"/>
            <a:chExt cx="4848149" cy="4848149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29593C70-E69F-4918-9F77-FA8E5C1B1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4569E3-F952-4F5F-9056-66970452BD16}"/>
                </a:ext>
              </a:extLst>
            </p:cNvPr>
            <p:cNvSpPr txBox="1"/>
            <p:nvPr/>
          </p:nvSpPr>
          <p:spPr>
            <a:xfrm>
              <a:off x="6478960" y="2631718"/>
              <a:ext cx="3577996" cy="206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nl-NL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anh biếc, xanh thắm, xanh thẳm, xanh lơ, xanh thẫm, xanh um, xanh rì, xanh rờn, xanh trong, xanh mướt, xanh xám,...</a:t>
              </a:r>
              <a:endPara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F923FF-2967-4F40-8F36-CDDAB2A9BB7E}"/>
              </a:ext>
            </a:extLst>
          </p:cNvPr>
          <p:cNvSpPr/>
          <p:nvPr/>
        </p:nvSpPr>
        <p:spPr>
          <a:xfrm>
            <a:off x="1176654" y="4442487"/>
            <a:ext cx="5419726" cy="1362075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hàng cây xanh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mướt</a:t>
            </a: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bên bờ biển.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3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DDF15-147F-4F7A-A20E-C79E6203B1B8}"/>
              </a:ext>
            </a:extLst>
          </p:cNvPr>
          <p:cNvGrpSpPr/>
          <p:nvPr/>
        </p:nvGrpSpPr>
        <p:grpSpPr>
          <a:xfrm>
            <a:off x="345440" y="0"/>
            <a:ext cx="11724640" cy="1221968"/>
            <a:chOff x="4144021" y="1484380"/>
            <a:chExt cx="7574794" cy="4840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28617F6-A504-4E12-8058-A103F175DA4F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31" name="Rectangle: Diagonal Corners Rounded 30">
                <a:extLst>
                  <a:ext uri="{FF2B5EF4-FFF2-40B4-BE49-F238E27FC236}">
                    <a16:creationId xmlns:a16="http://schemas.microsoft.com/office/drawing/2014/main" id="{612E3093-2482-49AD-A365-32D7AA057C0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: Diagonal Corners Rounded 30">
                <a:extLst>
                  <a:ext uri="{FF2B5EF4-FFF2-40B4-BE49-F238E27FC236}">
                    <a16:creationId xmlns:a16="http://schemas.microsoft.com/office/drawing/2014/main" id="{99C8C4E3-7795-43EF-8277-D660D316D9E7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A3C136-7830-4054-85C2-096D8143294C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094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Lời nói của thỏ và đàn chim trong đoạn văn dưới đây được đánh dấu bằng dấu câu nào? Nêu vị trí của dấu câu đó.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9BBEDD8-7C36-4995-9ABE-F5A0149FD995}"/>
              </a:ext>
            </a:extLst>
          </p:cNvPr>
          <p:cNvSpPr txBox="1"/>
          <p:nvPr/>
        </p:nvSpPr>
        <p:spPr>
          <a:xfrm>
            <a:off x="1175277" y="1784479"/>
            <a:ext cx="10281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hốt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205073-DB53-459B-8921-54251010DD49}"/>
              </a:ext>
            </a:extLst>
          </p:cNvPr>
          <p:cNvCxnSpPr/>
          <p:nvPr/>
        </p:nvCxnSpPr>
        <p:spPr>
          <a:xfrm>
            <a:off x="1341120" y="3429000"/>
            <a:ext cx="2966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B114BE-A749-40AE-87B2-BC5260E590FD}"/>
              </a:ext>
            </a:extLst>
          </p:cNvPr>
          <p:cNvCxnSpPr>
            <a:cxnSpLocks/>
          </p:cNvCxnSpPr>
          <p:nvPr/>
        </p:nvCxnSpPr>
        <p:spPr>
          <a:xfrm>
            <a:off x="1493520" y="4536440"/>
            <a:ext cx="8493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4530F30-3774-46F4-B8DC-A54635678178}"/>
              </a:ext>
            </a:extLst>
          </p:cNvPr>
          <p:cNvSpPr/>
          <p:nvPr/>
        </p:nvSpPr>
        <p:spPr>
          <a:xfrm>
            <a:off x="1158240" y="2979901"/>
            <a:ext cx="314960" cy="471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DB78A0-A38C-4E26-8E8A-B6B7E743C5E5}"/>
              </a:ext>
            </a:extLst>
          </p:cNvPr>
          <p:cNvSpPr/>
          <p:nvPr/>
        </p:nvSpPr>
        <p:spPr>
          <a:xfrm>
            <a:off x="1163320" y="4064963"/>
            <a:ext cx="314960" cy="471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05B6F58-F8B6-49A4-9CB4-B5A7EAF2092B}"/>
              </a:ext>
            </a:extLst>
          </p:cNvPr>
          <p:cNvSpPr/>
          <p:nvPr/>
        </p:nvSpPr>
        <p:spPr>
          <a:xfrm rot="19860407">
            <a:off x="436901" y="2427099"/>
            <a:ext cx="812800" cy="7860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208C35EB-1DFA-4ECF-9F5B-ABB700D3C8D4}"/>
              </a:ext>
            </a:extLst>
          </p:cNvPr>
          <p:cNvSpPr/>
          <p:nvPr/>
        </p:nvSpPr>
        <p:spPr>
          <a:xfrm rot="19860407">
            <a:off x="516664" y="3605594"/>
            <a:ext cx="812800" cy="7860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0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3" grpId="0" animBg="1"/>
      <p:bldP spid="43" grpId="1" animBg="1"/>
      <p:bldP spid="1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0D4EFFC-2558-42ED-BD01-09E688C22B42}"/>
              </a:ext>
            </a:extLst>
          </p:cNvPr>
          <p:cNvSpPr/>
          <p:nvPr/>
        </p:nvSpPr>
        <p:spPr>
          <a:xfrm>
            <a:off x="1727200" y="1249680"/>
            <a:ext cx="8940800" cy="435864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B6FCE-4268-4266-B950-ADE023857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987" y="2145654"/>
            <a:ext cx="768162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99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1647751-E190-48C7-A18C-0484E93F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FA299E-DED0-4AC3-B460-22B497F9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206" y="2581754"/>
            <a:ext cx="3743268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0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247F8-DA93-0786-0FA4-EC02125FAC2B}"/>
              </a:ext>
            </a:extLst>
          </p:cNvPr>
          <p:cNvGrpSpPr/>
          <p:nvPr/>
        </p:nvGrpSpPr>
        <p:grpSpPr>
          <a:xfrm>
            <a:off x="415225" y="4688590"/>
            <a:ext cx="5632627" cy="1288257"/>
            <a:chOff x="311419" y="3516443"/>
            <a:chExt cx="4224470" cy="96619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1DE1E8-5315-AAD2-A062-33E7A87C4583}"/>
                </a:ext>
              </a:extLst>
            </p:cNvPr>
            <p:cNvGrpSpPr/>
            <p:nvPr/>
          </p:nvGrpSpPr>
          <p:grpSpPr>
            <a:xfrm>
              <a:off x="619802" y="3516443"/>
              <a:ext cx="3916087" cy="966193"/>
              <a:chOff x="129538" y="128016"/>
              <a:chExt cx="11932920" cy="171078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E021BD-C32E-B18C-90F1-58C6F7A9D692}"/>
                  </a:ext>
                </a:extLst>
              </p:cNvPr>
              <p:cNvSpPr/>
              <p:nvPr/>
            </p:nvSpPr>
            <p:spPr>
              <a:xfrm>
                <a:off x="129538" y="128016"/>
                <a:ext cx="11932920" cy="1710782"/>
              </a:xfrm>
              <a:custGeom>
                <a:avLst/>
                <a:gdLst>
                  <a:gd name="connsiteX0" fmla="*/ 0 w 11932920"/>
                  <a:gd name="connsiteY0" fmla="*/ 0 h 1710782"/>
                  <a:gd name="connsiteX1" fmla="*/ 11932920 w 11932920"/>
                  <a:gd name="connsiteY1" fmla="*/ 0 h 1710782"/>
                  <a:gd name="connsiteX2" fmla="*/ 11932920 w 11932920"/>
                  <a:gd name="connsiteY2" fmla="*/ 1710782 h 1710782"/>
                  <a:gd name="connsiteX3" fmla="*/ 0 w 11932920"/>
                  <a:gd name="connsiteY3" fmla="*/ 1710782 h 1710782"/>
                  <a:gd name="connsiteX4" fmla="*/ 0 w 11932920"/>
                  <a:gd name="connsiteY4" fmla="*/ 0 h 1710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2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3098" y="305961"/>
                      <a:pt x="11937928" y="1228183"/>
                      <a:pt x="11932920" y="1710782"/>
                    </a:cubicBezTo>
                    <a:cubicBezTo>
                      <a:pt x="6069223" y="1708581"/>
                      <a:pt x="2854444" y="1581011"/>
                      <a:pt x="0" y="1710782"/>
                    </a:cubicBezTo>
                    <a:cubicBezTo>
                      <a:pt x="65818" y="1170728"/>
                      <a:pt x="34011" y="358263"/>
                      <a:pt x="0" y="0"/>
                    </a:cubicBezTo>
                    <a:close/>
                  </a:path>
                  <a:path w="11932920" h="1710782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1756" y="253093"/>
                      <a:pt x="11930346" y="1163210"/>
                      <a:pt x="11932920" y="1710782"/>
                    </a:cubicBezTo>
                    <a:cubicBezTo>
                      <a:pt x="7499845" y="1609784"/>
                      <a:pt x="2568714" y="1831838"/>
                      <a:pt x="0" y="1710782"/>
                    </a:cubicBezTo>
                    <a:cubicBezTo>
                      <a:pt x="119147" y="1238173"/>
                      <a:pt x="102200" y="813820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67C09E-5B64-8E22-83EA-FD73AE7E5C59}"/>
                  </a:ext>
                </a:extLst>
              </p:cNvPr>
              <p:cNvSpPr txBox="1"/>
              <p:nvPr/>
            </p:nvSpPr>
            <p:spPr>
              <a:xfrm>
                <a:off x="2265664" y="337176"/>
                <a:ext cx="7595217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u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ốn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lượn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48999A-CCF7-9903-4990-EE04A70A2F51}"/>
                </a:ext>
              </a:extLst>
            </p:cNvPr>
            <p:cNvGrpSpPr/>
            <p:nvPr/>
          </p:nvGrpSpPr>
          <p:grpSpPr>
            <a:xfrm>
              <a:off x="311419" y="3516443"/>
              <a:ext cx="918025" cy="912332"/>
              <a:chOff x="314258" y="3228962"/>
              <a:chExt cx="1228335" cy="1224365"/>
            </a:xfrm>
          </p:grpSpPr>
          <p:grpSp>
            <p:nvGrpSpPr>
              <p:cNvPr id="31" name="Google Shape;3605;p43">
                <a:extLst>
                  <a:ext uri="{FF2B5EF4-FFF2-40B4-BE49-F238E27FC236}">
                    <a16:creationId xmlns:a16="http://schemas.microsoft.com/office/drawing/2014/main" id="{2662C93B-D5C8-AC43-6CFA-6A38D5E88B59}"/>
                  </a:ext>
                </a:extLst>
              </p:cNvPr>
              <p:cNvGrpSpPr/>
              <p:nvPr/>
            </p:nvGrpSpPr>
            <p:grpSpPr>
              <a:xfrm>
                <a:off x="314258" y="3228962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2" name="Google Shape;3606;p43">
                  <a:extLst>
                    <a:ext uri="{FF2B5EF4-FFF2-40B4-BE49-F238E27FC236}">
                      <a16:creationId xmlns:a16="http://schemas.microsoft.com/office/drawing/2014/main" id="{816A1477-8C8A-7B38-3A9B-7BD9B1785152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607;p43">
                  <a:extLst>
                    <a:ext uri="{FF2B5EF4-FFF2-40B4-BE49-F238E27FC236}">
                      <a16:creationId xmlns:a16="http://schemas.microsoft.com/office/drawing/2014/main" id="{B6157954-3E70-21D1-BBFF-65DA830EE862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544890-1B4B-6663-ADA6-78801922C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610075" y="3389084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1D0E-F169-B9EC-94CE-787B6E3F2A49}"/>
              </a:ext>
            </a:extLst>
          </p:cNvPr>
          <p:cNvGrpSpPr/>
          <p:nvPr/>
        </p:nvGrpSpPr>
        <p:grpSpPr>
          <a:xfrm>
            <a:off x="6245508" y="2307668"/>
            <a:ext cx="5826497" cy="1360987"/>
            <a:chOff x="4684130" y="1730750"/>
            <a:chExt cx="4369873" cy="10207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5D587AB-459C-A11B-5BD7-B79D0C20355C}"/>
                </a:ext>
              </a:extLst>
            </p:cNvPr>
            <p:cNvGrpSpPr/>
            <p:nvPr/>
          </p:nvGrpSpPr>
          <p:grpSpPr>
            <a:xfrm>
              <a:off x="5066055" y="1785298"/>
              <a:ext cx="3987948" cy="966192"/>
              <a:chOff x="129540" y="128016"/>
              <a:chExt cx="11932920" cy="171078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A3DB-B7F3-2597-BB00-5E7732F6233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49C732-004C-7D6C-65CE-4829F0F70DA0}"/>
                  </a:ext>
                </a:extLst>
              </p:cNvPr>
              <p:cNvSpPr txBox="1"/>
              <p:nvPr/>
            </p:nvSpPr>
            <p:spPr>
              <a:xfrm>
                <a:off x="1907834" y="261457"/>
                <a:ext cx="8670881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s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ừng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sững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3C73C-0893-2677-C26E-8B9FC91D519E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34" name="Google Shape;3605;p43">
                <a:extLst>
                  <a:ext uri="{FF2B5EF4-FFF2-40B4-BE49-F238E27FC236}">
                    <a16:creationId xmlns:a16="http://schemas.microsoft.com/office/drawing/2014/main" id="{A424AC23-4803-A0CF-8B44-81C546CA3F45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5" name="Google Shape;3606;p43">
                  <a:extLst>
                    <a:ext uri="{FF2B5EF4-FFF2-40B4-BE49-F238E27FC236}">
                      <a16:creationId xmlns:a16="http://schemas.microsoft.com/office/drawing/2014/main" id="{BB6DB16E-CDF7-4B0C-C268-06F609239B4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07;p43">
                  <a:extLst>
                    <a:ext uri="{FF2B5EF4-FFF2-40B4-BE49-F238E27FC236}">
                      <a16:creationId xmlns:a16="http://schemas.microsoft.com/office/drawing/2014/main" id="{98D30DBD-10AF-ABC5-6219-AC7556A498B1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3B3E65-C1EA-31F0-BD68-0A91D87EA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9EE6C-990A-80F9-7446-B3ABFFE36C1D}"/>
              </a:ext>
            </a:extLst>
          </p:cNvPr>
          <p:cNvGrpSpPr/>
          <p:nvPr/>
        </p:nvGrpSpPr>
        <p:grpSpPr>
          <a:xfrm>
            <a:off x="352774" y="2353645"/>
            <a:ext cx="5646933" cy="1288256"/>
            <a:chOff x="264580" y="1765233"/>
            <a:chExt cx="4235200" cy="96619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E8B3C-F94E-7608-1FC0-437336C2D4E5}"/>
                </a:ext>
              </a:extLst>
            </p:cNvPr>
            <p:cNvGrpSpPr/>
            <p:nvPr/>
          </p:nvGrpSpPr>
          <p:grpSpPr>
            <a:xfrm>
              <a:off x="655913" y="1765233"/>
              <a:ext cx="3843867" cy="966192"/>
              <a:chOff x="129540" y="128016"/>
              <a:chExt cx="11932920" cy="171078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7405422-B596-98A9-D9AA-FAAE1FC0B251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EADB0C-1406-41D9-6C96-9EECD2981848}"/>
                  </a:ext>
                </a:extLst>
              </p:cNvPr>
              <p:cNvSpPr txBox="1"/>
              <p:nvPr/>
            </p:nvSpPr>
            <p:spPr>
              <a:xfrm>
                <a:off x="2029489" y="230745"/>
                <a:ext cx="8228558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r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ộng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lớn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2FDAB1-82FB-B88D-A331-6C81AE4AD131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8" name="Google Shape;3605;p43">
                <a:extLst>
                  <a:ext uri="{FF2B5EF4-FFF2-40B4-BE49-F238E27FC236}">
                    <a16:creationId xmlns:a16="http://schemas.microsoft.com/office/drawing/2014/main" id="{8F21DAAA-4126-28FA-3F7F-B5464FBD7D79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9" name="Google Shape;3606;p43">
                  <a:extLst>
                    <a:ext uri="{FF2B5EF4-FFF2-40B4-BE49-F238E27FC236}">
                      <a16:creationId xmlns:a16="http://schemas.microsoft.com/office/drawing/2014/main" id="{41E993A4-6AA8-CFD4-EA59-9F193ECB777C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607;p43">
                  <a:extLst>
                    <a:ext uri="{FF2B5EF4-FFF2-40B4-BE49-F238E27FC236}">
                      <a16:creationId xmlns:a16="http://schemas.microsoft.com/office/drawing/2014/main" id="{6F5930F6-EA8F-AAF9-F667-ECADDBB0D33D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ADEFAD2-FA9B-2F13-F51C-496494F42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6319414" y="4659131"/>
            <a:ext cx="6130673" cy="1317717"/>
            <a:chOff x="4739560" y="3494348"/>
            <a:chExt cx="4598005" cy="98828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516443"/>
              <a:ext cx="4256277" cy="966193"/>
              <a:chOff x="129540" y="128016"/>
              <a:chExt cx="12784663" cy="171078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2221223" y="348987"/>
                <a:ext cx="10692980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54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g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ió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5DBFDF-B4DD-19B6-2B88-E1EE70ECE7BF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5233286" y="3228963"/>
              <a:chExt cx="1228335" cy="1224365"/>
            </a:xfrm>
          </p:grpSpPr>
          <p:grpSp>
            <p:nvGrpSpPr>
              <p:cNvPr id="25" name="Google Shape;3605;p43">
                <a:extLst>
                  <a:ext uri="{FF2B5EF4-FFF2-40B4-BE49-F238E27FC236}">
                    <a16:creationId xmlns:a16="http://schemas.microsoft.com/office/drawing/2014/main" id="{1A79BDE6-FF95-8A61-F6A6-0FFB84DFAA57}"/>
                  </a:ext>
                </a:extLst>
              </p:cNvPr>
              <p:cNvGrpSpPr/>
              <p:nvPr/>
            </p:nvGrpSpPr>
            <p:grpSpPr>
              <a:xfrm>
                <a:off x="5233286" y="3228963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4EF2A05F-A485-2DAF-A280-390BCB03F30F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371D978E-AEC3-AA4E-45AB-1CE35E5C1567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906E05-8EAB-CA36-6D8A-F52EE4E05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" t="49417" r="65744" b="-2609"/>
              <a:stretch/>
            </p:blipFill>
            <p:spPr>
              <a:xfrm rot="21345065">
                <a:off x="5431008" y="3334994"/>
                <a:ext cx="989259" cy="98068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354991" y="-267268"/>
            <a:ext cx="11482018" cy="2424034"/>
            <a:chOff x="256704" y="-199080"/>
            <a:chExt cx="8611513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630540" y="326263"/>
              <a:ext cx="6525080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1.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Đâu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là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từ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ngữ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chỉ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sự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vật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?</a:t>
              </a:r>
            </a:p>
          </p:txBody>
        </p:sp>
        <p:pic>
          <p:nvPicPr>
            <p:cNvPr id="66" name="Picture 65">
              <a:hlinkClick r:id="rId8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r="4005"/>
            <a:stretch/>
          </p:blipFill>
          <p:spPr>
            <a:xfrm rot="21208351" flipH="1">
              <a:off x="256704" y="-199080"/>
              <a:ext cx="1672414" cy="1818025"/>
            </a:xfrm>
            <a:prstGeom prst="rect">
              <a:avLst/>
            </a:prstGeom>
          </p:spPr>
        </p:pic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269D10BF-52C3-DD7B-F75E-5B3364A15EAF}"/>
              </a:ext>
            </a:extLst>
          </p:cNvPr>
          <p:cNvSpPr/>
          <p:nvPr/>
        </p:nvSpPr>
        <p:spPr>
          <a:xfrm rot="20682741">
            <a:off x="4626784" y="2290822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18;p4">
            <a:extLst>
              <a:ext uri="{FF2B5EF4-FFF2-40B4-BE49-F238E27FC236}">
                <a16:creationId xmlns:a16="http://schemas.microsoft.com/office/drawing/2014/main" id="{C9F58A0F-8C66-F4F4-4B78-6E39D172BE4E}"/>
              </a:ext>
            </a:extLst>
          </p:cNvPr>
          <p:cNvSpPr/>
          <p:nvPr/>
        </p:nvSpPr>
        <p:spPr>
          <a:xfrm rot="20682741">
            <a:off x="4673579" y="4557810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945073" y="2435424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8" action="ppaction://hlinksldjump"/>
            <a:extLst>
              <a:ext uri="{FF2B5EF4-FFF2-40B4-BE49-F238E27FC236}">
                <a16:creationId xmlns:a16="http://schemas.microsoft.com/office/drawing/2014/main" id="{1B766C5A-E594-9C2F-B82E-161BCA1B1F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10493672" y="3715390"/>
            <a:ext cx="2384841" cy="25924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6" grpId="0" animBg="1"/>
      <p:bldP spid="88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247F8-DA93-0786-0FA4-EC02125FAC2B}"/>
              </a:ext>
            </a:extLst>
          </p:cNvPr>
          <p:cNvGrpSpPr/>
          <p:nvPr/>
        </p:nvGrpSpPr>
        <p:grpSpPr>
          <a:xfrm>
            <a:off x="244897" y="4577931"/>
            <a:ext cx="5763134" cy="1288257"/>
            <a:chOff x="213539" y="3516444"/>
            <a:chExt cx="4322350" cy="96619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1DE1E8-5315-AAD2-A062-33E7A87C4583}"/>
                </a:ext>
              </a:extLst>
            </p:cNvPr>
            <p:cNvGrpSpPr/>
            <p:nvPr/>
          </p:nvGrpSpPr>
          <p:grpSpPr>
            <a:xfrm>
              <a:off x="619802" y="3516444"/>
              <a:ext cx="3916087" cy="966193"/>
              <a:chOff x="129540" y="128016"/>
              <a:chExt cx="11932920" cy="171078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E021BD-C32E-B18C-90F1-58C6F7A9D692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67C09E-5B64-8E22-83EA-FD73AE7E5C59}"/>
                  </a:ext>
                </a:extLst>
              </p:cNvPr>
              <p:cNvSpPr txBox="1"/>
              <p:nvPr/>
            </p:nvSpPr>
            <p:spPr>
              <a:xfrm>
                <a:off x="1542012" y="206870"/>
                <a:ext cx="9664732" cy="1348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0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g</a:t>
                </a:r>
                <a:r>
                  <a:rPr kumimoji="0" lang="en-US" altLang="en-US" sz="60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ập</a:t>
                </a:r>
                <a:r>
                  <a:rPr kumimoji="0" lang="en-US" altLang="en-US" sz="60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altLang="en-US" sz="60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ghềnh</a:t>
                </a:r>
                <a:endParaRPr kumimoji="0" lang="en-US" altLang="en-US" sz="60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48999A-CCF7-9903-4990-EE04A70A2F51}"/>
                </a:ext>
              </a:extLst>
            </p:cNvPr>
            <p:cNvGrpSpPr/>
            <p:nvPr/>
          </p:nvGrpSpPr>
          <p:grpSpPr>
            <a:xfrm>
              <a:off x="213539" y="3525245"/>
              <a:ext cx="918025" cy="912332"/>
              <a:chOff x="183292" y="3240775"/>
              <a:chExt cx="1228335" cy="1224365"/>
            </a:xfrm>
          </p:grpSpPr>
          <p:grpSp>
            <p:nvGrpSpPr>
              <p:cNvPr id="31" name="Google Shape;3605;p43">
                <a:extLst>
                  <a:ext uri="{FF2B5EF4-FFF2-40B4-BE49-F238E27FC236}">
                    <a16:creationId xmlns:a16="http://schemas.microsoft.com/office/drawing/2014/main" id="{2662C93B-D5C8-AC43-6CFA-6A38D5E88B59}"/>
                  </a:ext>
                </a:extLst>
              </p:cNvPr>
              <p:cNvGrpSpPr/>
              <p:nvPr/>
            </p:nvGrpSpPr>
            <p:grpSpPr>
              <a:xfrm>
                <a:off x="183292" y="3240775"/>
                <a:ext cx="1228335" cy="1224365"/>
                <a:chOff x="3059921" y="1610749"/>
                <a:chExt cx="1225500" cy="1225500"/>
              </a:xfrm>
            </p:grpSpPr>
            <p:sp>
              <p:nvSpPr>
                <p:cNvPr id="32" name="Google Shape;3606;p43">
                  <a:extLst>
                    <a:ext uri="{FF2B5EF4-FFF2-40B4-BE49-F238E27FC236}">
                      <a16:creationId xmlns:a16="http://schemas.microsoft.com/office/drawing/2014/main" id="{816A1477-8C8A-7B38-3A9B-7BD9B1785152}"/>
                    </a:ext>
                  </a:extLst>
                </p:cNvPr>
                <p:cNvSpPr/>
                <p:nvPr/>
              </p:nvSpPr>
              <p:spPr>
                <a:xfrm>
                  <a:off x="3059921" y="1610749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3" name="Google Shape;3607;p43">
                  <a:extLst>
                    <a:ext uri="{FF2B5EF4-FFF2-40B4-BE49-F238E27FC236}">
                      <a16:creationId xmlns:a16="http://schemas.microsoft.com/office/drawing/2014/main" id="{B6157954-3E70-21D1-BBFF-65DA830EE862}"/>
                    </a:ext>
                  </a:extLst>
                </p:cNvPr>
                <p:cNvSpPr/>
                <p:nvPr/>
              </p:nvSpPr>
              <p:spPr>
                <a:xfrm>
                  <a:off x="3122092" y="1718933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544890-1B4B-6663-ADA6-78801922C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446032" y="3505205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1D0E-F169-B9EC-94CE-787B6E3F2A49}"/>
              </a:ext>
            </a:extLst>
          </p:cNvPr>
          <p:cNvGrpSpPr/>
          <p:nvPr/>
        </p:nvGrpSpPr>
        <p:grpSpPr>
          <a:xfrm>
            <a:off x="6245508" y="2257861"/>
            <a:ext cx="5826497" cy="1410793"/>
            <a:chOff x="4684130" y="1693395"/>
            <a:chExt cx="4369873" cy="105809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5D587AB-459C-A11B-5BD7-B79D0C20355C}"/>
                </a:ext>
              </a:extLst>
            </p:cNvPr>
            <p:cNvGrpSpPr/>
            <p:nvPr/>
          </p:nvGrpSpPr>
          <p:grpSpPr>
            <a:xfrm>
              <a:off x="5066055" y="1693395"/>
              <a:ext cx="3987948" cy="1058095"/>
              <a:chOff x="129540" y="-34711"/>
              <a:chExt cx="11932920" cy="18735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A3DB-B7F3-2597-BB00-5E7732F6233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49C732-004C-7D6C-65CE-4829F0F70DA0}"/>
                  </a:ext>
                </a:extLst>
              </p:cNvPr>
              <p:cNvSpPr txBox="1"/>
              <p:nvPr/>
            </p:nvSpPr>
            <p:spPr>
              <a:xfrm>
                <a:off x="3558232" y="-34711"/>
                <a:ext cx="4622479" cy="1485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67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ô </a:t>
                </a: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tô</a:t>
                </a:r>
                <a:endParaRPr kumimoji="0" lang="en-US" altLang="en-US" sz="6667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3C73C-0893-2677-C26E-8B9FC91D519E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34" name="Google Shape;3605;p43">
                <a:extLst>
                  <a:ext uri="{FF2B5EF4-FFF2-40B4-BE49-F238E27FC236}">
                    <a16:creationId xmlns:a16="http://schemas.microsoft.com/office/drawing/2014/main" id="{A424AC23-4803-A0CF-8B44-81C546CA3F45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5" name="Google Shape;3606;p43">
                  <a:extLst>
                    <a:ext uri="{FF2B5EF4-FFF2-40B4-BE49-F238E27FC236}">
                      <a16:creationId xmlns:a16="http://schemas.microsoft.com/office/drawing/2014/main" id="{BB6DB16E-CDF7-4B0C-C268-06F609239B4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6" name="Google Shape;3607;p43">
                  <a:extLst>
                    <a:ext uri="{FF2B5EF4-FFF2-40B4-BE49-F238E27FC236}">
                      <a16:creationId xmlns:a16="http://schemas.microsoft.com/office/drawing/2014/main" id="{98D30DBD-10AF-ABC5-6219-AC7556A498B1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3B3E65-C1EA-31F0-BD68-0A91D87EA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9EE6C-990A-80F9-7446-B3ABFFE36C1D}"/>
              </a:ext>
            </a:extLst>
          </p:cNvPr>
          <p:cNvGrpSpPr/>
          <p:nvPr/>
        </p:nvGrpSpPr>
        <p:grpSpPr>
          <a:xfrm>
            <a:off x="352774" y="2353643"/>
            <a:ext cx="5990534" cy="1288256"/>
            <a:chOff x="264580" y="1765233"/>
            <a:chExt cx="4492901" cy="96619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E8B3C-F94E-7608-1FC0-437336C2D4E5}"/>
                </a:ext>
              </a:extLst>
            </p:cNvPr>
            <p:cNvGrpSpPr/>
            <p:nvPr/>
          </p:nvGrpSpPr>
          <p:grpSpPr>
            <a:xfrm>
              <a:off x="655913" y="1765233"/>
              <a:ext cx="4101568" cy="966192"/>
              <a:chOff x="129540" y="128016"/>
              <a:chExt cx="12732929" cy="171078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7405422-B596-98A9-D9AA-FAAE1FC0B251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EADB0C-1406-41D9-6C96-9EECD2981848}"/>
                  </a:ext>
                </a:extLst>
              </p:cNvPr>
              <p:cNvSpPr txBox="1"/>
              <p:nvPr/>
            </p:nvSpPr>
            <p:spPr>
              <a:xfrm>
                <a:off x="1640574" y="174274"/>
                <a:ext cx="11221895" cy="1485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667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m</a:t>
                </a: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áy</a:t>
                </a:r>
                <a:r>
                  <a:rPr kumimoji="0" lang="en-US" altLang="en-US" sz="6667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bay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2FDAB1-82FB-B88D-A331-6C81AE4AD131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8" name="Google Shape;3605;p43">
                <a:extLst>
                  <a:ext uri="{FF2B5EF4-FFF2-40B4-BE49-F238E27FC236}">
                    <a16:creationId xmlns:a16="http://schemas.microsoft.com/office/drawing/2014/main" id="{8F21DAAA-4126-28FA-3F7F-B5464FBD7D79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9" name="Google Shape;3606;p43">
                  <a:extLst>
                    <a:ext uri="{FF2B5EF4-FFF2-40B4-BE49-F238E27FC236}">
                      <a16:creationId xmlns:a16="http://schemas.microsoft.com/office/drawing/2014/main" id="{41E993A4-6AA8-CFD4-EA59-9F193ECB777C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0" name="Google Shape;3607;p43">
                  <a:extLst>
                    <a:ext uri="{FF2B5EF4-FFF2-40B4-BE49-F238E27FC236}">
                      <a16:creationId xmlns:a16="http://schemas.microsoft.com/office/drawing/2014/main" id="{6F5930F6-EA8F-AAF9-F667-ECADDBB0D33D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ADEFAD2-FA9B-2F13-F51C-496494F42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6319414" y="4659131"/>
            <a:ext cx="5752591" cy="1317716"/>
            <a:chOff x="4739560" y="3494348"/>
            <a:chExt cx="4314443" cy="9882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509810"/>
              <a:ext cx="3972715" cy="972825"/>
              <a:chOff x="129540" y="116271"/>
              <a:chExt cx="11932920" cy="1722526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2352727" y="116271"/>
                <a:ext cx="8667599" cy="1485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667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</a:t>
                </a: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àu</a:t>
                </a:r>
                <a:r>
                  <a:rPr kumimoji="0" lang="en-US" altLang="en-US" sz="6667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hỏa</a:t>
                </a:r>
                <a:endParaRPr kumimoji="0" lang="en-US" altLang="en-US" sz="6667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5DBFDF-B4DD-19B6-2B88-E1EE70ECE7BF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5233286" y="3228963"/>
              <a:chExt cx="1228335" cy="1224365"/>
            </a:xfrm>
          </p:grpSpPr>
          <p:grpSp>
            <p:nvGrpSpPr>
              <p:cNvPr id="25" name="Google Shape;3605;p43">
                <a:extLst>
                  <a:ext uri="{FF2B5EF4-FFF2-40B4-BE49-F238E27FC236}">
                    <a16:creationId xmlns:a16="http://schemas.microsoft.com/office/drawing/2014/main" id="{1A79BDE6-FF95-8A61-F6A6-0FFB84DFAA57}"/>
                  </a:ext>
                </a:extLst>
              </p:cNvPr>
              <p:cNvGrpSpPr/>
              <p:nvPr/>
            </p:nvGrpSpPr>
            <p:grpSpPr>
              <a:xfrm>
                <a:off x="5233286" y="3228963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4EF2A05F-A485-2DAF-A280-390BCB03F30F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371D978E-AEC3-AA4E-45AB-1CE35E5C1567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906E05-8EAB-CA36-6D8A-F52EE4E05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" t="49417" r="65744" b="-2609"/>
              <a:stretch/>
            </p:blipFill>
            <p:spPr>
              <a:xfrm rot="21345065">
                <a:off x="5431008" y="3334994"/>
                <a:ext cx="989259" cy="98068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-270174" y="-288692"/>
            <a:ext cx="13031363" cy="2424034"/>
            <a:chOff x="-202631" y="-189504"/>
            <a:chExt cx="9773522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-202631" y="563631"/>
              <a:ext cx="9773522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2.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Đâu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là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từ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ngữ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chỉ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đặc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điểm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?</a:t>
              </a:r>
            </a:p>
          </p:txBody>
        </p:sp>
        <p:pic>
          <p:nvPicPr>
            <p:cNvPr id="66" name="Picture 65">
              <a:hlinkClick r:id="rId8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r="4005"/>
            <a:stretch/>
          </p:blipFill>
          <p:spPr>
            <a:xfrm rot="21208351" flipH="1">
              <a:off x="201324" y="-189504"/>
              <a:ext cx="1672414" cy="1818025"/>
            </a:xfrm>
            <a:prstGeom prst="rect">
              <a:avLst/>
            </a:prstGeom>
          </p:spPr>
        </p:pic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269D10BF-52C3-DD7B-F75E-5B3364A15EAF}"/>
              </a:ext>
            </a:extLst>
          </p:cNvPr>
          <p:cNvSpPr/>
          <p:nvPr/>
        </p:nvSpPr>
        <p:spPr>
          <a:xfrm rot="20682741">
            <a:off x="5098781" y="2242333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8" name="Google Shape;118;p4">
            <a:extLst>
              <a:ext uri="{FF2B5EF4-FFF2-40B4-BE49-F238E27FC236}">
                <a16:creationId xmlns:a16="http://schemas.microsoft.com/office/drawing/2014/main" id="{C9F58A0F-8C66-F4F4-4B78-6E39D172BE4E}"/>
              </a:ext>
            </a:extLst>
          </p:cNvPr>
          <p:cNvSpPr/>
          <p:nvPr/>
        </p:nvSpPr>
        <p:spPr>
          <a:xfrm rot="20682741">
            <a:off x="11123871" y="4644343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52658" y="2336151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3" name="Picture 62">
            <a:hlinkClick r:id="rId8" action="ppaction://hlinksldjump"/>
            <a:extLst>
              <a:ext uri="{FF2B5EF4-FFF2-40B4-BE49-F238E27FC236}">
                <a16:creationId xmlns:a16="http://schemas.microsoft.com/office/drawing/2014/main" id="{BE630B10-C784-1548-BBDE-322FE957EE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6795"/>
          <a:stretch/>
        </p:blipFill>
        <p:spPr>
          <a:xfrm rot="928165">
            <a:off x="4791626" y="3325495"/>
            <a:ext cx="2550781" cy="29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8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6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0" y="-383040"/>
            <a:ext cx="11786855" cy="2424034"/>
            <a:chOff x="28076" y="-182588"/>
            <a:chExt cx="8840141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349243" y="312302"/>
              <a:ext cx="6445515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3. </a:t>
              </a:r>
              <a:r>
                <a:rPr kumimoji="0" lang="vi-VN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Đặt câu với từ ngữ chỉ </a:t>
              </a:r>
              <a:r>
                <a:rPr lang="en-US" sz="4267" b="1" kern="0" dirty="0" err="1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4267" b="1" kern="0" dirty="0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kern="0" dirty="0" err="1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4267" b="1" kern="0" dirty="0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4267" b="1" kern="0" dirty="0" err="1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267" b="1" kern="0" dirty="0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kern="0" dirty="0" err="1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267" b="1" kern="0" dirty="0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5136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endParaRPr>
            </a:p>
          </p:txBody>
        </p:sp>
        <p:pic>
          <p:nvPicPr>
            <p:cNvPr id="66" name="Picture 65">
              <a:hlinkClick r:id="rId5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r="4005"/>
            <a:stretch/>
          </p:blipFill>
          <p:spPr>
            <a:xfrm rot="21208351" flipH="1">
              <a:off x="28076" y="-182588"/>
              <a:ext cx="1672414" cy="1818025"/>
            </a:xfrm>
            <a:prstGeom prst="rect">
              <a:avLst/>
            </a:prstGeom>
          </p:spPr>
        </p:pic>
      </p:grp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5" action="ppaction://hlinksldjump"/>
            <a:extLst>
              <a:ext uri="{FF2B5EF4-FFF2-40B4-BE49-F238E27FC236}">
                <a16:creationId xmlns:a16="http://schemas.microsoft.com/office/drawing/2014/main" id="{35780915-2AB9-3FF7-1C27-0C1D54C31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2345"/>
          <a:stretch/>
        </p:blipFill>
        <p:spPr>
          <a:xfrm rot="599744">
            <a:off x="4492048" y="2029984"/>
            <a:ext cx="3083296" cy="40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0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82144-2414-400C-844F-8EF7B1063373}"/>
              </a:ext>
            </a:extLst>
          </p:cNvPr>
          <p:cNvGrpSpPr/>
          <p:nvPr/>
        </p:nvGrpSpPr>
        <p:grpSpPr>
          <a:xfrm>
            <a:off x="802640" y="975360"/>
            <a:ext cx="10993120" cy="670560"/>
            <a:chOff x="4144021" y="1484380"/>
            <a:chExt cx="7574794" cy="48402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5CB42B6-D782-46AA-9CA7-6DDD8D27074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43B62192-3A7D-42AC-A4D2-BB5EDA5B38D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EEAB2FDE-B37A-4E15-B537-8B452A0F665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59798-6E1F-40FA-9B58-DDC5029C1573}"/>
                </a:ext>
              </a:extLst>
            </p:cNvPr>
            <p:cNvSpPr txBox="1"/>
            <p:nvPr/>
          </p:nvSpPr>
          <p:spPr>
            <a:xfrm>
              <a:off x="4357395" y="1624001"/>
              <a:ext cx="7361420" cy="438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Tìm từ có nghĩa giống với mỗi từ in đậm dưới đây.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63BF00-3152-4DC8-9C5E-E28FC0A41671}"/>
              </a:ext>
            </a:extLst>
          </p:cNvPr>
          <p:cNvSpPr txBox="1"/>
          <p:nvPr/>
        </p:nvSpPr>
        <p:spPr>
          <a:xfrm>
            <a:off x="660400" y="2072640"/>
            <a:ext cx="1087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+mj-lt"/>
              </a:rPr>
              <a:t>Hằng ngày, thỏ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chăm chỉ </a:t>
            </a:r>
            <a:r>
              <a:rPr lang="vi-VN" sz="4000" dirty="0">
                <a:latin typeface="+mj-lt"/>
              </a:rPr>
              <a:t>tưới nước cho cây. Ít lâu sau, quả hồng ngả vàng, rồi đỏ. Thỏ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kiên nhẫn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dirty="0">
                <a:latin typeface="+mj-lt"/>
              </a:rPr>
              <a:t>đứng đợi quả rơi xuống, vì nó không biết trèo cây.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4150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C7977771-047B-4E6D-BC80-D42F1672B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8" name="图片 23">
            <a:extLst>
              <a:ext uri="{FF2B5EF4-FFF2-40B4-BE49-F238E27FC236}">
                <a16:creationId xmlns:a16="http://schemas.microsoft.com/office/drawing/2014/main" id="{50374757-3E8D-4602-8696-7412097C30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147048-DF09-4FFF-AE2A-EBB6BC2054E7}"/>
              </a:ext>
            </a:extLst>
          </p:cNvPr>
          <p:cNvGrpSpPr/>
          <p:nvPr/>
        </p:nvGrpSpPr>
        <p:grpSpPr>
          <a:xfrm>
            <a:off x="7129463" y="1828800"/>
            <a:ext cx="3757615" cy="4000500"/>
            <a:chOff x="7129463" y="1828800"/>
            <a:chExt cx="3757615" cy="40005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3EA2A00-F7C9-4E46-A4B0-A400A0522BDF}"/>
                </a:ext>
              </a:extLst>
            </p:cNvPr>
            <p:cNvGrpSpPr/>
            <p:nvPr/>
          </p:nvGrpSpPr>
          <p:grpSpPr>
            <a:xfrm>
              <a:off x="7129463" y="1828800"/>
              <a:ext cx="3700462" cy="4000500"/>
              <a:chOff x="7129463" y="1828800"/>
              <a:chExt cx="3700462" cy="40005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92DA6C3-BBDB-4D0C-B0E8-17823EBFAD10}"/>
                  </a:ext>
                </a:extLst>
              </p:cNvPr>
              <p:cNvSpPr/>
              <p:nvPr/>
            </p:nvSpPr>
            <p:spPr>
              <a:xfrm>
                <a:off x="7129463" y="1828800"/>
                <a:ext cx="3700462" cy="4000500"/>
              </a:xfrm>
              <a:prstGeom prst="roundRect">
                <a:avLst/>
              </a:prstGeom>
              <a:solidFill>
                <a:srgbClr val="FE8E93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53C1FFB-6FEC-475A-AB55-8BF3124EF8E9}"/>
                  </a:ext>
                </a:extLst>
              </p:cNvPr>
              <p:cNvSpPr/>
              <p:nvPr/>
            </p:nvSpPr>
            <p:spPr>
              <a:xfrm>
                <a:off x="7247315" y="1927466"/>
                <a:ext cx="3468310" cy="37589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D8906B-FBBA-4DE1-A1D4-C523836D2311}"/>
                </a:ext>
              </a:extLst>
            </p:cNvPr>
            <p:cNvSpPr txBox="1"/>
            <p:nvPr/>
          </p:nvSpPr>
          <p:spPr>
            <a:xfrm>
              <a:off x="7247315" y="2767221"/>
              <a:ext cx="363976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siêng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,…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1E5CAC-4A94-4CDA-BBF6-F030C4494712}"/>
              </a:ext>
            </a:extLst>
          </p:cNvPr>
          <p:cNvGrpSpPr/>
          <p:nvPr/>
        </p:nvGrpSpPr>
        <p:grpSpPr>
          <a:xfrm>
            <a:off x="1362075" y="1720783"/>
            <a:ext cx="4848149" cy="4848149"/>
            <a:chOff x="5790411" y="1177140"/>
            <a:chExt cx="4848149" cy="4848149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8437A53D-27E6-40FC-B59A-F2999D03C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322304-134A-4D3A-89AA-E294929961E4}"/>
                </a:ext>
              </a:extLst>
            </p:cNvPr>
            <p:cNvSpPr txBox="1"/>
            <p:nvPr/>
          </p:nvSpPr>
          <p:spPr>
            <a:xfrm>
              <a:off x="6478960" y="2631718"/>
              <a:ext cx="32270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4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endParaRPr lang="en-US" sz="4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C6807865-9C01-4BDC-B4F7-87B7D0DFE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069" y="1009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90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0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C7977771-047B-4E6D-BC80-D42F1672B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8" name="图片 23">
            <a:extLst>
              <a:ext uri="{FF2B5EF4-FFF2-40B4-BE49-F238E27FC236}">
                <a16:creationId xmlns:a16="http://schemas.microsoft.com/office/drawing/2014/main" id="{50374757-3E8D-4602-8696-7412097C30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147048-DF09-4FFF-AE2A-EBB6BC2054E7}"/>
              </a:ext>
            </a:extLst>
          </p:cNvPr>
          <p:cNvGrpSpPr/>
          <p:nvPr/>
        </p:nvGrpSpPr>
        <p:grpSpPr>
          <a:xfrm>
            <a:off x="7129464" y="1828800"/>
            <a:ext cx="3563118" cy="4000500"/>
            <a:chOff x="7129463" y="1828800"/>
            <a:chExt cx="3757615" cy="40005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3EA2A00-F7C9-4E46-A4B0-A400A0522BDF}"/>
                </a:ext>
              </a:extLst>
            </p:cNvPr>
            <p:cNvGrpSpPr/>
            <p:nvPr/>
          </p:nvGrpSpPr>
          <p:grpSpPr>
            <a:xfrm>
              <a:off x="7129463" y="1828800"/>
              <a:ext cx="3700462" cy="4000500"/>
              <a:chOff x="7129463" y="1828800"/>
              <a:chExt cx="3700462" cy="40005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92DA6C3-BBDB-4D0C-B0E8-17823EBFAD10}"/>
                  </a:ext>
                </a:extLst>
              </p:cNvPr>
              <p:cNvSpPr/>
              <p:nvPr/>
            </p:nvSpPr>
            <p:spPr>
              <a:xfrm>
                <a:off x="7129463" y="1828800"/>
                <a:ext cx="3700462" cy="4000500"/>
              </a:xfrm>
              <a:prstGeom prst="roundRect">
                <a:avLst/>
              </a:prstGeom>
              <a:solidFill>
                <a:srgbClr val="FE8E93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53C1FFB-6FEC-475A-AB55-8BF3124EF8E9}"/>
                  </a:ext>
                </a:extLst>
              </p:cNvPr>
              <p:cNvSpPr/>
              <p:nvPr/>
            </p:nvSpPr>
            <p:spPr>
              <a:xfrm>
                <a:off x="7247315" y="1927466"/>
                <a:ext cx="3468310" cy="37589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D8906B-FBBA-4DE1-A1D4-C523836D2311}"/>
                </a:ext>
              </a:extLst>
            </p:cNvPr>
            <p:cNvSpPr txBox="1"/>
            <p:nvPr/>
          </p:nvSpPr>
          <p:spPr>
            <a:xfrm>
              <a:off x="7247315" y="2584341"/>
              <a:ext cx="363976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nhẫn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bỉ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kiên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1E5CAC-4A94-4CDA-BBF6-F030C4494712}"/>
              </a:ext>
            </a:extLst>
          </p:cNvPr>
          <p:cNvGrpSpPr/>
          <p:nvPr/>
        </p:nvGrpSpPr>
        <p:grpSpPr>
          <a:xfrm>
            <a:off x="1362075" y="1720783"/>
            <a:ext cx="4848149" cy="4848149"/>
            <a:chOff x="5790411" y="1177140"/>
            <a:chExt cx="4848149" cy="4848149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8437A53D-27E6-40FC-B59A-F2999D03C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322304-134A-4D3A-89AA-E294929961E4}"/>
                </a:ext>
              </a:extLst>
            </p:cNvPr>
            <p:cNvSpPr txBox="1"/>
            <p:nvPr/>
          </p:nvSpPr>
          <p:spPr>
            <a:xfrm>
              <a:off x="6478960" y="2631718"/>
              <a:ext cx="32270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Từ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nghĩa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giống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với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từ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kiên</a:t>
              </a:r>
              <a:r>
                <a:rPr kumimoji="0" lang="en-US" sz="400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nhẫn</a:t>
              </a:r>
              <a:endPara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C6807865-9C01-4BDC-B4F7-87B7D0DFE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069" y="1009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42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0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82144-2414-400C-844F-8EF7B1063373}"/>
              </a:ext>
            </a:extLst>
          </p:cNvPr>
          <p:cNvGrpSpPr/>
          <p:nvPr/>
        </p:nvGrpSpPr>
        <p:grpSpPr>
          <a:xfrm>
            <a:off x="904240" y="0"/>
            <a:ext cx="10993120" cy="1221968"/>
            <a:chOff x="4144021" y="1484380"/>
            <a:chExt cx="7574794" cy="48402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5CB42B6-D782-46AA-9CA7-6DDD8D27074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43B62192-3A7D-42AC-A4D2-BB5EDA5B38D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EEAB2FDE-B37A-4E15-B537-8B452A0F665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59798-6E1F-40FA-9B58-DDC5029C1573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627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Dựa vào tranh, tìm 2-3 từ chỉ màu xanh. Đặt câu với từ tìm được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85E889-F9D2-42CB-A503-19B021F7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283" y="1257217"/>
            <a:ext cx="8167299" cy="55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3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295</Words>
  <Application>Microsoft Office PowerPoint</Application>
  <PresentationFormat>Widescreen</PresentationFormat>
  <Paragraphs>38</Paragraphs>
  <Slides>12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Calibri</vt:lpstr>
      <vt:lpstr>Fredoka One</vt:lpstr>
      <vt:lpstr>Times New Roman</vt:lpstr>
      <vt:lpstr>UTM Avo</vt:lpstr>
      <vt:lpstr>字魂59号-创粗黑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11</cp:lastModifiedBy>
  <cp:revision>34</cp:revision>
  <dcterms:created xsi:type="dcterms:W3CDTF">2022-08-02T06:57:18Z</dcterms:created>
  <dcterms:modified xsi:type="dcterms:W3CDTF">2024-02-21T07:23:26Z</dcterms:modified>
</cp:coreProperties>
</file>