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sldIdLst>
    <p:sldId id="258" r:id="rId3"/>
    <p:sldId id="285" r:id="rId4"/>
    <p:sldId id="288" r:id="rId5"/>
    <p:sldId id="290" r:id="rId6"/>
    <p:sldId id="306" r:id="rId7"/>
    <p:sldId id="308" r:id="rId8"/>
    <p:sldId id="309" r:id="rId9"/>
    <p:sldId id="312" r:id="rId10"/>
    <p:sldId id="311" r:id="rId11"/>
    <p:sldId id="313" r:id="rId12"/>
    <p:sldId id="314" r:id="rId13"/>
    <p:sldId id="315" r:id="rId14"/>
    <p:sldId id="316" r:id="rId15"/>
    <p:sldId id="317" r:id="rId16"/>
    <p:sldId id="318" r:id="rId17"/>
    <p:sldId id="319" r:id="rId18"/>
    <p:sldId id="320" r:id="rId19"/>
    <p:sldId id="323" r:id="rId20"/>
    <p:sldId id="324" r:id="rId21"/>
    <p:sldId id="321" r:id="rId22"/>
    <p:sldId id="326" r:id="rId23"/>
    <p:sldId id="327" r:id="rId24"/>
    <p:sldId id="328" r:id="rId25"/>
    <p:sldId id="329" r:id="rId26"/>
    <p:sldId id="330" r:id="rId27"/>
    <p:sldId id="331" r:id="rId28"/>
    <p:sldId id="332" r:id="rId29"/>
    <p:sldId id="333" r:id="rId30"/>
    <p:sldId id="334" r:id="rId31"/>
    <p:sldId id="302"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Kiểu Trung bình 2 - Màu chủ đề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59" d="100"/>
          <a:sy n="59" d="100"/>
        </p:scale>
        <p:origin x="964"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tags" Target="../tags/tag3.xml"/><Relationship Id="rId7" Type="http://schemas.openxmlformats.org/officeDocument/2006/relationships/image" Target="../media/image6.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A81763-36D2-0BA1-86C4-2F531E9EB63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0D3AB3D-5488-4EED-23F1-2F7058981B7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4B70706-0FCB-6B60-C626-F871D9569902}"/>
              </a:ext>
            </a:extLst>
          </p:cNvPr>
          <p:cNvSpPr>
            <a:spLocks noGrp="1"/>
          </p:cNvSpPr>
          <p:nvPr>
            <p:ph type="dt" sz="half" idx="10"/>
          </p:nvPr>
        </p:nvSpPr>
        <p:spPr/>
        <p:txBody>
          <a:bodyPr/>
          <a:lstStyle/>
          <a:p>
            <a:fld id="{0B4A6A72-1E61-4229-B982-FF8DCC04C140}" type="datetimeFigureOut">
              <a:rPr lang="en-US" smtClean="0"/>
              <a:t>2/2/2024</a:t>
            </a:fld>
            <a:endParaRPr lang="en-US"/>
          </a:p>
        </p:txBody>
      </p:sp>
      <p:sp>
        <p:nvSpPr>
          <p:cNvPr id="5" name="Footer Placeholder 4">
            <a:extLst>
              <a:ext uri="{FF2B5EF4-FFF2-40B4-BE49-F238E27FC236}">
                <a16:creationId xmlns:a16="http://schemas.microsoft.com/office/drawing/2014/main" id="{0703683A-3420-C478-CF17-890CF5A913C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1A53070-5A0B-A677-84F6-3578431CE4B1}"/>
              </a:ext>
            </a:extLst>
          </p:cNvPr>
          <p:cNvSpPr>
            <a:spLocks noGrp="1"/>
          </p:cNvSpPr>
          <p:nvPr>
            <p:ph type="sldNum" sz="quarter" idx="12"/>
          </p:nvPr>
        </p:nvSpPr>
        <p:spPr/>
        <p:txBody>
          <a:bodyPr/>
          <a:lstStyle/>
          <a:p>
            <a:fld id="{0B514F41-5932-4B73-B8DA-EFC4390B0B33}" type="slidenum">
              <a:rPr lang="en-US" smtClean="0"/>
              <a:t>‹#›</a:t>
            </a:fld>
            <a:endParaRPr lang="en-US"/>
          </a:p>
        </p:txBody>
      </p:sp>
      <p:pic>
        <p:nvPicPr>
          <p:cNvPr id="7" name="Picture 23">
            <a:extLst>
              <a:ext uri="{FF2B5EF4-FFF2-40B4-BE49-F238E27FC236}">
                <a16:creationId xmlns:a16="http://schemas.microsoft.com/office/drawing/2014/main" id="{8AB6A34B-2D72-1F81-2097-08D42D1F51DF}"/>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0"/>
            <a:ext cx="12192001" cy="6858000"/>
          </a:xfrm>
          <a:prstGeom prst="rect">
            <a:avLst/>
          </a:prstGeom>
        </p:spPr>
      </p:pic>
    </p:spTree>
    <p:extLst>
      <p:ext uri="{BB962C8B-B14F-4D97-AF65-F5344CB8AC3E}">
        <p14:creationId xmlns:p14="http://schemas.microsoft.com/office/powerpoint/2010/main" val="223153464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3AE7BA-D3AE-A751-24A7-60075B80989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E7AD82E-24C0-CE52-330C-C8534EE1308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47B04E-AD9D-764D-C72B-2CA30FB3AD0E}"/>
              </a:ext>
            </a:extLst>
          </p:cNvPr>
          <p:cNvSpPr>
            <a:spLocks noGrp="1"/>
          </p:cNvSpPr>
          <p:nvPr>
            <p:ph type="dt" sz="half" idx="10"/>
          </p:nvPr>
        </p:nvSpPr>
        <p:spPr/>
        <p:txBody>
          <a:bodyPr/>
          <a:lstStyle/>
          <a:p>
            <a:fld id="{0B4A6A72-1E61-4229-B982-FF8DCC04C140}" type="datetimeFigureOut">
              <a:rPr lang="en-US" smtClean="0"/>
              <a:t>2/2/2024</a:t>
            </a:fld>
            <a:endParaRPr lang="en-US"/>
          </a:p>
        </p:txBody>
      </p:sp>
      <p:sp>
        <p:nvSpPr>
          <p:cNvPr id="5" name="Footer Placeholder 4">
            <a:extLst>
              <a:ext uri="{FF2B5EF4-FFF2-40B4-BE49-F238E27FC236}">
                <a16:creationId xmlns:a16="http://schemas.microsoft.com/office/drawing/2014/main" id="{45057242-8A27-DABB-7B46-0A22D0F4587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199763C-097D-F0C7-2523-647E5562BF73}"/>
              </a:ext>
            </a:extLst>
          </p:cNvPr>
          <p:cNvSpPr>
            <a:spLocks noGrp="1"/>
          </p:cNvSpPr>
          <p:nvPr>
            <p:ph type="sldNum" sz="quarter" idx="12"/>
          </p:nvPr>
        </p:nvSpPr>
        <p:spPr/>
        <p:txBody>
          <a:bodyPr/>
          <a:lstStyle/>
          <a:p>
            <a:fld id="{0B514F41-5932-4B73-B8DA-EFC4390B0B33}" type="slidenum">
              <a:rPr lang="en-US" smtClean="0"/>
              <a:t>‹#›</a:t>
            </a:fld>
            <a:endParaRPr lang="en-US"/>
          </a:p>
        </p:txBody>
      </p:sp>
    </p:spTree>
    <p:extLst>
      <p:ext uri="{BB962C8B-B14F-4D97-AF65-F5344CB8AC3E}">
        <p14:creationId xmlns:p14="http://schemas.microsoft.com/office/powerpoint/2010/main" val="29891687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BBE7D24-5754-A5EC-D748-B06DCE9BB52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69F7589-86E3-3CDD-4097-53ECEC0CFA5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9555149-7A0B-E7E9-16A9-210555AC6C25}"/>
              </a:ext>
            </a:extLst>
          </p:cNvPr>
          <p:cNvSpPr>
            <a:spLocks noGrp="1"/>
          </p:cNvSpPr>
          <p:nvPr>
            <p:ph type="dt" sz="half" idx="10"/>
          </p:nvPr>
        </p:nvSpPr>
        <p:spPr/>
        <p:txBody>
          <a:bodyPr/>
          <a:lstStyle/>
          <a:p>
            <a:fld id="{0B4A6A72-1E61-4229-B982-FF8DCC04C140}" type="datetimeFigureOut">
              <a:rPr lang="en-US" smtClean="0"/>
              <a:t>2/2/2024</a:t>
            </a:fld>
            <a:endParaRPr lang="en-US"/>
          </a:p>
        </p:txBody>
      </p:sp>
      <p:sp>
        <p:nvSpPr>
          <p:cNvPr id="5" name="Footer Placeholder 4">
            <a:extLst>
              <a:ext uri="{FF2B5EF4-FFF2-40B4-BE49-F238E27FC236}">
                <a16:creationId xmlns:a16="http://schemas.microsoft.com/office/drawing/2014/main" id="{3C5C55FE-10E4-1BD0-EC45-4EE7A6CC06E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6F0A319-B488-C484-5F23-18D760A09F4B}"/>
              </a:ext>
            </a:extLst>
          </p:cNvPr>
          <p:cNvSpPr>
            <a:spLocks noGrp="1"/>
          </p:cNvSpPr>
          <p:nvPr>
            <p:ph type="sldNum" sz="quarter" idx="12"/>
          </p:nvPr>
        </p:nvSpPr>
        <p:spPr/>
        <p:txBody>
          <a:bodyPr/>
          <a:lstStyle/>
          <a:p>
            <a:fld id="{0B514F41-5932-4B73-B8DA-EFC4390B0B33}" type="slidenum">
              <a:rPr lang="en-US" smtClean="0"/>
              <a:t>‹#›</a:t>
            </a:fld>
            <a:endParaRPr lang="en-US"/>
          </a:p>
        </p:txBody>
      </p:sp>
    </p:spTree>
    <p:extLst>
      <p:ext uri="{BB962C8B-B14F-4D97-AF65-F5344CB8AC3E}">
        <p14:creationId xmlns:p14="http://schemas.microsoft.com/office/powerpoint/2010/main" val="115963409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7" name="标题 6"/>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8" name="副标题 7"/>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grpSp>
        <p:nvGrpSpPr>
          <p:cNvPr id="296" name="组合 295"/>
          <p:cNvGrpSpPr/>
          <p:nvPr userDrawn="1"/>
        </p:nvGrpSpPr>
        <p:grpSpPr>
          <a:xfrm>
            <a:off x="829208" y="610871"/>
            <a:ext cx="10864952" cy="5647689"/>
            <a:chOff x="4071637" y="1979617"/>
            <a:chExt cx="4000935" cy="1323489"/>
          </a:xfrm>
        </p:grpSpPr>
        <p:sp>
          <p:nvSpPr>
            <p:cNvPr id="297" name="矩形: 圆角 296"/>
            <p:cNvSpPr/>
            <p:nvPr/>
          </p:nvSpPr>
          <p:spPr>
            <a:xfrm>
              <a:off x="4071674" y="1979617"/>
              <a:ext cx="4000898" cy="1323489"/>
            </a:xfrm>
            <a:prstGeom prst="round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8" name="矩形: 圆角 297"/>
            <p:cNvSpPr/>
            <p:nvPr/>
          </p:nvSpPr>
          <p:spPr>
            <a:xfrm>
              <a:off x="4071637" y="2009767"/>
              <a:ext cx="3958181" cy="1260510"/>
            </a:xfrm>
            <a:prstGeom prst="roundRect">
              <a:avLst/>
            </a:prstGeom>
            <a:solidFill>
              <a:schemeClr val="bg1"/>
            </a:solidFill>
            <a:ln w="371475">
              <a:solidFill>
                <a:srgbClr val="B5D5E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300" name="PA_图片 3"/>
          <p:cNvPicPr>
            <a:picLocks noChangeAspect="1"/>
          </p:cNvPicPr>
          <p:nvPr userDrawn="1">
            <p:custDataLst>
              <p:tags r:id="rId1"/>
            </p:custDataLst>
          </p:nvPr>
        </p:nvPicPr>
        <p:blipFill rotWithShape="1">
          <a:blip r:embed="rId5" cstate="print">
            <a:extLst>
              <a:ext uri="{28A0092B-C50C-407E-A947-70E740481C1C}">
                <a14:useLocalDpi xmlns:a14="http://schemas.microsoft.com/office/drawing/2010/main" val="0"/>
              </a:ext>
            </a:extLst>
          </a:blip>
          <a:srcRect t="38478" r="13030"/>
          <a:stretch>
            <a:fillRect/>
          </a:stretch>
        </p:blipFill>
        <p:spPr>
          <a:xfrm flipH="1" flipV="1">
            <a:off x="-21590" y="5063490"/>
            <a:ext cx="4765040" cy="1824990"/>
          </a:xfrm>
          <a:prstGeom prst="rect">
            <a:avLst/>
          </a:prstGeom>
        </p:spPr>
      </p:pic>
      <p:pic>
        <p:nvPicPr>
          <p:cNvPr id="301" name="PA_图片 9"/>
          <p:cNvPicPr>
            <a:picLocks noChangeAspect="1"/>
          </p:cNvPicPr>
          <p:nvPr userDrawn="1">
            <p:custDataLst>
              <p:tags r:id="rId2"/>
            </p:custDataLst>
          </p:nvPr>
        </p:nvPicPr>
        <p:blipFill rotWithShape="1">
          <a:blip r:embed="rId6" cstate="print">
            <a:extLst>
              <a:ext uri="{28A0092B-C50C-407E-A947-70E740481C1C}">
                <a14:useLocalDpi xmlns:a14="http://schemas.microsoft.com/office/drawing/2010/main" val="0"/>
              </a:ext>
            </a:extLst>
          </a:blip>
          <a:srcRect b="54831"/>
          <a:stretch>
            <a:fillRect/>
          </a:stretch>
        </p:blipFill>
        <p:spPr>
          <a:xfrm>
            <a:off x="7684770" y="5534660"/>
            <a:ext cx="3979545" cy="1353820"/>
          </a:xfrm>
          <a:prstGeom prst="rect">
            <a:avLst/>
          </a:prstGeom>
        </p:spPr>
      </p:pic>
      <p:pic>
        <p:nvPicPr>
          <p:cNvPr id="302" name="PA_图片 10"/>
          <p:cNvPicPr>
            <a:picLocks noChangeAspect="1"/>
          </p:cNvPicPr>
          <p:nvPr userDrawn="1">
            <p:custDataLst>
              <p:tags r:id="rId3"/>
            </p:custDataLst>
          </p:nvPr>
        </p:nvPicPr>
        <p:blipFill rotWithShape="1">
          <a:blip r:embed="rId7" cstate="print">
            <a:extLst>
              <a:ext uri="{28A0092B-C50C-407E-A947-70E740481C1C}">
                <a14:useLocalDpi xmlns:a14="http://schemas.microsoft.com/office/drawing/2010/main" val="0"/>
              </a:ext>
            </a:extLst>
          </a:blip>
          <a:srcRect l="29043"/>
          <a:stretch>
            <a:fillRect/>
          </a:stretch>
        </p:blipFill>
        <p:spPr>
          <a:xfrm flipH="1">
            <a:off x="10704764" y="3364140"/>
            <a:ext cx="959641" cy="1567339"/>
          </a:xfrm>
          <a:prstGeom prst="rect">
            <a:avLst/>
          </a:prstGeom>
        </p:spPr>
      </p:pic>
    </p:spTree>
    <p:extLst>
      <p:ext uri="{BB962C8B-B14F-4D97-AF65-F5344CB8AC3E}">
        <p14:creationId xmlns:p14="http://schemas.microsoft.com/office/powerpoint/2010/main" val="108688132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197485"/>
            <a:ext cx="10515600" cy="1325563"/>
          </a:xfrm>
        </p:spPr>
        <p:txBody>
          <a:bodyPr anchor="b" anchorCtr="0"/>
          <a:lstStyle/>
          <a:p>
            <a:r>
              <a:rPr lang="zh-CN" altLang="en-US"/>
              <a:t>单击此处编辑母版标题样式</a:t>
            </a:r>
          </a:p>
        </p:txBody>
      </p:sp>
      <p:sp>
        <p:nvSpPr>
          <p:cNvPr id="3" name="内容占位符 2"/>
          <p:cNvSpPr>
            <a:spLocks noGrp="1"/>
          </p:cNvSpPr>
          <p:nvPr>
            <p:ph idx="1"/>
          </p:nvPr>
        </p:nvSpPr>
        <p:spPr>
          <a:xfrm>
            <a:off x="838200" y="1702435"/>
            <a:ext cx="10515600" cy="4474845"/>
          </a:xfrm>
        </p:spPr>
        <p:txBody>
          <a:bodyPr/>
          <a:lstStyle>
            <a:lvl2pPr>
              <a:defRPr/>
            </a:lvl2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2024/2/2</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66732540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2959100"/>
            <a:ext cx="10515600" cy="2781300"/>
          </a:xfrm>
        </p:spPr>
        <p:txBody>
          <a:bodyPr anchor="t" anchorCtr="0"/>
          <a:lstStyle>
            <a:lvl1pPr>
              <a:defRPr sz="4800"/>
            </a:lvl1pPr>
          </a:lstStyle>
          <a:p>
            <a:r>
              <a:rPr lang="zh-CN" altLang="en-US"/>
              <a:t>单击此处编辑母版标题样式</a:t>
            </a:r>
          </a:p>
        </p:txBody>
      </p:sp>
      <p:sp>
        <p:nvSpPr>
          <p:cNvPr id="3" name="文本占位符 2"/>
          <p:cNvSpPr>
            <a:spLocks noGrp="1"/>
          </p:cNvSpPr>
          <p:nvPr>
            <p:ph type="body" idx="1"/>
          </p:nvPr>
        </p:nvSpPr>
        <p:spPr>
          <a:xfrm>
            <a:off x="838200" y="1722120"/>
            <a:ext cx="10515600" cy="1102995"/>
          </a:xfrm>
        </p:spPr>
        <p:txBody>
          <a:bodyPr lIns="144145" anchor="b" anchorCtr="0"/>
          <a:lstStyle>
            <a:lvl1pPr marL="0" indent="0">
              <a:buNone/>
              <a:defRPr sz="2400">
                <a:solidFill>
                  <a:schemeClr val="tx1">
                    <a:lumMod val="50000"/>
                    <a:lumOff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2024/2/2</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pic>
        <p:nvPicPr>
          <p:cNvPr id="7" name="Picture 6" descr="A picture containing text&#10;&#10;Description automatically generated">
            <a:extLst>
              <a:ext uri="{FF2B5EF4-FFF2-40B4-BE49-F238E27FC236}">
                <a16:creationId xmlns:a16="http://schemas.microsoft.com/office/drawing/2014/main" id="{C09289B6-8400-4EC1-9598-63B11754DB4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7211568"/>
          </a:xfrm>
          <a:prstGeom prst="rect">
            <a:avLst/>
          </a:prstGeom>
        </p:spPr>
      </p:pic>
    </p:spTree>
    <p:extLst>
      <p:ext uri="{BB962C8B-B14F-4D97-AF65-F5344CB8AC3E}">
        <p14:creationId xmlns:p14="http://schemas.microsoft.com/office/powerpoint/2010/main" val="356060975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lvl1pPr algn="ctr">
              <a:defRPr/>
            </a:lvl1p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2024/2/2</a:t>
            </a:fld>
            <a:endParaRPr lang="zh-CN" altLang="en-US"/>
          </a:p>
        </p:txBody>
      </p:sp>
      <p:sp>
        <p:nvSpPr>
          <p:cNvPr id="6" name="页脚占位符 5"/>
          <p:cNvSpPr>
            <a:spLocks noGrp="1"/>
          </p:cNvSpPr>
          <p:nvPr>
            <p:ph type="ftr" sz="quarter" idx="11"/>
          </p:nvPr>
        </p:nvSpPr>
        <p:spPr>
          <a:xfrm>
            <a:off x="4038600" y="6356350"/>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71424411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40105" y="365125"/>
            <a:ext cx="10515600" cy="800100"/>
          </a:xfrm>
        </p:spPr>
        <p:txBody>
          <a:bodyPr anchor="ctr" anchorCtr="0"/>
          <a:lstStyle>
            <a:lvl1pPr algn="ctr">
              <a:defRPr/>
            </a:lvl1pPr>
          </a:lstStyle>
          <a:p>
            <a:r>
              <a:rPr lang="zh-CN" altLang="en-US"/>
              <a:t>单击此处编辑母版标题样式</a:t>
            </a:r>
          </a:p>
        </p:txBody>
      </p:sp>
      <p:sp>
        <p:nvSpPr>
          <p:cNvPr id="3" name="文本占位符 2"/>
          <p:cNvSpPr>
            <a:spLocks noGrp="1"/>
          </p:cNvSpPr>
          <p:nvPr>
            <p:ph type="body" idx="1"/>
          </p:nvPr>
        </p:nvSpPr>
        <p:spPr>
          <a:xfrm>
            <a:off x="839470" y="1482090"/>
            <a:ext cx="5220970" cy="823595"/>
          </a:xfrm>
        </p:spPr>
        <p:txBody>
          <a:bodyPr anchor="ctr" anchorCtr="0"/>
          <a:lstStyle>
            <a:lvl1pPr marL="0" indent="0">
              <a:buNone/>
              <a:defRPr sz="3200">
                <a:solidFill>
                  <a:srgbClr val="0070C0"/>
                </a:solidFill>
              </a:defRPr>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4" name="内容占位符 3"/>
          <p:cNvSpPr>
            <a:spLocks noGrp="1"/>
          </p:cNvSpPr>
          <p:nvPr>
            <p:ph sz="half" idx="2"/>
          </p:nvPr>
        </p:nvSpPr>
        <p:spPr>
          <a:xfrm>
            <a:off x="838200" y="2368550"/>
            <a:ext cx="5222240" cy="3820795"/>
          </a:xfrm>
        </p:spPr>
        <p:txBody>
          <a:bodyPr/>
          <a:lstStyle>
            <a:lvl1pPr>
              <a:defRPr sz="2800"/>
            </a:lvl1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256655" y="1482090"/>
            <a:ext cx="5097145" cy="823595"/>
          </a:xfrm>
        </p:spPr>
        <p:txBody>
          <a:bodyPr anchor="ctr" anchorCtr="0"/>
          <a:lstStyle>
            <a:lvl1pPr marL="0" indent="0">
              <a:buNone/>
              <a:defRPr sz="3200">
                <a:solidFill>
                  <a:srgbClr val="0070C0"/>
                </a:solidFill>
              </a:defRPr>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6" name="内容占位符 5"/>
          <p:cNvSpPr>
            <a:spLocks noGrp="1"/>
          </p:cNvSpPr>
          <p:nvPr>
            <p:ph sz="quarter" idx="4"/>
          </p:nvPr>
        </p:nvSpPr>
        <p:spPr>
          <a:xfrm>
            <a:off x="6256655" y="2368550"/>
            <a:ext cx="5097145" cy="3820795"/>
          </a:xfrm>
        </p:spPr>
        <p:txBody>
          <a:bodyPr/>
          <a:lstStyle>
            <a:lvl1pPr>
              <a:defRPr sz="2800"/>
            </a:lvl1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2024/2/2</a:t>
            </a:fld>
            <a:endParaRPr lang="zh-CN" altLang="en-US"/>
          </a:p>
        </p:txBody>
      </p:sp>
      <p:sp>
        <p:nvSpPr>
          <p:cNvPr id="8" name="页脚占位符 7"/>
          <p:cNvSpPr>
            <a:spLocks noGrp="1"/>
          </p:cNvSpPr>
          <p:nvPr>
            <p:ph type="ftr" sz="quarter" idx="11"/>
          </p:nvPr>
        </p:nvSpPr>
        <p:spPr>
          <a:xfrm>
            <a:off x="4038600" y="6356350"/>
            <a:ext cx="4114800" cy="365125"/>
          </a:xfr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827382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_标题和内容">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616ED27-CFED-4AE0-9651-0B971556E583}"/>
              </a:ext>
            </a:extLst>
          </p:cNvPr>
          <p:cNvPicPr>
            <a:picLocks noChangeAspect="1"/>
          </p:cNvPicPr>
          <p:nvPr userDrawn="1"/>
        </p:nvPicPr>
        <p:blipFill>
          <a:blip r:embed="rId2"/>
          <a:stretch>
            <a:fillRect/>
          </a:stretch>
        </p:blipFill>
        <p:spPr>
          <a:xfrm>
            <a:off x="0" y="0"/>
            <a:ext cx="12192000" cy="6857999"/>
          </a:xfrm>
          <a:prstGeom prst="rect">
            <a:avLst/>
          </a:prstGeom>
        </p:spPr>
      </p:pic>
    </p:spTree>
    <p:extLst>
      <p:ext uri="{BB962C8B-B14F-4D97-AF65-F5344CB8AC3E}">
        <p14:creationId xmlns:p14="http://schemas.microsoft.com/office/powerpoint/2010/main" val="353480419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图片 + 文本">
    <p:spTree>
      <p:nvGrpSpPr>
        <p:cNvPr id="1" name=""/>
        <p:cNvGrpSpPr/>
        <p:nvPr/>
      </p:nvGrpSpPr>
      <p:grpSpPr>
        <a:xfrm>
          <a:off x="0" y="0"/>
          <a:ext cx="0" cy="0"/>
          <a:chOff x="0" y="0"/>
          <a:chExt cx="0" cy="0"/>
        </a:xfrm>
      </p:grpSpPr>
      <p:sp>
        <p:nvSpPr>
          <p:cNvPr id="3" name="图片占位符 2"/>
          <p:cNvSpPr>
            <a:spLocks noGrp="1"/>
          </p:cNvSpPr>
          <p:nvPr>
            <p:ph type="pic" idx="1"/>
          </p:nvPr>
        </p:nvSpPr>
        <p:spPr>
          <a:xfrm>
            <a:off x="-12700" y="-1905"/>
            <a:ext cx="7017385" cy="6861810"/>
          </a:xfrm>
          <a:noFill/>
        </p:spPr>
        <p:txBody>
          <a:bodyPr lIns="252095" tIns="144145"/>
          <a:lstStyle>
            <a:lvl1pPr marL="0" indent="0" algn="ctr">
              <a:buNone/>
              <a:defRPr sz="1800">
                <a:solidFill>
                  <a:schemeClr val="tx1">
                    <a:lumMod val="50000"/>
                    <a:lumOff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2" name="标题 1"/>
          <p:cNvSpPr>
            <a:spLocks noGrp="1"/>
          </p:cNvSpPr>
          <p:nvPr>
            <p:ph type="title"/>
          </p:nvPr>
        </p:nvSpPr>
        <p:spPr>
          <a:xfrm>
            <a:off x="7350125" y="457200"/>
            <a:ext cx="4392295" cy="1055370"/>
          </a:xfrm>
        </p:spPr>
        <p:txBody>
          <a:bodyPr anchor="b" anchorCtr="0"/>
          <a:lstStyle>
            <a:lvl1pPr>
              <a:defRPr sz="3200"/>
            </a:lvl1pPr>
          </a:lstStyle>
          <a:p>
            <a:r>
              <a:rPr lang="zh-CN" altLang="en-US"/>
              <a:t>单击此处编辑母版标题样式</a:t>
            </a:r>
          </a:p>
        </p:txBody>
      </p:sp>
      <p:sp>
        <p:nvSpPr>
          <p:cNvPr id="4" name="文本占位符 3"/>
          <p:cNvSpPr>
            <a:spLocks noGrp="1"/>
          </p:cNvSpPr>
          <p:nvPr>
            <p:ph type="body" sz="half" idx="2"/>
          </p:nvPr>
        </p:nvSpPr>
        <p:spPr>
          <a:xfrm>
            <a:off x="7349490" y="1694180"/>
            <a:ext cx="4393565" cy="4480560"/>
          </a:xfrm>
        </p:spPr>
        <p:txBody>
          <a:bodyPr/>
          <a:lstStyle>
            <a:lvl1pPr marL="0" indent="0">
              <a:buNone/>
              <a:defRPr sz="2800">
                <a:solidFill>
                  <a:schemeClr val="tx1"/>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2024/2/2</a:t>
            </a:fld>
            <a:endParaRPr lang="zh-CN" altLang="en-US"/>
          </a:p>
        </p:txBody>
      </p:sp>
      <p:sp>
        <p:nvSpPr>
          <p:cNvPr id="6" name="页脚占位符 5"/>
          <p:cNvSpPr>
            <a:spLocks noGrp="1"/>
          </p:cNvSpPr>
          <p:nvPr>
            <p:ph type="ftr" sz="quarter" idx="11"/>
          </p:nvPr>
        </p:nvSpPr>
        <p:spPr>
          <a:xfrm>
            <a:off x="4038600" y="6356350"/>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8950879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文本 + 图片">
    <p:spTree>
      <p:nvGrpSpPr>
        <p:cNvPr id="1" name=""/>
        <p:cNvGrpSpPr/>
        <p:nvPr/>
      </p:nvGrpSpPr>
      <p:grpSpPr>
        <a:xfrm>
          <a:off x="0" y="0"/>
          <a:ext cx="0" cy="0"/>
          <a:chOff x="0" y="0"/>
          <a:chExt cx="0" cy="0"/>
        </a:xfrm>
      </p:grpSpPr>
      <p:sp>
        <p:nvSpPr>
          <p:cNvPr id="3" name="图片占位符 2"/>
          <p:cNvSpPr>
            <a:spLocks noGrp="1"/>
          </p:cNvSpPr>
          <p:nvPr>
            <p:ph type="pic" idx="1"/>
          </p:nvPr>
        </p:nvSpPr>
        <p:spPr>
          <a:xfrm>
            <a:off x="5183505" y="-7620"/>
            <a:ext cx="7017385" cy="6861810"/>
          </a:xfrm>
          <a:noFill/>
        </p:spPr>
        <p:txBody>
          <a:bodyPr lIns="252095" tIns="144145"/>
          <a:lstStyle>
            <a:lvl1pPr marL="0" indent="0" algn="ctr">
              <a:buNone/>
              <a:defRPr sz="1800">
                <a:solidFill>
                  <a:schemeClr val="tx1">
                    <a:lumMod val="50000"/>
                    <a:lumOff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2" name="标题 1"/>
          <p:cNvSpPr>
            <a:spLocks noGrp="1"/>
          </p:cNvSpPr>
          <p:nvPr>
            <p:ph type="title"/>
          </p:nvPr>
        </p:nvSpPr>
        <p:spPr>
          <a:xfrm>
            <a:off x="409575" y="457200"/>
            <a:ext cx="4279900" cy="1055370"/>
          </a:xfrm>
        </p:spPr>
        <p:txBody>
          <a:bodyPr anchor="t" anchorCtr="0"/>
          <a:lstStyle>
            <a:lvl1pPr>
              <a:defRPr sz="3200"/>
            </a:lvl1pPr>
          </a:lstStyle>
          <a:p>
            <a:r>
              <a:rPr lang="zh-CN" altLang="en-US"/>
              <a:t>单击此处编辑母版标题样式</a:t>
            </a:r>
          </a:p>
        </p:txBody>
      </p:sp>
      <p:sp>
        <p:nvSpPr>
          <p:cNvPr id="4" name="文本占位符 3"/>
          <p:cNvSpPr>
            <a:spLocks noGrp="1"/>
          </p:cNvSpPr>
          <p:nvPr>
            <p:ph type="body" sz="half" idx="2"/>
          </p:nvPr>
        </p:nvSpPr>
        <p:spPr>
          <a:xfrm>
            <a:off x="409575" y="1694180"/>
            <a:ext cx="4280535" cy="4480560"/>
          </a:xfrm>
        </p:spPr>
        <p:txBody>
          <a:bodyPr/>
          <a:lstStyle>
            <a:lvl1pPr marL="0" indent="0">
              <a:buNone/>
              <a:defRPr sz="2800">
                <a:solidFill>
                  <a:schemeClr val="tx1"/>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2024/2/2</a:t>
            </a:fld>
            <a:endParaRPr lang="zh-CN" altLang="en-US"/>
          </a:p>
        </p:txBody>
      </p:sp>
      <p:sp>
        <p:nvSpPr>
          <p:cNvPr id="6" name="页脚占位符 5"/>
          <p:cNvSpPr>
            <a:spLocks noGrp="1"/>
          </p:cNvSpPr>
          <p:nvPr>
            <p:ph type="ftr" sz="quarter" idx="11"/>
          </p:nvPr>
        </p:nvSpPr>
        <p:spPr>
          <a:xfrm>
            <a:off x="4038600" y="6356350"/>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96549044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76B0A7-942A-9BC6-F1F4-CE27EA96435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28F49D9-6BD9-92F0-D249-6C889FBD730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4FE3CE0-66C7-F8A9-BB90-80414F751A17}"/>
              </a:ext>
            </a:extLst>
          </p:cNvPr>
          <p:cNvSpPr>
            <a:spLocks noGrp="1"/>
          </p:cNvSpPr>
          <p:nvPr>
            <p:ph type="dt" sz="half" idx="10"/>
          </p:nvPr>
        </p:nvSpPr>
        <p:spPr/>
        <p:txBody>
          <a:bodyPr/>
          <a:lstStyle/>
          <a:p>
            <a:fld id="{0B4A6A72-1E61-4229-B982-FF8DCC04C140}" type="datetimeFigureOut">
              <a:rPr lang="en-US" smtClean="0"/>
              <a:t>2/2/2024</a:t>
            </a:fld>
            <a:endParaRPr lang="en-US"/>
          </a:p>
        </p:txBody>
      </p:sp>
      <p:sp>
        <p:nvSpPr>
          <p:cNvPr id="5" name="Footer Placeholder 4">
            <a:extLst>
              <a:ext uri="{FF2B5EF4-FFF2-40B4-BE49-F238E27FC236}">
                <a16:creationId xmlns:a16="http://schemas.microsoft.com/office/drawing/2014/main" id="{D7D16F8C-83A2-9996-5682-8EE875C5AB5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BBB46C6-89B6-F1B2-2B60-19A8BF89CB0E}"/>
              </a:ext>
            </a:extLst>
          </p:cNvPr>
          <p:cNvSpPr>
            <a:spLocks noGrp="1"/>
          </p:cNvSpPr>
          <p:nvPr>
            <p:ph type="sldNum" sz="quarter" idx="12"/>
          </p:nvPr>
        </p:nvSpPr>
        <p:spPr/>
        <p:txBody>
          <a:bodyPr/>
          <a:lstStyle/>
          <a:p>
            <a:fld id="{0B514F41-5932-4B73-B8DA-EFC4390B0B33}" type="slidenum">
              <a:rPr lang="en-US" smtClean="0"/>
              <a:t>‹#›</a:t>
            </a:fld>
            <a:endParaRPr lang="en-US"/>
          </a:p>
        </p:txBody>
      </p:sp>
    </p:spTree>
    <p:extLst>
      <p:ext uri="{BB962C8B-B14F-4D97-AF65-F5344CB8AC3E}">
        <p14:creationId xmlns:p14="http://schemas.microsoft.com/office/powerpoint/2010/main" val="422422994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4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2024/2/2</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
        <p:nvSpPr>
          <p:cNvPr id="3"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7"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268843944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1_标题和内容">
    <p:spTree>
      <p:nvGrpSpPr>
        <p:cNvPr id="1" name=""/>
        <p:cNvGrpSpPr/>
        <p:nvPr/>
      </p:nvGrpSpPr>
      <p:grpSpPr>
        <a:xfrm>
          <a:off x="0" y="0"/>
          <a:ext cx="0" cy="0"/>
          <a:chOff x="0" y="0"/>
          <a:chExt cx="0" cy="0"/>
        </a:xfrm>
      </p:grpSpPr>
      <p:sp>
        <p:nvSpPr>
          <p:cNvPr id="3" name="内容占位符 2"/>
          <p:cNvSpPr>
            <a:spLocks noGrp="1"/>
          </p:cNvSpPr>
          <p:nvPr>
            <p:ph idx="1"/>
          </p:nvPr>
        </p:nvSpPr>
        <p:spPr>
          <a:xfrm>
            <a:off x="838200" y="327025"/>
            <a:ext cx="10515600" cy="5850255"/>
          </a:xfrm>
        </p:spPr>
        <p:txBody>
          <a:bodyPr/>
          <a:lstStyle>
            <a:lvl2pPr>
              <a:defRPr/>
            </a:lvl2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2024/2/2</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19175015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2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2024/2/2</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7122308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p:spPr>
        <p:txBody>
          <a:bodyPr/>
          <a:lstStyle/>
          <a:p>
            <a:fld id="{0C11C5B0-AF7D-4B7C-8056-9C9A8894800C}" type="datetimeFigureOut">
              <a:rPr lang="zh-CN" altLang="en-US" smtClean="0"/>
              <a:t>2024/2/2</a:t>
            </a:fld>
            <a:endParaRPr lang="zh-CN" altLang="en-US"/>
          </a:p>
        </p:txBody>
      </p:sp>
      <p:sp>
        <p:nvSpPr>
          <p:cNvPr id="3" name="页脚占位符 2"/>
          <p:cNvSpPr>
            <a:spLocks noGrp="1"/>
          </p:cNvSpPr>
          <p:nvPr>
            <p:ph type="ftr" sz="quarter" idx="11"/>
          </p:nvPr>
        </p:nvSpPr>
        <p:spPr>
          <a:xfrm>
            <a:off x="4038600" y="6356350"/>
            <a:ext cx="4114800" cy="365125"/>
          </a:xfr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p:spPr>
        <p:txBody>
          <a:bodyPr/>
          <a:lstStyle/>
          <a:p>
            <a:fld id="{7EEE68DF-98E6-4D9A-AA9A-9FB94A0D747A}" type="slidenum">
              <a:rPr lang="zh-CN" altLang="en-US" smtClean="0"/>
              <a:t>‹#›</a:t>
            </a:fld>
            <a:endParaRPr lang="zh-CN" altLang="en-US"/>
          </a:p>
        </p:txBody>
      </p:sp>
    </p:spTree>
    <p:extLst>
      <p:ext uri="{BB962C8B-B14F-4D97-AF65-F5344CB8AC3E}">
        <p14:creationId xmlns:p14="http://schemas.microsoft.com/office/powerpoint/2010/main" val="395380182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15A9EE-DEC6-D542-4313-995A21DF703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EE1B717-C74D-56C0-C596-F26780955FC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93D912B-41EF-1773-BEE5-D8BD792DC45C}"/>
              </a:ext>
            </a:extLst>
          </p:cNvPr>
          <p:cNvSpPr>
            <a:spLocks noGrp="1"/>
          </p:cNvSpPr>
          <p:nvPr>
            <p:ph type="dt" sz="half" idx="10"/>
          </p:nvPr>
        </p:nvSpPr>
        <p:spPr/>
        <p:txBody>
          <a:bodyPr/>
          <a:lstStyle/>
          <a:p>
            <a:fld id="{0B4A6A72-1E61-4229-B982-FF8DCC04C140}" type="datetimeFigureOut">
              <a:rPr lang="en-US" smtClean="0"/>
              <a:t>2/2/2024</a:t>
            </a:fld>
            <a:endParaRPr lang="en-US"/>
          </a:p>
        </p:txBody>
      </p:sp>
      <p:sp>
        <p:nvSpPr>
          <p:cNvPr id="5" name="Footer Placeholder 4">
            <a:extLst>
              <a:ext uri="{FF2B5EF4-FFF2-40B4-BE49-F238E27FC236}">
                <a16:creationId xmlns:a16="http://schemas.microsoft.com/office/drawing/2014/main" id="{41E0A408-C767-5DBA-6E48-87CCC4C4A48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1A5A666-6E5D-42B0-42D0-A4C3911D8C8F}"/>
              </a:ext>
            </a:extLst>
          </p:cNvPr>
          <p:cNvSpPr>
            <a:spLocks noGrp="1"/>
          </p:cNvSpPr>
          <p:nvPr>
            <p:ph type="sldNum" sz="quarter" idx="12"/>
          </p:nvPr>
        </p:nvSpPr>
        <p:spPr/>
        <p:txBody>
          <a:bodyPr/>
          <a:lstStyle/>
          <a:p>
            <a:fld id="{0B514F41-5932-4B73-B8DA-EFC4390B0B33}" type="slidenum">
              <a:rPr lang="en-US" smtClean="0"/>
              <a:t>‹#›</a:t>
            </a:fld>
            <a:endParaRPr lang="en-US"/>
          </a:p>
        </p:txBody>
      </p:sp>
    </p:spTree>
    <p:extLst>
      <p:ext uri="{BB962C8B-B14F-4D97-AF65-F5344CB8AC3E}">
        <p14:creationId xmlns:p14="http://schemas.microsoft.com/office/powerpoint/2010/main" val="79312746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685AAD-CAAC-650E-242B-12C9893148A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325929F-8A2E-6C39-C33D-CFD97ECD2BA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523548E-23B4-DB28-9DB7-9F724ECF1DA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5A0C58C-4A9C-936E-E25C-782EE78EAAF8}"/>
              </a:ext>
            </a:extLst>
          </p:cNvPr>
          <p:cNvSpPr>
            <a:spLocks noGrp="1"/>
          </p:cNvSpPr>
          <p:nvPr>
            <p:ph type="dt" sz="half" idx="10"/>
          </p:nvPr>
        </p:nvSpPr>
        <p:spPr/>
        <p:txBody>
          <a:bodyPr/>
          <a:lstStyle/>
          <a:p>
            <a:fld id="{0B4A6A72-1E61-4229-B982-FF8DCC04C140}" type="datetimeFigureOut">
              <a:rPr lang="en-US" smtClean="0"/>
              <a:t>2/2/2024</a:t>
            </a:fld>
            <a:endParaRPr lang="en-US"/>
          </a:p>
        </p:txBody>
      </p:sp>
      <p:sp>
        <p:nvSpPr>
          <p:cNvPr id="6" name="Footer Placeholder 5">
            <a:extLst>
              <a:ext uri="{FF2B5EF4-FFF2-40B4-BE49-F238E27FC236}">
                <a16:creationId xmlns:a16="http://schemas.microsoft.com/office/drawing/2014/main" id="{4D81F649-1788-444B-F271-4FDF20DB508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CF30056-FF60-3973-A03D-25C08643C033}"/>
              </a:ext>
            </a:extLst>
          </p:cNvPr>
          <p:cNvSpPr>
            <a:spLocks noGrp="1"/>
          </p:cNvSpPr>
          <p:nvPr>
            <p:ph type="sldNum" sz="quarter" idx="12"/>
          </p:nvPr>
        </p:nvSpPr>
        <p:spPr/>
        <p:txBody>
          <a:bodyPr/>
          <a:lstStyle/>
          <a:p>
            <a:fld id="{0B514F41-5932-4B73-B8DA-EFC4390B0B33}" type="slidenum">
              <a:rPr lang="en-US" smtClean="0"/>
              <a:t>‹#›</a:t>
            </a:fld>
            <a:endParaRPr lang="en-US"/>
          </a:p>
        </p:txBody>
      </p:sp>
    </p:spTree>
    <p:extLst>
      <p:ext uri="{BB962C8B-B14F-4D97-AF65-F5344CB8AC3E}">
        <p14:creationId xmlns:p14="http://schemas.microsoft.com/office/powerpoint/2010/main" val="184294583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C77361-8897-7FA2-F7FF-6AC3CC6CB9E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53C27EF-25F7-4BC9-F8A9-E5B57086FCC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5451AA6-795C-CF27-CA42-E26696570F9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83BA224-AB09-922D-26EF-C813874CB32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746D65A-FF53-638E-5B4B-93908CAEBFD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B5FDBF8-3221-EA21-9CC1-04AC9DB7C18E}"/>
              </a:ext>
            </a:extLst>
          </p:cNvPr>
          <p:cNvSpPr>
            <a:spLocks noGrp="1"/>
          </p:cNvSpPr>
          <p:nvPr>
            <p:ph type="dt" sz="half" idx="10"/>
          </p:nvPr>
        </p:nvSpPr>
        <p:spPr/>
        <p:txBody>
          <a:bodyPr/>
          <a:lstStyle/>
          <a:p>
            <a:fld id="{0B4A6A72-1E61-4229-B982-FF8DCC04C140}" type="datetimeFigureOut">
              <a:rPr lang="en-US" smtClean="0"/>
              <a:t>2/2/2024</a:t>
            </a:fld>
            <a:endParaRPr lang="en-US"/>
          </a:p>
        </p:txBody>
      </p:sp>
      <p:sp>
        <p:nvSpPr>
          <p:cNvPr id="8" name="Footer Placeholder 7">
            <a:extLst>
              <a:ext uri="{FF2B5EF4-FFF2-40B4-BE49-F238E27FC236}">
                <a16:creationId xmlns:a16="http://schemas.microsoft.com/office/drawing/2014/main" id="{B96C18FA-094A-E15F-742C-72D06DBF7C4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0692F0C-B2B5-AFF8-E4C2-6CC377C5CD90}"/>
              </a:ext>
            </a:extLst>
          </p:cNvPr>
          <p:cNvSpPr>
            <a:spLocks noGrp="1"/>
          </p:cNvSpPr>
          <p:nvPr>
            <p:ph type="sldNum" sz="quarter" idx="12"/>
          </p:nvPr>
        </p:nvSpPr>
        <p:spPr/>
        <p:txBody>
          <a:bodyPr/>
          <a:lstStyle/>
          <a:p>
            <a:fld id="{0B514F41-5932-4B73-B8DA-EFC4390B0B33}" type="slidenum">
              <a:rPr lang="en-US" smtClean="0"/>
              <a:t>‹#›</a:t>
            </a:fld>
            <a:endParaRPr lang="en-US"/>
          </a:p>
        </p:txBody>
      </p:sp>
    </p:spTree>
    <p:extLst>
      <p:ext uri="{BB962C8B-B14F-4D97-AF65-F5344CB8AC3E}">
        <p14:creationId xmlns:p14="http://schemas.microsoft.com/office/powerpoint/2010/main" val="168012914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5A987ADC-4D48-B2F9-FAC9-27FB4A9638A8}"/>
              </a:ext>
            </a:extLst>
          </p:cNvPr>
          <p:cNvSpPr>
            <a:spLocks noGrp="1"/>
          </p:cNvSpPr>
          <p:nvPr>
            <p:ph type="dt" sz="half" idx="10"/>
          </p:nvPr>
        </p:nvSpPr>
        <p:spPr/>
        <p:txBody>
          <a:bodyPr/>
          <a:lstStyle/>
          <a:p>
            <a:fld id="{0B4A6A72-1E61-4229-B982-FF8DCC04C140}" type="datetimeFigureOut">
              <a:rPr lang="en-US" smtClean="0"/>
              <a:t>2/2/2024</a:t>
            </a:fld>
            <a:endParaRPr lang="en-US"/>
          </a:p>
        </p:txBody>
      </p:sp>
      <p:sp>
        <p:nvSpPr>
          <p:cNvPr id="4" name="Footer Placeholder 3">
            <a:extLst>
              <a:ext uri="{FF2B5EF4-FFF2-40B4-BE49-F238E27FC236}">
                <a16:creationId xmlns:a16="http://schemas.microsoft.com/office/drawing/2014/main" id="{AC33E181-185E-259B-3759-418E6CC1FD6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C0B475F-E9C0-8ECD-BED0-299DEA196CE6}"/>
              </a:ext>
            </a:extLst>
          </p:cNvPr>
          <p:cNvSpPr>
            <a:spLocks noGrp="1"/>
          </p:cNvSpPr>
          <p:nvPr>
            <p:ph type="sldNum" sz="quarter" idx="12"/>
          </p:nvPr>
        </p:nvSpPr>
        <p:spPr/>
        <p:txBody>
          <a:bodyPr/>
          <a:lstStyle/>
          <a:p>
            <a:fld id="{0B514F41-5932-4B73-B8DA-EFC4390B0B33}" type="slidenum">
              <a:rPr lang="en-US" smtClean="0"/>
              <a:t>‹#›</a:t>
            </a:fld>
            <a:endParaRPr lang="en-US"/>
          </a:p>
        </p:txBody>
      </p:sp>
      <p:pic>
        <p:nvPicPr>
          <p:cNvPr id="8" name="Picture 7" descr="A picture containing text&#10;&#10;Description automatically generated">
            <a:extLst>
              <a:ext uri="{FF2B5EF4-FFF2-40B4-BE49-F238E27FC236}">
                <a16:creationId xmlns:a16="http://schemas.microsoft.com/office/drawing/2014/main" id="{A60954D4-8E71-65DB-7171-E78E6B08624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37653"/>
            <a:ext cx="12192000" cy="7403691"/>
          </a:xfrm>
          <a:prstGeom prst="rect">
            <a:avLst/>
          </a:prstGeom>
        </p:spPr>
      </p:pic>
    </p:spTree>
    <p:extLst>
      <p:ext uri="{BB962C8B-B14F-4D97-AF65-F5344CB8AC3E}">
        <p14:creationId xmlns:p14="http://schemas.microsoft.com/office/powerpoint/2010/main" val="176169144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16FE3FA-3BAA-6FD1-DCBE-883DE09D54A8}"/>
              </a:ext>
            </a:extLst>
          </p:cNvPr>
          <p:cNvSpPr>
            <a:spLocks noGrp="1"/>
          </p:cNvSpPr>
          <p:nvPr>
            <p:ph type="dt" sz="half" idx="10"/>
          </p:nvPr>
        </p:nvSpPr>
        <p:spPr/>
        <p:txBody>
          <a:bodyPr/>
          <a:lstStyle/>
          <a:p>
            <a:fld id="{0B4A6A72-1E61-4229-B982-FF8DCC04C140}" type="datetimeFigureOut">
              <a:rPr lang="en-US" smtClean="0"/>
              <a:t>2/2/2024</a:t>
            </a:fld>
            <a:endParaRPr lang="en-US"/>
          </a:p>
        </p:txBody>
      </p:sp>
      <p:sp>
        <p:nvSpPr>
          <p:cNvPr id="3" name="Footer Placeholder 2">
            <a:extLst>
              <a:ext uri="{FF2B5EF4-FFF2-40B4-BE49-F238E27FC236}">
                <a16:creationId xmlns:a16="http://schemas.microsoft.com/office/drawing/2014/main" id="{EE678017-7334-5D56-867A-3C2EDABED7B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56A284E-421C-B8F2-629C-6F4C45D5B5A8}"/>
              </a:ext>
            </a:extLst>
          </p:cNvPr>
          <p:cNvSpPr>
            <a:spLocks noGrp="1"/>
          </p:cNvSpPr>
          <p:nvPr>
            <p:ph type="sldNum" sz="quarter" idx="12"/>
          </p:nvPr>
        </p:nvSpPr>
        <p:spPr/>
        <p:txBody>
          <a:bodyPr/>
          <a:lstStyle/>
          <a:p>
            <a:fld id="{0B514F41-5932-4B73-B8DA-EFC4390B0B33}" type="slidenum">
              <a:rPr lang="en-US" smtClean="0"/>
              <a:t>‹#›</a:t>
            </a:fld>
            <a:endParaRPr lang="en-US"/>
          </a:p>
        </p:txBody>
      </p:sp>
    </p:spTree>
    <p:extLst>
      <p:ext uri="{BB962C8B-B14F-4D97-AF65-F5344CB8AC3E}">
        <p14:creationId xmlns:p14="http://schemas.microsoft.com/office/powerpoint/2010/main" val="312635990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430B5E-1E9B-B598-BA62-59BCE1731F5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09E9811-DCB3-C542-741C-374B251B8C9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49C3F91-03FC-D08E-6A57-5170C4FC33A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FC865B7-0AAE-99E0-554E-90E59E957A04}"/>
              </a:ext>
            </a:extLst>
          </p:cNvPr>
          <p:cNvSpPr>
            <a:spLocks noGrp="1"/>
          </p:cNvSpPr>
          <p:nvPr>
            <p:ph type="dt" sz="half" idx="10"/>
          </p:nvPr>
        </p:nvSpPr>
        <p:spPr/>
        <p:txBody>
          <a:bodyPr/>
          <a:lstStyle/>
          <a:p>
            <a:fld id="{0B4A6A72-1E61-4229-B982-FF8DCC04C140}" type="datetimeFigureOut">
              <a:rPr lang="en-US" smtClean="0"/>
              <a:t>2/2/2024</a:t>
            </a:fld>
            <a:endParaRPr lang="en-US"/>
          </a:p>
        </p:txBody>
      </p:sp>
      <p:sp>
        <p:nvSpPr>
          <p:cNvPr id="6" name="Footer Placeholder 5">
            <a:extLst>
              <a:ext uri="{FF2B5EF4-FFF2-40B4-BE49-F238E27FC236}">
                <a16:creationId xmlns:a16="http://schemas.microsoft.com/office/drawing/2014/main" id="{594BD3DF-420C-A853-6CDF-2BE44061FCE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4D1902A-D0C6-F75E-45CF-716C4BDEB7ED}"/>
              </a:ext>
            </a:extLst>
          </p:cNvPr>
          <p:cNvSpPr>
            <a:spLocks noGrp="1"/>
          </p:cNvSpPr>
          <p:nvPr>
            <p:ph type="sldNum" sz="quarter" idx="12"/>
          </p:nvPr>
        </p:nvSpPr>
        <p:spPr/>
        <p:txBody>
          <a:bodyPr/>
          <a:lstStyle/>
          <a:p>
            <a:fld id="{0B514F41-5932-4B73-B8DA-EFC4390B0B33}" type="slidenum">
              <a:rPr lang="en-US" smtClean="0"/>
              <a:t>‹#›</a:t>
            </a:fld>
            <a:endParaRPr lang="en-US"/>
          </a:p>
        </p:txBody>
      </p:sp>
    </p:spTree>
    <p:extLst>
      <p:ext uri="{BB962C8B-B14F-4D97-AF65-F5344CB8AC3E}">
        <p14:creationId xmlns:p14="http://schemas.microsoft.com/office/powerpoint/2010/main" val="242094385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1526E1-AE18-96B0-C300-460BF6A6E63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64318A2-DBD0-CF29-FCBC-1ED6F3E2972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FF5E84D-3280-E478-7633-801EF7D721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1B5B8E8-1503-0CE5-A794-A12630E445AC}"/>
              </a:ext>
            </a:extLst>
          </p:cNvPr>
          <p:cNvSpPr>
            <a:spLocks noGrp="1"/>
          </p:cNvSpPr>
          <p:nvPr>
            <p:ph type="dt" sz="half" idx="10"/>
          </p:nvPr>
        </p:nvSpPr>
        <p:spPr/>
        <p:txBody>
          <a:bodyPr/>
          <a:lstStyle/>
          <a:p>
            <a:fld id="{0B4A6A72-1E61-4229-B982-FF8DCC04C140}" type="datetimeFigureOut">
              <a:rPr lang="en-US" smtClean="0"/>
              <a:t>2/2/2024</a:t>
            </a:fld>
            <a:endParaRPr lang="en-US"/>
          </a:p>
        </p:txBody>
      </p:sp>
      <p:sp>
        <p:nvSpPr>
          <p:cNvPr id="6" name="Footer Placeholder 5">
            <a:extLst>
              <a:ext uri="{FF2B5EF4-FFF2-40B4-BE49-F238E27FC236}">
                <a16:creationId xmlns:a16="http://schemas.microsoft.com/office/drawing/2014/main" id="{764344CD-1C64-0B48-DD0A-7B6BF90DD84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9CCCF6C-446C-7CA6-39B6-43F0AB7B9B44}"/>
              </a:ext>
            </a:extLst>
          </p:cNvPr>
          <p:cNvSpPr>
            <a:spLocks noGrp="1"/>
          </p:cNvSpPr>
          <p:nvPr>
            <p:ph type="sldNum" sz="quarter" idx="12"/>
          </p:nvPr>
        </p:nvSpPr>
        <p:spPr/>
        <p:txBody>
          <a:bodyPr/>
          <a:lstStyle/>
          <a:p>
            <a:fld id="{0B514F41-5932-4B73-B8DA-EFC4390B0B33}" type="slidenum">
              <a:rPr lang="en-US" smtClean="0"/>
              <a:t>‹#›</a:t>
            </a:fld>
            <a:endParaRPr lang="en-US"/>
          </a:p>
        </p:txBody>
      </p:sp>
    </p:spTree>
    <p:extLst>
      <p:ext uri="{BB962C8B-B14F-4D97-AF65-F5344CB8AC3E}">
        <p14:creationId xmlns:p14="http://schemas.microsoft.com/office/powerpoint/2010/main" val="22154805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8B731CB-A984-64CA-14BE-7919B23068C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7AF9CF9-B33E-AC33-2CAF-F3AE8677E50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17DD651-8B57-9529-4BD5-4832371C362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B4A6A72-1E61-4229-B982-FF8DCC04C140}" type="datetimeFigureOut">
              <a:rPr lang="en-US" smtClean="0"/>
              <a:t>2/2/2024</a:t>
            </a:fld>
            <a:endParaRPr lang="en-US"/>
          </a:p>
        </p:txBody>
      </p:sp>
      <p:sp>
        <p:nvSpPr>
          <p:cNvPr id="5" name="Footer Placeholder 4">
            <a:extLst>
              <a:ext uri="{FF2B5EF4-FFF2-40B4-BE49-F238E27FC236}">
                <a16:creationId xmlns:a16="http://schemas.microsoft.com/office/drawing/2014/main" id="{504C2FAC-13D2-901A-542D-E1F937D23D1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C82085C-3FBF-B52B-D73D-0D73C9D5EF8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B514F41-5932-4B73-B8DA-EFC4390B0B33}" type="slidenum">
              <a:rPr lang="en-US" smtClean="0"/>
              <a:t>‹#›</a:t>
            </a:fld>
            <a:endParaRPr lang="en-US"/>
          </a:p>
        </p:txBody>
      </p:sp>
    </p:spTree>
    <p:extLst>
      <p:ext uri="{BB962C8B-B14F-4D97-AF65-F5344CB8AC3E}">
        <p14:creationId xmlns:p14="http://schemas.microsoft.com/office/powerpoint/2010/main" val="63321449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2" name="文本框 11"/>
          <p:cNvSpPr txBox="1"/>
          <p:nvPr userDrawn="1"/>
        </p:nvSpPr>
        <p:spPr>
          <a:xfrm>
            <a:off x="3878580" y="2419350"/>
            <a:ext cx="4730115" cy="1476375"/>
          </a:xfrm>
          <a:prstGeom prst="rect">
            <a:avLst/>
          </a:prstGeom>
          <a:noFill/>
        </p:spPr>
        <p:txBody>
          <a:bodyPr wrap="square" rtlCol="0" anchor="t">
            <a:spAutoFit/>
          </a:bodyPr>
          <a:lstStyle/>
          <a:p>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感谢您下载包图网平台上提供的</a:t>
            </a:r>
            <a:r>
              <a:rPr lang="en-US" altLang="zh-CN" dirty="0">
                <a:solidFill>
                  <a:schemeClr val="tx1">
                    <a:lumMod val="75000"/>
                    <a:lumOff val="25000"/>
                    <a:alpha val="0"/>
                  </a:schemeClr>
                </a:solidFill>
                <a:latin typeface="宋体" panose="02010600030101010101" pitchFamily="2" charset="-122"/>
                <a:ea typeface="宋体" panose="02010600030101010101" pitchFamily="2" charset="-122"/>
                <a:sym typeface="+mn-ea"/>
              </a:rPr>
              <a:t>PPT</a:t>
            </a:r>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作品，</a:t>
            </a:r>
          </a:p>
          <a:p>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为了您和包图网以及原创作者的利益，请</a:t>
            </a:r>
          </a:p>
          <a:p>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勿复制、传播、销售，否则将承担法律责</a:t>
            </a:r>
          </a:p>
          <a:p>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任！包图网将对作品进行维权，按照传播</a:t>
            </a:r>
          </a:p>
          <a:p>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下载次数进行十倍的索取赔偿！</a:t>
            </a:r>
          </a:p>
        </p:txBody>
      </p:sp>
      <p:sp>
        <p:nvSpPr>
          <p:cNvPr id="2" name="矩形 1"/>
          <p:cNvSpPr/>
          <p:nvPr userDrawn="1"/>
        </p:nvSpPr>
        <p:spPr>
          <a:xfrm>
            <a:off x="10160" y="-40640"/>
            <a:ext cx="12213590" cy="6917055"/>
          </a:xfrm>
          <a:prstGeom prst="rect">
            <a:avLst/>
          </a:prstGeom>
          <a:solidFill>
            <a:srgbClr val="F3F8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64333922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defTabSz="914400" rtl="0" eaLnBrk="1" latinLnBrk="0" hangingPunct="1">
        <a:lnSpc>
          <a:spcPct val="90000"/>
        </a:lnSpc>
        <a:spcBef>
          <a:spcPct val="0"/>
        </a:spcBef>
        <a:buNone/>
        <a:defRPr sz="4000" kern="1200">
          <a:solidFill>
            <a:srgbClr val="202020"/>
          </a:solidFill>
          <a:effectLst>
            <a:outerShdw blurRad="50800" dist="38100" dir="5400000" algn="t" rotWithShape="0">
              <a:prstClr val="black">
                <a:alpha val="20000"/>
              </a:prstClr>
            </a:outerShdw>
          </a:effectLst>
          <a:latin typeface="微软雅黑" panose="020B0503020204020204" charset="-122"/>
          <a:ea typeface="微软雅黑" panose="020B0503020204020204" charset="-122"/>
          <a:cs typeface="+mj-cs"/>
        </a:defRPr>
      </a:lvl1pPr>
    </p:titleStyle>
    <p:bodyStyle>
      <a:lvl1pPr marL="228600" indent="-228600" algn="l" defTabSz="914400" rtl="0" eaLnBrk="1" latinLnBrk="0" hangingPunct="1">
        <a:lnSpc>
          <a:spcPct val="120000"/>
        </a:lnSpc>
        <a:spcBef>
          <a:spcPts val="1000"/>
        </a:spcBef>
        <a:buSzPct val="75000"/>
        <a:buFont typeface="Arial" panose="020B0604020202020204" pitchFamily="34" charset="0"/>
        <a:buChar char="•"/>
        <a:defRPr sz="2800" kern="1200">
          <a:solidFill>
            <a:schemeClr val="tx1">
              <a:lumMod val="85000"/>
              <a:lumOff val="15000"/>
            </a:schemeClr>
          </a:solidFill>
          <a:latin typeface="微软雅黑" panose="020B0503020204020204" charset="-122"/>
          <a:ea typeface="微软雅黑" panose="020B0503020204020204" charset="-122"/>
          <a:cs typeface="+mn-cs"/>
        </a:defRPr>
      </a:lvl1pPr>
      <a:lvl2pPr marL="575945" indent="-228600" algn="l" defTabSz="914400" rtl="0" eaLnBrk="1" fontAlgn="auto" latinLnBrk="0" hangingPunct="1">
        <a:lnSpc>
          <a:spcPct val="120000"/>
        </a:lnSpc>
        <a:spcBef>
          <a:spcPts val="500"/>
        </a:spcBef>
        <a:buSzPct val="75000"/>
        <a:buFont typeface="Arial" panose="020B0604020202020204" pitchFamily="34" charset="0"/>
        <a:buChar char="•"/>
        <a:defRPr sz="2200" kern="1200">
          <a:solidFill>
            <a:schemeClr val="tx1">
              <a:lumMod val="75000"/>
              <a:lumOff val="25000"/>
            </a:schemeClr>
          </a:solidFill>
          <a:latin typeface="微软雅黑" panose="020B0503020204020204" charset="-122"/>
          <a:ea typeface="微软雅黑" panose="020B0503020204020204" charset="-122"/>
          <a:cs typeface="+mn-cs"/>
        </a:defRPr>
      </a:lvl2pPr>
      <a:lvl3pPr marL="1007745" indent="-228600" algn="l" defTabSz="914400" rtl="0" eaLnBrk="1" fontAlgn="auto" latinLnBrk="0" hangingPunct="1">
        <a:lnSpc>
          <a:spcPct val="120000"/>
        </a:lnSpc>
        <a:spcBef>
          <a:spcPts val="500"/>
        </a:spcBef>
        <a:buSzPct val="75000"/>
        <a:buFont typeface="Arial" panose="020B0604020202020204" pitchFamily="34" charset="0"/>
        <a:buChar char="‒"/>
        <a:defRPr sz="2000" kern="1200">
          <a:solidFill>
            <a:schemeClr val="tx1">
              <a:lumMod val="65000"/>
              <a:lumOff val="35000"/>
            </a:schemeClr>
          </a:solidFill>
          <a:latin typeface="微软雅黑" panose="020B0503020204020204" charset="-122"/>
          <a:ea typeface="微软雅黑" panose="020B0503020204020204" charset="-122"/>
          <a:cs typeface="+mn-cs"/>
        </a:defRPr>
      </a:lvl3pPr>
      <a:lvl4pPr marL="1511935" indent="-228600" algn="l" defTabSz="914400" rtl="0" eaLnBrk="1" fontAlgn="auto" latinLnBrk="0" hangingPunct="1">
        <a:lnSpc>
          <a:spcPct val="100000"/>
        </a:lnSpc>
        <a:spcBef>
          <a:spcPts val="500"/>
        </a:spcBef>
        <a:buSzPct val="75000"/>
        <a:buFont typeface="Arial" panose="020B0604020202020204" pitchFamily="34" charset="0"/>
        <a:buChar char="˃"/>
        <a:defRPr sz="1800" kern="1200">
          <a:solidFill>
            <a:schemeClr val="tx1">
              <a:lumMod val="50000"/>
              <a:lumOff val="50000"/>
            </a:schemeClr>
          </a:solidFill>
          <a:latin typeface="微软雅黑" panose="020B0503020204020204" charset="-122"/>
          <a:ea typeface="微软雅黑" panose="020B0503020204020204" charset="-122"/>
          <a:cs typeface="+mn-cs"/>
        </a:defRPr>
      </a:lvl4pPr>
      <a:lvl5pPr marL="1943735" indent="-228600" algn="l" defTabSz="914400" rtl="0" eaLnBrk="1" fontAlgn="auto" latinLnBrk="0" hangingPunct="1">
        <a:lnSpc>
          <a:spcPct val="90000"/>
        </a:lnSpc>
        <a:spcBef>
          <a:spcPts val="500"/>
        </a:spcBef>
        <a:buSzPct val="75000"/>
        <a:buFont typeface="Arial" panose="020B0604020202020204" pitchFamily="34" charset="0"/>
        <a:buChar char="˃"/>
        <a:defRPr sz="1800" kern="1200">
          <a:solidFill>
            <a:schemeClr val="tx1">
              <a:lumMod val="50000"/>
              <a:lumOff val="50000"/>
            </a:schemeClr>
          </a:solidFill>
          <a:latin typeface="微软雅黑" panose="020B0503020204020204" charset="-122"/>
          <a:ea typeface="微软雅黑" panose="020B050302020402020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1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1.xml"/><Relationship Id="rId5" Type="http://schemas.openxmlformats.org/officeDocument/2006/relationships/image" Target="../media/image49.png"/><Relationship Id="rId4" Type="http://schemas.openxmlformats.org/officeDocument/2006/relationships/image" Target="../media/image48.png"/></Relationships>
</file>

<file path=ppt/slides/_rels/slide1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xml"/><Relationship Id="rId5" Type="http://schemas.openxmlformats.org/officeDocument/2006/relationships/image" Target="../media/image50.png"/><Relationship Id="rId4" Type="http://schemas.openxmlformats.org/officeDocument/2006/relationships/image" Target="../media/image49.png"/></Relationships>
</file>

<file path=ppt/slides/_rels/slide1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audio" Target="../media/audio1.wav"/><Relationship Id="rId1" Type="http://schemas.openxmlformats.org/officeDocument/2006/relationships/slideLayout" Target="../slideLayouts/slideLayout17.xml"/><Relationship Id="rId6" Type="http://schemas.openxmlformats.org/officeDocument/2006/relationships/image" Target="../media/image19.svg"/><Relationship Id="rId5" Type="http://schemas.openxmlformats.org/officeDocument/2006/relationships/image" Target="../media/image18.png"/><Relationship Id="rId10" Type="http://schemas.openxmlformats.org/officeDocument/2006/relationships/image" Target="../media/image23.png"/><Relationship Id="rId4" Type="http://schemas.openxmlformats.org/officeDocument/2006/relationships/image" Target="../media/image17.svg"/><Relationship Id="rId9" Type="http://schemas.openxmlformats.org/officeDocument/2006/relationships/image" Target="../media/image22.svg"/></Relationships>
</file>

<file path=ppt/slides/_rels/slide20.xml.rels><?xml version="1.0" encoding="UTF-8" standalone="yes"?>
<Relationships xmlns="http://schemas.openxmlformats.org/package/2006/relationships"><Relationship Id="rId3" Type="http://schemas.openxmlformats.org/officeDocument/2006/relationships/image" Target="../media/image54.svg"/><Relationship Id="rId2" Type="http://schemas.openxmlformats.org/officeDocument/2006/relationships/image" Target="../media/image53.png"/><Relationship Id="rId1" Type="http://schemas.openxmlformats.org/officeDocument/2006/relationships/slideLayout" Target="../slideLayouts/slideLayout6.xml"/><Relationship Id="rId5" Type="http://schemas.openxmlformats.org/officeDocument/2006/relationships/image" Target="../media/image55.png"/><Relationship Id="rId4" Type="http://schemas.openxmlformats.org/officeDocument/2006/relationships/image" Target="../media/image20.png"/></Relationships>
</file>

<file path=ppt/slides/_rels/slide2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36.png"/><Relationship Id="rId1" Type="http://schemas.openxmlformats.org/officeDocument/2006/relationships/slideLayout" Target="../slideLayouts/slideLayout1.xml"/><Relationship Id="rId4" Type="http://schemas.openxmlformats.org/officeDocument/2006/relationships/image" Target="../media/image57.png"/></Relationships>
</file>

<file path=ppt/slides/_rels/slide2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xml"/><Relationship Id="rId6" Type="http://schemas.openxmlformats.org/officeDocument/2006/relationships/image" Target="../media/image58.png"/><Relationship Id="rId5" Type="http://schemas.openxmlformats.org/officeDocument/2006/relationships/image" Target="../media/image36.png"/><Relationship Id="rId4" Type="http://schemas.openxmlformats.org/officeDocument/2006/relationships/image" Target="../media/image35.png"/></Relationships>
</file>

<file path=ppt/slides/_rels/slide27.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60.png"/><Relationship Id="rId7" Type="http://schemas.openxmlformats.org/officeDocument/2006/relationships/image" Target="../media/image33.png"/><Relationship Id="rId2" Type="http://schemas.openxmlformats.org/officeDocument/2006/relationships/image" Target="../media/image59.png"/><Relationship Id="rId1" Type="http://schemas.openxmlformats.org/officeDocument/2006/relationships/slideLayout" Target="../slideLayouts/slideLayout1.xml"/><Relationship Id="rId6" Type="http://schemas.openxmlformats.org/officeDocument/2006/relationships/image" Target="../media/image61.png"/><Relationship Id="rId5" Type="http://schemas.openxmlformats.org/officeDocument/2006/relationships/image" Target="../media/image35.png"/><Relationship Id="rId4" Type="http://schemas.openxmlformats.org/officeDocument/2006/relationships/image" Target="../media/image36.png"/></Relationships>
</file>

<file path=ppt/slides/_rels/slide2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audio" Target="../media/audio1.wav"/><Relationship Id="rId1" Type="http://schemas.openxmlformats.org/officeDocument/2006/relationships/slideLayout" Target="../slideLayouts/slideLayout17.xml"/><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17.svg"/><Relationship Id="rId9" Type="http://schemas.openxmlformats.org/officeDocument/2006/relationships/image" Target="../media/image27.svg"/></Relationships>
</file>

<file path=ppt/slides/_rels/slide30.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64.png"/><Relationship Id="rId7" Type="http://schemas.openxmlformats.org/officeDocument/2006/relationships/image" Target="../media/image10.png"/><Relationship Id="rId2" Type="http://schemas.openxmlformats.org/officeDocument/2006/relationships/image" Target="../media/image63.png"/><Relationship Id="rId1" Type="http://schemas.openxmlformats.org/officeDocument/2006/relationships/slideLayout" Target="../slideLayouts/slideLayout1.xml"/><Relationship Id="rId6" Type="http://schemas.openxmlformats.org/officeDocument/2006/relationships/image" Target="../media/image67.svg"/><Relationship Id="rId5" Type="http://schemas.openxmlformats.org/officeDocument/2006/relationships/image" Target="../media/image66.png"/><Relationship Id="rId4" Type="http://schemas.openxmlformats.org/officeDocument/2006/relationships/image" Target="../media/image65.svg"/></Relationships>
</file>

<file path=ppt/slides/_rels/slide4.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10.png"/><Relationship Id="rId7" Type="http://schemas.openxmlformats.org/officeDocument/2006/relationships/image" Target="../media/image31.pn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30.png"/><Relationship Id="rId5" Type="http://schemas.openxmlformats.org/officeDocument/2006/relationships/image" Target="../media/image29.svg"/><Relationship Id="rId4" Type="http://schemas.openxmlformats.org/officeDocument/2006/relationships/image" Target="../media/image28.png"/></Relationships>
</file>

<file path=ppt/slides/_rels/slide5.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17.svg"/><Relationship Id="rId7" Type="http://schemas.openxmlformats.org/officeDocument/2006/relationships/image" Target="../media/image36.png"/><Relationship Id="rId2" Type="http://schemas.openxmlformats.org/officeDocument/2006/relationships/image" Target="../media/image16.png"/><Relationship Id="rId1" Type="http://schemas.openxmlformats.org/officeDocument/2006/relationships/slideLayout" Target="../slideLayouts/slideLayout17.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1.xml"/><Relationship Id="rId4" Type="http://schemas.openxmlformats.org/officeDocument/2006/relationships/image" Target="../media/image41.PNG"/></Relationships>
</file>

<file path=ppt/slides/_rels/slide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8">
            <a:extLst>
              <a:ext uri="{FF2B5EF4-FFF2-40B4-BE49-F238E27FC236}">
                <a16:creationId xmlns:a16="http://schemas.microsoft.com/office/drawing/2014/main" id="{035665C2-1693-2125-F190-30775D349649}"/>
              </a:ext>
            </a:extLst>
          </p:cNvPr>
          <p:cNvPicPr>
            <a:picLocks noChangeAspect="1"/>
          </p:cNvPicPr>
          <p:nvPr/>
        </p:nvPicPr>
        <p:blipFill>
          <a:blip r:embed="rId2"/>
          <a:srcRect/>
          <a:stretch>
            <a:fillRect/>
          </a:stretch>
        </p:blipFill>
        <p:spPr>
          <a:xfrm>
            <a:off x="5257646" y="5156701"/>
            <a:ext cx="3472768" cy="1727702"/>
          </a:xfrm>
          <a:prstGeom prst="rect">
            <a:avLst/>
          </a:prstGeom>
        </p:spPr>
      </p:pic>
      <p:pic>
        <p:nvPicPr>
          <p:cNvPr id="10" name="Picture 16">
            <a:extLst>
              <a:ext uri="{FF2B5EF4-FFF2-40B4-BE49-F238E27FC236}">
                <a16:creationId xmlns:a16="http://schemas.microsoft.com/office/drawing/2014/main" id="{704283DA-1F86-DBD1-1966-5828E939CE38}"/>
              </a:ext>
            </a:extLst>
          </p:cNvPr>
          <p:cNvPicPr>
            <a:picLocks noChangeAspect="1"/>
          </p:cNvPicPr>
          <p:nvPr/>
        </p:nvPicPr>
        <p:blipFill>
          <a:blip r:embed="rId3"/>
          <a:srcRect/>
          <a:stretch>
            <a:fillRect/>
          </a:stretch>
        </p:blipFill>
        <p:spPr>
          <a:xfrm>
            <a:off x="10085915" y="4327407"/>
            <a:ext cx="1075679" cy="1096233"/>
          </a:xfrm>
          <a:prstGeom prst="rect">
            <a:avLst/>
          </a:prstGeom>
        </p:spPr>
      </p:pic>
      <p:pic>
        <p:nvPicPr>
          <p:cNvPr id="17" name="Picture 18">
            <a:extLst>
              <a:ext uri="{FF2B5EF4-FFF2-40B4-BE49-F238E27FC236}">
                <a16:creationId xmlns:a16="http://schemas.microsoft.com/office/drawing/2014/main" id="{670AC932-8512-FAB0-24FD-715C7CB243C8}"/>
              </a:ext>
            </a:extLst>
          </p:cNvPr>
          <p:cNvPicPr>
            <a:picLocks noChangeAspect="1"/>
          </p:cNvPicPr>
          <p:nvPr/>
        </p:nvPicPr>
        <p:blipFill>
          <a:blip r:embed="rId2"/>
          <a:srcRect/>
          <a:stretch>
            <a:fillRect/>
          </a:stretch>
        </p:blipFill>
        <p:spPr>
          <a:xfrm>
            <a:off x="8719232" y="5130298"/>
            <a:ext cx="3472768" cy="1727702"/>
          </a:xfrm>
          <a:prstGeom prst="rect">
            <a:avLst/>
          </a:prstGeom>
        </p:spPr>
      </p:pic>
      <p:pic>
        <p:nvPicPr>
          <p:cNvPr id="14" name="Picture 24">
            <a:extLst>
              <a:ext uri="{FF2B5EF4-FFF2-40B4-BE49-F238E27FC236}">
                <a16:creationId xmlns:a16="http://schemas.microsoft.com/office/drawing/2014/main" id="{740EE867-D308-E284-C974-182C40795672}"/>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8834131" y="3781426"/>
            <a:ext cx="3100693" cy="3207182"/>
          </a:xfrm>
          <a:prstGeom prst="rect">
            <a:avLst/>
          </a:prstGeom>
        </p:spPr>
      </p:pic>
      <p:pic>
        <p:nvPicPr>
          <p:cNvPr id="19" name="Picture 18">
            <a:extLst>
              <a:ext uri="{FF2B5EF4-FFF2-40B4-BE49-F238E27FC236}">
                <a16:creationId xmlns:a16="http://schemas.microsoft.com/office/drawing/2014/main" id="{B1A85CC8-0087-A95A-F2DD-F4AF19D51E86}"/>
              </a:ext>
            </a:extLst>
          </p:cNvPr>
          <p:cNvPicPr>
            <a:picLocks noChangeAspect="1"/>
          </p:cNvPicPr>
          <p:nvPr/>
        </p:nvPicPr>
        <p:blipFill>
          <a:blip r:embed="rId2"/>
          <a:srcRect/>
          <a:stretch>
            <a:fillRect/>
          </a:stretch>
        </p:blipFill>
        <p:spPr>
          <a:xfrm>
            <a:off x="1796059" y="5130298"/>
            <a:ext cx="3472768" cy="1727702"/>
          </a:xfrm>
          <a:prstGeom prst="rect">
            <a:avLst/>
          </a:prstGeom>
        </p:spPr>
      </p:pic>
      <p:pic>
        <p:nvPicPr>
          <p:cNvPr id="20" name="Picture 18">
            <a:extLst>
              <a:ext uri="{FF2B5EF4-FFF2-40B4-BE49-F238E27FC236}">
                <a16:creationId xmlns:a16="http://schemas.microsoft.com/office/drawing/2014/main" id="{E926FC8F-8667-297E-E75A-9ADAC6B65D09}"/>
              </a:ext>
            </a:extLst>
          </p:cNvPr>
          <p:cNvPicPr>
            <a:picLocks noChangeAspect="1"/>
          </p:cNvPicPr>
          <p:nvPr/>
        </p:nvPicPr>
        <p:blipFill>
          <a:blip r:embed="rId2"/>
          <a:srcRect/>
          <a:stretch>
            <a:fillRect/>
          </a:stretch>
        </p:blipFill>
        <p:spPr>
          <a:xfrm>
            <a:off x="-194721" y="5130298"/>
            <a:ext cx="3472768" cy="1727702"/>
          </a:xfrm>
          <a:prstGeom prst="rect">
            <a:avLst/>
          </a:prstGeom>
        </p:spPr>
      </p:pic>
      <p:pic>
        <p:nvPicPr>
          <p:cNvPr id="5" name="Picture 4" descr="A picture containing vegetable&#10;&#10;Description automatically generated">
            <a:extLst>
              <a:ext uri="{FF2B5EF4-FFF2-40B4-BE49-F238E27FC236}">
                <a16:creationId xmlns:a16="http://schemas.microsoft.com/office/drawing/2014/main" id="{925E00CB-44FE-44F1-8C05-033CC5102A4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725" y="0"/>
            <a:ext cx="4362450" cy="4362450"/>
          </a:xfrm>
          <a:prstGeom prst="rect">
            <a:avLst/>
          </a:prstGeom>
        </p:spPr>
      </p:pic>
      <p:pic>
        <p:nvPicPr>
          <p:cNvPr id="6" name="Picture 5">
            <a:extLst>
              <a:ext uri="{FF2B5EF4-FFF2-40B4-BE49-F238E27FC236}">
                <a16:creationId xmlns:a16="http://schemas.microsoft.com/office/drawing/2014/main" id="{ED01F298-C72C-4710-874F-479B3AC6AD42}"/>
              </a:ext>
            </a:extLst>
          </p:cNvPr>
          <p:cNvPicPr>
            <a:picLocks noChangeAspect="1"/>
          </p:cNvPicPr>
          <p:nvPr/>
        </p:nvPicPr>
        <p:blipFill>
          <a:blip r:embed="rId6"/>
          <a:stretch>
            <a:fillRect/>
          </a:stretch>
        </p:blipFill>
        <p:spPr>
          <a:xfrm>
            <a:off x="4608420" y="1437848"/>
            <a:ext cx="3584759" cy="1048603"/>
          </a:xfrm>
          <a:prstGeom prst="rect">
            <a:avLst/>
          </a:prstGeom>
        </p:spPr>
      </p:pic>
      <p:pic>
        <p:nvPicPr>
          <p:cNvPr id="7" name="Picture 6">
            <a:extLst>
              <a:ext uri="{FF2B5EF4-FFF2-40B4-BE49-F238E27FC236}">
                <a16:creationId xmlns:a16="http://schemas.microsoft.com/office/drawing/2014/main" id="{D77CD8AA-1F8A-4D48-9AAD-5E69E3061004}"/>
              </a:ext>
            </a:extLst>
          </p:cNvPr>
          <p:cNvPicPr>
            <a:picLocks noChangeAspect="1"/>
          </p:cNvPicPr>
          <p:nvPr/>
        </p:nvPicPr>
        <p:blipFill>
          <a:blip r:embed="rId7"/>
          <a:stretch>
            <a:fillRect/>
          </a:stretch>
        </p:blipFill>
        <p:spPr>
          <a:xfrm>
            <a:off x="5916119" y="2477988"/>
            <a:ext cx="1121761" cy="835224"/>
          </a:xfrm>
          <a:prstGeom prst="rect">
            <a:avLst/>
          </a:prstGeom>
        </p:spPr>
      </p:pic>
      <p:pic>
        <p:nvPicPr>
          <p:cNvPr id="8" name="Picture 7">
            <a:extLst>
              <a:ext uri="{FF2B5EF4-FFF2-40B4-BE49-F238E27FC236}">
                <a16:creationId xmlns:a16="http://schemas.microsoft.com/office/drawing/2014/main" id="{6216A342-D198-4203-B47B-B50C4B978C9C}"/>
              </a:ext>
            </a:extLst>
          </p:cNvPr>
          <p:cNvPicPr>
            <a:picLocks noChangeAspect="1"/>
          </p:cNvPicPr>
          <p:nvPr/>
        </p:nvPicPr>
        <p:blipFill>
          <a:blip r:embed="rId8"/>
          <a:stretch>
            <a:fillRect/>
          </a:stretch>
        </p:blipFill>
        <p:spPr>
          <a:xfrm>
            <a:off x="2359502" y="3333330"/>
            <a:ext cx="9492295" cy="896190"/>
          </a:xfrm>
          <a:prstGeom prst="rect">
            <a:avLst/>
          </a:prstGeom>
        </p:spPr>
      </p:pic>
    </p:spTree>
    <p:extLst>
      <p:ext uri="{BB962C8B-B14F-4D97-AF65-F5344CB8AC3E}">
        <p14:creationId xmlns:p14="http://schemas.microsoft.com/office/powerpoint/2010/main" val="135416261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14"/>
                                        </p:tgtEl>
                                        <p:attrNameLst>
                                          <p:attrName>r</p:attrName>
                                        </p:attrNameLst>
                                      </p:cBhvr>
                                    </p:animRot>
                                    <p:animRot by="-240000">
                                      <p:cBhvr>
                                        <p:cTn id="7" dur="200" fill="hold">
                                          <p:stCondLst>
                                            <p:cond delay="200"/>
                                          </p:stCondLst>
                                        </p:cTn>
                                        <p:tgtEl>
                                          <p:spTgt spid="14"/>
                                        </p:tgtEl>
                                        <p:attrNameLst>
                                          <p:attrName>r</p:attrName>
                                        </p:attrNameLst>
                                      </p:cBhvr>
                                    </p:animRot>
                                    <p:animRot by="240000">
                                      <p:cBhvr>
                                        <p:cTn id="8" dur="200" fill="hold">
                                          <p:stCondLst>
                                            <p:cond delay="400"/>
                                          </p:stCondLst>
                                        </p:cTn>
                                        <p:tgtEl>
                                          <p:spTgt spid="14"/>
                                        </p:tgtEl>
                                        <p:attrNameLst>
                                          <p:attrName>r</p:attrName>
                                        </p:attrNameLst>
                                      </p:cBhvr>
                                    </p:animRot>
                                    <p:animRot by="-240000">
                                      <p:cBhvr>
                                        <p:cTn id="9" dur="200" fill="hold">
                                          <p:stCondLst>
                                            <p:cond delay="600"/>
                                          </p:stCondLst>
                                        </p:cTn>
                                        <p:tgtEl>
                                          <p:spTgt spid="14"/>
                                        </p:tgtEl>
                                        <p:attrNameLst>
                                          <p:attrName>r</p:attrName>
                                        </p:attrNameLst>
                                      </p:cBhvr>
                                    </p:animRot>
                                    <p:animRot by="120000">
                                      <p:cBhvr>
                                        <p:cTn id="10" dur="200" fill="hold">
                                          <p:stCondLst>
                                            <p:cond delay="800"/>
                                          </p:stCondLst>
                                        </p:cTn>
                                        <p:tgtEl>
                                          <p:spTgt spid="14"/>
                                        </p:tgtEl>
                                        <p:attrNameLst>
                                          <p:attrName>r</p:attrName>
                                        </p:attrNameLst>
                                      </p:cBhvr>
                                    </p:animRot>
                                  </p:childTnLst>
                                </p:cTn>
                              </p:par>
                              <p:par>
                                <p:cTn id="11" presetID="32" presetClass="emph" presetSubtype="0" fill="hold" nodeType="withEffect">
                                  <p:stCondLst>
                                    <p:cond delay="0"/>
                                  </p:stCondLst>
                                  <p:childTnLst>
                                    <p:animRot by="120000">
                                      <p:cBhvr>
                                        <p:cTn id="12" dur="450" fill="hold">
                                          <p:stCondLst>
                                            <p:cond delay="0"/>
                                          </p:stCondLst>
                                        </p:cTn>
                                        <p:tgtEl>
                                          <p:spTgt spid="17"/>
                                        </p:tgtEl>
                                        <p:attrNameLst>
                                          <p:attrName>r</p:attrName>
                                        </p:attrNameLst>
                                      </p:cBhvr>
                                    </p:animRot>
                                    <p:animRot by="-240000">
                                      <p:cBhvr>
                                        <p:cTn id="13" dur="900" fill="hold">
                                          <p:stCondLst>
                                            <p:cond delay="900"/>
                                          </p:stCondLst>
                                        </p:cTn>
                                        <p:tgtEl>
                                          <p:spTgt spid="17"/>
                                        </p:tgtEl>
                                        <p:attrNameLst>
                                          <p:attrName>r</p:attrName>
                                        </p:attrNameLst>
                                      </p:cBhvr>
                                    </p:animRot>
                                    <p:animRot by="240000">
                                      <p:cBhvr>
                                        <p:cTn id="14" dur="900" fill="hold">
                                          <p:stCondLst>
                                            <p:cond delay="1800"/>
                                          </p:stCondLst>
                                        </p:cTn>
                                        <p:tgtEl>
                                          <p:spTgt spid="17"/>
                                        </p:tgtEl>
                                        <p:attrNameLst>
                                          <p:attrName>r</p:attrName>
                                        </p:attrNameLst>
                                      </p:cBhvr>
                                    </p:animRot>
                                    <p:animRot by="-240000">
                                      <p:cBhvr>
                                        <p:cTn id="15" dur="900" fill="hold">
                                          <p:stCondLst>
                                            <p:cond delay="2700"/>
                                          </p:stCondLst>
                                        </p:cTn>
                                        <p:tgtEl>
                                          <p:spTgt spid="17"/>
                                        </p:tgtEl>
                                        <p:attrNameLst>
                                          <p:attrName>r</p:attrName>
                                        </p:attrNameLst>
                                      </p:cBhvr>
                                    </p:animRot>
                                    <p:animRot by="120000">
                                      <p:cBhvr>
                                        <p:cTn id="16" dur="900" fill="hold">
                                          <p:stCondLst>
                                            <p:cond delay="3600"/>
                                          </p:stCondLst>
                                        </p:cTn>
                                        <p:tgtEl>
                                          <p:spTgt spid="17"/>
                                        </p:tgtEl>
                                        <p:attrNameLst>
                                          <p:attrName>r</p:attrName>
                                        </p:attrNameLst>
                                      </p:cBhvr>
                                    </p:animRot>
                                  </p:childTnLst>
                                </p:cTn>
                              </p:par>
                              <p:par>
                                <p:cTn id="17" presetID="32" presetClass="emph" presetSubtype="0" fill="hold" nodeType="withEffect">
                                  <p:stCondLst>
                                    <p:cond delay="0"/>
                                  </p:stCondLst>
                                  <p:childTnLst>
                                    <p:animRot by="120000">
                                      <p:cBhvr>
                                        <p:cTn id="18" dur="470" fill="hold">
                                          <p:stCondLst>
                                            <p:cond delay="0"/>
                                          </p:stCondLst>
                                        </p:cTn>
                                        <p:tgtEl>
                                          <p:spTgt spid="18"/>
                                        </p:tgtEl>
                                        <p:attrNameLst>
                                          <p:attrName>r</p:attrName>
                                        </p:attrNameLst>
                                      </p:cBhvr>
                                    </p:animRot>
                                    <p:animRot by="-240000">
                                      <p:cBhvr>
                                        <p:cTn id="19" dur="940" fill="hold">
                                          <p:stCondLst>
                                            <p:cond delay="940"/>
                                          </p:stCondLst>
                                        </p:cTn>
                                        <p:tgtEl>
                                          <p:spTgt spid="18"/>
                                        </p:tgtEl>
                                        <p:attrNameLst>
                                          <p:attrName>r</p:attrName>
                                        </p:attrNameLst>
                                      </p:cBhvr>
                                    </p:animRot>
                                    <p:animRot by="240000">
                                      <p:cBhvr>
                                        <p:cTn id="20" dur="940" fill="hold">
                                          <p:stCondLst>
                                            <p:cond delay="1880"/>
                                          </p:stCondLst>
                                        </p:cTn>
                                        <p:tgtEl>
                                          <p:spTgt spid="18"/>
                                        </p:tgtEl>
                                        <p:attrNameLst>
                                          <p:attrName>r</p:attrName>
                                        </p:attrNameLst>
                                      </p:cBhvr>
                                    </p:animRot>
                                    <p:animRot by="-240000">
                                      <p:cBhvr>
                                        <p:cTn id="21" dur="940" fill="hold">
                                          <p:stCondLst>
                                            <p:cond delay="2820"/>
                                          </p:stCondLst>
                                        </p:cTn>
                                        <p:tgtEl>
                                          <p:spTgt spid="18"/>
                                        </p:tgtEl>
                                        <p:attrNameLst>
                                          <p:attrName>r</p:attrName>
                                        </p:attrNameLst>
                                      </p:cBhvr>
                                    </p:animRot>
                                    <p:animRot by="120000">
                                      <p:cBhvr>
                                        <p:cTn id="22" dur="940" fill="hold">
                                          <p:stCondLst>
                                            <p:cond delay="3760"/>
                                          </p:stCondLst>
                                        </p:cTn>
                                        <p:tgtEl>
                                          <p:spTgt spid="18"/>
                                        </p:tgtEl>
                                        <p:attrNameLst>
                                          <p:attrName>r</p:attrName>
                                        </p:attrNameLst>
                                      </p:cBhvr>
                                    </p:animRot>
                                  </p:childTnLst>
                                </p:cTn>
                              </p:par>
                              <p:par>
                                <p:cTn id="23" presetID="32" presetClass="emph" presetSubtype="0" fill="hold" nodeType="withEffect">
                                  <p:stCondLst>
                                    <p:cond delay="0"/>
                                  </p:stCondLst>
                                  <p:childTnLst>
                                    <p:animRot by="120000">
                                      <p:cBhvr>
                                        <p:cTn id="24" dur="460" fill="hold">
                                          <p:stCondLst>
                                            <p:cond delay="0"/>
                                          </p:stCondLst>
                                        </p:cTn>
                                        <p:tgtEl>
                                          <p:spTgt spid="19"/>
                                        </p:tgtEl>
                                        <p:attrNameLst>
                                          <p:attrName>r</p:attrName>
                                        </p:attrNameLst>
                                      </p:cBhvr>
                                    </p:animRot>
                                    <p:animRot by="-240000">
                                      <p:cBhvr>
                                        <p:cTn id="25" dur="920" fill="hold">
                                          <p:stCondLst>
                                            <p:cond delay="920"/>
                                          </p:stCondLst>
                                        </p:cTn>
                                        <p:tgtEl>
                                          <p:spTgt spid="19"/>
                                        </p:tgtEl>
                                        <p:attrNameLst>
                                          <p:attrName>r</p:attrName>
                                        </p:attrNameLst>
                                      </p:cBhvr>
                                    </p:animRot>
                                    <p:animRot by="240000">
                                      <p:cBhvr>
                                        <p:cTn id="26" dur="920" fill="hold">
                                          <p:stCondLst>
                                            <p:cond delay="1840"/>
                                          </p:stCondLst>
                                        </p:cTn>
                                        <p:tgtEl>
                                          <p:spTgt spid="19"/>
                                        </p:tgtEl>
                                        <p:attrNameLst>
                                          <p:attrName>r</p:attrName>
                                        </p:attrNameLst>
                                      </p:cBhvr>
                                    </p:animRot>
                                    <p:animRot by="-240000">
                                      <p:cBhvr>
                                        <p:cTn id="27" dur="920" fill="hold">
                                          <p:stCondLst>
                                            <p:cond delay="2760"/>
                                          </p:stCondLst>
                                        </p:cTn>
                                        <p:tgtEl>
                                          <p:spTgt spid="19"/>
                                        </p:tgtEl>
                                        <p:attrNameLst>
                                          <p:attrName>r</p:attrName>
                                        </p:attrNameLst>
                                      </p:cBhvr>
                                    </p:animRot>
                                    <p:animRot by="120000">
                                      <p:cBhvr>
                                        <p:cTn id="28" dur="920" fill="hold">
                                          <p:stCondLst>
                                            <p:cond delay="3680"/>
                                          </p:stCondLst>
                                        </p:cTn>
                                        <p:tgtEl>
                                          <p:spTgt spid="19"/>
                                        </p:tgtEl>
                                        <p:attrNameLst>
                                          <p:attrName>r</p:attrName>
                                        </p:attrNameLst>
                                      </p:cBhvr>
                                    </p:animRot>
                                  </p:childTnLst>
                                </p:cTn>
                              </p:par>
                              <p:par>
                                <p:cTn id="29" presetID="32" presetClass="emph" presetSubtype="0" fill="hold" nodeType="withEffect">
                                  <p:stCondLst>
                                    <p:cond delay="0"/>
                                  </p:stCondLst>
                                  <p:childTnLst>
                                    <p:animRot by="120000">
                                      <p:cBhvr>
                                        <p:cTn id="30" dur="520" fill="hold">
                                          <p:stCondLst>
                                            <p:cond delay="0"/>
                                          </p:stCondLst>
                                        </p:cTn>
                                        <p:tgtEl>
                                          <p:spTgt spid="20"/>
                                        </p:tgtEl>
                                        <p:attrNameLst>
                                          <p:attrName>r</p:attrName>
                                        </p:attrNameLst>
                                      </p:cBhvr>
                                    </p:animRot>
                                    <p:animRot by="-240000">
                                      <p:cBhvr>
                                        <p:cTn id="31" dur="1040" fill="hold">
                                          <p:stCondLst>
                                            <p:cond delay="1040"/>
                                          </p:stCondLst>
                                        </p:cTn>
                                        <p:tgtEl>
                                          <p:spTgt spid="20"/>
                                        </p:tgtEl>
                                        <p:attrNameLst>
                                          <p:attrName>r</p:attrName>
                                        </p:attrNameLst>
                                      </p:cBhvr>
                                    </p:animRot>
                                    <p:animRot by="240000">
                                      <p:cBhvr>
                                        <p:cTn id="32" dur="1040" fill="hold">
                                          <p:stCondLst>
                                            <p:cond delay="2080"/>
                                          </p:stCondLst>
                                        </p:cTn>
                                        <p:tgtEl>
                                          <p:spTgt spid="20"/>
                                        </p:tgtEl>
                                        <p:attrNameLst>
                                          <p:attrName>r</p:attrName>
                                        </p:attrNameLst>
                                      </p:cBhvr>
                                    </p:animRot>
                                    <p:animRot by="-240000">
                                      <p:cBhvr>
                                        <p:cTn id="33" dur="1040" fill="hold">
                                          <p:stCondLst>
                                            <p:cond delay="3120"/>
                                          </p:stCondLst>
                                        </p:cTn>
                                        <p:tgtEl>
                                          <p:spTgt spid="20"/>
                                        </p:tgtEl>
                                        <p:attrNameLst>
                                          <p:attrName>r</p:attrName>
                                        </p:attrNameLst>
                                      </p:cBhvr>
                                    </p:animRot>
                                    <p:animRot by="120000">
                                      <p:cBhvr>
                                        <p:cTn id="34" dur="1040" fill="hold">
                                          <p:stCondLst>
                                            <p:cond delay="4160"/>
                                          </p:stCondLst>
                                        </p:cTn>
                                        <p:tgtEl>
                                          <p:spTgt spid="20"/>
                                        </p:tgtEl>
                                        <p:attrNameLst>
                                          <p:attrName>r</p:attrName>
                                        </p:attrNameLst>
                                      </p:cBhvr>
                                    </p:animRo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wipe(down)">
                                      <p:cBhvr>
                                        <p:cTn id="39" dur="500"/>
                                        <p:tgtEl>
                                          <p:spTgt spid="6"/>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nodeType="clickEffect">
                                  <p:stCondLst>
                                    <p:cond delay="0"/>
                                  </p:stCondLst>
                                  <p:childTnLst>
                                    <p:set>
                                      <p:cBhvr>
                                        <p:cTn id="43" dur="1" fill="hold">
                                          <p:stCondLst>
                                            <p:cond delay="0"/>
                                          </p:stCondLst>
                                        </p:cTn>
                                        <p:tgtEl>
                                          <p:spTgt spid="7"/>
                                        </p:tgtEl>
                                        <p:attrNameLst>
                                          <p:attrName>style.visibility</p:attrName>
                                        </p:attrNameLst>
                                      </p:cBhvr>
                                      <p:to>
                                        <p:strVal val="visible"/>
                                      </p:to>
                                    </p:set>
                                    <p:animEffect transition="in" filter="barn(inVertical)">
                                      <p:cBhvr>
                                        <p:cTn id="44" dur="500"/>
                                        <p:tgtEl>
                                          <p:spTgt spid="7"/>
                                        </p:tgtEl>
                                      </p:cBhvr>
                                    </p:animEffect>
                                  </p:childTnLst>
                                </p:cTn>
                              </p:par>
                            </p:childTnLst>
                          </p:cTn>
                        </p:par>
                      </p:childTnLst>
                    </p:cTn>
                  </p:par>
                  <p:par>
                    <p:cTn id="45" fill="hold">
                      <p:stCondLst>
                        <p:cond delay="indefinite"/>
                      </p:stCondLst>
                      <p:childTnLst>
                        <p:par>
                          <p:cTn id="46" fill="hold">
                            <p:stCondLst>
                              <p:cond delay="0"/>
                            </p:stCondLst>
                            <p:childTnLst>
                              <p:par>
                                <p:cTn id="47" presetID="31" presetClass="entr" presetSubtype="0" fill="hold" nodeType="clickEffect">
                                  <p:stCondLst>
                                    <p:cond delay="0"/>
                                  </p:stCondLst>
                                  <p:childTnLst>
                                    <p:set>
                                      <p:cBhvr>
                                        <p:cTn id="48" dur="1" fill="hold">
                                          <p:stCondLst>
                                            <p:cond delay="0"/>
                                          </p:stCondLst>
                                        </p:cTn>
                                        <p:tgtEl>
                                          <p:spTgt spid="8"/>
                                        </p:tgtEl>
                                        <p:attrNameLst>
                                          <p:attrName>style.visibility</p:attrName>
                                        </p:attrNameLst>
                                      </p:cBhvr>
                                      <p:to>
                                        <p:strVal val="visible"/>
                                      </p:to>
                                    </p:set>
                                    <p:anim calcmode="lin" valueType="num">
                                      <p:cBhvr>
                                        <p:cTn id="49" dur="1000" fill="hold"/>
                                        <p:tgtEl>
                                          <p:spTgt spid="8"/>
                                        </p:tgtEl>
                                        <p:attrNameLst>
                                          <p:attrName>ppt_w</p:attrName>
                                        </p:attrNameLst>
                                      </p:cBhvr>
                                      <p:tavLst>
                                        <p:tav tm="0">
                                          <p:val>
                                            <p:fltVal val="0"/>
                                          </p:val>
                                        </p:tav>
                                        <p:tav tm="100000">
                                          <p:val>
                                            <p:strVal val="#ppt_w"/>
                                          </p:val>
                                        </p:tav>
                                      </p:tavLst>
                                    </p:anim>
                                    <p:anim calcmode="lin" valueType="num">
                                      <p:cBhvr>
                                        <p:cTn id="50" dur="1000" fill="hold"/>
                                        <p:tgtEl>
                                          <p:spTgt spid="8"/>
                                        </p:tgtEl>
                                        <p:attrNameLst>
                                          <p:attrName>ppt_h</p:attrName>
                                        </p:attrNameLst>
                                      </p:cBhvr>
                                      <p:tavLst>
                                        <p:tav tm="0">
                                          <p:val>
                                            <p:fltVal val="0"/>
                                          </p:val>
                                        </p:tav>
                                        <p:tav tm="100000">
                                          <p:val>
                                            <p:strVal val="#ppt_h"/>
                                          </p:val>
                                        </p:tav>
                                      </p:tavLst>
                                    </p:anim>
                                    <p:anim calcmode="lin" valueType="num">
                                      <p:cBhvr>
                                        <p:cTn id="51" dur="1000" fill="hold"/>
                                        <p:tgtEl>
                                          <p:spTgt spid="8"/>
                                        </p:tgtEl>
                                        <p:attrNameLst>
                                          <p:attrName>style.rotation</p:attrName>
                                        </p:attrNameLst>
                                      </p:cBhvr>
                                      <p:tavLst>
                                        <p:tav tm="0">
                                          <p:val>
                                            <p:fltVal val="90"/>
                                          </p:val>
                                        </p:tav>
                                        <p:tav tm="100000">
                                          <p:val>
                                            <p:fltVal val="0"/>
                                          </p:val>
                                        </p:tav>
                                      </p:tavLst>
                                    </p:anim>
                                    <p:animEffect transition="in" filter="fade">
                                      <p:cBhvr>
                                        <p:cTn id="52"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8">
            <a:extLst>
              <a:ext uri="{FF2B5EF4-FFF2-40B4-BE49-F238E27FC236}">
                <a16:creationId xmlns:a16="http://schemas.microsoft.com/office/drawing/2014/main" id="{035665C2-1693-2125-F190-30775D349649}"/>
              </a:ext>
            </a:extLst>
          </p:cNvPr>
          <p:cNvPicPr>
            <a:picLocks noChangeAspect="1"/>
          </p:cNvPicPr>
          <p:nvPr/>
        </p:nvPicPr>
        <p:blipFill>
          <a:blip r:embed="rId2"/>
          <a:srcRect/>
          <a:stretch>
            <a:fillRect/>
          </a:stretch>
        </p:blipFill>
        <p:spPr>
          <a:xfrm>
            <a:off x="5257646" y="5156701"/>
            <a:ext cx="3472768" cy="1727702"/>
          </a:xfrm>
          <a:prstGeom prst="rect">
            <a:avLst/>
          </a:prstGeom>
        </p:spPr>
      </p:pic>
      <p:pic>
        <p:nvPicPr>
          <p:cNvPr id="19" name="Picture 18">
            <a:extLst>
              <a:ext uri="{FF2B5EF4-FFF2-40B4-BE49-F238E27FC236}">
                <a16:creationId xmlns:a16="http://schemas.microsoft.com/office/drawing/2014/main" id="{B1A85CC8-0087-A95A-F2DD-F4AF19D51E86}"/>
              </a:ext>
            </a:extLst>
          </p:cNvPr>
          <p:cNvPicPr>
            <a:picLocks noChangeAspect="1"/>
          </p:cNvPicPr>
          <p:nvPr/>
        </p:nvPicPr>
        <p:blipFill>
          <a:blip r:embed="rId2"/>
          <a:srcRect/>
          <a:stretch>
            <a:fillRect/>
          </a:stretch>
        </p:blipFill>
        <p:spPr>
          <a:xfrm>
            <a:off x="1796059" y="5130298"/>
            <a:ext cx="3472768" cy="1727702"/>
          </a:xfrm>
          <a:prstGeom prst="rect">
            <a:avLst/>
          </a:prstGeom>
        </p:spPr>
      </p:pic>
      <p:sp>
        <p:nvSpPr>
          <p:cNvPr id="28" name="Rectangle: Diagonal Corners Rounded 27">
            <a:extLst>
              <a:ext uri="{FF2B5EF4-FFF2-40B4-BE49-F238E27FC236}">
                <a16:creationId xmlns:a16="http://schemas.microsoft.com/office/drawing/2014/main" id="{CB7976DC-8A81-D7AD-2A86-377C0C380782}"/>
              </a:ext>
            </a:extLst>
          </p:cNvPr>
          <p:cNvSpPr/>
          <p:nvPr/>
        </p:nvSpPr>
        <p:spPr>
          <a:xfrm>
            <a:off x="447367" y="305758"/>
            <a:ext cx="11297265" cy="6272980"/>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7" name="Picture 18">
            <a:extLst>
              <a:ext uri="{FF2B5EF4-FFF2-40B4-BE49-F238E27FC236}">
                <a16:creationId xmlns:a16="http://schemas.microsoft.com/office/drawing/2014/main" id="{670AC932-8512-FAB0-24FD-715C7CB243C8}"/>
              </a:ext>
            </a:extLst>
          </p:cNvPr>
          <p:cNvPicPr>
            <a:picLocks noChangeAspect="1"/>
          </p:cNvPicPr>
          <p:nvPr/>
        </p:nvPicPr>
        <p:blipFill>
          <a:blip r:embed="rId2"/>
          <a:srcRect/>
          <a:stretch>
            <a:fillRect/>
          </a:stretch>
        </p:blipFill>
        <p:spPr>
          <a:xfrm>
            <a:off x="8719232" y="5130298"/>
            <a:ext cx="3472768" cy="1727702"/>
          </a:xfrm>
          <a:prstGeom prst="rect">
            <a:avLst/>
          </a:prstGeom>
        </p:spPr>
      </p:pic>
      <p:pic>
        <p:nvPicPr>
          <p:cNvPr id="20" name="Picture 18">
            <a:extLst>
              <a:ext uri="{FF2B5EF4-FFF2-40B4-BE49-F238E27FC236}">
                <a16:creationId xmlns:a16="http://schemas.microsoft.com/office/drawing/2014/main" id="{E926FC8F-8667-297E-E75A-9ADAC6B65D09}"/>
              </a:ext>
            </a:extLst>
          </p:cNvPr>
          <p:cNvPicPr>
            <a:picLocks noChangeAspect="1"/>
          </p:cNvPicPr>
          <p:nvPr/>
        </p:nvPicPr>
        <p:blipFill>
          <a:blip r:embed="rId2"/>
          <a:srcRect/>
          <a:stretch>
            <a:fillRect/>
          </a:stretch>
        </p:blipFill>
        <p:spPr>
          <a:xfrm>
            <a:off x="-194721" y="5130298"/>
            <a:ext cx="3472768" cy="1727702"/>
          </a:xfrm>
          <a:prstGeom prst="rect">
            <a:avLst/>
          </a:prstGeom>
        </p:spPr>
      </p:pic>
      <p:grpSp>
        <p:nvGrpSpPr>
          <p:cNvPr id="22" name="Group 21">
            <a:extLst>
              <a:ext uri="{FF2B5EF4-FFF2-40B4-BE49-F238E27FC236}">
                <a16:creationId xmlns:a16="http://schemas.microsoft.com/office/drawing/2014/main" id="{AAF00CF9-C123-4910-8ABA-32216E182214}"/>
              </a:ext>
            </a:extLst>
          </p:cNvPr>
          <p:cNvGrpSpPr/>
          <p:nvPr/>
        </p:nvGrpSpPr>
        <p:grpSpPr>
          <a:xfrm>
            <a:off x="1546091" y="2258425"/>
            <a:ext cx="4535254" cy="1031631"/>
            <a:chOff x="6308591" y="1081302"/>
            <a:chExt cx="4535254" cy="1031631"/>
          </a:xfrm>
        </p:grpSpPr>
        <p:sp>
          <p:nvSpPr>
            <p:cNvPr id="23" name="Rectangle: Rounded Corners 22">
              <a:extLst>
                <a:ext uri="{FF2B5EF4-FFF2-40B4-BE49-F238E27FC236}">
                  <a16:creationId xmlns:a16="http://schemas.microsoft.com/office/drawing/2014/main" id="{84DAE36A-58F1-4D4D-8522-F05925FE41F3}"/>
                </a:ext>
              </a:extLst>
            </p:cNvPr>
            <p:cNvSpPr/>
            <p:nvPr/>
          </p:nvSpPr>
          <p:spPr>
            <a:xfrm>
              <a:off x="6824406" y="1268211"/>
              <a:ext cx="4019439" cy="844722"/>
            </a:xfrm>
            <a:prstGeom prst="roundRect">
              <a:avLst>
                <a:gd name="adj" fmla="val 30842"/>
              </a:avLst>
            </a:prstGeom>
            <a:solidFill>
              <a:schemeClr val="bg1">
                <a:alpha val="82000"/>
              </a:scheme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thưởng</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thức</a:t>
              </a:r>
              <a:endPar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0" name="Picture 29">
              <a:extLst>
                <a:ext uri="{FF2B5EF4-FFF2-40B4-BE49-F238E27FC236}">
                  <a16:creationId xmlns:a16="http://schemas.microsoft.com/office/drawing/2014/main" id="{A4A84C45-5142-4D2B-AA8E-6BDD0596CC99}"/>
                </a:ext>
              </a:extLst>
            </p:cNvPr>
            <p:cNvPicPr>
              <a:picLocks noChangeAspect="1"/>
            </p:cNvPicPr>
            <p:nvPr/>
          </p:nvPicPr>
          <p:blipFill>
            <a:blip r:embed="rId3"/>
            <a:stretch>
              <a:fillRect/>
            </a:stretch>
          </p:blipFill>
          <p:spPr>
            <a:xfrm>
              <a:off x="6308591" y="1081302"/>
              <a:ext cx="1031631" cy="1031631"/>
            </a:xfrm>
            <a:prstGeom prst="rect">
              <a:avLst/>
            </a:prstGeom>
          </p:spPr>
        </p:pic>
      </p:grpSp>
      <p:grpSp>
        <p:nvGrpSpPr>
          <p:cNvPr id="31" name="Group 30">
            <a:extLst>
              <a:ext uri="{FF2B5EF4-FFF2-40B4-BE49-F238E27FC236}">
                <a16:creationId xmlns:a16="http://schemas.microsoft.com/office/drawing/2014/main" id="{58BC9C4B-075D-4B03-9E8C-2715796B0879}"/>
              </a:ext>
            </a:extLst>
          </p:cNvPr>
          <p:cNvGrpSpPr/>
          <p:nvPr/>
        </p:nvGrpSpPr>
        <p:grpSpPr>
          <a:xfrm>
            <a:off x="1546091" y="3381808"/>
            <a:ext cx="4535254" cy="1035920"/>
            <a:chOff x="6308591" y="2204685"/>
            <a:chExt cx="4535254" cy="1035920"/>
          </a:xfrm>
        </p:grpSpPr>
        <p:sp>
          <p:nvSpPr>
            <p:cNvPr id="32" name="Rectangle: Rounded Corners 31">
              <a:extLst>
                <a:ext uri="{FF2B5EF4-FFF2-40B4-BE49-F238E27FC236}">
                  <a16:creationId xmlns:a16="http://schemas.microsoft.com/office/drawing/2014/main" id="{9F98E61D-27FD-4D2A-A649-1FFC2330D54D}"/>
                </a:ext>
              </a:extLst>
            </p:cNvPr>
            <p:cNvSpPr/>
            <p:nvPr/>
          </p:nvSpPr>
          <p:spPr>
            <a:xfrm>
              <a:off x="6824407" y="2395883"/>
              <a:ext cx="4019438" cy="844722"/>
            </a:xfrm>
            <a:prstGeom prst="roundRect">
              <a:avLst>
                <a:gd name="adj" fmla="val 30842"/>
              </a:avLst>
            </a:prstGeom>
            <a:solidFill>
              <a:schemeClr val="bg1">
                <a:alpha val="82000"/>
              </a:scheme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cầu</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khẩn</a:t>
              </a:r>
              <a:endPar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3" name="Picture 32">
              <a:extLst>
                <a:ext uri="{FF2B5EF4-FFF2-40B4-BE49-F238E27FC236}">
                  <a16:creationId xmlns:a16="http://schemas.microsoft.com/office/drawing/2014/main" id="{08EC7CA5-F090-45A7-B881-880412B00F1E}"/>
                </a:ext>
              </a:extLst>
            </p:cNvPr>
            <p:cNvPicPr>
              <a:picLocks noChangeAspect="1"/>
            </p:cNvPicPr>
            <p:nvPr/>
          </p:nvPicPr>
          <p:blipFill>
            <a:blip r:embed="rId4"/>
            <a:stretch>
              <a:fillRect/>
            </a:stretch>
          </p:blipFill>
          <p:spPr>
            <a:xfrm>
              <a:off x="6308591" y="2204685"/>
              <a:ext cx="1031631" cy="1031631"/>
            </a:xfrm>
            <a:prstGeom prst="rect">
              <a:avLst/>
            </a:prstGeom>
          </p:spPr>
        </p:pic>
      </p:grpSp>
      <p:sp>
        <p:nvSpPr>
          <p:cNvPr id="34" name="Rectangle: Rounded Corners 33">
            <a:extLst>
              <a:ext uri="{FF2B5EF4-FFF2-40B4-BE49-F238E27FC236}">
                <a16:creationId xmlns:a16="http://schemas.microsoft.com/office/drawing/2014/main" id="{347C61B7-9CC0-4760-9DDB-0A96D12C426B}"/>
              </a:ext>
            </a:extLst>
          </p:cNvPr>
          <p:cNvSpPr/>
          <p:nvPr/>
        </p:nvSpPr>
        <p:spPr>
          <a:xfrm>
            <a:off x="3605006" y="1032783"/>
            <a:ext cx="4881770" cy="844722"/>
          </a:xfrm>
          <a:custGeom>
            <a:avLst/>
            <a:gdLst>
              <a:gd name="connsiteX0" fmla="*/ 0 w 4881770"/>
              <a:gd name="connsiteY0" fmla="*/ 422361 h 844722"/>
              <a:gd name="connsiteX1" fmla="*/ 422361 w 4881770"/>
              <a:gd name="connsiteY1" fmla="*/ 0 h 844722"/>
              <a:gd name="connsiteX2" fmla="*/ 1135573 w 4881770"/>
              <a:gd name="connsiteY2" fmla="*/ 0 h 844722"/>
              <a:gd name="connsiteX3" fmla="*/ 1889155 w 4881770"/>
              <a:gd name="connsiteY3" fmla="*/ 0 h 844722"/>
              <a:gd name="connsiteX4" fmla="*/ 2602367 w 4881770"/>
              <a:gd name="connsiteY4" fmla="*/ 0 h 844722"/>
              <a:gd name="connsiteX5" fmla="*/ 3234838 w 4881770"/>
              <a:gd name="connsiteY5" fmla="*/ 0 h 844722"/>
              <a:gd name="connsiteX6" fmla="*/ 3867309 w 4881770"/>
              <a:gd name="connsiteY6" fmla="*/ 0 h 844722"/>
              <a:gd name="connsiteX7" fmla="*/ 4459409 w 4881770"/>
              <a:gd name="connsiteY7" fmla="*/ 0 h 844722"/>
              <a:gd name="connsiteX8" fmla="*/ 4881770 w 4881770"/>
              <a:gd name="connsiteY8" fmla="*/ 422361 h 844722"/>
              <a:gd name="connsiteX9" fmla="*/ 4881770 w 4881770"/>
              <a:gd name="connsiteY9" fmla="*/ 422361 h 844722"/>
              <a:gd name="connsiteX10" fmla="*/ 4459409 w 4881770"/>
              <a:gd name="connsiteY10" fmla="*/ 844722 h 844722"/>
              <a:gd name="connsiteX11" fmla="*/ 3746197 w 4881770"/>
              <a:gd name="connsiteY11" fmla="*/ 844722 h 844722"/>
              <a:gd name="connsiteX12" fmla="*/ 3154097 w 4881770"/>
              <a:gd name="connsiteY12" fmla="*/ 844722 h 844722"/>
              <a:gd name="connsiteX13" fmla="*/ 2481255 w 4881770"/>
              <a:gd name="connsiteY13" fmla="*/ 844722 h 844722"/>
              <a:gd name="connsiteX14" fmla="*/ 1929526 w 4881770"/>
              <a:gd name="connsiteY14" fmla="*/ 844722 h 844722"/>
              <a:gd name="connsiteX15" fmla="*/ 1377796 w 4881770"/>
              <a:gd name="connsiteY15" fmla="*/ 844722 h 844722"/>
              <a:gd name="connsiteX16" fmla="*/ 422361 w 4881770"/>
              <a:gd name="connsiteY16" fmla="*/ 844722 h 844722"/>
              <a:gd name="connsiteX17" fmla="*/ 0 w 4881770"/>
              <a:gd name="connsiteY17" fmla="*/ 422361 h 844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881770" h="844722" fill="none" extrusionOk="0">
                <a:moveTo>
                  <a:pt x="0" y="422361"/>
                </a:moveTo>
                <a:cubicBezTo>
                  <a:pt x="13372" y="208062"/>
                  <a:pt x="179292" y="-28592"/>
                  <a:pt x="422361" y="0"/>
                </a:cubicBezTo>
                <a:cubicBezTo>
                  <a:pt x="775591" y="24639"/>
                  <a:pt x="975047" y="-22289"/>
                  <a:pt x="1135573" y="0"/>
                </a:cubicBezTo>
                <a:cubicBezTo>
                  <a:pt x="1296099" y="22289"/>
                  <a:pt x="1595124" y="18895"/>
                  <a:pt x="1889155" y="0"/>
                </a:cubicBezTo>
                <a:cubicBezTo>
                  <a:pt x="2183186" y="-18895"/>
                  <a:pt x="2326840" y="12919"/>
                  <a:pt x="2602367" y="0"/>
                </a:cubicBezTo>
                <a:cubicBezTo>
                  <a:pt x="2877894" y="-12919"/>
                  <a:pt x="3094056" y="26062"/>
                  <a:pt x="3234838" y="0"/>
                </a:cubicBezTo>
                <a:cubicBezTo>
                  <a:pt x="3375620" y="-26062"/>
                  <a:pt x="3574444" y="25157"/>
                  <a:pt x="3867309" y="0"/>
                </a:cubicBezTo>
                <a:cubicBezTo>
                  <a:pt x="4160174" y="-25157"/>
                  <a:pt x="4253437" y="19508"/>
                  <a:pt x="4459409" y="0"/>
                </a:cubicBezTo>
                <a:cubicBezTo>
                  <a:pt x="4703369" y="-11765"/>
                  <a:pt x="4864043" y="237362"/>
                  <a:pt x="4881770" y="422361"/>
                </a:cubicBezTo>
                <a:lnTo>
                  <a:pt x="4881770" y="422361"/>
                </a:lnTo>
                <a:cubicBezTo>
                  <a:pt x="4860004" y="645653"/>
                  <a:pt x="4714377" y="811005"/>
                  <a:pt x="4459409" y="844722"/>
                </a:cubicBezTo>
                <a:cubicBezTo>
                  <a:pt x="4235873" y="822273"/>
                  <a:pt x="3961079" y="845340"/>
                  <a:pt x="3746197" y="844722"/>
                </a:cubicBezTo>
                <a:cubicBezTo>
                  <a:pt x="3531315" y="844104"/>
                  <a:pt x="3364110" y="862346"/>
                  <a:pt x="3154097" y="844722"/>
                </a:cubicBezTo>
                <a:cubicBezTo>
                  <a:pt x="2944084" y="827098"/>
                  <a:pt x="2673668" y="876006"/>
                  <a:pt x="2481255" y="844722"/>
                </a:cubicBezTo>
                <a:cubicBezTo>
                  <a:pt x="2288842" y="813438"/>
                  <a:pt x="2047444" y="823116"/>
                  <a:pt x="1929526" y="844722"/>
                </a:cubicBezTo>
                <a:cubicBezTo>
                  <a:pt x="1811608" y="866328"/>
                  <a:pt x="1503483" y="832731"/>
                  <a:pt x="1377796" y="844722"/>
                </a:cubicBezTo>
                <a:cubicBezTo>
                  <a:pt x="1252109" y="856714"/>
                  <a:pt x="710063" y="851589"/>
                  <a:pt x="422361" y="844722"/>
                </a:cubicBezTo>
                <a:cubicBezTo>
                  <a:pt x="232393" y="843308"/>
                  <a:pt x="-19223" y="682674"/>
                  <a:pt x="0" y="422361"/>
                </a:cubicBezTo>
                <a:close/>
              </a:path>
              <a:path w="4881770" h="844722" stroke="0" extrusionOk="0">
                <a:moveTo>
                  <a:pt x="0" y="422361"/>
                </a:moveTo>
                <a:cubicBezTo>
                  <a:pt x="-37759" y="228727"/>
                  <a:pt x="199994" y="46098"/>
                  <a:pt x="422361" y="0"/>
                </a:cubicBezTo>
                <a:cubicBezTo>
                  <a:pt x="624503" y="15680"/>
                  <a:pt x="806952" y="19741"/>
                  <a:pt x="1014461" y="0"/>
                </a:cubicBezTo>
                <a:cubicBezTo>
                  <a:pt x="1221970" y="-19741"/>
                  <a:pt x="1365552" y="-14820"/>
                  <a:pt x="1646932" y="0"/>
                </a:cubicBezTo>
                <a:cubicBezTo>
                  <a:pt x="1928312" y="14820"/>
                  <a:pt x="1937911" y="-5625"/>
                  <a:pt x="2198662" y="0"/>
                </a:cubicBezTo>
                <a:cubicBezTo>
                  <a:pt x="2459413" y="5625"/>
                  <a:pt x="2729303" y="18505"/>
                  <a:pt x="2911874" y="0"/>
                </a:cubicBezTo>
                <a:cubicBezTo>
                  <a:pt x="3094445" y="-18505"/>
                  <a:pt x="3333363" y="-11544"/>
                  <a:pt x="3463604" y="0"/>
                </a:cubicBezTo>
                <a:cubicBezTo>
                  <a:pt x="3593845" y="11544"/>
                  <a:pt x="4245978" y="-3105"/>
                  <a:pt x="4459409" y="0"/>
                </a:cubicBezTo>
                <a:cubicBezTo>
                  <a:pt x="4666005" y="-2994"/>
                  <a:pt x="4896040" y="206266"/>
                  <a:pt x="4881770" y="422361"/>
                </a:cubicBezTo>
                <a:lnTo>
                  <a:pt x="4881770" y="422361"/>
                </a:lnTo>
                <a:cubicBezTo>
                  <a:pt x="4914439" y="681231"/>
                  <a:pt x="4679975" y="852405"/>
                  <a:pt x="4459409" y="844722"/>
                </a:cubicBezTo>
                <a:cubicBezTo>
                  <a:pt x="4157359" y="878179"/>
                  <a:pt x="4027239" y="825280"/>
                  <a:pt x="3786568" y="844722"/>
                </a:cubicBezTo>
                <a:cubicBezTo>
                  <a:pt x="3545897" y="864164"/>
                  <a:pt x="3463765" y="866241"/>
                  <a:pt x="3234838" y="844722"/>
                </a:cubicBezTo>
                <a:cubicBezTo>
                  <a:pt x="3005911" y="823204"/>
                  <a:pt x="2819113" y="816791"/>
                  <a:pt x="2642737" y="844722"/>
                </a:cubicBezTo>
                <a:cubicBezTo>
                  <a:pt x="2466361" y="872653"/>
                  <a:pt x="2238897" y="861999"/>
                  <a:pt x="1929526" y="844722"/>
                </a:cubicBezTo>
                <a:cubicBezTo>
                  <a:pt x="1620155" y="827445"/>
                  <a:pt x="1456208" y="840987"/>
                  <a:pt x="1297055" y="844722"/>
                </a:cubicBezTo>
                <a:cubicBezTo>
                  <a:pt x="1137902" y="848457"/>
                  <a:pt x="780737" y="861340"/>
                  <a:pt x="422361" y="844722"/>
                </a:cubicBezTo>
                <a:cubicBezTo>
                  <a:pt x="164294" y="850495"/>
                  <a:pt x="46731" y="626004"/>
                  <a:pt x="0" y="422361"/>
                </a:cubicBezTo>
                <a:close/>
              </a:path>
            </a:pathLst>
          </a:custGeom>
          <a:solidFill>
            <a:srgbClr val="FFFFCC"/>
          </a:solidFill>
          <a:ln w="38100">
            <a:solidFill>
              <a:schemeClr val="accent4">
                <a:lumMod val="50000"/>
              </a:schemeClr>
            </a:solidFill>
            <a:extLst>
              <a:ext uri="{C807C97D-BFC1-408E-A445-0C87EB9F89A2}">
                <ask:lineSketchStyleProps xmlns:ask="http://schemas.microsoft.com/office/drawing/2018/sketchyshapes" sd="2475911327">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rPr>
              <a:t>Luyện</a:t>
            </a:r>
            <a:r>
              <a:rPr lang="en-US" sz="4000" b="1" dirty="0">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rPr>
              <a:t>đọc</a:t>
            </a:r>
            <a:r>
              <a:rPr lang="en-US" sz="4000" b="1" dirty="0">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rPr>
              <a:t>từ</a:t>
            </a:r>
            <a:r>
              <a:rPr lang="en-US" sz="4000" b="1" dirty="0">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rPr>
              <a:t>khó</a:t>
            </a:r>
            <a:endParaRPr lang="en-US" sz="4000" b="1" dirty="0">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36" name="Group 35">
            <a:extLst>
              <a:ext uri="{FF2B5EF4-FFF2-40B4-BE49-F238E27FC236}">
                <a16:creationId xmlns:a16="http://schemas.microsoft.com/office/drawing/2014/main" id="{334B1AF6-B183-4D41-8569-50E172F516F2}"/>
              </a:ext>
            </a:extLst>
          </p:cNvPr>
          <p:cNvGrpSpPr/>
          <p:nvPr/>
        </p:nvGrpSpPr>
        <p:grpSpPr>
          <a:xfrm>
            <a:off x="7016371" y="2063643"/>
            <a:ext cx="2213353" cy="1121791"/>
            <a:chOff x="6273421" y="3334445"/>
            <a:chExt cx="2213353" cy="1121791"/>
          </a:xfrm>
        </p:grpSpPr>
        <p:sp>
          <p:nvSpPr>
            <p:cNvPr id="37" name="Rectangle: Rounded Corners 36">
              <a:extLst>
                <a:ext uri="{FF2B5EF4-FFF2-40B4-BE49-F238E27FC236}">
                  <a16:creationId xmlns:a16="http://schemas.microsoft.com/office/drawing/2014/main" id="{66548A62-3647-4D45-B3B2-0B291D33D484}"/>
                </a:ext>
              </a:extLst>
            </p:cNvPr>
            <p:cNvSpPr/>
            <p:nvPr/>
          </p:nvSpPr>
          <p:spPr>
            <a:xfrm>
              <a:off x="6972299" y="3523556"/>
              <a:ext cx="1514475" cy="932680"/>
            </a:xfrm>
            <a:prstGeom prst="roundRect">
              <a:avLst>
                <a:gd name="adj" fmla="val 15549"/>
              </a:avLst>
            </a:prstGeom>
            <a:solidFill>
              <a:schemeClr val="bg1">
                <a:alpha val="82000"/>
              </a:scheme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ríu</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rít</a:t>
              </a:r>
              <a:endPar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8" name="Picture 37">
              <a:extLst>
                <a:ext uri="{FF2B5EF4-FFF2-40B4-BE49-F238E27FC236}">
                  <a16:creationId xmlns:a16="http://schemas.microsoft.com/office/drawing/2014/main" id="{3A9A335D-A285-4500-914B-8BD29DAC1B31}"/>
                </a:ext>
              </a:extLst>
            </p:cNvPr>
            <p:cNvPicPr>
              <a:picLocks noChangeAspect="1"/>
            </p:cNvPicPr>
            <p:nvPr/>
          </p:nvPicPr>
          <p:blipFill>
            <a:blip r:embed="rId5"/>
            <a:stretch>
              <a:fillRect/>
            </a:stretch>
          </p:blipFill>
          <p:spPr>
            <a:xfrm>
              <a:off x="6273421" y="3334445"/>
              <a:ext cx="1031631" cy="1031631"/>
            </a:xfrm>
            <a:prstGeom prst="rect">
              <a:avLst/>
            </a:prstGeom>
          </p:spPr>
        </p:pic>
      </p:grpSp>
      <p:grpSp>
        <p:nvGrpSpPr>
          <p:cNvPr id="45" name="Group 44">
            <a:extLst>
              <a:ext uri="{FF2B5EF4-FFF2-40B4-BE49-F238E27FC236}">
                <a16:creationId xmlns:a16="http://schemas.microsoft.com/office/drawing/2014/main" id="{529535D4-E6C8-4551-BF28-0EDA15EFAF8E}"/>
              </a:ext>
            </a:extLst>
          </p:cNvPr>
          <p:cNvGrpSpPr/>
          <p:nvPr/>
        </p:nvGrpSpPr>
        <p:grpSpPr>
          <a:xfrm>
            <a:off x="7051541" y="3389741"/>
            <a:ext cx="2702059" cy="1031631"/>
            <a:chOff x="6308591" y="5708293"/>
            <a:chExt cx="2702059" cy="1031631"/>
          </a:xfrm>
        </p:grpSpPr>
        <p:sp>
          <p:nvSpPr>
            <p:cNvPr id="46" name="Rectangle: Rounded Corners 45">
              <a:extLst>
                <a:ext uri="{FF2B5EF4-FFF2-40B4-BE49-F238E27FC236}">
                  <a16:creationId xmlns:a16="http://schemas.microsoft.com/office/drawing/2014/main" id="{504B04D2-D73C-457B-BAAA-BD7DD37904CF}"/>
                </a:ext>
              </a:extLst>
            </p:cNvPr>
            <p:cNvSpPr/>
            <p:nvPr/>
          </p:nvSpPr>
          <p:spPr>
            <a:xfrm>
              <a:off x="6824407" y="5848302"/>
              <a:ext cx="2186243" cy="844722"/>
            </a:xfrm>
            <a:prstGeom prst="roundRect">
              <a:avLst>
                <a:gd name="adj" fmla="val 30842"/>
              </a:avLst>
            </a:prstGeom>
            <a:solidFill>
              <a:schemeClr val="bg1">
                <a:alpha val="82000"/>
              </a:scheme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lúc</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lỉu</a:t>
              </a:r>
              <a:endPar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47" name="Picture 46">
              <a:extLst>
                <a:ext uri="{FF2B5EF4-FFF2-40B4-BE49-F238E27FC236}">
                  <a16:creationId xmlns:a16="http://schemas.microsoft.com/office/drawing/2014/main" id="{93AAF70F-554A-49AF-A6E3-7A34816361A5}"/>
                </a:ext>
              </a:extLst>
            </p:cNvPr>
            <p:cNvPicPr>
              <a:picLocks noChangeAspect="1"/>
            </p:cNvPicPr>
            <p:nvPr/>
          </p:nvPicPr>
          <p:blipFill>
            <a:blip r:embed="rId6"/>
            <a:stretch>
              <a:fillRect/>
            </a:stretch>
          </p:blipFill>
          <p:spPr>
            <a:xfrm>
              <a:off x="6308591" y="5708293"/>
              <a:ext cx="1031631" cy="1031631"/>
            </a:xfrm>
            <a:prstGeom prst="rect">
              <a:avLst/>
            </a:prstGeom>
          </p:spPr>
        </p:pic>
      </p:grpSp>
    </p:spTree>
    <p:extLst>
      <p:ext uri="{BB962C8B-B14F-4D97-AF65-F5344CB8AC3E}">
        <p14:creationId xmlns:p14="http://schemas.microsoft.com/office/powerpoint/2010/main" val="119533567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p:cTn id="7" dur="500" fill="hold"/>
                                            <p:tgtEl>
                                              <p:spTgt spid="34"/>
                                            </p:tgtEl>
                                            <p:attrNameLst>
                                              <p:attrName>ppt_w</p:attrName>
                                            </p:attrNameLst>
                                          </p:cBhvr>
                                          <p:tavLst>
                                            <p:tav tm="0">
                                              <p:val>
                                                <p:fltVal val="0"/>
                                              </p:val>
                                            </p:tav>
                                            <p:tav tm="100000">
                                              <p:val>
                                                <p:strVal val="#ppt_w"/>
                                              </p:val>
                                            </p:tav>
                                          </p:tavLst>
                                        </p:anim>
                                        <p:anim calcmode="lin" valueType="num">
                                          <p:cBhvr>
                                            <p:cTn id="8" dur="500" fill="hold"/>
                                            <p:tgtEl>
                                              <p:spTgt spid="34"/>
                                            </p:tgtEl>
                                            <p:attrNameLst>
                                              <p:attrName>ppt_h</p:attrName>
                                            </p:attrNameLst>
                                          </p:cBhvr>
                                          <p:tavLst>
                                            <p:tav tm="0">
                                              <p:val>
                                                <p:fltVal val="0"/>
                                              </p:val>
                                            </p:tav>
                                            <p:tav tm="100000">
                                              <p:val>
                                                <p:strVal val="#ppt_h"/>
                                              </p:val>
                                            </p:tav>
                                          </p:tavLst>
                                        </p:anim>
                                        <p:animEffect transition="in" filter="fade">
                                          <p:cBhvr>
                                            <p:cTn id="9" dur="500"/>
                                            <p:tgtEl>
                                              <p:spTgt spid="34"/>
                                            </p:tgtEl>
                                          </p:cBhvr>
                                        </p:animEffect>
                                      </p:childTnLst>
                                    </p:cTn>
                                  </p:par>
                                </p:childTnLst>
                              </p:cTn>
                            </p:par>
                            <p:par>
                              <p:cTn id="10" fill="hold">
                                <p:stCondLst>
                                  <p:cond delay="500"/>
                                </p:stCondLst>
                                <p:childTnLst>
                                  <p:par>
                                    <p:cTn id="11" presetID="2" presetClass="entr" presetSubtype="4" fill="hold" nodeType="afterEffect" p14:presetBounceEnd="68000">
                                      <p:stCondLst>
                                        <p:cond delay="0"/>
                                      </p:stCondLst>
                                      <p:childTnLst>
                                        <p:set>
                                          <p:cBhvr>
                                            <p:cTn id="12" dur="1" fill="hold">
                                              <p:stCondLst>
                                                <p:cond delay="0"/>
                                              </p:stCondLst>
                                            </p:cTn>
                                            <p:tgtEl>
                                              <p:spTgt spid="22"/>
                                            </p:tgtEl>
                                            <p:attrNameLst>
                                              <p:attrName>style.visibility</p:attrName>
                                            </p:attrNameLst>
                                          </p:cBhvr>
                                          <p:to>
                                            <p:strVal val="visible"/>
                                          </p:to>
                                        </p:set>
                                        <p:anim calcmode="lin" valueType="num" p14:bounceEnd="68000">
                                          <p:cBhvr additive="base">
                                            <p:cTn id="13" dur="1000" fill="hold"/>
                                            <p:tgtEl>
                                              <p:spTgt spid="22"/>
                                            </p:tgtEl>
                                            <p:attrNameLst>
                                              <p:attrName>ppt_x</p:attrName>
                                            </p:attrNameLst>
                                          </p:cBhvr>
                                          <p:tavLst>
                                            <p:tav tm="0">
                                              <p:val>
                                                <p:strVal val="#ppt_x"/>
                                              </p:val>
                                            </p:tav>
                                            <p:tav tm="100000">
                                              <p:val>
                                                <p:strVal val="#ppt_x"/>
                                              </p:val>
                                            </p:tav>
                                          </p:tavLst>
                                        </p:anim>
                                        <p:anim calcmode="lin" valueType="num" p14:bounceEnd="68000">
                                          <p:cBhvr additive="base">
                                            <p:cTn id="14" dur="1000" fill="hold"/>
                                            <p:tgtEl>
                                              <p:spTgt spid="22"/>
                                            </p:tgtEl>
                                            <p:attrNameLst>
                                              <p:attrName>ppt_y</p:attrName>
                                            </p:attrNameLst>
                                          </p:cBhvr>
                                          <p:tavLst>
                                            <p:tav tm="0">
                                              <p:val>
                                                <p:strVal val="1+#ppt_h/2"/>
                                              </p:val>
                                            </p:tav>
                                            <p:tav tm="100000">
                                              <p:val>
                                                <p:strVal val="#ppt_y"/>
                                              </p:val>
                                            </p:tav>
                                          </p:tavLst>
                                        </p:anim>
                                      </p:childTnLst>
                                    </p:cTn>
                                  </p:par>
                                </p:childTnLst>
                              </p:cTn>
                            </p:par>
                            <p:par>
                              <p:cTn id="15" fill="hold">
                                <p:stCondLst>
                                  <p:cond delay="1500"/>
                                </p:stCondLst>
                                <p:childTnLst>
                                  <p:par>
                                    <p:cTn id="16" presetID="2" presetClass="entr" presetSubtype="4" fill="hold" nodeType="afterEffect" p14:presetBounceEnd="68000">
                                      <p:stCondLst>
                                        <p:cond delay="0"/>
                                      </p:stCondLst>
                                      <p:childTnLst>
                                        <p:set>
                                          <p:cBhvr>
                                            <p:cTn id="17" dur="1" fill="hold">
                                              <p:stCondLst>
                                                <p:cond delay="0"/>
                                              </p:stCondLst>
                                            </p:cTn>
                                            <p:tgtEl>
                                              <p:spTgt spid="31"/>
                                            </p:tgtEl>
                                            <p:attrNameLst>
                                              <p:attrName>style.visibility</p:attrName>
                                            </p:attrNameLst>
                                          </p:cBhvr>
                                          <p:to>
                                            <p:strVal val="visible"/>
                                          </p:to>
                                        </p:set>
                                        <p:anim calcmode="lin" valueType="num" p14:bounceEnd="68000">
                                          <p:cBhvr additive="base">
                                            <p:cTn id="18" dur="1000" fill="hold"/>
                                            <p:tgtEl>
                                              <p:spTgt spid="31"/>
                                            </p:tgtEl>
                                            <p:attrNameLst>
                                              <p:attrName>ppt_x</p:attrName>
                                            </p:attrNameLst>
                                          </p:cBhvr>
                                          <p:tavLst>
                                            <p:tav tm="0">
                                              <p:val>
                                                <p:strVal val="#ppt_x"/>
                                              </p:val>
                                            </p:tav>
                                            <p:tav tm="100000">
                                              <p:val>
                                                <p:strVal val="#ppt_x"/>
                                              </p:val>
                                            </p:tav>
                                          </p:tavLst>
                                        </p:anim>
                                        <p:anim calcmode="lin" valueType="num" p14:bounceEnd="68000">
                                          <p:cBhvr additive="base">
                                            <p:cTn id="19" dur="1000" fill="hold"/>
                                            <p:tgtEl>
                                              <p:spTgt spid="31"/>
                                            </p:tgtEl>
                                            <p:attrNameLst>
                                              <p:attrName>ppt_y</p:attrName>
                                            </p:attrNameLst>
                                          </p:cBhvr>
                                          <p:tavLst>
                                            <p:tav tm="0">
                                              <p:val>
                                                <p:strVal val="1+#ppt_h/2"/>
                                              </p:val>
                                            </p:tav>
                                            <p:tav tm="100000">
                                              <p:val>
                                                <p:strVal val="#ppt_y"/>
                                              </p:val>
                                            </p:tav>
                                          </p:tavLst>
                                        </p:anim>
                                      </p:childTnLst>
                                    </p:cTn>
                                  </p:par>
                                </p:childTnLst>
                              </p:cTn>
                            </p:par>
                            <p:par>
                              <p:cTn id="20" fill="hold">
                                <p:stCondLst>
                                  <p:cond delay="2500"/>
                                </p:stCondLst>
                                <p:childTnLst>
                                  <p:par>
                                    <p:cTn id="21" presetID="2" presetClass="entr" presetSubtype="4" fill="hold" nodeType="afterEffect" p14:presetBounceEnd="68000">
                                      <p:stCondLst>
                                        <p:cond delay="0"/>
                                      </p:stCondLst>
                                      <p:childTnLst>
                                        <p:set>
                                          <p:cBhvr>
                                            <p:cTn id="22" dur="1" fill="hold">
                                              <p:stCondLst>
                                                <p:cond delay="0"/>
                                              </p:stCondLst>
                                            </p:cTn>
                                            <p:tgtEl>
                                              <p:spTgt spid="36"/>
                                            </p:tgtEl>
                                            <p:attrNameLst>
                                              <p:attrName>style.visibility</p:attrName>
                                            </p:attrNameLst>
                                          </p:cBhvr>
                                          <p:to>
                                            <p:strVal val="visible"/>
                                          </p:to>
                                        </p:set>
                                        <p:anim calcmode="lin" valueType="num" p14:bounceEnd="68000">
                                          <p:cBhvr additive="base">
                                            <p:cTn id="23" dur="1000" fill="hold"/>
                                            <p:tgtEl>
                                              <p:spTgt spid="36"/>
                                            </p:tgtEl>
                                            <p:attrNameLst>
                                              <p:attrName>ppt_x</p:attrName>
                                            </p:attrNameLst>
                                          </p:cBhvr>
                                          <p:tavLst>
                                            <p:tav tm="0">
                                              <p:val>
                                                <p:strVal val="#ppt_x"/>
                                              </p:val>
                                            </p:tav>
                                            <p:tav tm="100000">
                                              <p:val>
                                                <p:strVal val="#ppt_x"/>
                                              </p:val>
                                            </p:tav>
                                          </p:tavLst>
                                        </p:anim>
                                        <p:anim calcmode="lin" valueType="num" p14:bounceEnd="68000">
                                          <p:cBhvr additive="base">
                                            <p:cTn id="24" dur="1000" fill="hold"/>
                                            <p:tgtEl>
                                              <p:spTgt spid="36"/>
                                            </p:tgtEl>
                                            <p:attrNameLst>
                                              <p:attrName>ppt_y</p:attrName>
                                            </p:attrNameLst>
                                          </p:cBhvr>
                                          <p:tavLst>
                                            <p:tav tm="0">
                                              <p:val>
                                                <p:strVal val="1+#ppt_h/2"/>
                                              </p:val>
                                            </p:tav>
                                            <p:tav tm="100000">
                                              <p:val>
                                                <p:strVal val="#ppt_y"/>
                                              </p:val>
                                            </p:tav>
                                          </p:tavLst>
                                        </p:anim>
                                      </p:childTnLst>
                                    </p:cTn>
                                  </p:par>
                                </p:childTnLst>
                              </p:cTn>
                            </p:par>
                            <p:par>
                              <p:cTn id="25" fill="hold">
                                <p:stCondLst>
                                  <p:cond delay="3500"/>
                                </p:stCondLst>
                                <p:childTnLst>
                                  <p:par>
                                    <p:cTn id="26" presetID="2" presetClass="entr" presetSubtype="4" fill="hold" nodeType="afterEffect" p14:presetBounceEnd="68000">
                                      <p:stCondLst>
                                        <p:cond delay="0"/>
                                      </p:stCondLst>
                                      <p:childTnLst>
                                        <p:set>
                                          <p:cBhvr>
                                            <p:cTn id="27" dur="1" fill="hold">
                                              <p:stCondLst>
                                                <p:cond delay="0"/>
                                              </p:stCondLst>
                                            </p:cTn>
                                            <p:tgtEl>
                                              <p:spTgt spid="45"/>
                                            </p:tgtEl>
                                            <p:attrNameLst>
                                              <p:attrName>style.visibility</p:attrName>
                                            </p:attrNameLst>
                                          </p:cBhvr>
                                          <p:to>
                                            <p:strVal val="visible"/>
                                          </p:to>
                                        </p:set>
                                        <p:anim calcmode="lin" valueType="num" p14:bounceEnd="68000">
                                          <p:cBhvr additive="base">
                                            <p:cTn id="28" dur="1000" fill="hold"/>
                                            <p:tgtEl>
                                              <p:spTgt spid="45"/>
                                            </p:tgtEl>
                                            <p:attrNameLst>
                                              <p:attrName>ppt_x</p:attrName>
                                            </p:attrNameLst>
                                          </p:cBhvr>
                                          <p:tavLst>
                                            <p:tav tm="0">
                                              <p:val>
                                                <p:strVal val="#ppt_x"/>
                                              </p:val>
                                            </p:tav>
                                            <p:tav tm="100000">
                                              <p:val>
                                                <p:strVal val="#ppt_x"/>
                                              </p:val>
                                            </p:tav>
                                          </p:tavLst>
                                        </p:anim>
                                        <p:anim calcmode="lin" valueType="num" p14:bounceEnd="68000">
                                          <p:cBhvr additive="base">
                                            <p:cTn id="29" dur="1000" fill="hold"/>
                                            <p:tgtEl>
                                              <p:spTgt spid="4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p:cTn id="7" dur="500" fill="hold"/>
                                            <p:tgtEl>
                                              <p:spTgt spid="34"/>
                                            </p:tgtEl>
                                            <p:attrNameLst>
                                              <p:attrName>ppt_w</p:attrName>
                                            </p:attrNameLst>
                                          </p:cBhvr>
                                          <p:tavLst>
                                            <p:tav tm="0">
                                              <p:val>
                                                <p:fltVal val="0"/>
                                              </p:val>
                                            </p:tav>
                                            <p:tav tm="100000">
                                              <p:val>
                                                <p:strVal val="#ppt_w"/>
                                              </p:val>
                                            </p:tav>
                                          </p:tavLst>
                                        </p:anim>
                                        <p:anim calcmode="lin" valueType="num">
                                          <p:cBhvr>
                                            <p:cTn id="8" dur="500" fill="hold"/>
                                            <p:tgtEl>
                                              <p:spTgt spid="34"/>
                                            </p:tgtEl>
                                            <p:attrNameLst>
                                              <p:attrName>ppt_h</p:attrName>
                                            </p:attrNameLst>
                                          </p:cBhvr>
                                          <p:tavLst>
                                            <p:tav tm="0">
                                              <p:val>
                                                <p:fltVal val="0"/>
                                              </p:val>
                                            </p:tav>
                                            <p:tav tm="100000">
                                              <p:val>
                                                <p:strVal val="#ppt_h"/>
                                              </p:val>
                                            </p:tav>
                                          </p:tavLst>
                                        </p:anim>
                                        <p:animEffect transition="in" filter="fade">
                                          <p:cBhvr>
                                            <p:cTn id="9" dur="500"/>
                                            <p:tgtEl>
                                              <p:spTgt spid="34"/>
                                            </p:tgtEl>
                                          </p:cBhvr>
                                        </p:animEffect>
                                      </p:childTnLst>
                                    </p:cTn>
                                  </p:par>
                                </p:childTnLst>
                              </p:cTn>
                            </p:par>
                            <p:par>
                              <p:cTn id="10" fill="hold">
                                <p:stCondLst>
                                  <p:cond delay="500"/>
                                </p:stCondLst>
                                <p:childTnLst>
                                  <p:par>
                                    <p:cTn id="11" presetID="2" presetClass="entr" presetSubtype="4" fill="hold" nodeType="afterEffect">
                                      <p:stCondLst>
                                        <p:cond delay="0"/>
                                      </p:stCondLst>
                                      <p:childTnLst>
                                        <p:set>
                                          <p:cBhvr>
                                            <p:cTn id="12" dur="1" fill="hold">
                                              <p:stCondLst>
                                                <p:cond delay="0"/>
                                              </p:stCondLst>
                                            </p:cTn>
                                            <p:tgtEl>
                                              <p:spTgt spid="22"/>
                                            </p:tgtEl>
                                            <p:attrNameLst>
                                              <p:attrName>style.visibility</p:attrName>
                                            </p:attrNameLst>
                                          </p:cBhvr>
                                          <p:to>
                                            <p:strVal val="visible"/>
                                          </p:to>
                                        </p:set>
                                        <p:anim calcmode="lin" valueType="num">
                                          <p:cBhvr additive="base">
                                            <p:cTn id="13" dur="1000" fill="hold"/>
                                            <p:tgtEl>
                                              <p:spTgt spid="22"/>
                                            </p:tgtEl>
                                            <p:attrNameLst>
                                              <p:attrName>ppt_x</p:attrName>
                                            </p:attrNameLst>
                                          </p:cBhvr>
                                          <p:tavLst>
                                            <p:tav tm="0">
                                              <p:val>
                                                <p:strVal val="#ppt_x"/>
                                              </p:val>
                                            </p:tav>
                                            <p:tav tm="100000">
                                              <p:val>
                                                <p:strVal val="#ppt_x"/>
                                              </p:val>
                                            </p:tav>
                                          </p:tavLst>
                                        </p:anim>
                                        <p:anim calcmode="lin" valueType="num">
                                          <p:cBhvr additive="base">
                                            <p:cTn id="14" dur="1000" fill="hold"/>
                                            <p:tgtEl>
                                              <p:spTgt spid="22"/>
                                            </p:tgtEl>
                                            <p:attrNameLst>
                                              <p:attrName>ppt_y</p:attrName>
                                            </p:attrNameLst>
                                          </p:cBhvr>
                                          <p:tavLst>
                                            <p:tav tm="0">
                                              <p:val>
                                                <p:strVal val="1+#ppt_h/2"/>
                                              </p:val>
                                            </p:tav>
                                            <p:tav tm="100000">
                                              <p:val>
                                                <p:strVal val="#ppt_y"/>
                                              </p:val>
                                            </p:tav>
                                          </p:tavLst>
                                        </p:anim>
                                      </p:childTnLst>
                                    </p:cTn>
                                  </p:par>
                                </p:childTnLst>
                              </p:cTn>
                            </p:par>
                            <p:par>
                              <p:cTn id="15" fill="hold">
                                <p:stCondLst>
                                  <p:cond delay="1500"/>
                                </p:stCondLst>
                                <p:childTnLst>
                                  <p:par>
                                    <p:cTn id="16" presetID="2" presetClass="entr" presetSubtype="4" fill="hold" nodeType="afterEffect">
                                      <p:stCondLst>
                                        <p:cond delay="0"/>
                                      </p:stCondLst>
                                      <p:childTnLst>
                                        <p:set>
                                          <p:cBhvr>
                                            <p:cTn id="17" dur="1" fill="hold">
                                              <p:stCondLst>
                                                <p:cond delay="0"/>
                                              </p:stCondLst>
                                            </p:cTn>
                                            <p:tgtEl>
                                              <p:spTgt spid="31"/>
                                            </p:tgtEl>
                                            <p:attrNameLst>
                                              <p:attrName>style.visibility</p:attrName>
                                            </p:attrNameLst>
                                          </p:cBhvr>
                                          <p:to>
                                            <p:strVal val="visible"/>
                                          </p:to>
                                        </p:set>
                                        <p:anim calcmode="lin" valueType="num">
                                          <p:cBhvr additive="base">
                                            <p:cTn id="18" dur="1000" fill="hold"/>
                                            <p:tgtEl>
                                              <p:spTgt spid="31"/>
                                            </p:tgtEl>
                                            <p:attrNameLst>
                                              <p:attrName>ppt_x</p:attrName>
                                            </p:attrNameLst>
                                          </p:cBhvr>
                                          <p:tavLst>
                                            <p:tav tm="0">
                                              <p:val>
                                                <p:strVal val="#ppt_x"/>
                                              </p:val>
                                            </p:tav>
                                            <p:tav tm="100000">
                                              <p:val>
                                                <p:strVal val="#ppt_x"/>
                                              </p:val>
                                            </p:tav>
                                          </p:tavLst>
                                        </p:anim>
                                        <p:anim calcmode="lin" valueType="num">
                                          <p:cBhvr additive="base">
                                            <p:cTn id="19" dur="1000" fill="hold"/>
                                            <p:tgtEl>
                                              <p:spTgt spid="31"/>
                                            </p:tgtEl>
                                            <p:attrNameLst>
                                              <p:attrName>ppt_y</p:attrName>
                                            </p:attrNameLst>
                                          </p:cBhvr>
                                          <p:tavLst>
                                            <p:tav tm="0">
                                              <p:val>
                                                <p:strVal val="1+#ppt_h/2"/>
                                              </p:val>
                                            </p:tav>
                                            <p:tav tm="100000">
                                              <p:val>
                                                <p:strVal val="#ppt_y"/>
                                              </p:val>
                                            </p:tav>
                                          </p:tavLst>
                                        </p:anim>
                                      </p:childTnLst>
                                    </p:cTn>
                                  </p:par>
                                </p:childTnLst>
                              </p:cTn>
                            </p:par>
                            <p:par>
                              <p:cTn id="20" fill="hold">
                                <p:stCondLst>
                                  <p:cond delay="2500"/>
                                </p:stCondLst>
                                <p:childTnLst>
                                  <p:par>
                                    <p:cTn id="21" presetID="2" presetClass="entr" presetSubtype="4" fill="hold" nodeType="afterEffect">
                                      <p:stCondLst>
                                        <p:cond delay="0"/>
                                      </p:stCondLst>
                                      <p:childTnLst>
                                        <p:set>
                                          <p:cBhvr>
                                            <p:cTn id="22" dur="1" fill="hold">
                                              <p:stCondLst>
                                                <p:cond delay="0"/>
                                              </p:stCondLst>
                                            </p:cTn>
                                            <p:tgtEl>
                                              <p:spTgt spid="36"/>
                                            </p:tgtEl>
                                            <p:attrNameLst>
                                              <p:attrName>style.visibility</p:attrName>
                                            </p:attrNameLst>
                                          </p:cBhvr>
                                          <p:to>
                                            <p:strVal val="visible"/>
                                          </p:to>
                                        </p:set>
                                        <p:anim calcmode="lin" valueType="num">
                                          <p:cBhvr additive="base">
                                            <p:cTn id="23" dur="1000" fill="hold"/>
                                            <p:tgtEl>
                                              <p:spTgt spid="36"/>
                                            </p:tgtEl>
                                            <p:attrNameLst>
                                              <p:attrName>ppt_x</p:attrName>
                                            </p:attrNameLst>
                                          </p:cBhvr>
                                          <p:tavLst>
                                            <p:tav tm="0">
                                              <p:val>
                                                <p:strVal val="#ppt_x"/>
                                              </p:val>
                                            </p:tav>
                                            <p:tav tm="100000">
                                              <p:val>
                                                <p:strVal val="#ppt_x"/>
                                              </p:val>
                                            </p:tav>
                                          </p:tavLst>
                                        </p:anim>
                                        <p:anim calcmode="lin" valueType="num">
                                          <p:cBhvr additive="base">
                                            <p:cTn id="24" dur="1000" fill="hold"/>
                                            <p:tgtEl>
                                              <p:spTgt spid="36"/>
                                            </p:tgtEl>
                                            <p:attrNameLst>
                                              <p:attrName>ppt_y</p:attrName>
                                            </p:attrNameLst>
                                          </p:cBhvr>
                                          <p:tavLst>
                                            <p:tav tm="0">
                                              <p:val>
                                                <p:strVal val="1+#ppt_h/2"/>
                                              </p:val>
                                            </p:tav>
                                            <p:tav tm="100000">
                                              <p:val>
                                                <p:strVal val="#ppt_y"/>
                                              </p:val>
                                            </p:tav>
                                          </p:tavLst>
                                        </p:anim>
                                      </p:childTnLst>
                                    </p:cTn>
                                  </p:par>
                                </p:childTnLst>
                              </p:cTn>
                            </p:par>
                            <p:par>
                              <p:cTn id="25" fill="hold">
                                <p:stCondLst>
                                  <p:cond delay="3500"/>
                                </p:stCondLst>
                                <p:childTnLst>
                                  <p:par>
                                    <p:cTn id="26" presetID="2" presetClass="entr" presetSubtype="4" fill="hold" nodeType="afterEffect">
                                      <p:stCondLst>
                                        <p:cond delay="0"/>
                                      </p:stCondLst>
                                      <p:childTnLst>
                                        <p:set>
                                          <p:cBhvr>
                                            <p:cTn id="27" dur="1" fill="hold">
                                              <p:stCondLst>
                                                <p:cond delay="0"/>
                                              </p:stCondLst>
                                            </p:cTn>
                                            <p:tgtEl>
                                              <p:spTgt spid="45"/>
                                            </p:tgtEl>
                                            <p:attrNameLst>
                                              <p:attrName>style.visibility</p:attrName>
                                            </p:attrNameLst>
                                          </p:cBhvr>
                                          <p:to>
                                            <p:strVal val="visible"/>
                                          </p:to>
                                        </p:set>
                                        <p:anim calcmode="lin" valueType="num">
                                          <p:cBhvr additive="base">
                                            <p:cTn id="28" dur="1000" fill="hold"/>
                                            <p:tgtEl>
                                              <p:spTgt spid="45"/>
                                            </p:tgtEl>
                                            <p:attrNameLst>
                                              <p:attrName>ppt_x</p:attrName>
                                            </p:attrNameLst>
                                          </p:cBhvr>
                                          <p:tavLst>
                                            <p:tav tm="0">
                                              <p:val>
                                                <p:strVal val="#ppt_x"/>
                                              </p:val>
                                            </p:tav>
                                            <p:tav tm="100000">
                                              <p:val>
                                                <p:strVal val="#ppt_x"/>
                                              </p:val>
                                            </p:tav>
                                          </p:tavLst>
                                        </p:anim>
                                        <p:anim calcmode="lin" valueType="num">
                                          <p:cBhvr additive="base">
                                            <p:cTn id="29" dur="1000" fill="hold"/>
                                            <p:tgtEl>
                                              <p:spTgt spid="4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Lst>
      </p:timing>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8">
            <a:extLst>
              <a:ext uri="{FF2B5EF4-FFF2-40B4-BE49-F238E27FC236}">
                <a16:creationId xmlns:a16="http://schemas.microsoft.com/office/drawing/2014/main" id="{035665C2-1693-2125-F190-30775D349649}"/>
              </a:ext>
            </a:extLst>
          </p:cNvPr>
          <p:cNvPicPr>
            <a:picLocks noChangeAspect="1"/>
          </p:cNvPicPr>
          <p:nvPr/>
        </p:nvPicPr>
        <p:blipFill>
          <a:blip r:embed="rId2"/>
          <a:srcRect/>
          <a:stretch>
            <a:fillRect/>
          </a:stretch>
        </p:blipFill>
        <p:spPr>
          <a:xfrm>
            <a:off x="5257646" y="5156701"/>
            <a:ext cx="3472768" cy="1727702"/>
          </a:xfrm>
          <a:prstGeom prst="rect">
            <a:avLst/>
          </a:prstGeom>
        </p:spPr>
      </p:pic>
      <p:pic>
        <p:nvPicPr>
          <p:cNvPr id="19" name="Picture 18">
            <a:extLst>
              <a:ext uri="{FF2B5EF4-FFF2-40B4-BE49-F238E27FC236}">
                <a16:creationId xmlns:a16="http://schemas.microsoft.com/office/drawing/2014/main" id="{B1A85CC8-0087-A95A-F2DD-F4AF19D51E86}"/>
              </a:ext>
            </a:extLst>
          </p:cNvPr>
          <p:cNvPicPr>
            <a:picLocks noChangeAspect="1"/>
          </p:cNvPicPr>
          <p:nvPr/>
        </p:nvPicPr>
        <p:blipFill>
          <a:blip r:embed="rId2"/>
          <a:srcRect/>
          <a:stretch>
            <a:fillRect/>
          </a:stretch>
        </p:blipFill>
        <p:spPr>
          <a:xfrm>
            <a:off x="1796059" y="5130298"/>
            <a:ext cx="3472768" cy="1727702"/>
          </a:xfrm>
          <a:prstGeom prst="rect">
            <a:avLst/>
          </a:prstGeom>
        </p:spPr>
      </p:pic>
      <p:sp>
        <p:nvSpPr>
          <p:cNvPr id="28" name="Rectangle: Diagonal Corners Rounded 27">
            <a:extLst>
              <a:ext uri="{FF2B5EF4-FFF2-40B4-BE49-F238E27FC236}">
                <a16:creationId xmlns:a16="http://schemas.microsoft.com/office/drawing/2014/main" id="{CB7976DC-8A81-D7AD-2A86-377C0C380782}"/>
              </a:ext>
            </a:extLst>
          </p:cNvPr>
          <p:cNvSpPr/>
          <p:nvPr/>
        </p:nvSpPr>
        <p:spPr>
          <a:xfrm>
            <a:off x="447367" y="305758"/>
            <a:ext cx="11297265" cy="6272980"/>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7" name="Picture 18">
            <a:extLst>
              <a:ext uri="{FF2B5EF4-FFF2-40B4-BE49-F238E27FC236}">
                <a16:creationId xmlns:a16="http://schemas.microsoft.com/office/drawing/2014/main" id="{670AC932-8512-FAB0-24FD-715C7CB243C8}"/>
              </a:ext>
            </a:extLst>
          </p:cNvPr>
          <p:cNvPicPr>
            <a:picLocks noChangeAspect="1"/>
          </p:cNvPicPr>
          <p:nvPr/>
        </p:nvPicPr>
        <p:blipFill>
          <a:blip r:embed="rId2"/>
          <a:srcRect/>
          <a:stretch>
            <a:fillRect/>
          </a:stretch>
        </p:blipFill>
        <p:spPr>
          <a:xfrm>
            <a:off x="8719232" y="5130298"/>
            <a:ext cx="3472768" cy="1727702"/>
          </a:xfrm>
          <a:prstGeom prst="rect">
            <a:avLst/>
          </a:prstGeom>
        </p:spPr>
      </p:pic>
      <p:pic>
        <p:nvPicPr>
          <p:cNvPr id="20" name="Picture 18">
            <a:extLst>
              <a:ext uri="{FF2B5EF4-FFF2-40B4-BE49-F238E27FC236}">
                <a16:creationId xmlns:a16="http://schemas.microsoft.com/office/drawing/2014/main" id="{E926FC8F-8667-297E-E75A-9ADAC6B65D09}"/>
              </a:ext>
            </a:extLst>
          </p:cNvPr>
          <p:cNvPicPr>
            <a:picLocks noChangeAspect="1"/>
          </p:cNvPicPr>
          <p:nvPr/>
        </p:nvPicPr>
        <p:blipFill>
          <a:blip r:embed="rId2"/>
          <a:srcRect/>
          <a:stretch>
            <a:fillRect/>
          </a:stretch>
        </p:blipFill>
        <p:spPr>
          <a:xfrm>
            <a:off x="-194721" y="5130298"/>
            <a:ext cx="3472768" cy="1727702"/>
          </a:xfrm>
          <a:prstGeom prst="rect">
            <a:avLst/>
          </a:prstGeom>
        </p:spPr>
      </p:pic>
      <p:sp>
        <p:nvSpPr>
          <p:cNvPr id="34" name="Rectangle: Rounded Corners 33">
            <a:extLst>
              <a:ext uri="{FF2B5EF4-FFF2-40B4-BE49-F238E27FC236}">
                <a16:creationId xmlns:a16="http://schemas.microsoft.com/office/drawing/2014/main" id="{347C61B7-9CC0-4760-9DDB-0A96D12C426B}"/>
              </a:ext>
            </a:extLst>
          </p:cNvPr>
          <p:cNvSpPr/>
          <p:nvPr/>
        </p:nvSpPr>
        <p:spPr>
          <a:xfrm>
            <a:off x="3509756" y="547008"/>
            <a:ext cx="4881770" cy="844722"/>
          </a:xfrm>
          <a:custGeom>
            <a:avLst/>
            <a:gdLst>
              <a:gd name="connsiteX0" fmla="*/ 0 w 4881770"/>
              <a:gd name="connsiteY0" fmla="*/ 422361 h 844722"/>
              <a:gd name="connsiteX1" fmla="*/ 422361 w 4881770"/>
              <a:gd name="connsiteY1" fmla="*/ 0 h 844722"/>
              <a:gd name="connsiteX2" fmla="*/ 1135573 w 4881770"/>
              <a:gd name="connsiteY2" fmla="*/ 0 h 844722"/>
              <a:gd name="connsiteX3" fmla="*/ 1889155 w 4881770"/>
              <a:gd name="connsiteY3" fmla="*/ 0 h 844722"/>
              <a:gd name="connsiteX4" fmla="*/ 2602367 w 4881770"/>
              <a:gd name="connsiteY4" fmla="*/ 0 h 844722"/>
              <a:gd name="connsiteX5" fmla="*/ 3234838 w 4881770"/>
              <a:gd name="connsiteY5" fmla="*/ 0 h 844722"/>
              <a:gd name="connsiteX6" fmla="*/ 3867309 w 4881770"/>
              <a:gd name="connsiteY6" fmla="*/ 0 h 844722"/>
              <a:gd name="connsiteX7" fmla="*/ 4459409 w 4881770"/>
              <a:gd name="connsiteY7" fmla="*/ 0 h 844722"/>
              <a:gd name="connsiteX8" fmla="*/ 4881770 w 4881770"/>
              <a:gd name="connsiteY8" fmla="*/ 422361 h 844722"/>
              <a:gd name="connsiteX9" fmla="*/ 4881770 w 4881770"/>
              <a:gd name="connsiteY9" fmla="*/ 422361 h 844722"/>
              <a:gd name="connsiteX10" fmla="*/ 4459409 w 4881770"/>
              <a:gd name="connsiteY10" fmla="*/ 844722 h 844722"/>
              <a:gd name="connsiteX11" fmla="*/ 3746197 w 4881770"/>
              <a:gd name="connsiteY11" fmla="*/ 844722 h 844722"/>
              <a:gd name="connsiteX12" fmla="*/ 3154097 w 4881770"/>
              <a:gd name="connsiteY12" fmla="*/ 844722 h 844722"/>
              <a:gd name="connsiteX13" fmla="*/ 2481255 w 4881770"/>
              <a:gd name="connsiteY13" fmla="*/ 844722 h 844722"/>
              <a:gd name="connsiteX14" fmla="*/ 1929526 w 4881770"/>
              <a:gd name="connsiteY14" fmla="*/ 844722 h 844722"/>
              <a:gd name="connsiteX15" fmla="*/ 1377796 w 4881770"/>
              <a:gd name="connsiteY15" fmla="*/ 844722 h 844722"/>
              <a:gd name="connsiteX16" fmla="*/ 422361 w 4881770"/>
              <a:gd name="connsiteY16" fmla="*/ 844722 h 844722"/>
              <a:gd name="connsiteX17" fmla="*/ 0 w 4881770"/>
              <a:gd name="connsiteY17" fmla="*/ 422361 h 844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881770" h="844722" fill="none" extrusionOk="0">
                <a:moveTo>
                  <a:pt x="0" y="422361"/>
                </a:moveTo>
                <a:cubicBezTo>
                  <a:pt x="13372" y="208062"/>
                  <a:pt x="179292" y="-28592"/>
                  <a:pt x="422361" y="0"/>
                </a:cubicBezTo>
                <a:cubicBezTo>
                  <a:pt x="775591" y="24639"/>
                  <a:pt x="975047" y="-22289"/>
                  <a:pt x="1135573" y="0"/>
                </a:cubicBezTo>
                <a:cubicBezTo>
                  <a:pt x="1296099" y="22289"/>
                  <a:pt x="1595124" y="18895"/>
                  <a:pt x="1889155" y="0"/>
                </a:cubicBezTo>
                <a:cubicBezTo>
                  <a:pt x="2183186" y="-18895"/>
                  <a:pt x="2326840" y="12919"/>
                  <a:pt x="2602367" y="0"/>
                </a:cubicBezTo>
                <a:cubicBezTo>
                  <a:pt x="2877894" y="-12919"/>
                  <a:pt x="3094056" y="26062"/>
                  <a:pt x="3234838" y="0"/>
                </a:cubicBezTo>
                <a:cubicBezTo>
                  <a:pt x="3375620" y="-26062"/>
                  <a:pt x="3574444" y="25157"/>
                  <a:pt x="3867309" y="0"/>
                </a:cubicBezTo>
                <a:cubicBezTo>
                  <a:pt x="4160174" y="-25157"/>
                  <a:pt x="4253437" y="19508"/>
                  <a:pt x="4459409" y="0"/>
                </a:cubicBezTo>
                <a:cubicBezTo>
                  <a:pt x="4703369" y="-11765"/>
                  <a:pt x="4864043" y="237362"/>
                  <a:pt x="4881770" y="422361"/>
                </a:cubicBezTo>
                <a:lnTo>
                  <a:pt x="4881770" y="422361"/>
                </a:lnTo>
                <a:cubicBezTo>
                  <a:pt x="4860004" y="645653"/>
                  <a:pt x="4714377" y="811005"/>
                  <a:pt x="4459409" y="844722"/>
                </a:cubicBezTo>
                <a:cubicBezTo>
                  <a:pt x="4235873" y="822273"/>
                  <a:pt x="3961079" y="845340"/>
                  <a:pt x="3746197" y="844722"/>
                </a:cubicBezTo>
                <a:cubicBezTo>
                  <a:pt x="3531315" y="844104"/>
                  <a:pt x="3364110" y="862346"/>
                  <a:pt x="3154097" y="844722"/>
                </a:cubicBezTo>
                <a:cubicBezTo>
                  <a:pt x="2944084" y="827098"/>
                  <a:pt x="2673668" y="876006"/>
                  <a:pt x="2481255" y="844722"/>
                </a:cubicBezTo>
                <a:cubicBezTo>
                  <a:pt x="2288842" y="813438"/>
                  <a:pt x="2047444" y="823116"/>
                  <a:pt x="1929526" y="844722"/>
                </a:cubicBezTo>
                <a:cubicBezTo>
                  <a:pt x="1811608" y="866328"/>
                  <a:pt x="1503483" y="832731"/>
                  <a:pt x="1377796" y="844722"/>
                </a:cubicBezTo>
                <a:cubicBezTo>
                  <a:pt x="1252109" y="856714"/>
                  <a:pt x="710063" y="851589"/>
                  <a:pt x="422361" y="844722"/>
                </a:cubicBezTo>
                <a:cubicBezTo>
                  <a:pt x="232393" y="843308"/>
                  <a:pt x="-19223" y="682674"/>
                  <a:pt x="0" y="422361"/>
                </a:cubicBezTo>
                <a:close/>
              </a:path>
              <a:path w="4881770" h="844722" stroke="0" extrusionOk="0">
                <a:moveTo>
                  <a:pt x="0" y="422361"/>
                </a:moveTo>
                <a:cubicBezTo>
                  <a:pt x="-37759" y="228727"/>
                  <a:pt x="199994" y="46098"/>
                  <a:pt x="422361" y="0"/>
                </a:cubicBezTo>
                <a:cubicBezTo>
                  <a:pt x="624503" y="15680"/>
                  <a:pt x="806952" y="19741"/>
                  <a:pt x="1014461" y="0"/>
                </a:cubicBezTo>
                <a:cubicBezTo>
                  <a:pt x="1221970" y="-19741"/>
                  <a:pt x="1365552" y="-14820"/>
                  <a:pt x="1646932" y="0"/>
                </a:cubicBezTo>
                <a:cubicBezTo>
                  <a:pt x="1928312" y="14820"/>
                  <a:pt x="1937911" y="-5625"/>
                  <a:pt x="2198662" y="0"/>
                </a:cubicBezTo>
                <a:cubicBezTo>
                  <a:pt x="2459413" y="5625"/>
                  <a:pt x="2729303" y="18505"/>
                  <a:pt x="2911874" y="0"/>
                </a:cubicBezTo>
                <a:cubicBezTo>
                  <a:pt x="3094445" y="-18505"/>
                  <a:pt x="3333363" y="-11544"/>
                  <a:pt x="3463604" y="0"/>
                </a:cubicBezTo>
                <a:cubicBezTo>
                  <a:pt x="3593845" y="11544"/>
                  <a:pt x="4245978" y="-3105"/>
                  <a:pt x="4459409" y="0"/>
                </a:cubicBezTo>
                <a:cubicBezTo>
                  <a:pt x="4666005" y="-2994"/>
                  <a:pt x="4896040" y="206266"/>
                  <a:pt x="4881770" y="422361"/>
                </a:cubicBezTo>
                <a:lnTo>
                  <a:pt x="4881770" y="422361"/>
                </a:lnTo>
                <a:cubicBezTo>
                  <a:pt x="4914439" y="681231"/>
                  <a:pt x="4679975" y="852405"/>
                  <a:pt x="4459409" y="844722"/>
                </a:cubicBezTo>
                <a:cubicBezTo>
                  <a:pt x="4157359" y="878179"/>
                  <a:pt x="4027239" y="825280"/>
                  <a:pt x="3786568" y="844722"/>
                </a:cubicBezTo>
                <a:cubicBezTo>
                  <a:pt x="3545897" y="864164"/>
                  <a:pt x="3463765" y="866241"/>
                  <a:pt x="3234838" y="844722"/>
                </a:cubicBezTo>
                <a:cubicBezTo>
                  <a:pt x="3005911" y="823204"/>
                  <a:pt x="2819113" y="816791"/>
                  <a:pt x="2642737" y="844722"/>
                </a:cubicBezTo>
                <a:cubicBezTo>
                  <a:pt x="2466361" y="872653"/>
                  <a:pt x="2238897" y="861999"/>
                  <a:pt x="1929526" y="844722"/>
                </a:cubicBezTo>
                <a:cubicBezTo>
                  <a:pt x="1620155" y="827445"/>
                  <a:pt x="1456208" y="840987"/>
                  <a:pt x="1297055" y="844722"/>
                </a:cubicBezTo>
                <a:cubicBezTo>
                  <a:pt x="1137902" y="848457"/>
                  <a:pt x="780737" y="861340"/>
                  <a:pt x="422361" y="844722"/>
                </a:cubicBezTo>
                <a:cubicBezTo>
                  <a:pt x="164294" y="850495"/>
                  <a:pt x="46731" y="626004"/>
                  <a:pt x="0" y="422361"/>
                </a:cubicBezTo>
                <a:close/>
              </a:path>
            </a:pathLst>
          </a:custGeom>
          <a:solidFill>
            <a:srgbClr val="FFFFCC"/>
          </a:solidFill>
          <a:ln w="38100">
            <a:solidFill>
              <a:schemeClr val="accent4">
                <a:lumMod val="50000"/>
              </a:schemeClr>
            </a:solidFill>
            <a:extLst>
              <a:ext uri="{C807C97D-BFC1-408E-A445-0C87EB9F89A2}">
                <ask:lineSketchStyleProps xmlns:ask="http://schemas.microsoft.com/office/drawing/2018/sketchyshapes" sd="2475911327">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Luyện</a:t>
            </a:r>
            <a:r>
              <a:rPr kumimoji="0" lang="en-US" sz="4000" b="1" i="0" u="none" strike="noStrike" kern="1200" cap="none" spc="0" normalizeH="0" baseline="0" noProof="0" dirty="0">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4000" b="1" i="0" u="none" strike="noStrike" kern="1200" cap="none" spc="0" normalizeH="0" baseline="0" noProof="0" dirty="0">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sz="4000" b="1" i="0" u="none" strike="noStrike" kern="1200" cap="none" spc="0" normalizeH="0" noProof="0" dirty="0">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noProof="0" dirty="0" err="1">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dài</a:t>
            </a:r>
            <a:endParaRPr kumimoji="0" lang="en-US" sz="4000" b="1" i="0" u="none" strike="noStrike" kern="1200" cap="none" spc="0" normalizeH="0" baseline="0" noProof="0" dirty="0">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1" name="Rectangle: Rounded Corners 20">
            <a:extLst>
              <a:ext uri="{FF2B5EF4-FFF2-40B4-BE49-F238E27FC236}">
                <a16:creationId xmlns:a16="http://schemas.microsoft.com/office/drawing/2014/main" id="{92885AFE-25FD-4F1A-9222-F3B008E38B07}"/>
              </a:ext>
            </a:extLst>
          </p:cNvPr>
          <p:cNvSpPr/>
          <p:nvPr/>
        </p:nvSpPr>
        <p:spPr>
          <a:xfrm>
            <a:off x="1001593" y="1945015"/>
            <a:ext cx="10323632" cy="2903209"/>
          </a:xfrm>
          <a:custGeom>
            <a:avLst/>
            <a:gdLst>
              <a:gd name="connsiteX0" fmla="*/ 0 w 10323632"/>
              <a:gd name="connsiteY0" fmla="*/ 363801 h 2903209"/>
              <a:gd name="connsiteX1" fmla="*/ 363801 w 10323632"/>
              <a:gd name="connsiteY1" fmla="*/ 0 h 2903209"/>
              <a:gd name="connsiteX2" fmla="*/ 857311 w 10323632"/>
              <a:gd name="connsiteY2" fmla="*/ 0 h 2903209"/>
              <a:gd name="connsiteX3" fmla="*/ 1446782 w 10323632"/>
              <a:gd name="connsiteY3" fmla="*/ 0 h 2903209"/>
              <a:gd name="connsiteX4" fmla="*/ 2036252 w 10323632"/>
              <a:gd name="connsiteY4" fmla="*/ 0 h 2903209"/>
              <a:gd name="connsiteX5" fmla="*/ 2433802 w 10323632"/>
              <a:gd name="connsiteY5" fmla="*/ 0 h 2903209"/>
              <a:gd name="connsiteX6" fmla="*/ 3023272 w 10323632"/>
              <a:gd name="connsiteY6" fmla="*/ 0 h 2903209"/>
              <a:gd name="connsiteX7" fmla="*/ 3516782 w 10323632"/>
              <a:gd name="connsiteY7" fmla="*/ 0 h 2903209"/>
              <a:gd name="connsiteX8" fmla="*/ 3914332 w 10323632"/>
              <a:gd name="connsiteY8" fmla="*/ 0 h 2903209"/>
              <a:gd name="connsiteX9" fmla="*/ 4791683 w 10323632"/>
              <a:gd name="connsiteY9" fmla="*/ 0 h 2903209"/>
              <a:gd name="connsiteX10" fmla="*/ 5477114 w 10323632"/>
              <a:gd name="connsiteY10" fmla="*/ 0 h 2903209"/>
              <a:gd name="connsiteX11" fmla="*/ 6066585 w 10323632"/>
              <a:gd name="connsiteY11" fmla="*/ 0 h 2903209"/>
              <a:gd name="connsiteX12" fmla="*/ 6847976 w 10323632"/>
              <a:gd name="connsiteY12" fmla="*/ 0 h 2903209"/>
              <a:gd name="connsiteX13" fmla="*/ 7533406 w 10323632"/>
              <a:gd name="connsiteY13" fmla="*/ 0 h 2903209"/>
              <a:gd name="connsiteX14" fmla="*/ 8122877 w 10323632"/>
              <a:gd name="connsiteY14" fmla="*/ 0 h 2903209"/>
              <a:gd name="connsiteX15" fmla="*/ 8520426 w 10323632"/>
              <a:gd name="connsiteY15" fmla="*/ 0 h 2903209"/>
              <a:gd name="connsiteX16" fmla="*/ 9109897 w 10323632"/>
              <a:gd name="connsiteY16" fmla="*/ 0 h 2903209"/>
              <a:gd name="connsiteX17" fmla="*/ 9959831 w 10323632"/>
              <a:gd name="connsiteY17" fmla="*/ 0 h 2903209"/>
              <a:gd name="connsiteX18" fmla="*/ 10323632 w 10323632"/>
              <a:gd name="connsiteY18" fmla="*/ 363801 h 2903209"/>
              <a:gd name="connsiteX19" fmla="*/ 10323632 w 10323632"/>
              <a:gd name="connsiteY19" fmla="*/ 842435 h 2903209"/>
              <a:gd name="connsiteX20" fmla="*/ 10323632 w 10323632"/>
              <a:gd name="connsiteY20" fmla="*/ 1429848 h 2903209"/>
              <a:gd name="connsiteX21" fmla="*/ 10323632 w 10323632"/>
              <a:gd name="connsiteY21" fmla="*/ 1930238 h 2903209"/>
              <a:gd name="connsiteX22" fmla="*/ 10323632 w 10323632"/>
              <a:gd name="connsiteY22" fmla="*/ 2539408 h 2903209"/>
              <a:gd name="connsiteX23" fmla="*/ 9959831 w 10323632"/>
              <a:gd name="connsiteY23" fmla="*/ 2903209 h 2903209"/>
              <a:gd name="connsiteX24" fmla="*/ 9370361 w 10323632"/>
              <a:gd name="connsiteY24" fmla="*/ 2903209 h 2903209"/>
              <a:gd name="connsiteX25" fmla="*/ 8684930 w 10323632"/>
              <a:gd name="connsiteY25" fmla="*/ 2903209 h 2903209"/>
              <a:gd name="connsiteX26" fmla="*/ 7903539 w 10323632"/>
              <a:gd name="connsiteY26" fmla="*/ 2903209 h 2903209"/>
              <a:gd name="connsiteX27" fmla="*/ 7122148 w 10323632"/>
              <a:gd name="connsiteY27" fmla="*/ 2903209 h 2903209"/>
              <a:gd name="connsiteX28" fmla="*/ 6628638 w 10323632"/>
              <a:gd name="connsiteY28" fmla="*/ 2903209 h 2903209"/>
              <a:gd name="connsiteX29" fmla="*/ 6231088 w 10323632"/>
              <a:gd name="connsiteY29" fmla="*/ 2903209 h 2903209"/>
              <a:gd name="connsiteX30" fmla="*/ 5353737 w 10323632"/>
              <a:gd name="connsiteY30" fmla="*/ 2903209 h 2903209"/>
              <a:gd name="connsiteX31" fmla="*/ 4764266 w 10323632"/>
              <a:gd name="connsiteY31" fmla="*/ 2903209 h 2903209"/>
              <a:gd name="connsiteX32" fmla="*/ 4174796 w 10323632"/>
              <a:gd name="connsiteY32" fmla="*/ 2903209 h 2903209"/>
              <a:gd name="connsiteX33" fmla="*/ 3489365 w 10323632"/>
              <a:gd name="connsiteY33" fmla="*/ 2903209 h 2903209"/>
              <a:gd name="connsiteX34" fmla="*/ 2612014 w 10323632"/>
              <a:gd name="connsiteY34" fmla="*/ 2903209 h 2903209"/>
              <a:gd name="connsiteX35" fmla="*/ 2022543 w 10323632"/>
              <a:gd name="connsiteY35" fmla="*/ 2903209 h 2903209"/>
              <a:gd name="connsiteX36" fmla="*/ 1337113 w 10323632"/>
              <a:gd name="connsiteY36" fmla="*/ 2903209 h 2903209"/>
              <a:gd name="connsiteX37" fmla="*/ 363801 w 10323632"/>
              <a:gd name="connsiteY37" fmla="*/ 2903209 h 2903209"/>
              <a:gd name="connsiteX38" fmla="*/ 0 w 10323632"/>
              <a:gd name="connsiteY38" fmla="*/ 2539408 h 2903209"/>
              <a:gd name="connsiteX39" fmla="*/ 0 w 10323632"/>
              <a:gd name="connsiteY39" fmla="*/ 2039018 h 2903209"/>
              <a:gd name="connsiteX40" fmla="*/ 0 w 10323632"/>
              <a:gd name="connsiteY40" fmla="*/ 1451605 h 2903209"/>
              <a:gd name="connsiteX41" fmla="*/ 0 w 10323632"/>
              <a:gd name="connsiteY41" fmla="*/ 907703 h 2903209"/>
              <a:gd name="connsiteX42" fmla="*/ 0 w 10323632"/>
              <a:gd name="connsiteY42" fmla="*/ 363801 h 2903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323632" h="2903209" fill="none" extrusionOk="0">
                <a:moveTo>
                  <a:pt x="0" y="363801"/>
                </a:moveTo>
                <a:cubicBezTo>
                  <a:pt x="30591" y="164227"/>
                  <a:pt x="151158" y="20221"/>
                  <a:pt x="363801" y="0"/>
                </a:cubicBezTo>
                <a:cubicBezTo>
                  <a:pt x="497035" y="-14122"/>
                  <a:pt x="635227" y="-9699"/>
                  <a:pt x="857311" y="0"/>
                </a:cubicBezTo>
                <a:cubicBezTo>
                  <a:pt x="1079395" y="9699"/>
                  <a:pt x="1187612" y="11393"/>
                  <a:pt x="1446782" y="0"/>
                </a:cubicBezTo>
                <a:cubicBezTo>
                  <a:pt x="1705952" y="-11393"/>
                  <a:pt x="1896231" y="-2883"/>
                  <a:pt x="2036252" y="0"/>
                </a:cubicBezTo>
                <a:cubicBezTo>
                  <a:pt x="2176273" y="2883"/>
                  <a:pt x="2324402" y="15632"/>
                  <a:pt x="2433802" y="0"/>
                </a:cubicBezTo>
                <a:cubicBezTo>
                  <a:pt x="2543202" y="-15632"/>
                  <a:pt x="2747201" y="9809"/>
                  <a:pt x="3023272" y="0"/>
                </a:cubicBezTo>
                <a:cubicBezTo>
                  <a:pt x="3299343" y="-9809"/>
                  <a:pt x="3353962" y="-15062"/>
                  <a:pt x="3516782" y="0"/>
                </a:cubicBezTo>
                <a:cubicBezTo>
                  <a:pt x="3679602" y="15062"/>
                  <a:pt x="3797757" y="-1269"/>
                  <a:pt x="3914332" y="0"/>
                </a:cubicBezTo>
                <a:cubicBezTo>
                  <a:pt x="4030907" y="1269"/>
                  <a:pt x="4356886" y="7491"/>
                  <a:pt x="4791683" y="0"/>
                </a:cubicBezTo>
                <a:cubicBezTo>
                  <a:pt x="5226480" y="-7491"/>
                  <a:pt x="5215508" y="-14294"/>
                  <a:pt x="5477114" y="0"/>
                </a:cubicBezTo>
                <a:cubicBezTo>
                  <a:pt x="5738720" y="14294"/>
                  <a:pt x="5814005" y="-23733"/>
                  <a:pt x="6066585" y="0"/>
                </a:cubicBezTo>
                <a:cubicBezTo>
                  <a:pt x="6319165" y="23733"/>
                  <a:pt x="6524888" y="-35165"/>
                  <a:pt x="6847976" y="0"/>
                </a:cubicBezTo>
                <a:cubicBezTo>
                  <a:pt x="7171064" y="35165"/>
                  <a:pt x="7336867" y="14190"/>
                  <a:pt x="7533406" y="0"/>
                </a:cubicBezTo>
                <a:cubicBezTo>
                  <a:pt x="7729945" y="-14190"/>
                  <a:pt x="7957080" y="14633"/>
                  <a:pt x="8122877" y="0"/>
                </a:cubicBezTo>
                <a:cubicBezTo>
                  <a:pt x="8288674" y="-14633"/>
                  <a:pt x="8379650" y="-9156"/>
                  <a:pt x="8520426" y="0"/>
                </a:cubicBezTo>
                <a:cubicBezTo>
                  <a:pt x="8661202" y="9156"/>
                  <a:pt x="8972172" y="-16832"/>
                  <a:pt x="9109897" y="0"/>
                </a:cubicBezTo>
                <a:cubicBezTo>
                  <a:pt x="9247622" y="16832"/>
                  <a:pt x="9728320" y="17824"/>
                  <a:pt x="9959831" y="0"/>
                </a:cubicBezTo>
                <a:cubicBezTo>
                  <a:pt x="10157184" y="-4740"/>
                  <a:pt x="10337314" y="175901"/>
                  <a:pt x="10323632" y="363801"/>
                </a:cubicBezTo>
                <a:cubicBezTo>
                  <a:pt x="10331604" y="493684"/>
                  <a:pt x="10314315" y="714389"/>
                  <a:pt x="10323632" y="842435"/>
                </a:cubicBezTo>
                <a:cubicBezTo>
                  <a:pt x="10332949" y="970481"/>
                  <a:pt x="10298836" y="1283244"/>
                  <a:pt x="10323632" y="1429848"/>
                </a:cubicBezTo>
                <a:cubicBezTo>
                  <a:pt x="10348428" y="1576452"/>
                  <a:pt x="10337555" y="1680691"/>
                  <a:pt x="10323632" y="1930238"/>
                </a:cubicBezTo>
                <a:cubicBezTo>
                  <a:pt x="10309710" y="2179785"/>
                  <a:pt x="10293329" y="2332130"/>
                  <a:pt x="10323632" y="2539408"/>
                </a:cubicBezTo>
                <a:cubicBezTo>
                  <a:pt x="10284923" y="2751669"/>
                  <a:pt x="10174421" y="2870207"/>
                  <a:pt x="9959831" y="2903209"/>
                </a:cubicBezTo>
                <a:cubicBezTo>
                  <a:pt x="9765993" y="2929946"/>
                  <a:pt x="9619745" y="2881842"/>
                  <a:pt x="9370361" y="2903209"/>
                </a:cubicBezTo>
                <a:cubicBezTo>
                  <a:pt x="9120977" y="2924577"/>
                  <a:pt x="8961746" y="2875032"/>
                  <a:pt x="8684930" y="2903209"/>
                </a:cubicBezTo>
                <a:cubicBezTo>
                  <a:pt x="8408114" y="2931386"/>
                  <a:pt x="8191023" y="2898303"/>
                  <a:pt x="7903539" y="2903209"/>
                </a:cubicBezTo>
                <a:cubicBezTo>
                  <a:pt x="7616055" y="2908115"/>
                  <a:pt x="7397661" y="2924269"/>
                  <a:pt x="7122148" y="2903209"/>
                </a:cubicBezTo>
                <a:cubicBezTo>
                  <a:pt x="6846635" y="2882149"/>
                  <a:pt x="6779611" y="2911996"/>
                  <a:pt x="6628638" y="2903209"/>
                </a:cubicBezTo>
                <a:cubicBezTo>
                  <a:pt x="6477665" y="2894423"/>
                  <a:pt x="6341304" y="2883333"/>
                  <a:pt x="6231088" y="2903209"/>
                </a:cubicBezTo>
                <a:cubicBezTo>
                  <a:pt x="6120872" y="2923086"/>
                  <a:pt x="5765208" y="2876406"/>
                  <a:pt x="5353737" y="2903209"/>
                </a:cubicBezTo>
                <a:cubicBezTo>
                  <a:pt x="4942266" y="2930012"/>
                  <a:pt x="5008034" y="2924461"/>
                  <a:pt x="4764266" y="2903209"/>
                </a:cubicBezTo>
                <a:cubicBezTo>
                  <a:pt x="4520498" y="2881957"/>
                  <a:pt x="4344101" y="2920923"/>
                  <a:pt x="4174796" y="2903209"/>
                </a:cubicBezTo>
                <a:cubicBezTo>
                  <a:pt x="4005491" y="2885496"/>
                  <a:pt x="3789482" y="2909944"/>
                  <a:pt x="3489365" y="2903209"/>
                </a:cubicBezTo>
                <a:cubicBezTo>
                  <a:pt x="3189248" y="2896474"/>
                  <a:pt x="2795877" y="2926717"/>
                  <a:pt x="2612014" y="2903209"/>
                </a:cubicBezTo>
                <a:cubicBezTo>
                  <a:pt x="2428151" y="2879701"/>
                  <a:pt x="2276258" y="2920960"/>
                  <a:pt x="2022543" y="2903209"/>
                </a:cubicBezTo>
                <a:cubicBezTo>
                  <a:pt x="1768828" y="2885458"/>
                  <a:pt x="1608766" y="2886278"/>
                  <a:pt x="1337113" y="2903209"/>
                </a:cubicBezTo>
                <a:cubicBezTo>
                  <a:pt x="1065460" y="2920141"/>
                  <a:pt x="695415" y="2946886"/>
                  <a:pt x="363801" y="2903209"/>
                </a:cubicBezTo>
                <a:cubicBezTo>
                  <a:pt x="147937" y="2905353"/>
                  <a:pt x="-38254" y="2764351"/>
                  <a:pt x="0" y="2539408"/>
                </a:cubicBezTo>
                <a:cubicBezTo>
                  <a:pt x="-4999" y="2362869"/>
                  <a:pt x="3107" y="2147736"/>
                  <a:pt x="0" y="2039018"/>
                </a:cubicBezTo>
                <a:cubicBezTo>
                  <a:pt x="-3107" y="1930300"/>
                  <a:pt x="-18964" y="1708678"/>
                  <a:pt x="0" y="1451605"/>
                </a:cubicBezTo>
                <a:cubicBezTo>
                  <a:pt x="18964" y="1194532"/>
                  <a:pt x="-19153" y="1099643"/>
                  <a:pt x="0" y="907703"/>
                </a:cubicBezTo>
                <a:cubicBezTo>
                  <a:pt x="19153" y="715763"/>
                  <a:pt x="12338" y="496758"/>
                  <a:pt x="0" y="363801"/>
                </a:cubicBezTo>
                <a:close/>
              </a:path>
              <a:path w="10323632" h="2903209" stroke="0" extrusionOk="0">
                <a:moveTo>
                  <a:pt x="0" y="363801"/>
                </a:moveTo>
                <a:cubicBezTo>
                  <a:pt x="1386" y="205263"/>
                  <a:pt x="185656" y="40699"/>
                  <a:pt x="363801" y="0"/>
                </a:cubicBezTo>
                <a:cubicBezTo>
                  <a:pt x="583503" y="19940"/>
                  <a:pt x="940567" y="-20394"/>
                  <a:pt x="1145192" y="0"/>
                </a:cubicBezTo>
                <a:cubicBezTo>
                  <a:pt x="1349817" y="20394"/>
                  <a:pt x="1439768" y="-14011"/>
                  <a:pt x="1638702" y="0"/>
                </a:cubicBezTo>
                <a:cubicBezTo>
                  <a:pt x="1837636" y="14011"/>
                  <a:pt x="1902866" y="-24279"/>
                  <a:pt x="2132212" y="0"/>
                </a:cubicBezTo>
                <a:cubicBezTo>
                  <a:pt x="2361558" y="24279"/>
                  <a:pt x="2588150" y="2771"/>
                  <a:pt x="2913603" y="0"/>
                </a:cubicBezTo>
                <a:cubicBezTo>
                  <a:pt x="3239056" y="-2771"/>
                  <a:pt x="3323278" y="-5735"/>
                  <a:pt x="3503074" y="0"/>
                </a:cubicBezTo>
                <a:cubicBezTo>
                  <a:pt x="3682870" y="5735"/>
                  <a:pt x="4116967" y="642"/>
                  <a:pt x="4380425" y="0"/>
                </a:cubicBezTo>
                <a:cubicBezTo>
                  <a:pt x="4643883" y="-642"/>
                  <a:pt x="4833098" y="-41677"/>
                  <a:pt x="5257776" y="0"/>
                </a:cubicBezTo>
                <a:cubicBezTo>
                  <a:pt x="5682454" y="41677"/>
                  <a:pt x="5752051" y="7435"/>
                  <a:pt x="6039167" y="0"/>
                </a:cubicBezTo>
                <a:cubicBezTo>
                  <a:pt x="6326283" y="-7435"/>
                  <a:pt x="6350993" y="4114"/>
                  <a:pt x="6532677" y="0"/>
                </a:cubicBezTo>
                <a:cubicBezTo>
                  <a:pt x="6714361" y="-4114"/>
                  <a:pt x="6776093" y="13210"/>
                  <a:pt x="6930227" y="0"/>
                </a:cubicBezTo>
                <a:cubicBezTo>
                  <a:pt x="7084361" y="-13210"/>
                  <a:pt x="7568945" y="7692"/>
                  <a:pt x="7807579" y="0"/>
                </a:cubicBezTo>
                <a:cubicBezTo>
                  <a:pt x="8046213" y="-7692"/>
                  <a:pt x="8345155" y="2108"/>
                  <a:pt x="8493009" y="0"/>
                </a:cubicBezTo>
                <a:cubicBezTo>
                  <a:pt x="8640863" y="-2108"/>
                  <a:pt x="8972826" y="26190"/>
                  <a:pt x="9178440" y="0"/>
                </a:cubicBezTo>
                <a:cubicBezTo>
                  <a:pt x="9384054" y="-26190"/>
                  <a:pt x="9743739" y="-17621"/>
                  <a:pt x="9959831" y="0"/>
                </a:cubicBezTo>
                <a:cubicBezTo>
                  <a:pt x="10183462" y="-6635"/>
                  <a:pt x="10325866" y="200711"/>
                  <a:pt x="10323632" y="363801"/>
                </a:cubicBezTo>
                <a:cubicBezTo>
                  <a:pt x="10296333" y="481828"/>
                  <a:pt x="10308503" y="761609"/>
                  <a:pt x="10323632" y="951215"/>
                </a:cubicBezTo>
                <a:cubicBezTo>
                  <a:pt x="10338761" y="1140821"/>
                  <a:pt x="10322408" y="1252815"/>
                  <a:pt x="10323632" y="1473361"/>
                </a:cubicBezTo>
                <a:cubicBezTo>
                  <a:pt x="10324856" y="1693907"/>
                  <a:pt x="10334762" y="1862851"/>
                  <a:pt x="10323632" y="2060774"/>
                </a:cubicBezTo>
                <a:cubicBezTo>
                  <a:pt x="10312502" y="2258697"/>
                  <a:pt x="10310256" y="2306716"/>
                  <a:pt x="10323632" y="2539408"/>
                </a:cubicBezTo>
                <a:cubicBezTo>
                  <a:pt x="10333481" y="2737652"/>
                  <a:pt x="10197092" y="2921708"/>
                  <a:pt x="9959831" y="2903209"/>
                </a:cubicBezTo>
                <a:cubicBezTo>
                  <a:pt x="9820511" y="2882767"/>
                  <a:pt x="9663427" y="2885392"/>
                  <a:pt x="9466321" y="2903209"/>
                </a:cubicBezTo>
                <a:cubicBezTo>
                  <a:pt x="9269215" y="2921027"/>
                  <a:pt x="8839454" y="2931030"/>
                  <a:pt x="8588970" y="2903209"/>
                </a:cubicBezTo>
                <a:cubicBezTo>
                  <a:pt x="8338486" y="2875388"/>
                  <a:pt x="8243223" y="2875033"/>
                  <a:pt x="7999499" y="2903209"/>
                </a:cubicBezTo>
                <a:cubicBezTo>
                  <a:pt x="7755775" y="2931385"/>
                  <a:pt x="7413297" y="2914623"/>
                  <a:pt x="7122148" y="2903209"/>
                </a:cubicBezTo>
                <a:cubicBezTo>
                  <a:pt x="6830999" y="2891795"/>
                  <a:pt x="6580263" y="2946074"/>
                  <a:pt x="6244797" y="2903209"/>
                </a:cubicBezTo>
                <a:cubicBezTo>
                  <a:pt x="5909331" y="2860344"/>
                  <a:pt x="5789529" y="2914553"/>
                  <a:pt x="5655326" y="2903209"/>
                </a:cubicBezTo>
                <a:cubicBezTo>
                  <a:pt x="5521123" y="2891865"/>
                  <a:pt x="5428384" y="2912834"/>
                  <a:pt x="5257776" y="2903209"/>
                </a:cubicBezTo>
                <a:cubicBezTo>
                  <a:pt x="5087168" y="2893585"/>
                  <a:pt x="4927671" y="2908491"/>
                  <a:pt x="4764266" y="2903209"/>
                </a:cubicBezTo>
                <a:cubicBezTo>
                  <a:pt x="4600861" y="2897928"/>
                  <a:pt x="4374947" y="2916484"/>
                  <a:pt x="4270756" y="2903209"/>
                </a:cubicBezTo>
                <a:cubicBezTo>
                  <a:pt x="4166565" y="2889935"/>
                  <a:pt x="3854391" y="2895054"/>
                  <a:pt x="3489365" y="2903209"/>
                </a:cubicBezTo>
                <a:cubicBezTo>
                  <a:pt x="3124339" y="2911364"/>
                  <a:pt x="3255791" y="2891522"/>
                  <a:pt x="3091815" y="2903209"/>
                </a:cubicBezTo>
                <a:cubicBezTo>
                  <a:pt x="2927839" y="2914897"/>
                  <a:pt x="2800102" y="2897491"/>
                  <a:pt x="2598305" y="2903209"/>
                </a:cubicBezTo>
                <a:cubicBezTo>
                  <a:pt x="2396508" y="2908928"/>
                  <a:pt x="1930605" y="2875613"/>
                  <a:pt x="1720954" y="2903209"/>
                </a:cubicBezTo>
                <a:cubicBezTo>
                  <a:pt x="1511303" y="2930805"/>
                  <a:pt x="1440535" y="2885384"/>
                  <a:pt x="1323404" y="2903209"/>
                </a:cubicBezTo>
                <a:cubicBezTo>
                  <a:pt x="1206273" y="2921035"/>
                  <a:pt x="634624" y="2941247"/>
                  <a:pt x="363801" y="2903209"/>
                </a:cubicBezTo>
                <a:cubicBezTo>
                  <a:pt x="197728" y="2903506"/>
                  <a:pt x="15516" y="2767696"/>
                  <a:pt x="0" y="2539408"/>
                </a:cubicBezTo>
                <a:cubicBezTo>
                  <a:pt x="-9042" y="2405646"/>
                  <a:pt x="1781" y="2206236"/>
                  <a:pt x="0" y="1973750"/>
                </a:cubicBezTo>
                <a:cubicBezTo>
                  <a:pt x="-1781" y="1741264"/>
                  <a:pt x="-21915" y="1552726"/>
                  <a:pt x="0" y="1429848"/>
                </a:cubicBezTo>
                <a:cubicBezTo>
                  <a:pt x="21915" y="1306970"/>
                  <a:pt x="-4584" y="1109333"/>
                  <a:pt x="0" y="842435"/>
                </a:cubicBezTo>
                <a:cubicBezTo>
                  <a:pt x="4584" y="575537"/>
                  <a:pt x="9582" y="556301"/>
                  <a:pt x="0" y="363801"/>
                </a:cubicBezTo>
                <a:close/>
              </a:path>
            </a:pathLst>
          </a:custGeom>
          <a:solidFill>
            <a:schemeClr val="bg1">
              <a:alpha val="85000"/>
            </a:schemeClr>
          </a:solidFill>
          <a:ln w="38100">
            <a:solidFill>
              <a:srgbClr val="7030A0"/>
            </a:solidFill>
            <a:extLst>
              <a:ext uri="{C807C97D-BFC1-408E-A445-0C87EB9F89A2}">
                <ask:lineSketchStyleProps xmlns:ask="http://schemas.microsoft.com/office/drawing/2018/sketchyshape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dirty="0" err="1">
                <a:solidFill>
                  <a:srgbClr val="002060"/>
                </a:solidFill>
                <a:latin typeface="Times New Roman" panose="02020603050405020304" pitchFamily="18" charset="0"/>
                <a:cs typeface="Times New Roman" panose="02020603050405020304" pitchFamily="18" charset="0"/>
              </a:rPr>
              <a:t>Vài</a:t>
            </a:r>
            <a:r>
              <a:rPr lang="en-US" sz="3600" dirty="0">
                <a:solidFill>
                  <a:srgbClr val="002060"/>
                </a:solidFill>
                <a:latin typeface="Times New Roman" panose="02020603050405020304" pitchFamily="18" charset="0"/>
                <a:cs typeface="Times New Roman" panose="02020603050405020304" pitchFamily="18" charset="0"/>
              </a:rPr>
              <a:t> </a:t>
            </a:r>
            <a:r>
              <a:rPr lang="en-US" sz="3600" dirty="0" err="1">
                <a:solidFill>
                  <a:srgbClr val="002060"/>
                </a:solidFill>
                <a:latin typeface="Times New Roman" panose="02020603050405020304" pitchFamily="18" charset="0"/>
                <a:cs typeface="Times New Roman" panose="02020603050405020304" pitchFamily="18" charset="0"/>
              </a:rPr>
              <a:t>ngày</a:t>
            </a:r>
            <a:r>
              <a:rPr lang="en-US" sz="3600" dirty="0">
                <a:solidFill>
                  <a:srgbClr val="002060"/>
                </a:solidFill>
                <a:latin typeface="Times New Roman" panose="02020603050405020304" pitchFamily="18" charset="0"/>
                <a:cs typeface="Times New Roman" panose="02020603050405020304" pitchFamily="18" charset="0"/>
              </a:rPr>
              <a:t> </a:t>
            </a:r>
            <a:r>
              <a:rPr lang="en-US" sz="3600" dirty="0" err="1">
                <a:solidFill>
                  <a:srgbClr val="002060"/>
                </a:solidFill>
                <a:latin typeface="Times New Roman" panose="02020603050405020304" pitchFamily="18" charset="0"/>
                <a:cs typeface="Times New Roman" panose="02020603050405020304" pitchFamily="18" charset="0"/>
              </a:rPr>
              <a:t>sau</a:t>
            </a:r>
            <a:r>
              <a:rPr lang="en-US" sz="3600" dirty="0">
                <a:solidFill>
                  <a:srgbClr val="002060"/>
                </a:solidFill>
                <a:latin typeface="Times New Roman" panose="02020603050405020304" pitchFamily="18" charset="0"/>
                <a:cs typeface="Times New Roman" panose="02020603050405020304" pitchFamily="18" charset="0"/>
              </a:rPr>
              <a:t>,</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002060"/>
                </a:solidFill>
                <a:latin typeface="Times New Roman" panose="02020603050405020304" pitchFamily="18" charset="0"/>
                <a:cs typeface="Times New Roman" panose="02020603050405020304" pitchFamily="18" charset="0"/>
              </a:rPr>
              <a:t>thỏ</a:t>
            </a:r>
            <a:r>
              <a:rPr lang="en-US" sz="3600" dirty="0">
                <a:solidFill>
                  <a:srgbClr val="002060"/>
                </a:solidFill>
                <a:latin typeface="Times New Roman" panose="02020603050405020304" pitchFamily="18" charset="0"/>
                <a:cs typeface="Times New Roman" panose="02020603050405020304" pitchFamily="18" charset="0"/>
              </a:rPr>
              <a:t> </a:t>
            </a:r>
            <a:r>
              <a:rPr lang="en-US" sz="3600" dirty="0" err="1">
                <a:solidFill>
                  <a:srgbClr val="002060"/>
                </a:solidFill>
                <a:latin typeface="Times New Roman" panose="02020603050405020304" pitchFamily="18" charset="0"/>
                <a:cs typeface="Times New Roman" panose="02020603050405020304" pitchFamily="18" charset="0"/>
              </a:rPr>
              <a:t>đang</a:t>
            </a:r>
            <a:r>
              <a:rPr lang="en-US" sz="3600" dirty="0">
                <a:solidFill>
                  <a:srgbClr val="002060"/>
                </a:solidFill>
                <a:latin typeface="Times New Roman" panose="02020603050405020304" pitchFamily="18" charset="0"/>
                <a:cs typeface="Times New Roman" panose="02020603050405020304" pitchFamily="18" charset="0"/>
              </a:rPr>
              <a:t> </a:t>
            </a:r>
            <a:r>
              <a:rPr lang="en-US" sz="3600" dirty="0" err="1">
                <a:solidFill>
                  <a:srgbClr val="002060"/>
                </a:solidFill>
                <a:latin typeface="Times New Roman" panose="02020603050405020304" pitchFamily="18" charset="0"/>
                <a:cs typeface="Times New Roman" panose="02020603050405020304" pitchFamily="18" charset="0"/>
              </a:rPr>
              <a:t>ngồi</a:t>
            </a:r>
            <a:r>
              <a:rPr lang="en-US" sz="3600" dirty="0">
                <a:solidFill>
                  <a:srgbClr val="002060"/>
                </a:solidFill>
                <a:latin typeface="Times New Roman" panose="02020603050405020304" pitchFamily="18" charset="0"/>
                <a:cs typeface="Times New Roman" panose="02020603050405020304" pitchFamily="18" charset="0"/>
              </a:rPr>
              <a:t> </a:t>
            </a:r>
            <a:r>
              <a:rPr lang="en-US" sz="3600" dirty="0" err="1">
                <a:solidFill>
                  <a:srgbClr val="002060"/>
                </a:solidFill>
                <a:latin typeface="Times New Roman" panose="02020603050405020304" pitchFamily="18" charset="0"/>
                <a:cs typeface="Times New Roman" panose="02020603050405020304" pitchFamily="18" charset="0"/>
              </a:rPr>
              <a:t>nghỉ</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002060"/>
                </a:solidFill>
                <a:latin typeface="Times New Roman" panose="02020603050405020304" pitchFamily="18" charset="0"/>
                <a:cs typeface="Times New Roman" panose="02020603050405020304" pitchFamily="18" charset="0"/>
              </a:rPr>
              <a:t>thì</a:t>
            </a:r>
            <a:r>
              <a:rPr lang="en-US" sz="3600" dirty="0">
                <a:solidFill>
                  <a:srgbClr val="002060"/>
                </a:solidFill>
                <a:latin typeface="Times New Roman" panose="02020603050405020304" pitchFamily="18" charset="0"/>
                <a:cs typeface="Times New Roman" panose="02020603050405020304" pitchFamily="18" charset="0"/>
              </a:rPr>
              <a:t> </a:t>
            </a:r>
            <a:r>
              <a:rPr lang="en-US" sz="3600" dirty="0" err="1">
                <a:solidFill>
                  <a:srgbClr val="002060"/>
                </a:solidFill>
                <a:latin typeface="Times New Roman" panose="02020603050405020304" pitchFamily="18" charset="0"/>
                <a:cs typeface="Times New Roman" panose="02020603050405020304" pitchFamily="18" charset="0"/>
              </a:rPr>
              <a:t>đàn</a:t>
            </a:r>
            <a:r>
              <a:rPr lang="en-US" sz="3600" dirty="0">
                <a:solidFill>
                  <a:srgbClr val="002060"/>
                </a:solidFill>
                <a:latin typeface="Times New Roman" panose="02020603050405020304" pitchFamily="18" charset="0"/>
                <a:cs typeface="Times New Roman" panose="02020603050405020304" pitchFamily="18" charset="0"/>
              </a:rPr>
              <a:t> </a:t>
            </a:r>
            <a:r>
              <a:rPr lang="en-US" sz="3600" dirty="0" err="1">
                <a:solidFill>
                  <a:srgbClr val="002060"/>
                </a:solidFill>
                <a:latin typeface="Times New Roman" panose="02020603050405020304" pitchFamily="18" charset="0"/>
                <a:cs typeface="Times New Roman" panose="02020603050405020304" pitchFamily="18" charset="0"/>
              </a:rPr>
              <a:t>chim</a:t>
            </a:r>
            <a:r>
              <a:rPr lang="en-US" sz="3600" dirty="0">
                <a:solidFill>
                  <a:srgbClr val="002060"/>
                </a:solidFill>
                <a:latin typeface="Times New Roman" panose="02020603050405020304" pitchFamily="18" charset="0"/>
                <a:cs typeface="Times New Roman" panose="02020603050405020304" pitchFamily="18" charset="0"/>
              </a:rPr>
              <a:t> </a:t>
            </a:r>
            <a:r>
              <a:rPr lang="en-US" sz="3600" dirty="0" err="1">
                <a:solidFill>
                  <a:srgbClr val="002060"/>
                </a:solidFill>
                <a:latin typeface="Times New Roman" panose="02020603050405020304" pitchFamily="18" charset="0"/>
                <a:cs typeface="Times New Roman" panose="02020603050405020304" pitchFamily="18" charset="0"/>
              </a:rPr>
              <a:t>lại</a:t>
            </a:r>
            <a:r>
              <a:rPr lang="en-US" sz="3600" dirty="0">
                <a:solidFill>
                  <a:srgbClr val="002060"/>
                </a:solidFill>
                <a:latin typeface="Times New Roman" panose="02020603050405020304" pitchFamily="18" charset="0"/>
                <a:cs typeface="Times New Roman" panose="02020603050405020304" pitchFamily="18" charset="0"/>
              </a:rPr>
              <a:t> bay </a:t>
            </a:r>
            <a:r>
              <a:rPr lang="en-US" sz="3600" dirty="0" err="1">
                <a:solidFill>
                  <a:srgbClr val="002060"/>
                </a:solidFill>
                <a:latin typeface="Times New Roman" panose="02020603050405020304" pitchFamily="18" charset="0"/>
                <a:cs typeface="Times New Roman" panose="02020603050405020304" pitchFamily="18" charset="0"/>
              </a:rPr>
              <a:t>đến</a:t>
            </a:r>
            <a:r>
              <a:rPr lang="en-US" sz="3600" dirty="0">
                <a:solidFill>
                  <a:srgbClr val="FF0000"/>
                </a:solidFill>
                <a:latin typeface="Times New Roman" panose="02020603050405020304" pitchFamily="18" charset="0"/>
                <a:cs typeface="Times New Roman" panose="02020603050405020304" pitchFamily="18" charset="0"/>
              </a:rPr>
              <a:t>//</a:t>
            </a:r>
            <a:endParaRPr lang="vi-VN" sz="36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9514754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p:cTn id="7" dur="500" fill="hold"/>
                                        <p:tgtEl>
                                          <p:spTgt spid="34"/>
                                        </p:tgtEl>
                                        <p:attrNameLst>
                                          <p:attrName>ppt_w</p:attrName>
                                        </p:attrNameLst>
                                      </p:cBhvr>
                                      <p:tavLst>
                                        <p:tav tm="0">
                                          <p:val>
                                            <p:fltVal val="0"/>
                                          </p:val>
                                        </p:tav>
                                        <p:tav tm="100000">
                                          <p:val>
                                            <p:strVal val="#ppt_w"/>
                                          </p:val>
                                        </p:tav>
                                      </p:tavLst>
                                    </p:anim>
                                    <p:anim calcmode="lin" valueType="num">
                                      <p:cBhvr>
                                        <p:cTn id="8" dur="500" fill="hold"/>
                                        <p:tgtEl>
                                          <p:spTgt spid="34"/>
                                        </p:tgtEl>
                                        <p:attrNameLst>
                                          <p:attrName>ppt_h</p:attrName>
                                        </p:attrNameLst>
                                      </p:cBhvr>
                                      <p:tavLst>
                                        <p:tav tm="0">
                                          <p:val>
                                            <p:fltVal val="0"/>
                                          </p:val>
                                        </p:tav>
                                        <p:tav tm="100000">
                                          <p:val>
                                            <p:strVal val="#ppt_h"/>
                                          </p:val>
                                        </p:tav>
                                      </p:tavLst>
                                    </p:anim>
                                    <p:animEffect transition="in" filter="fade">
                                      <p:cBhvr>
                                        <p:cTn id="9" dur="500"/>
                                        <p:tgtEl>
                                          <p:spTgt spid="34"/>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21"/>
                                        </p:tgtEl>
                                        <p:attrNameLst>
                                          <p:attrName>style.visibility</p:attrName>
                                        </p:attrNameLst>
                                      </p:cBhvr>
                                      <p:to>
                                        <p:strVal val="visible"/>
                                      </p:to>
                                    </p:set>
                                    <p:anim calcmode="lin" valueType="num">
                                      <p:cBhvr>
                                        <p:cTn id="14" dur="500" fill="hold"/>
                                        <p:tgtEl>
                                          <p:spTgt spid="21"/>
                                        </p:tgtEl>
                                        <p:attrNameLst>
                                          <p:attrName>ppt_w</p:attrName>
                                        </p:attrNameLst>
                                      </p:cBhvr>
                                      <p:tavLst>
                                        <p:tav tm="0">
                                          <p:val>
                                            <p:fltVal val="0"/>
                                          </p:val>
                                        </p:tav>
                                        <p:tav tm="100000">
                                          <p:val>
                                            <p:strVal val="#ppt_w"/>
                                          </p:val>
                                        </p:tav>
                                      </p:tavLst>
                                    </p:anim>
                                    <p:anim calcmode="lin" valueType="num">
                                      <p:cBhvr>
                                        <p:cTn id="15" dur="500" fill="hold"/>
                                        <p:tgtEl>
                                          <p:spTgt spid="21"/>
                                        </p:tgtEl>
                                        <p:attrNameLst>
                                          <p:attrName>ppt_h</p:attrName>
                                        </p:attrNameLst>
                                      </p:cBhvr>
                                      <p:tavLst>
                                        <p:tav tm="0">
                                          <p:val>
                                            <p:fltVal val="0"/>
                                          </p:val>
                                        </p:tav>
                                        <p:tav tm="100000">
                                          <p:val>
                                            <p:strVal val="#ppt_h"/>
                                          </p:val>
                                        </p:tav>
                                      </p:tavLst>
                                    </p:anim>
                                    <p:animEffect transition="in" filter="fade">
                                      <p:cBhvr>
                                        <p:cTn id="16"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2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Diagonal Corners Rounded 27">
            <a:extLst>
              <a:ext uri="{FF2B5EF4-FFF2-40B4-BE49-F238E27FC236}">
                <a16:creationId xmlns:a16="http://schemas.microsoft.com/office/drawing/2014/main" id="{CB7976DC-8A81-D7AD-2A86-377C0C380782}"/>
              </a:ext>
            </a:extLst>
          </p:cNvPr>
          <p:cNvSpPr/>
          <p:nvPr/>
        </p:nvSpPr>
        <p:spPr>
          <a:xfrm>
            <a:off x="447367" y="305758"/>
            <a:ext cx="11297265" cy="6272980"/>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25" name="Group 24">
            <a:extLst>
              <a:ext uri="{FF2B5EF4-FFF2-40B4-BE49-F238E27FC236}">
                <a16:creationId xmlns:a16="http://schemas.microsoft.com/office/drawing/2014/main" id="{A5E0686D-A44F-48A9-AFF4-D2BB815FE504}"/>
              </a:ext>
            </a:extLst>
          </p:cNvPr>
          <p:cNvGrpSpPr/>
          <p:nvPr/>
        </p:nvGrpSpPr>
        <p:grpSpPr>
          <a:xfrm>
            <a:off x="753664" y="1333038"/>
            <a:ext cx="4961336" cy="2231497"/>
            <a:chOff x="3075431" y="1600316"/>
            <a:chExt cx="4325245" cy="2231497"/>
          </a:xfrm>
        </p:grpSpPr>
        <p:sp>
          <p:nvSpPr>
            <p:cNvPr id="26" name="Rectangle: Rounded Corners 6">
              <a:extLst>
                <a:ext uri="{FF2B5EF4-FFF2-40B4-BE49-F238E27FC236}">
                  <a16:creationId xmlns:a16="http://schemas.microsoft.com/office/drawing/2014/main" id="{1DDC92F6-CB2E-429D-9E45-4ECD155D83D9}"/>
                </a:ext>
              </a:extLst>
            </p:cNvPr>
            <p:cNvSpPr/>
            <p:nvPr/>
          </p:nvSpPr>
          <p:spPr>
            <a:xfrm>
              <a:off x="3075431" y="1600316"/>
              <a:ext cx="4325245" cy="2231497"/>
            </a:xfrm>
            <a:custGeom>
              <a:avLst/>
              <a:gdLst>
                <a:gd name="connsiteX0" fmla="*/ 0 w 4325245"/>
                <a:gd name="connsiteY0" fmla="*/ 450138 h 2231497"/>
                <a:gd name="connsiteX1" fmla="*/ 450138 w 4325245"/>
                <a:gd name="connsiteY1" fmla="*/ 0 h 2231497"/>
                <a:gd name="connsiteX2" fmla="*/ 1066632 w 4325245"/>
                <a:gd name="connsiteY2" fmla="*/ 0 h 2231497"/>
                <a:gd name="connsiteX3" fmla="*/ 1820126 w 4325245"/>
                <a:gd name="connsiteY3" fmla="*/ 0 h 2231497"/>
                <a:gd name="connsiteX4" fmla="*/ 2470870 w 4325245"/>
                <a:gd name="connsiteY4" fmla="*/ 0 h 2231497"/>
                <a:gd name="connsiteX5" fmla="*/ 3224363 w 4325245"/>
                <a:gd name="connsiteY5" fmla="*/ 0 h 2231497"/>
                <a:gd name="connsiteX6" fmla="*/ 3875107 w 4325245"/>
                <a:gd name="connsiteY6" fmla="*/ 0 h 2231497"/>
                <a:gd name="connsiteX7" fmla="*/ 4325245 w 4325245"/>
                <a:gd name="connsiteY7" fmla="*/ 450138 h 2231497"/>
                <a:gd name="connsiteX8" fmla="*/ 4325245 w 4325245"/>
                <a:gd name="connsiteY8" fmla="*/ 1115749 h 2231497"/>
                <a:gd name="connsiteX9" fmla="*/ 4325245 w 4325245"/>
                <a:gd name="connsiteY9" fmla="*/ 1781359 h 2231497"/>
                <a:gd name="connsiteX10" fmla="*/ 3875107 w 4325245"/>
                <a:gd name="connsiteY10" fmla="*/ 2231497 h 2231497"/>
                <a:gd name="connsiteX11" fmla="*/ 3190113 w 4325245"/>
                <a:gd name="connsiteY11" fmla="*/ 2231497 h 2231497"/>
                <a:gd name="connsiteX12" fmla="*/ 2436620 w 4325245"/>
                <a:gd name="connsiteY12" fmla="*/ 2231497 h 2231497"/>
                <a:gd name="connsiteX13" fmla="*/ 1854375 w 4325245"/>
                <a:gd name="connsiteY13" fmla="*/ 2231497 h 2231497"/>
                <a:gd name="connsiteX14" fmla="*/ 1272131 w 4325245"/>
                <a:gd name="connsiteY14" fmla="*/ 2231497 h 2231497"/>
                <a:gd name="connsiteX15" fmla="*/ 450138 w 4325245"/>
                <a:gd name="connsiteY15" fmla="*/ 2231497 h 2231497"/>
                <a:gd name="connsiteX16" fmla="*/ 0 w 4325245"/>
                <a:gd name="connsiteY16" fmla="*/ 1781359 h 2231497"/>
                <a:gd name="connsiteX17" fmla="*/ 0 w 4325245"/>
                <a:gd name="connsiteY17" fmla="*/ 1155685 h 2231497"/>
                <a:gd name="connsiteX18" fmla="*/ 0 w 4325245"/>
                <a:gd name="connsiteY18" fmla="*/ 450138 h 2231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325245" h="2231497" fill="none" extrusionOk="0">
                  <a:moveTo>
                    <a:pt x="0" y="450138"/>
                  </a:moveTo>
                  <a:cubicBezTo>
                    <a:pt x="33122" y="192526"/>
                    <a:pt x="253441" y="26425"/>
                    <a:pt x="450138" y="0"/>
                  </a:cubicBezTo>
                  <a:cubicBezTo>
                    <a:pt x="674240" y="-11725"/>
                    <a:pt x="888280" y="-16180"/>
                    <a:pt x="1066632" y="0"/>
                  </a:cubicBezTo>
                  <a:cubicBezTo>
                    <a:pt x="1244984" y="16180"/>
                    <a:pt x="1589447" y="36077"/>
                    <a:pt x="1820126" y="0"/>
                  </a:cubicBezTo>
                  <a:cubicBezTo>
                    <a:pt x="2050805" y="-36077"/>
                    <a:pt x="2323564" y="10252"/>
                    <a:pt x="2470870" y="0"/>
                  </a:cubicBezTo>
                  <a:cubicBezTo>
                    <a:pt x="2618176" y="-10252"/>
                    <a:pt x="2869238" y="23785"/>
                    <a:pt x="3224363" y="0"/>
                  </a:cubicBezTo>
                  <a:cubicBezTo>
                    <a:pt x="3579488" y="-23785"/>
                    <a:pt x="3591401" y="-6094"/>
                    <a:pt x="3875107" y="0"/>
                  </a:cubicBezTo>
                  <a:cubicBezTo>
                    <a:pt x="4133877" y="12491"/>
                    <a:pt x="4302310" y="158559"/>
                    <a:pt x="4325245" y="450138"/>
                  </a:cubicBezTo>
                  <a:cubicBezTo>
                    <a:pt x="4322607" y="588628"/>
                    <a:pt x="4329109" y="974016"/>
                    <a:pt x="4325245" y="1115749"/>
                  </a:cubicBezTo>
                  <a:cubicBezTo>
                    <a:pt x="4321381" y="1257482"/>
                    <a:pt x="4298014" y="1588746"/>
                    <a:pt x="4325245" y="1781359"/>
                  </a:cubicBezTo>
                  <a:cubicBezTo>
                    <a:pt x="4381029" y="2035527"/>
                    <a:pt x="4130347" y="2213249"/>
                    <a:pt x="3875107" y="2231497"/>
                  </a:cubicBezTo>
                  <a:cubicBezTo>
                    <a:pt x="3731467" y="2230800"/>
                    <a:pt x="3495074" y="2201346"/>
                    <a:pt x="3190113" y="2231497"/>
                  </a:cubicBezTo>
                  <a:cubicBezTo>
                    <a:pt x="2885152" y="2261648"/>
                    <a:pt x="2672677" y="2226698"/>
                    <a:pt x="2436620" y="2231497"/>
                  </a:cubicBezTo>
                  <a:cubicBezTo>
                    <a:pt x="2200563" y="2236296"/>
                    <a:pt x="2093187" y="2208657"/>
                    <a:pt x="1854375" y="2231497"/>
                  </a:cubicBezTo>
                  <a:cubicBezTo>
                    <a:pt x="1615563" y="2254337"/>
                    <a:pt x="1491395" y="2244561"/>
                    <a:pt x="1272131" y="2231497"/>
                  </a:cubicBezTo>
                  <a:cubicBezTo>
                    <a:pt x="1052867" y="2218433"/>
                    <a:pt x="844380" y="2201278"/>
                    <a:pt x="450138" y="2231497"/>
                  </a:cubicBezTo>
                  <a:cubicBezTo>
                    <a:pt x="167127" y="2247052"/>
                    <a:pt x="1176" y="2024278"/>
                    <a:pt x="0" y="1781359"/>
                  </a:cubicBezTo>
                  <a:cubicBezTo>
                    <a:pt x="17913" y="1517561"/>
                    <a:pt x="-21227" y="1419508"/>
                    <a:pt x="0" y="1155685"/>
                  </a:cubicBezTo>
                  <a:cubicBezTo>
                    <a:pt x="21227" y="891862"/>
                    <a:pt x="-972" y="639269"/>
                    <a:pt x="0" y="450138"/>
                  </a:cubicBezTo>
                  <a:close/>
                </a:path>
                <a:path w="4325245" h="2231497" stroke="0" extrusionOk="0">
                  <a:moveTo>
                    <a:pt x="0" y="450138"/>
                  </a:moveTo>
                  <a:cubicBezTo>
                    <a:pt x="297" y="210618"/>
                    <a:pt x="210576" y="16158"/>
                    <a:pt x="450138" y="0"/>
                  </a:cubicBezTo>
                  <a:cubicBezTo>
                    <a:pt x="630378" y="-20926"/>
                    <a:pt x="914935" y="-25190"/>
                    <a:pt x="1169381" y="0"/>
                  </a:cubicBezTo>
                  <a:cubicBezTo>
                    <a:pt x="1423827" y="25190"/>
                    <a:pt x="1558241" y="9328"/>
                    <a:pt x="1785876" y="0"/>
                  </a:cubicBezTo>
                  <a:cubicBezTo>
                    <a:pt x="2013511" y="-9328"/>
                    <a:pt x="2246423" y="22964"/>
                    <a:pt x="2402370" y="0"/>
                  </a:cubicBezTo>
                  <a:cubicBezTo>
                    <a:pt x="2558317" y="-22964"/>
                    <a:pt x="2871737" y="-11134"/>
                    <a:pt x="3121614" y="0"/>
                  </a:cubicBezTo>
                  <a:cubicBezTo>
                    <a:pt x="3371491" y="11134"/>
                    <a:pt x="3620999" y="-17759"/>
                    <a:pt x="3875107" y="0"/>
                  </a:cubicBezTo>
                  <a:cubicBezTo>
                    <a:pt x="4110443" y="-20530"/>
                    <a:pt x="4301002" y="214505"/>
                    <a:pt x="4325245" y="450138"/>
                  </a:cubicBezTo>
                  <a:cubicBezTo>
                    <a:pt x="4333893" y="721617"/>
                    <a:pt x="4332784" y="871066"/>
                    <a:pt x="4325245" y="1115749"/>
                  </a:cubicBezTo>
                  <a:cubicBezTo>
                    <a:pt x="4317706" y="1360432"/>
                    <a:pt x="4341303" y="1472745"/>
                    <a:pt x="4325245" y="1781359"/>
                  </a:cubicBezTo>
                  <a:cubicBezTo>
                    <a:pt x="4304080" y="1978481"/>
                    <a:pt x="4089791" y="2220710"/>
                    <a:pt x="3875107" y="2231497"/>
                  </a:cubicBezTo>
                  <a:cubicBezTo>
                    <a:pt x="3616136" y="2234685"/>
                    <a:pt x="3442466" y="2226803"/>
                    <a:pt x="3292862" y="2231497"/>
                  </a:cubicBezTo>
                  <a:cubicBezTo>
                    <a:pt x="3143259" y="2236191"/>
                    <a:pt x="2900510" y="2215108"/>
                    <a:pt x="2607868" y="2231497"/>
                  </a:cubicBezTo>
                  <a:cubicBezTo>
                    <a:pt x="2315226" y="2247886"/>
                    <a:pt x="2221673" y="2210365"/>
                    <a:pt x="1991374" y="2231497"/>
                  </a:cubicBezTo>
                  <a:cubicBezTo>
                    <a:pt x="1761075" y="2252629"/>
                    <a:pt x="1499551" y="2200186"/>
                    <a:pt x="1272131" y="2231497"/>
                  </a:cubicBezTo>
                  <a:cubicBezTo>
                    <a:pt x="1044711" y="2262808"/>
                    <a:pt x="711008" y="2232465"/>
                    <a:pt x="450138" y="2231497"/>
                  </a:cubicBezTo>
                  <a:cubicBezTo>
                    <a:pt x="214407" y="2204798"/>
                    <a:pt x="37622" y="2079275"/>
                    <a:pt x="0" y="1781359"/>
                  </a:cubicBezTo>
                  <a:cubicBezTo>
                    <a:pt x="-21986" y="1571878"/>
                    <a:pt x="-22879" y="1448097"/>
                    <a:pt x="0" y="1155685"/>
                  </a:cubicBezTo>
                  <a:cubicBezTo>
                    <a:pt x="22879" y="863273"/>
                    <a:pt x="-13617" y="798591"/>
                    <a:pt x="0" y="450138"/>
                  </a:cubicBezTo>
                  <a:close/>
                </a:path>
              </a:pathLst>
            </a:custGeom>
            <a:solidFill>
              <a:srgbClr val="FFFFFF">
                <a:alpha val="85000"/>
              </a:srgbClr>
            </a:solidFill>
            <a:ln w="38100" cap="flat" cmpd="sng" algn="ctr">
              <a:solidFill>
                <a:srgbClr val="002060"/>
              </a:solidFill>
              <a:prstDash val="solid"/>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a:effectLst/>
          </p:spPr>
          <p:txBody>
            <a:bodyPr rtlCol="0" anchor="b"/>
            <a:lstStyle/>
            <a:p>
              <a:pPr marL="568325" algn="just">
                <a:lnSpc>
                  <a:spcPct val="120000"/>
                </a:lnSpc>
                <a:buClr>
                  <a:srgbClr val="000000"/>
                </a:buClr>
                <a:buFont typeface="Arial"/>
                <a:buNone/>
                <a:defRPr/>
              </a:pPr>
              <a:r>
                <a:rPr lang="en-US" sz="2800"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Phân</a:t>
              </a:r>
              <a:r>
                <a:rPr lang="en-US" sz="28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800"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công</a:t>
              </a:r>
              <a:r>
                <a:rPr lang="en-US" sz="28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800"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đọc</a:t>
              </a:r>
              <a:r>
                <a:rPr lang="en-US" sz="28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800"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theo</a:t>
              </a:r>
              <a:r>
                <a:rPr lang="en-US" sz="28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800"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đoạn</a:t>
              </a:r>
              <a:r>
                <a:rPr lang="en-US" sz="28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a:t>
              </a:r>
            </a:p>
            <a:p>
              <a:pPr marL="568325" algn="just">
                <a:lnSpc>
                  <a:spcPct val="120000"/>
                </a:lnSpc>
                <a:buClr>
                  <a:srgbClr val="000000"/>
                </a:buClr>
                <a:buFont typeface="Arial"/>
                <a:buNone/>
                <a:defRPr/>
              </a:pPr>
              <a:r>
                <a:rPr lang="en-US" sz="2800"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Tất</a:t>
              </a:r>
              <a:r>
                <a:rPr lang="en-US" sz="28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800"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cả</a:t>
              </a:r>
              <a:r>
                <a:rPr lang="en-US" sz="28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800"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thành</a:t>
              </a:r>
              <a:r>
                <a:rPr lang="en-US" sz="28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800"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viên</a:t>
              </a:r>
              <a:r>
                <a:rPr lang="en-US" sz="28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800"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đều</a:t>
              </a:r>
              <a:r>
                <a:rPr lang="en-US" sz="28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800"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đọc</a:t>
              </a:r>
              <a:r>
                <a:rPr lang="en-US" sz="28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a:t>
              </a:r>
            </a:p>
            <a:p>
              <a:pPr marL="568325" algn="just">
                <a:lnSpc>
                  <a:spcPct val="120000"/>
                </a:lnSpc>
                <a:buClr>
                  <a:srgbClr val="000000"/>
                </a:buClr>
                <a:buFont typeface="Arial"/>
                <a:buNone/>
                <a:defRPr/>
              </a:pPr>
              <a:r>
                <a:rPr lang="en-US" sz="2800"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Giải</a:t>
              </a:r>
              <a:r>
                <a:rPr lang="en-US" sz="28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800"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nghĩa</a:t>
              </a:r>
              <a:r>
                <a:rPr lang="en-US" sz="28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800"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từ</a:t>
              </a:r>
              <a:r>
                <a:rPr lang="en-US" sz="28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800"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cùng</a:t>
              </a:r>
              <a:r>
                <a:rPr lang="en-US" sz="28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800"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nhau</a:t>
              </a:r>
              <a:r>
                <a:rPr lang="en-US" sz="28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endParaRPr lang="vi-VN" sz="28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endParaRPr>
            </a:p>
          </p:txBody>
        </p:sp>
        <p:pic>
          <p:nvPicPr>
            <p:cNvPr id="29" name="Picture 28">
              <a:extLst>
                <a:ext uri="{FF2B5EF4-FFF2-40B4-BE49-F238E27FC236}">
                  <a16:creationId xmlns:a16="http://schemas.microsoft.com/office/drawing/2014/main" id="{D8A9F93E-3B20-485A-8921-9413670DCCDC}"/>
                </a:ext>
              </a:extLst>
            </p:cNvPr>
            <p:cNvPicPr>
              <a:picLocks noChangeAspect="1"/>
            </p:cNvPicPr>
            <p:nvPr/>
          </p:nvPicPr>
          <p:blipFill>
            <a:blip r:embed="rId2"/>
            <a:stretch>
              <a:fillRect/>
            </a:stretch>
          </p:blipFill>
          <p:spPr>
            <a:xfrm flipH="1">
              <a:off x="3114052" y="1948075"/>
              <a:ext cx="570472" cy="570472"/>
            </a:xfrm>
            <a:prstGeom prst="rect">
              <a:avLst/>
            </a:prstGeom>
          </p:spPr>
        </p:pic>
        <p:pic>
          <p:nvPicPr>
            <p:cNvPr id="35" name="Picture 34">
              <a:extLst>
                <a:ext uri="{FF2B5EF4-FFF2-40B4-BE49-F238E27FC236}">
                  <a16:creationId xmlns:a16="http://schemas.microsoft.com/office/drawing/2014/main" id="{8FC605DF-39D2-4377-A4C7-5F8F9CF3FFC0}"/>
                </a:ext>
              </a:extLst>
            </p:cNvPr>
            <p:cNvPicPr>
              <a:picLocks noChangeAspect="1"/>
            </p:cNvPicPr>
            <p:nvPr/>
          </p:nvPicPr>
          <p:blipFill>
            <a:blip r:embed="rId2"/>
            <a:stretch>
              <a:fillRect/>
            </a:stretch>
          </p:blipFill>
          <p:spPr>
            <a:xfrm flipH="1">
              <a:off x="3114053" y="2589143"/>
              <a:ext cx="570471" cy="570471"/>
            </a:xfrm>
            <a:prstGeom prst="rect">
              <a:avLst/>
            </a:prstGeom>
          </p:spPr>
        </p:pic>
        <p:pic>
          <p:nvPicPr>
            <p:cNvPr id="39" name="Picture 38">
              <a:extLst>
                <a:ext uri="{FF2B5EF4-FFF2-40B4-BE49-F238E27FC236}">
                  <a16:creationId xmlns:a16="http://schemas.microsoft.com/office/drawing/2014/main" id="{F08596DD-4940-43D3-91CF-487638B98721}"/>
                </a:ext>
              </a:extLst>
            </p:cNvPr>
            <p:cNvPicPr>
              <a:picLocks noChangeAspect="1"/>
            </p:cNvPicPr>
            <p:nvPr/>
          </p:nvPicPr>
          <p:blipFill>
            <a:blip r:embed="rId2"/>
            <a:stretch>
              <a:fillRect/>
            </a:stretch>
          </p:blipFill>
          <p:spPr>
            <a:xfrm flipH="1">
              <a:off x="3152674" y="3159614"/>
              <a:ext cx="570470" cy="570470"/>
            </a:xfrm>
            <a:prstGeom prst="rect">
              <a:avLst/>
            </a:prstGeom>
          </p:spPr>
        </p:pic>
      </p:grpSp>
      <p:grpSp>
        <p:nvGrpSpPr>
          <p:cNvPr id="40" name="Group 39">
            <a:extLst>
              <a:ext uri="{FF2B5EF4-FFF2-40B4-BE49-F238E27FC236}">
                <a16:creationId xmlns:a16="http://schemas.microsoft.com/office/drawing/2014/main" id="{5CEDA464-2510-4639-94DB-A0F88E9B602D}"/>
              </a:ext>
            </a:extLst>
          </p:cNvPr>
          <p:cNvGrpSpPr/>
          <p:nvPr/>
        </p:nvGrpSpPr>
        <p:grpSpPr>
          <a:xfrm>
            <a:off x="4712970" y="3440622"/>
            <a:ext cx="5964862" cy="2635713"/>
            <a:chOff x="5189220" y="3812803"/>
            <a:chExt cx="5672499" cy="2437071"/>
          </a:xfrm>
        </p:grpSpPr>
        <p:grpSp>
          <p:nvGrpSpPr>
            <p:cNvPr id="41" name="Group 40">
              <a:extLst>
                <a:ext uri="{FF2B5EF4-FFF2-40B4-BE49-F238E27FC236}">
                  <a16:creationId xmlns:a16="http://schemas.microsoft.com/office/drawing/2014/main" id="{2274A0AC-B1BC-49F6-97D1-13A3CA5CC5F8}"/>
                </a:ext>
              </a:extLst>
            </p:cNvPr>
            <p:cNvGrpSpPr/>
            <p:nvPr/>
          </p:nvGrpSpPr>
          <p:grpSpPr>
            <a:xfrm>
              <a:off x="5189220" y="3812803"/>
              <a:ext cx="5672499" cy="2437071"/>
              <a:chOff x="3323320" y="1250854"/>
              <a:chExt cx="5672499" cy="2437071"/>
            </a:xfrm>
          </p:grpSpPr>
          <p:sp>
            <p:nvSpPr>
              <p:cNvPr id="54" name="Rectangle: Rounded Corners 12">
                <a:extLst>
                  <a:ext uri="{FF2B5EF4-FFF2-40B4-BE49-F238E27FC236}">
                    <a16:creationId xmlns:a16="http://schemas.microsoft.com/office/drawing/2014/main" id="{F4DCCF91-B55C-45D6-BD96-2C2C7D6D72DC}"/>
                  </a:ext>
                </a:extLst>
              </p:cNvPr>
              <p:cNvSpPr/>
              <p:nvPr/>
            </p:nvSpPr>
            <p:spPr>
              <a:xfrm>
                <a:off x="3323320" y="1724299"/>
                <a:ext cx="5672499" cy="1963626"/>
              </a:xfrm>
              <a:custGeom>
                <a:avLst/>
                <a:gdLst>
                  <a:gd name="connsiteX0" fmla="*/ 0 w 5672499"/>
                  <a:gd name="connsiteY0" fmla="*/ 396103 h 1963626"/>
                  <a:gd name="connsiteX1" fmla="*/ 396103 w 5672499"/>
                  <a:gd name="connsiteY1" fmla="*/ 0 h 1963626"/>
                  <a:gd name="connsiteX2" fmla="*/ 1044485 w 5672499"/>
                  <a:gd name="connsiteY2" fmla="*/ 0 h 1963626"/>
                  <a:gd name="connsiteX3" fmla="*/ 1692867 w 5672499"/>
                  <a:gd name="connsiteY3" fmla="*/ 0 h 1963626"/>
                  <a:gd name="connsiteX4" fmla="*/ 2243642 w 5672499"/>
                  <a:gd name="connsiteY4" fmla="*/ 0 h 1963626"/>
                  <a:gd name="connsiteX5" fmla="*/ 2843221 w 5672499"/>
                  <a:gd name="connsiteY5" fmla="*/ 0 h 1963626"/>
                  <a:gd name="connsiteX6" fmla="*/ 3442800 w 5672499"/>
                  <a:gd name="connsiteY6" fmla="*/ 0 h 1963626"/>
                  <a:gd name="connsiteX7" fmla="*/ 4188788 w 5672499"/>
                  <a:gd name="connsiteY7" fmla="*/ 0 h 1963626"/>
                  <a:gd name="connsiteX8" fmla="*/ 5276396 w 5672499"/>
                  <a:gd name="connsiteY8" fmla="*/ 0 h 1963626"/>
                  <a:gd name="connsiteX9" fmla="*/ 5672499 w 5672499"/>
                  <a:gd name="connsiteY9" fmla="*/ 396103 h 1963626"/>
                  <a:gd name="connsiteX10" fmla="*/ 5672499 w 5672499"/>
                  <a:gd name="connsiteY10" fmla="*/ 970099 h 1963626"/>
                  <a:gd name="connsiteX11" fmla="*/ 5672499 w 5672499"/>
                  <a:gd name="connsiteY11" fmla="*/ 1567523 h 1963626"/>
                  <a:gd name="connsiteX12" fmla="*/ 5276396 w 5672499"/>
                  <a:gd name="connsiteY12" fmla="*/ 1963626 h 1963626"/>
                  <a:gd name="connsiteX13" fmla="*/ 4530408 w 5672499"/>
                  <a:gd name="connsiteY13" fmla="*/ 1963626 h 1963626"/>
                  <a:gd name="connsiteX14" fmla="*/ 3833224 w 5672499"/>
                  <a:gd name="connsiteY14" fmla="*/ 1963626 h 1963626"/>
                  <a:gd name="connsiteX15" fmla="*/ 3038433 w 5672499"/>
                  <a:gd name="connsiteY15" fmla="*/ 1963626 h 1963626"/>
                  <a:gd name="connsiteX16" fmla="*/ 2341248 w 5672499"/>
                  <a:gd name="connsiteY16" fmla="*/ 1963626 h 1963626"/>
                  <a:gd name="connsiteX17" fmla="*/ 1644064 w 5672499"/>
                  <a:gd name="connsiteY17" fmla="*/ 1963626 h 1963626"/>
                  <a:gd name="connsiteX18" fmla="*/ 396103 w 5672499"/>
                  <a:gd name="connsiteY18" fmla="*/ 1963626 h 1963626"/>
                  <a:gd name="connsiteX19" fmla="*/ 0 w 5672499"/>
                  <a:gd name="connsiteY19" fmla="*/ 1567523 h 1963626"/>
                  <a:gd name="connsiteX20" fmla="*/ 0 w 5672499"/>
                  <a:gd name="connsiteY20" fmla="*/ 993527 h 1963626"/>
                  <a:gd name="connsiteX21" fmla="*/ 0 w 5672499"/>
                  <a:gd name="connsiteY21" fmla="*/ 396103 h 1963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672499" h="1963626" fill="none" extrusionOk="0">
                    <a:moveTo>
                      <a:pt x="0" y="396103"/>
                    </a:moveTo>
                    <a:cubicBezTo>
                      <a:pt x="14917" y="198470"/>
                      <a:pt x="142186" y="32177"/>
                      <a:pt x="396103" y="0"/>
                    </a:cubicBezTo>
                    <a:cubicBezTo>
                      <a:pt x="609635" y="-30664"/>
                      <a:pt x="805638" y="1751"/>
                      <a:pt x="1044485" y="0"/>
                    </a:cubicBezTo>
                    <a:cubicBezTo>
                      <a:pt x="1283332" y="-1751"/>
                      <a:pt x="1547899" y="-22828"/>
                      <a:pt x="1692867" y="0"/>
                    </a:cubicBezTo>
                    <a:cubicBezTo>
                      <a:pt x="1837835" y="22828"/>
                      <a:pt x="2033003" y="-12331"/>
                      <a:pt x="2243642" y="0"/>
                    </a:cubicBezTo>
                    <a:cubicBezTo>
                      <a:pt x="2454281" y="12331"/>
                      <a:pt x="2707414" y="1056"/>
                      <a:pt x="2843221" y="0"/>
                    </a:cubicBezTo>
                    <a:cubicBezTo>
                      <a:pt x="2979028" y="-1056"/>
                      <a:pt x="3316398" y="5718"/>
                      <a:pt x="3442800" y="0"/>
                    </a:cubicBezTo>
                    <a:cubicBezTo>
                      <a:pt x="3569202" y="-5718"/>
                      <a:pt x="4002304" y="30037"/>
                      <a:pt x="4188788" y="0"/>
                    </a:cubicBezTo>
                    <a:cubicBezTo>
                      <a:pt x="4375272" y="-30037"/>
                      <a:pt x="4921631" y="-1593"/>
                      <a:pt x="5276396" y="0"/>
                    </a:cubicBezTo>
                    <a:cubicBezTo>
                      <a:pt x="5502269" y="-584"/>
                      <a:pt x="5651907" y="137386"/>
                      <a:pt x="5672499" y="396103"/>
                    </a:cubicBezTo>
                    <a:cubicBezTo>
                      <a:pt x="5679986" y="588062"/>
                      <a:pt x="5685824" y="847733"/>
                      <a:pt x="5672499" y="970099"/>
                    </a:cubicBezTo>
                    <a:cubicBezTo>
                      <a:pt x="5659174" y="1092465"/>
                      <a:pt x="5684243" y="1420661"/>
                      <a:pt x="5672499" y="1567523"/>
                    </a:cubicBezTo>
                    <a:cubicBezTo>
                      <a:pt x="5690461" y="1786438"/>
                      <a:pt x="5509971" y="1989753"/>
                      <a:pt x="5276396" y="1963626"/>
                    </a:cubicBezTo>
                    <a:cubicBezTo>
                      <a:pt x="5085125" y="1982718"/>
                      <a:pt x="4831246" y="1981674"/>
                      <a:pt x="4530408" y="1963626"/>
                    </a:cubicBezTo>
                    <a:cubicBezTo>
                      <a:pt x="4229570" y="1945578"/>
                      <a:pt x="4137921" y="1961796"/>
                      <a:pt x="3833224" y="1963626"/>
                    </a:cubicBezTo>
                    <a:cubicBezTo>
                      <a:pt x="3528527" y="1965456"/>
                      <a:pt x="3389552" y="1928605"/>
                      <a:pt x="3038433" y="1963626"/>
                    </a:cubicBezTo>
                    <a:cubicBezTo>
                      <a:pt x="2687314" y="1998647"/>
                      <a:pt x="2521361" y="1963462"/>
                      <a:pt x="2341248" y="1963626"/>
                    </a:cubicBezTo>
                    <a:cubicBezTo>
                      <a:pt x="2161136" y="1963790"/>
                      <a:pt x="1938638" y="1959482"/>
                      <a:pt x="1644064" y="1963626"/>
                    </a:cubicBezTo>
                    <a:cubicBezTo>
                      <a:pt x="1349490" y="1967770"/>
                      <a:pt x="689867" y="1936006"/>
                      <a:pt x="396103" y="1963626"/>
                    </a:cubicBezTo>
                    <a:cubicBezTo>
                      <a:pt x="176570" y="1972654"/>
                      <a:pt x="-2277" y="1760118"/>
                      <a:pt x="0" y="1567523"/>
                    </a:cubicBezTo>
                    <a:cubicBezTo>
                      <a:pt x="27606" y="1395190"/>
                      <a:pt x="17578" y="1167575"/>
                      <a:pt x="0" y="993527"/>
                    </a:cubicBezTo>
                    <a:cubicBezTo>
                      <a:pt x="-17578" y="819479"/>
                      <a:pt x="5962" y="600177"/>
                      <a:pt x="0" y="396103"/>
                    </a:cubicBezTo>
                    <a:close/>
                  </a:path>
                  <a:path w="5672499" h="1963626" stroke="0" extrusionOk="0">
                    <a:moveTo>
                      <a:pt x="0" y="396103"/>
                    </a:moveTo>
                    <a:cubicBezTo>
                      <a:pt x="393" y="189365"/>
                      <a:pt x="202428" y="44828"/>
                      <a:pt x="396103" y="0"/>
                    </a:cubicBezTo>
                    <a:cubicBezTo>
                      <a:pt x="604970" y="15762"/>
                      <a:pt x="784533" y="-5439"/>
                      <a:pt x="1142091" y="0"/>
                    </a:cubicBezTo>
                    <a:cubicBezTo>
                      <a:pt x="1499649" y="5439"/>
                      <a:pt x="1449425" y="21390"/>
                      <a:pt x="1741669" y="0"/>
                    </a:cubicBezTo>
                    <a:cubicBezTo>
                      <a:pt x="2033913" y="-21390"/>
                      <a:pt x="2161590" y="1618"/>
                      <a:pt x="2341248" y="0"/>
                    </a:cubicBezTo>
                    <a:cubicBezTo>
                      <a:pt x="2520906" y="-1618"/>
                      <a:pt x="2895658" y="35615"/>
                      <a:pt x="3087236" y="0"/>
                    </a:cubicBezTo>
                    <a:cubicBezTo>
                      <a:pt x="3278814" y="-35615"/>
                      <a:pt x="3533543" y="-9871"/>
                      <a:pt x="3735618" y="0"/>
                    </a:cubicBezTo>
                    <a:cubicBezTo>
                      <a:pt x="3937693" y="9871"/>
                      <a:pt x="4139137" y="-2160"/>
                      <a:pt x="4530408" y="0"/>
                    </a:cubicBezTo>
                    <a:cubicBezTo>
                      <a:pt x="4921679" y="2160"/>
                      <a:pt x="5052611" y="14928"/>
                      <a:pt x="5276396" y="0"/>
                    </a:cubicBezTo>
                    <a:cubicBezTo>
                      <a:pt x="5479207" y="8396"/>
                      <a:pt x="5691185" y="156656"/>
                      <a:pt x="5672499" y="396103"/>
                    </a:cubicBezTo>
                    <a:cubicBezTo>
                      <a:pt x="5645425" y="626552"/>
                      <a:pt x="5662267" y="841290"/>
                      <a:pt x="5672499" y="958385"/>
                    </a:cubicBezTo>
                    <a:cubicBezTo>
                      <a:pt x="5682731" y="1075480"/>
                      <a:pt x="5690596" y="1403102"/>
                      <a:pt x="5672499" y="1567523"/>
                    </a:cubicBezTo>
                    <a:cubicBezTo>
                      <a:pt x="5687599" y="1793718"/>
                      <a:pt x="5493672" y="1954313"/>
                      <a:pt x="5276396" y="1963626"/>
                    </a:cubicBezTo>
                    <a:cubicBezTo>
                      <a:pt x="5029042" y="1977237"/>
                      <a:pt x="4817674" y="1989554"/>
                      <a:pt x="4676817" y="1963626"/>
                    </a:cubicBezTo>
                    <a:cubicBezTo>
                      <a:pt x="4535960" y="1937698"/>
                      <a:pt x="4107810" y="1999353"/>
                      <a:pt x="3930830" y="1963626"/>
                    </a:cubicBezTo>
                    <a:cubicBezTo>
                      <a:pt x="3753850" y="1927899"/>
                      <a:pt x="3332315" y="1953423"/>
                      <a:pt x="3136039" y="1963626"/>
                    </a:cubicBezTo>
                    <a:cubicBezTo>
                      <a:pt x="2939763" y="1973829"/>
                      <a:pt x="2802712" y="1939652"/>
                      <a:pt x="2487657" y="1963626"/>
                    </a:cubicBezTo>
                    <a:cubicBezTo>
                      <a:pt x="2172602" y="1987600"/>
                      <a:pt x="2134292" y="1967908"/>
                      <a:pt x="1839275" y="1963626"/>
                    </a:cubicBezTo>
                    <a:cubicBezTo>
                      <a:pt x="1544258" y="1959344"/>
                      <a:pt x="1300923" y="1925656"/>
                      <a:pt x="1044485" y="1963626"/>
                    </a:cubicBezTo>
                    <a:cubicBezTo>
                      <a:pt x="788047" y="2001597"/>
                      <a:pt x="614195" y="1955354"/>
                      <a:pt x="396103" y="1963626"/>
                    </a:cubicBezTo>
                    <a:cubicBezTo>
                      <a:pt x="223264" y="1951137"/>
                      <a:pt x="13486" y="1793150"/>
                      <a:pt x="0" y="1567523"/>
                    </a:cubicBezTo>
                    <a:cubicBezTo>
                      <a:pt x="-10579" y="1436190"/>
                      <a:pt x="-20792" y="1153264"/>
                      <a:pt x="0" y="1005241"/>
                    </a:cubicBezTo>
                    <a:cubicBezTo>
                      <a:pt x="20792" y="857218"/>
                      <a:pt x="-6695" y="631352"/>
                      <a:pt x="0" y="396103"/>
                    </a:cubicBezTo>
                    <a:close/>
                  </a:path>
                </a:pathLst>
              </a:custGeom>
              <a:solidFill>
                <a:srgbClr val="FFFFFF">
                  <a:alpha val="85000"/>
                </a:srgbClr>
              </a:solidFill>
              <a:ln w="38100" cap="flat" cmpd="sng" algn="ctr">
                <a:solidFill>
                  <a:srgbClr val="002060"/>
                </a:solidFill>
                <a:prstDash val="solid"/>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a:effectLst/>
            </p:spPr>
            <p:txBody>
              <a:bodyPr rtlCol="0" anchor="b"/>
              <a:lstStyle/>
              <a:p>
                <a:pPr algn="just">
                  <a:lnSpc>
                    <a:spcPct val="110000"/>
                  </a:lnSpc>
                  <a:buClr>
                    <a:srgbClr val="000000"/>
                  </a:buClr>
                  <a:buFont typeface="Arial"/>
                  <a:buNone/>
                  <a:defRPr/>
                </a:pPr>
                <a:r>
                  <a:rPr lang="en-US" sz="28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1. </a:t>
                </a:r>
                <a:r>
                  <a:rPr lang="en-US" sz="2800"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Đọc</a:t>
                </a:r>
                <a:r>
                  <a:rPr lang="en-US" sz="28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800"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đúng</a:t>
                </a:r>
                <a:r>
                  <a:rPr lang="en-US" sz="28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a:t>
                </a:r>
              </a:p>
              <a:p>
                <a:pPr algn="just">
                  <a:lnSpc>
                    <a:spcPct val="110000"/>
                  </a:lnSpc>
                  <a:buClr>
                    <a:srgbClr val="000000"/>
                  </a:buClr>
                  <a:buFont typeface="Arial"/>
                  <a:buNone/>
                  <a:defRPr/>
                </a:pPr>
                <a:r>
                  <a:rPr lang="en-US" sz="28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2. </a:t>
                </a:r>
                <a:r>
                  <a:rPr lang="en-US" sz="2800"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Đọc</a:t>
                </a:r>
                <a:r>
                  <a:rPr lang="en-US" sz="28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to, </a:t>
                </a:r>
                <a:r>
                  <a:rPr lang="en-US" sz="2800"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rõ</a:t>
                </a:r>
                <a:r>
                  <a:rPr lang="en-US" sz="28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a:t>
                </a:r>
              </a:p>
              <a:p>
                <a:pPr algn="just">
                  <a:lnSpc>
                    <a:spcPct val="110000"/>
                  </a:lnSpc>
                  <a:buClr>
                    <a:srgbClr val="000000"/>
                  </a:buClr>
                  <a:buFont typeface="Arial"/>
                  <a:buNone/>
                  <a:defRPr/>
                </a:pPr>
                <a:r>
                  <a:rPr lang="en-US" sz="28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3. </a:t>
                </a:r>
                <a:r>
                  <a:rPr lang="en-US" sz="2800"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Đọc</a:t>
                </a:r>
                <a:r>
                  <a:rPr lang="en-US" sz="28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800"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ngắt</a:t>
                </a:r>
                <a:r>
                  <a:rPr lang="en-US" sz="28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800"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nghỉ</a:t>
                </a:r>
                <a:r>
                  <a:rPr lang="en-US" sz="28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800"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đúng</a:t>
                </a:r>
                <a:r>
                  <a:rPr lang="en-US" sz="28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800"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chỗ</a:t>
                </a:r>
                <a:r>
                  <a:rPr lang="en-US" sz="28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a:t>
                </a:r>
              </a:p>
            </p:txBody>
          </p:sp>
          <p:sp>
            <p:nvSpPr>
              <p:cNvPr id="55" name="Rectangle: Rounded Corners 54">
                <a:extLst>
                  <a:ext uri="{FF2B5EF4-FFF2-40B4-BE49-F238E27FC236}">
                    <a16:creationId xmlns:a16="http://schemas.microsoft.com/office/drawing/2014/main" id="{C74481AF-9B43-47DB-B2D4-E29281B47EDD}"/>
                  </a:ext>
                </a:extLst>
              </p:cNvPr>
              <p:cNvSpPr/>
              <p:nvPr/>
            </p:nvSpPr>
            <p:spPr>
              <a:xfrm>
                <a:off x="4156061" y="1250854"/>
                <a:ext cx="3933275" cy="796835"/>
              </a:xfrm>
              <a:prstGeom prst="roundRect">
                <a:avLst>
                  <a:gd name="adj" fmla="val 50000"/>
                </a:avLst>
              </a:prstGeom>
              <a:solidFill>
                <a:srgbClr val="FFFFCC"/>
              </a:solidFill>
              <a:ln w="38100" cap="flat" cmpd="sng" algn="ctr">
                <a:solidFill>
                  <a:srgbClr val="002060"/>
                </a:solidFill>
                <a:prstDash val="dash"/>
              </a:ln>
              <a:effectLst/>
            </p:spPr>
            <p:txBody>
              <a:bodyPr rtlCol="0" anchor="ctr"/>
              <a:lstStyle/>
              <a:p>
                <a:pPr algn="ctr">
                  <a:buClr>
                    <a:srgbClr val="000000"/>
                  </a:buClr>
                  <a:buFont typeface="Arial"/>
                  <a:buNone/>
                  <a:defRPr/>
                </a:pPr>
                <a:r>
                  <a:rPr lang="en-US" sz="3200" b="1" kern="0" dirty="0" err="1">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Arial-Rounded" panose="020B0500000000000000" pitchFamily="34" charset="0"/>
                    <a:ea typeface="Arial-Rounded" panose="020B0500000000000000" pitchFamily="34" charset="0"/>
                    <a:cs typeface="Arial-Rounded" panose="020B0500000000000000" pitchFamily="34" charset="0"/>
                    <a:sym typeface="Arial"/>
                  </a:rPr>
                  <a:t>Tiêu</a:t>
                </a:r>
                <a:r>
                  <a:rPr lang="en-US" sz="3200" b="1" kern="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3200" b="1" kern="0" dirty="0" err="1">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Arial-Rounded" panose="020B0500000000000000" pitchFamily="34" charset="0"/>
                    <a:ea typeface="Arial-Rounded" panose="020B0500000000000000" pitchFamily="34" charset="0"/>
                    <a:cs typeface="Arial-Rounded" panose="020B0500000000000000" pitchFamily="34" charset="0"/>
                    <a:sym typeface="Arial"/>
                  </a:rPr>
                  <a:t>chí</a:t>
                </a:r>
                <a:r>
                  <a:rPr lang="en-US" sz="3200" b="1" kern="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3200" b="1" kern="0" dirty="0" err="1">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Arial-Rounded" panose="020B0500000000000000" pitchFamily="34" charset="0"/>
                    <a:ea typeface="Arial-Rounded" panose="020B0500000000000000" pitchFamily="34" charset="0"/>
                    <a:cs typeface="Arial-Rounded" panose="020B0500000000000000" pitchFamily="34" charset="0"/>
                    <a:sym typeface="Arial"/>
                  </a:rPr>
                  <a:t>đánh</a:t>
                </a:r>
                <a:r>
                  <a:rPr lang="en-US" sz="3200" b="1" kern="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3200" b="1" kern="0" dirty="0" err="1">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Arial-Rounded" panose="020B0500000000000000" pitchFamily="34" charset="0"/>
                    <a:ea typeface="Arial-Rounded" panose="020B0500000000000000" pitchFamily="34" charset="0"/>
                    <a:cs typeface="Arial-Rounded" panose="020B0500000000000000" pitchFamily="34" charset="0"/>
                    <a:sym typeface="Arial"/>
                  </a:rPr>
                  <a:t>giá</a:t>
                </a:r>
                <a:endParaRPr lang="en-US" sz="3200" b="1" kern="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pic>
          <p:nvPicPr>
            <p:cNvPr id="42" name="Picture 41">
              <a:extLst>
                <a:ext uri="{FF2B5EF4-FFF2-40B4-BE49-F238E27FC236}">
                  <a16:creationId xmlns:a16="http://schemas.microsoft.com/office/drawing/2014/main" id="{D426CA08-5590-45CB-AFE9-18C876472B91}"/>
                </a:ext>
              </a:extLst>
            </p:cNvPr>
            <p:cNvPicPr>
              <a:picLocks noChangeAspect="1"/>
            </p:cNvPicPr>
            <p:nvPr/>
          </p:nvPicPr>
          <p:blipFill>
            <a:blip r:embed="rId3"/>
            <a:stretch>
              <a:fillRect/>
            </a:stretch>
          </p:blipFill>
          <p:spPr>
            <a:xfrm>
              <a:off x="9621170" y="4730514"/>
              <a:ext cx="469963" cy="469963"/>
            </a:xfrm>
            <a:prstGeom prst="rect">
              <a:avLst/>
            </a:prstGeom>
          </p:spPr>
        </p:pic>
        <p:pic>
          <p:nvPicPr>
            <p:cNvPr id="43" name="Picture 42">
              <a:extLst>
                <a:ext uri="{FF2B5EF4-FFF2-40B4-BE49-F238E27FC236}">
                  <a16:creationId xmlns:a16="http://schemas.microsoft.com/office/drawing/2014/main" id="{F56E555D-2C00-4AD0-A4A0-03920A96C767}"/>
                </a:ext>
              </a:extLst>
            </p:cNvPr>
            <p:cNvPicPr>
              <a:picLocks noChangeAspect="1"/>
            </p:cNvPicPr>
            <p:nvPr/>
          </p:nvPicPr>
          <p:blipFill>
            <a:blip r:embed="rId4"/>
            <a:stretch>
              <a:fillRect/>
            </a:stretch>
          </p:blipFill>
          <p:spPr>
            <a:xfrm>
              <a:off x="9136899" y="4757189"/>
              <a:ext cx="469963" cy="469963"/>
            </a:xfrm>
            <a:prstGeom prst="rect">
              <a:avLst/>
            </a:prstGeom>
          </p:spPr>
        </p:pic>
        <p:pic>
          <p:nvPicPr>
            <p:cNvPr id="44" name="Picture 43">
              <a:extLst>
                <a:ext uri="{FF2B5EF4-FFF2-40B4-BE49-F238E27FC236}">
                  <a16:creationId xmlns:a16="http://schemas.microsoft.com/office/drawing/2014/main" id="{E7303417-20A3-4BB6-BACB-D184A10E9774}"/>
                </a:ext>
              </a:extLst>
            </p:cNvPr>
            <p:cNvPicPr>
              <a:picLocks noChangeAspect="1"/>
            </p:cNvPicPr>
            <p:nvPr/>
          </p:nvPicPr>
          <p:blipFill>
            <a:blip r:embed="rId5"/>
            <a:stretch>
              <a:fillRect/>
            </a:stretch>
          </p:blipFill>
          <p:spPr>
            <a:xfrm>
              <a:off x="10103064" y="4702102"/>
              <a:ext cx="469963" cy="469963"/>
            </a:xfrm>
            <a:prstGeom prst="rect">
              <a:avLst/>
            </a:prstGeom>
          </p:spPr>
        </p:pic>
        <p:pic>
          <p:nvPicPr>
            <p:cNvPr id="48" name="Picture 47">
              <a:extLst>
                <a:ext uri="{FF2B5EF4-FFF2-40B4-BE49-F238E27FC236}">
                  <a16:creationId xmlns:a16="http://schemas.microsoft.com/office/drawing/2014/main" id="{00DA58DE-5BED-4782-9970-E6B826181F93}"/>
                </a:ext>
              </a:extLst>
            </p:cNvPr>
            <p:cNvPicPr>
              <a:picLocks noChangeAspect="1"/>
            </p:cNvPicPr>
            <p:nvPr/>
          </p:nvPicPr>
          <p:blipFill>
            <a:blip r:embed="rId3"/>
            <a:stretch>
              <a:fillRect/>
            </a:stretch>
          </p:blipFill>
          <p:spPr>
            <a:xfrm>
              <a:off x="9639549" y="5185455"/>
              <a:ext cx="469963" cy="469963"/>
            </a:xfrm>
            <a:prstGeom prst="rect">
              <a:avLst/>
            </a:prstGeom>
          </p:spPr>
        </p:pic>
        <p:pic>
          <p:nvPicPr>
            <p:cNvPr id="49" name="Picture 48">
              <a:extLst>
                <a:ext uri="{FF2B5EF4-FFF2-40B4-BE49-F238E27FC236}">
                  <a16:creationId xmlns:a16="http://schemas.microsoft.com/office/drawing/2014/main" id="{CFE99ADE-0AC2-4FFD-A709-2A08E689619B}"/>
                </a:ext>
              </a:extLst>
            </p:cNvPr>
            <p:cNvPicPr>
              <a:picLocks noChangeAspect="1"/>
            </p:cNvPicPr>
            <p:nvPr/>
          </p:nvPicPr>
          <p:blipFill>
            <a:blip r:embed="rId4"/>
            <a:stretch>
              <a:fillRect/>
            </a:stretch>
          </p:blipFill>
          <p:spPr>
            <a:xfrm>
              <a:off x="9164227" y="5253743"/>
              <a:ext cx="469963" cy="469963"/>
            </a:xfrm>
            <a:prstGeom prst="rect">
              <a:avLst/>
            </a:prstGeom>
          </p:spPr>
        </p:pic>
        <p:pic>
          <p:nvPicPr>
            <p:cNvPr id="50" name="Picture 49">
              <a:extLst>
                <a:ext uri="{FF2B5EF4-FFF2-40B4-BE49-F238E27FC236}">
                  <a16:creationId xmlns:a16="http://schemas.microsoft.com/office/drawing/2014/main" id="{40F597BB-F617-45FC-85F4-635C0E2C14EB}"/>
                </a:ext>
              </a:extLst>
            </p:cNvPr>
            <p:cNvPicPr>
              <a:picLocks noChangeAspect="1"/>
            </p:cNvPicPr>
            <p:nvPr/>
          </p:nvPicPr>
          <p:blipFill>
            <a:blip r:embed="rId5"/>
            <a:stretch>
              <a:fillRect/>
            </a:stretch>
          </p:blipFill>
          <p:spPr>
            <a:xfrm>
              <a:off x="10129598" y="5170587"/>
              <a:ext cx="469963" cy="469963"/>
            </a:xfrm>
            <a:prstGeom prst="rect">
              <a:avLst/>
            </a:prstGeom>
          </p:spPr>
        </p:pic>
        <p:pic>
          <p:nvPicPr>
            <p:cNvPr id="51" name="Picture 50">
              <a:extLst>
                <a:ext uri="{FF2B5EF4-FFF2-40B4-BE49-F238E27FC236}">
                  <a16:creationId xmlns:a16="http://schemas.microsoft.com/office/drawing/2014/main" id="{EEDB1D95-3CA3-4508-9498-16B5EDDF5519}"/>
                </a:ext>
              </a:extLst>
            </p:cNvPr>
            <p:cNvPicPr>
              <a:picLocks noChangeAspect="1"/>
            </p:cNvPicPr>
            <p:nvPr/>
          </p:nvPicPr>
          <p:blipFill>
            <a:blip r:embed="rId3"/>
            <a:stretch>
              <a:fillRect/>
            </a:stretch>
          </p:blipFill>
          <p:spPr>
            <a:xfrm>
              <a:off x="9697340" y="5707561"/>
              <a:ext cx="469963" cy="469963"/>
            </a:xfrm>
            <a:prstGeom prst="rect">
              <a:avLst/>
            </a:prstGeom>
          </p:spPr>
        </p:pic>
        <p:pic>
          <p:nvPicPr>
            <p:cNvPr id="52" name="Picture 51">
              <a:extLst>
                <a:ext uri="{FF2B5EF4-FFF2-40B4-BE49-F238E27FC236}">
                  <a16:creationId xmlns:a16="http://schemas.microsoft.com/office/drawing/2014/main" id="{1D7D5FE0-4A9B-4C7B-AA76-9880CE6AF9C0}"/>
                </a:ext>
              </a:extLst>
            </p:cNvPr>
            <p:cNvPicPr>
              <a:picLocks noChangeAspect="1"/>
            </p:cNvPicPr>
            <p:nvPr/>
          </p:nvPicPr>
          <p:blipFill>
            <a:blip r:embed="rId4"/>
            <a:stretch>
              <a:fillRect/>
            </a:stretch>
          </p:blipFill>
          <p:spPr>
            <a:xfrm>
              <a:off x="9167942" y="5709388"/>
              <a:ext cx="469963" cy="469963"/>
            </a:xfrm>
            <a:prstGeom prst="rect">
              <a:avLst/>
            </a:prstGeom>
          </p:spPr>
        </p:pic>
        <p:pic>
          <p:nvPicPr>
            <p:cNvPr id="53" name="Picture 52">
              <a:extLst>
                <a:ext uri="{FF2B5EF4-FFF2-40B4-BE49-F238E27FC236}">
                  <a16:creationId xmlns:a16="http://schemas.microsoft.com/office/drawing/2014/main" id="{9A27B76F-AFD6-4529-8AE7-BE337AAE95EE}"/>
                </a:ext>
              </a:extLst>
            </p:cNvPr>
            <p:cNvPicPr>
              <a:picLocks noChangeAspect="1"/>
            </p:cNvPicPr>
            <p:nvPr/>
          </p:nvPicPr>
          <p:blipFill>
            <a:blip r:embed="rId5"/>
            <a:stretch>
              <a:fillRect/>
            </a:stretch>
          </p:blipFill>
          <p:spPr>
            <a:xfrm>
              <a:off x="10179951" y="5687304"/>
              <a:ext cx="469963" cy="469963"/>
            </a:xfrm>
            <a:prstGeom prst="rect">
              <a:avLst/>
            </a:prstGeom>
          </p:spPr>
        </p:pic>
      </p:grpSp>
      <p:sp>
        <p:nvSpPr>
          <p:cNvPr id="56" name="TextBox 55">
            <a:extLst>
              <a:ext uri="{FF2B5EF4-FFF2-40B4-BE49-F238E27FC236}">
                <a16:creationId xmlns:a16="http://schemas.microsoft.com/office/drawing/2014/main" id="{6150AFD9-7F30-45B6-90DA-A59F3FC26318}"/>
              </a:ext>
            </a:extLst>
          </p:cNvPr>
          <p:cNvSpPr txBox="1"/>
          <p:nvPr/>
        </p:nvSpPr>
        <p:spPr>
          <a:xfrm>
            <a:off x="3802347" y="1333038"/>
            <a:ext cx="7889965" cy="1323439"/>
          </a:xfrm>
          <a:prstGeom prst="rect">
            <a:avLst/>
          </a:prstGeom>
          <a:noFill/>
        </p:spPr>
        <p:txBody>
          <a:bodyPr wrap="square" rtlCol="0">
            <a:spAutoFit/>
          </a:bodyPr>
          <a:lstStyle/>
          <a:p>
            <a:pPr algn="ctr">
              <a:buClr>
                <a:srgbClr val="000000"/>
              </a:buClr>
              <a:buFont typeface="Arial"/>
              <a:buNone/>
            </a:pPr>
            <a:r>
              <a:rPr lang="en-US" sz="4000" b="1" kern="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Arial-Rounded" panose="020B0500000000000000" pitchFamily="34" charset="0"/>
                <a:ea typeface="Arial-Rounded" panose="020B0500000000000000" pitchFamily="34" charset="0"/>
                <a:cs typeface="Arial-Rounded" panose="020B0500000000000000" pitchFamily="34" charset="0"/>
                <a:sym typeface="Arial"/>
              </a:rPr>
              <a:t>LUYỆN ĐỌC </a:t>
            </a:r>
            <a:endParaRPr lang="vi-VN" sz="4000" b="1" kern="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Arial-Rounded" panose="020B0500000000000000" pitchFamily="34" charset="0"/>
              <a:ea typeface="Arial-Rounded" panose="020B0500000000000000" pitchFamily="34" charset="0"/>
              <a:cs typeface="Arial-Rounded" panose="020B0500000000000000" pitchFamily="34" charset="0"/>
              <a:sym typeface="Arial"/>
            </a:endParaRPr>
          </a:p>
          <a:p>
            <a:pPr algn="ctr">
              <a:buClr>
                <a:srgbClr val="000000"/>
              </a:buClr>
              <a:buFont typeface="Arial"/>
              <a:buNone/>
            </a:pPr>
            <a:r>
              <a:rPr lang="en-US" sz="4000" b="1" kern="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Arial-Rounded" panose="020B0500000000000000" pitchFamily="34" charset="0"/>
                <a:ea typeface="Arial-Rounded" panose="020B0500000000000000" pitchFamily="34" charset="0"/>
                <a:cs typeface="Arial-Rounded" panose="020B0500000000000000" pitchFamily="34" charset="0"/>
                <a:sym typeface="Arial"/>
              </a:rPr>
              <a:t>TRONG NHÓM</a:t>
            </a:r>
          </a:p>
        </p:txBody>
      </p:sp>
    </p:spTree>
    <p:extLst>
      <p:ext uri="{BB962C8B-B14F-4D97-AF65-F5344CB8AC3E}">
        <p14:creationId xmlns:p14="http://schemas.microsoft.com/office/powerpoint/2010/main" val="140728197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14:bounceEnd="66000">
                                          <p:cBhvr additive="base">
                                            <p:cTn id="7" dur="1000" fill="hold"/>
                                            <p:tgtEl>
                                              <p:spTgt spid="25"/>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25"/>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14:presetBounceEnd="66000">
                                      <p:stCondLst>
                                        <p:cond delay="0"/>
                                      </p:stCondLst>
                                      <p:childTnLst>
                                        <p:set>
                                          <p:cBhvr>
                                            <p:cTn id="11" dur="1" fill="hold">
                                              <p:stCondLst>
                                                <p:cond delay="0"/>
                                              </p:stCondLst>
                                            </p:cTn>
                                            <p:tgtEl>
                                              <p:spTgt spid="40"/>
                                            </p:tgtEl>
                                            <p:attrNameLst>
                                              <p:attrName>style.visibility</p:attrName>
                                            </p:attrNameLst>
                                          </p:cBhvr>
                                          <p:to>
                                            <p:strVal val="visible"/>
                                          </p:to>
                                        </p:set>
                                        <p:anim calcmode="lin" valueType="num" p14:bounceEnd="66000">
                                          <p:cBhvr additive="base">
                                            <p:cTn id="12" dur="1000" fill="hold"/>
                                            <p:tgtEl>
                                              <p:spTgt spid="40"/>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40"/>
                                            </p:tgtEl>
                                            <p:attrNameLst>
                                              <p:attrName>ppt_y</p:attrName>
                                            </p:attrNameLst>
                                          </p:cBhvr>
                                          <p:tavLst>
                                            <p:tav tm="0">
                                              <p:val>
                                                <p:strVal val="1+#ppt_h/2"/>
                                              </p:val>
                                            </p:tav>
                                            <p:tav tm="100000">
                                              <p:val>
                                                <p:strVal val="#ppt_y"/>
                                              </p:val>
                                            </p:tav>
                                          </p:tavLst>
                                        </p:anim>
                                      </p:childTnLst>
                                    </p:cTn>
                                  </p:par>
                                  <p:par>
                                    <p:cTn id="14" presetID="16" presetClass="entr" presetSubtype="21" fill="hold" grpId="0" nodeType="withEffect">
                                      <p:stCondLst>
                                        <p:cond delay="0"/>
                                      </p:stCondLst>
                                      <p:childTnLst>
                                        <p:set>
                                          <p:cBhvr>
                                            <p:cTn id="15" dur="1" fill="hold">
                                              <p:stCondLst>
                                                <p:cond delay="0"/>
                                              </p:stCondLst>
                                            </p:cTn>
                                            <p:tgtEl>
                                              <p:spTgt spid="56"/>
                                            </p:tgtEl>
                                            <p:attrNameLst>
                                              <p:attrName>style.visibility</p:attrName>
                                            </p:attrNameLst>
                                          </p:cBhvr>
                                          <p:to>
                                            <p:strVal val="visible"/>
                                          </p:to>
                                        </p:set>
                                        <p:animEffect transition="in" filter="barn(inVertical)">
                                          <p:cBhvr>
                                            <p:cTn id="16" dur="5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1000" fill="hold"/>
                                            <p:tgtEl>
                                              <p:spTgt spid="25"/>
                                            </p:tgtEl>
                                            <p:attrNameLst>
                                              <p:attrName>ppt_x</p:attrName>
                                            </p:attrNameLst>
                                          </p:cBhvr>
                                          <p:tavLst>
                                            <p:tav tm="0">
                                              <p:val>
                                                <p:strVal val="#ppt_x"/>
                                              </p:val>
                                            </p:tav>
                                            <p:tav tm="100000">
                                              <p:val>
                                                <p:strVal val="#ppt_x"/>
                                              </p:val>
                                            </p:tav>
                                          </p:tavLst>
                                        </p:anim>
                                        <p:anim calcmode="lin" valueType="num">
                                          <p:cBhvr additive="base">
                                            <p:cTn id="8" dur="1000" fill="hold"/>
                                            <p:tgtEl>
                                              <p:spTgt spid="25"/>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40"/>
                                            </p:tgtEl>
                                            <p:attrNameLst>
                                              <p:attrName>style.visibility</p:attrName>
                                            </p:attrNameLst>
                                          </p:cBhvr>
                                          <p:to>
                                            <p:strVal val="visible"/>
                                          </p:to>
                                        </p:set>
                                        <p:anim calcmode="lin" valueType="num">
                                          <p:cBhvr additive="base">
                                            <p:cTn id="12" dur="1000" fill="hold"/>
                                            <p:tgtEl>
                                              <p:spTgt spid="40"/>
                                            </p:tgtEl>
                                            <p:attrNameLst>
                                              <p:attrName>ppt_x</p:attrName>
                                            </p:attrNameLst>
                                          </p:cBhvr>
                                          <p:tavLst>
                                            <p:tav tm="0">
                                              <p:val>
                                                <p:strVal val="#ppt_x"/>
                                              </p:val>
                                            </p:tav>
                                            <p:tav tm="100000">
                                              <p:val>
                                                <p:strVal val="#ppt_x"/>
                                              </p:val>
                                            </p:tav>
                                          </p:tavLst>
                                        </p:anim>
                                        <p:anim calcmode="lin" valueType="num">
                                          <p:cBhvr additive="base">
                                            <p:cTn id="13" dur="1000" fill="hold"/>
                                            <p:tgtEl>
                                              <p:spTgt spid="40"/>
                                            </p:tgtEl>
                                            <p:attrNameLst>
                                              <p:attrName>ppt_y</p:attrName>
                                            </p:attrNameLst>
                                          </p:cBhvr>
                                          <p:tavLst>
                                            <p:tav tm="0">
                                              <p:val>
                                                <p:strVal val="1+#ppt_h/2"/>
                                              </p:val>
                                            </p:tav>
                                            <p:tav tm="100000">
                                              <p:val>
                                                <p:strVal val="#ppt_y"/>
                                              </p:val>
                                            </p:tav>
                                          </p:tavLst>
                                        </p:anim>
                                      </p:childTnLst>
                                    </p:cTn>
                                  </p:par>
                                  <p:par>
                                    <p:cTn id="14" presetID="16" presetClass="entr" presetSubtype="21" fill="hold" grpId="0" nodeType="withEffect">
                                      <p:stCondLst>
                                        <p:cond delay="0"/>
                                      </p:stCondLst>
                                      <p:childTnLst>
                                        <p:set>
                                          <p:cBhvr>
                                            <p:cTn id="15" dur="1" fill="hold">
                                              <p:stCondLst>
                                                <p:cond delay="0"/>
                                              </p:stCondLst>
                                            </p:cTn>
                                            <p:tgtEl>
                                              <p:spTgt spid="56"/>
                                            </p:tgtEl>
                                            <p:attrNameLst>
                                              <p:attrName>style.visibility</p:attrName>
                                            </p:attrNameLst>
                                          </p:cBhvr>
                                          <p:to>
                                            <p:strVal val="visible"/>
                                          </p:to>
                                        </p:set>
                                        <p:animEffect transition="in" filter="barn(inVertical)">
                                          <p:cBhvr>
                                            <p:cTn id="16" dur="5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p:bld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Diagonal Corners Rounded 27">
            <a:extLst>
              <a:ext uri="{FF2B5EF4-FFF2-40B4-BE49-F238E27FC236}">
                <a16:creationId xmlns:a16="http://schemas.microsoft.com/office/drawing/2014/main" id="{CB7976DC-8A81-D7AD-2A86-377C0C380782}"/>
              </a:ext>
            </a:extLst>
          </p:cNvPr>
          <p:cNvSpPr/>
          <p:nvPr/>
        </p:nvSpPr>
        <p:spPr>
          <a:xfrm>
            <a:off x="447367" y="305757"/>
            <a:ext cx="11297265" cy="6447467"/>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pic>
        <p:nvPicPr>
          <p:cNvPr id="6" name="Picture 5">
            <a:extLst>
              <a:ext uri="{FF2B5EF4-FFF2-40B4-BE49-F238E27FC236}">
                <a16:creationId xmlns:a16="http://schemas.microsoft.com/office/drawing/2014/main" id="{E8562926-5D71-4F70-AFFB-AFB98BA9ADFC}"/>
              </a:ext>
            </a:extLst>
          </p:cNvPr>
          <p:cNvPicPr>
            <a:picLocks noChangeAspect="1"/>
          </p:cNvPicPr>
          <p:nvPr/>
        </p:nvPicPr>
        <p:blipFill>
          <a:blip r:embed="rId2"/>
          <a:stretch>
            <a:fillRect/>
          </a:stretch>
        </p:blipFill>
        <p:spPr>
          <a:xfrm>
            <a:off x="3734670" y="130255"/>
            <a:ext cx="6303810" cy="1072989"/>
          </a:xfrm>
          <a:prstGeom prst="rect">
            <a:avLst/>
          </a:prstGeom>
        </p:spPr>
      </p:pic>
      <p:sp>
        <p:nvSpPr>
          <p:cNvPr id="7" name="TextBox 6">
            <a:extLst>
              <a:ext uri="{FF2B5EF4-FFF2-40B4-BE49-F238E27FC236}">
                <a16:creationId xmlns:a16="http://schemas.microsoft.com/office/drawing/2014/main" id="{473A196F-6220-4033-B168-A966C6B44476}"/>
              </a:ext>
            </a:extLst>
          </p:cNvPr>
          <p:cNvSpPr txBox="1"/>
          <p:nvPr/>
        </p:nvSpPr>
        <p:spPr>
          <a:xfrm>
            <a:off x="714376" y="971550"/>
            <a:ext cx="8753474" cy="60016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Thỏ con phát hiện ra cây hồng. Cây chỉ có một quả, quả lại còn xanh. Thỏ nghĩ: “Chờ hồng chín, mình sẽ thưởng thức vị ngọt lịm của nó.”. Hằng ngày, thỏ chăm chỉ tưới nước cho cây. Ít lâu sau, quả hồng ngả vàng, rồi đỏ. Thỏ kiên nhẫn đứng đợi quả rơi xuống, vì nó không biết trèo cây.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Vừa lúc đó, có đàn chim bay đến, định ăn quả hồng. Thỏ hốt hoảng kêu lên: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Hồng của tớ!</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Thấy vậy, đàn chim cầu khẩn: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Cho chúng tớ ăn nhé. Chúng tớ đói lả rồi.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Thỏ suy nghĩ một lát rồi đồng ý. Đàn chim ríu rít mổ ăn quả hồng.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Thỏ liếm môi, hỏi với lên: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Hồng ngọt giống dưa hấu hay mật ong?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Đàn chim ngạc nhiên: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Cậu chưa ăn hồng bao giờ à?</a:t>
            </a:r>
            <a:endParaRPr kumimoji="0" lang="en-US" sz="24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endParaRPr>
          </a:p>
        </p:txBody>
      </p:sp>
      <p:pic>
        <p:nvPicPr>
          <p:cNvPr id="9" name="Picture 8">
            <a:extLst>
              <a:ext uri="{FF2B5EF4-FFF2-40B4-BE49-F238E27FC236}">
                <a16:creationId xmlns:a16="http://schemas.microsoft.com/office/drawing/2014/main" id="{C9FB6F3D-D792-4BC0-A30F-F959BD59EF35}"/>
              </a:ext>
            </a:extLst>
          </p:cNvPr>
          <p:cNvPicPr>
            <a:picLocks noChangeAspect="1"/>
          </p:cNvPicPr>
          <p:nvPr/>
        </p:nvPicPr>
        <p:blipFill>
          <a:blip r:embed="rId3"/>
          <a:stretch>
            <a:fillRect/>
          </a:stretch>
        </p:blipFill>
        <p:spPr>
          <a:xfrm>
            <a:off x="9191625" y="257175"/>
            <a:ext cx="3000375" cy="6477000"/>
          </a:xfrm>
          <a:prstGeom prst="rect">
            <a:avLst/>
          </a:prstGeom>
          <a:ln>
            <a:noFill/>
          </a:ln>
          <a:effectLst>
            <a:softEdge rad="112500"/>
          </a:effectLst>
        </p:spPr>
      </p:pic>
    </p:spTree>
    <p:extLst>
      <p:ext uri="{BB962C8B-B14F-4D97-AF65-F5344CB8AC3E}">
        <p14:creationId xmlns:p14="http://schemas.microsoft.com/office/powerpoint/2010/main" val="198497535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Diagonal Corners Rounded 27">
            <a:extLst>
              <a:ext uri="{FF2B5EF4-FFF2-40B4-BE49-F238E27FC236}">
                <a16:creationId xmlns:a16="http://schemas.microsoft.com/office/drawing/2014/main" id="{CB7976DC-8A81-D7AD-2A86-377C0C380782}"/>
              </a:ext>
            </a:extLst>
          </p:cNvPr>
          <p:cNvSpPr/>
          <p:nvPr/>
        </p:nvSpPr>
        <p:spPr>
          <a:xfrm>
            <a:off x="447367" y="305757"/>
            <a:ext cx="11297265" cy="6447467"/>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8" name="TextBox 7">
            <a:extLst>
              <a:ext uri="{FF2B5EF4-FFF2-40B4-BE49-F238E27FC236}">
                <a16:creationId xmlns:a16="http://schemas.microsoft.com/office/drawing/2014/main" id="{FBFD900E-B384-420A-8E47-DE720F875572}"/>
              </a:ext>
            </a:extLst>
          </p:cNvPr>
          <p:cNvSpPr txBox="1"/>
          <p:nvPr/>
        </p:nvSpPr>
        <p:spPr>
          <a:xfrm>
            <a:off x="581026" y="762000"/>
            <a:ext cx="8239124" cy="489364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Thỏ đỏ mặt lắc đầu. Đàn chim ái ngại: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Đúng ra, chúng tớ không nên ăn hồng của cậu.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Thỏ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Tớ ăn, chỉ một mình tớ no bụng. Các cậu ăn thì cả đàn no bụng.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Đàn chim xúc động, cảm ơn thỏ rồi bay đi.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Vài ngày sau, thỏ đang ngồi nghỉ thì đàn chim lại bay đến: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Chúng tớ tìm cậu mấy ngày nay. Này cậu, bên kia sườn núi có cây hồng đầy quả chín.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Rồi đàn chim đưa thỏ đến chỗ cây hồng lúc lỉu quả. Chúng tíu tít mổ nhiều quả chín mọng xuống cho thỏ.  Đúng là một cơn mưa hồng!</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(Theo Hà Nhi)</a:t>
            </a:r>
            <a:endParaRPr kumimoji="0" lang="en-US" sz="24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endParaRPr>
          </a:p>
        </p:txBody>
      </p:sp>
      <p:pic>
        <p:nvPicPr>
          <p:cNvPr id="10" name="Picture 9">
            <a:extLst>
              <a:ext uri="{FF2B5EF4-FFF2-40B4-BE49-F238E27FC236}">
                <a16:creationId xmlns:a16="http://schemas.microsoft.com/office/drawing/2014/main" id="{2F4B1AE8-8C80-452C-9E9C-7C866025515D}"/>
              </a:ext>
            </a:extLst>
          </p:cNvPr>
          <p:cNvPicPr>
            <a:picLocks noChangeAspect="1"/>
          </p:cNvPicPr>
          <p:nvPr/>
        </p:nvPicPr>
        <p:blipFill>
          <a:blip r:embed="rId2"/>
          <a:stretch>
            <a:fillRect/>
          </a:stretch>
        </p:blipFill>
        <p:spPr>
          <a:xfrm>
            <a:off x="8698716" y="247649"/>
            <a:ext cx="3036084" cy="5324475"/>
          </a:xfrm>
          <a:prstGeom prst="rect">
            <a:avLst/>
          </a:prstGeom>
          <a:ln>
            <a:noFill/>
          </a:ln>
          <a:effectLst>
            <a:softEdge rad="112500"/>
          </a:effectLst>
        </p:spPr>
      </p:pic>
    </p:spTree>
    <p:extLst>
      <p:ext uri="{BB962C8B-B14F-4D97-AF65-F5344CB8AC3E}">
        <p14:creationId xmlns:p14="http://schemas.microsoft.com/office/powerpoint/2010/main" val="322255462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Diagonal Corners Rounded 27">
            <a:extLst>
              <a:ext uri="{FF2B5EF4-FFF2-40B4-BE49-F238E27FC236}">
                <a16:creationId xmlns:a16="http://schemas.microsoft.com/office/drawing/2014/main" id="{CB7976DC-8A81-D7AD-2A86-377C0C380782}"/>
              </a:ext>
            </a:extLst>
          </p:cNvPr>
          <p:cNvSpPr/>
          <p:nvPr/>
        </p:nvSpPr>
        <p:spPr>
          <a:xfrm>
            <a:off x="447367" y="305758"/>
            <a:ext cx="11297265" cy="6272980"/>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23" name="Group 22">
            <a:extLst>
              <a:ext uri="{FF2B5EF4-FFF2-40B4-BE49-F238E27FC236}">
                <a16:creationId xmlns:a16="http://schemas.microsoft.com/office/drawing/2014/main" id="{E271D271-B54C-4CD3-8D21-3DE4B67880CE}"/>
              </a:ext>
            </a:extLst>
          </p:cNvPr>
          <p:cNvGrpSpPr/>
          <p:nvPr/>
        </p:nvGrpSpPr>
        <p:grpSpPr>
          <a:xfrm>
            <a:off x="2742453" y="1845080"/>
            <a:ext cx="7310232" cy="3287264"/>
            <a:chOff x="5548616" y="3863568"/>
            <a:chExt cx="5668381" cy="2548957"/>
          </a:xfrm>
        </p:grpSpPr>
        <p:grpSp>
          <p:nvGrpSpPr>
            <p:cNvPr id="24" name="Group 23">
              <a:extLst>
                <a:ext uri="{FF2B5EF4-FFF2-40B4-BE49-F238E27FC236}">
                  <a16:creationId xmlns:a16="http://schemas.microsoft.com/office/drawing/2014/main" id="{11D037F3-64B2-41ED-9703-C20C6B55FA37}"/>
                </a:ext>
              </a:extLst>
            </p:cNvPr>
            <p:cNvGrpSpPr/>
            <p:nvPr/>
          </p:nvGrpSpPr>
          <p:grpSpPr>
            <a:xfrm>
              <a:off x="5548616" y="3863568"/>
              <a:ext cx="5668381" cy="2548957"/>
              <a:chOff x="3682716" y="1301619"/>
              <a:chExt cx="5668381" cy="2548957"/>
            </a:xfrm>
          </p:grpSpPr>
          <p:sp>
            <p:nvSpPr>
              <p:cNvPr id="46" name="Rectangle: Rounded Corners 12">
                <a:extLst>
                  <a:ext uri="{FF2B5EF4-FFF2-40B4-BE49-F238E27FC236}">
                    <a16:creationId xmlns:a16="http://schemas.microsoft.com/office/drawing/2014/main" id="{FD404B98-94F4-4D6F-8371-E8A4B281ADE8}"/>
                  </a:ext>
                </a:extLst>
              </p:cNvPr>
              <p:cNvSpPr/>
              <p:nvPr/>
            </p:nvSpPr>
            <p:spPr>
              <a:xfrm>
                <a:off x="3682716" y="1724298"/>
                <a:ext cx="5668381" cy="2126278"/>
              </a:xfrm>
              <a:custGeom>
                <a:avLst/>
                <a:gdLst>
                  <a:gd name="connsiteX0" fmla="*/ 0 w 5668381"/>
                  <a:gd name="connsiteY0" fmla="*/ 428913 h 2126278"/>
                  <a:gd name="connsiteX1" fmla="*/ 428913 w 5668381"/>
                  <a:gd name="connsiteY1" fmla="*/ 0 h 2126278"/>
                  <a:gd name="connsiteX2" fmla="*/ 1068030 w 5668381"/>
                  <a:gd name="connsiteY2" fmla="*/ 0 h 2126278"/>
                  <a:gd name="connsiteX3" fmla="*/ 1707146 w 5668381"/>
                  <a:gd name="connsiteY3" fmla="*/ 0 h 2126278"/>
                  <a:gd name="connsiteX4" fmla="*/ 2250052 w 5668381"/>
                  <a:gd name="connsiteY4" fmla="*/ 0 h 2126278"/>
                  <a:gd name="connsiteX5" fmla="*/ 2841063 w 5668381"/>
                  <a:gd name="connsiteY5" fmla="*/ 0 h 2126278"/>
                  <a:gd name="connsiteX6" fmla="*/ 3432074 w 5668381"/>
                  <a:gd name="connsiteY6" fmla="*/ 0 h 2126278"/>
                  <a:gd name="connsiteX7" fmla="*/ 4167401 w 5668381"/>
                  <a:gd name="connsiteY7" fmla="*/ 0 h 2126278"/>
                  <a:gd name="connsiteX8" fmla="*/ 5239468 w 5668381"/>
                  <a:gd name="connsiteY8" fmla="*/ 0 h 2126278"/>
                  <a:gd name="connsiteX9" fmla="*/ 5668381 w 5668381"/>
                  <a:gd name="connsiteY9" fmla="*/ 428913 h 2126278"/>
                  <a:gd name="connsiteX10" fmla="*/ 5668381 w 5668381"/>
                  <a:gd name="connsiteY10" fmla="*/ 1050454 h 2126278"/>
                  <a:gd name="connsiteX11" fmla="*/ 5668381 w 5668381"/>
                  <a:gd name="connsiteY11" fmla="*/ 1697365 h 2126278"/>
                  <a:gd name="connsiteX12" fmla="*/ 5239468 w 5668381"/>
                  <a:gd name="connsiteY12" fmla="*/ 2126278 h 2126278"/>
                  <a:gd name="connsiteX13" fmla="*/ 4504140 w 5668381"/>
                  <a:gd name="connsiteY13" fmla="*/ 2126278 h 2126278"/>
                  <a:gd name="connsiteX14" fmla="*/ 3816918 w 5668381"/>
                  <a:gd name="connsiteY14" fmla="*/ 2126278 h 2126278"/>
                  <a:gd name="connsiteX15" fmla="*/ 3033485 w 5668381"/>
                  <a:gd name="connsiteY15" fmla="*/ 2126278 h 2126278"/>
                  <a:gd name="connsiteX16" fmla="*/ 2346263 w 5668381"/>
                  <a:gd name="connsiteY16" fmla="*/ 2126278 h 2126278"/>
                  <a:gd name="connsiteX17" fmla="*/ 1659041 w 5668381"/>
                  <a:gd name="connsiteY17" fmla="*/ 2126278 h 2126278"/>
                  <a:gd name="connsiteX18" fmla="*/ 428913 w 5668381"/>
                  <a:gd name="connsiteY18" fmla="*/ 2126278 h 2126278"/>
                  <a:gd name="connsiteX19" fmla="*/ 0 w 5668381"/>
                  <a:gd name="connsiteY19" fmla="*/ 1697365 h 2126278"/>
                  <a:gd name="connsiteX20" fmla="*/ 0 w 5668381"/>
                  <a:gd name="connsiteY20" fmla="*/ 1075824 h 2126278"/>
                  <a:gd name="connsiteX21" fmla="*/ 0 w 5668381"/>
                  <a:gd name="connsiteY21" fmla="*/ 428913 h 2126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668381" h="2126278" fill="none" extrusionOk="0">
                    <a:moveTo>
                      <a:pt x="0" y="428913"/>
                    </a:moveTo>
                    <a:cubicBezTo>
                      <a:pt x="14806" y="213002"/>
                      <a:pt x="183174" y="8106"/>
                      <a:pt x="428913" y="0"/>
                    </a:cubicBezTo>
                    <a:cubicBezTo>
                      <a:pt x="558676" y="-30782"/>
                      <a:pt x="752417" y="12194"/>
                      <a:pt x="1068030" y="0"/>
                    </a:cubicBezTo>
                    <a:cubicBezTo>
                      <a:pt x="1383643" y="-12194"/>
                      <a:pt x="1526874" y="19726"/>
                      <a:pt x="1707146" y="0"/>
                    </a:cubicBezTo>
                    <a:cubicBezTo>
                      <a:pt x="1887418" y="-19726"/>
                      <a:pt x="1989662" y="-13612"/>
                      <a:pt x="2250052" y="0"/>
                    </a:cubicBezTo>
                    <a:cubicBezTo>
                      <a:pt x="2510442" y="13612"/>
                      <a:pt x="2661970" y="3601"/>
                      <a:pt x="2841063" y="0"/>
                    </a:cubicBezTo>
                    <a:cubicBezTo>
                      <a:pt x="3020156" y="-3601"/>
                      <a:pt x="3240655" y="3007"/>
                      <a:pt x="3432074" y="0"/>
                    </a:cubicBezTo>
                    <a:cubicBezTo>
                      <a:pt x="3623493" y="-3007"/>
                      <a:pt x="3981690" y="7132"/>
                      <a:pt x="4167401" y="0"/>
                    </a:cubicBezTo>
                    <a:cubicBezTo>
                      <a:pt x="4353112" y="-7132"/>
                      <a:pt x="4801090" y="-19543"/>
                      <a:pt x="5239468" y="0"/>
                    </a:cubicBezTo>
                    <a:cubicBezTo>
                      <a:pt x="5524348" y="-3944"/>
                      <a:pt x="5663526" y="182612"/>
                      <a:pt x="5668381" y="428913"/>
                    </a:cubicBezTo>
                    <a:cubicBezTo>
                      <a:pt x="5660932" y="599431"/>
                      <a:pt x="5655629" y="773190"/>
                      <a:pt x="5668381" y="1050454"/>
                    </a:cubicBezTo>
                    <a:cubicBezTo>
                      <a:pt x="5681133" y="1327718"/>
                      <a:pt x="5652326" y="1392184"/>
                      <a:pt x="5668381" y="1697365"/>
                    </a:cubicBezTo>
                    <a:cubicBezTo>
                      <a:pt x="5679894" y="1934345"/>
                      <a:pt x="5491372" y="2152774"/>
                      <a:pt x="5239468" y="2126278"/>
                    </a:cubicBezTo>
                    <a:cubicBezTo>
                      <a:pt x="5020003" y="2114389"/>
                      <a:pt x="4866082" y="2091428"/>
                      <a:pt x="4504140" y="2126278"/>
                    </a:cubicBezTo>
                    <a:cubicBezTo>
                      <a:pt x="4142198" y="2161128"/>
                      <a:pt x="4012297" y="2131901"/>
                      <a:pt x="3816918" y="2126278"/>
                    </a:cubicBezTo>
                    <a:cubicBezTo>
                      <a:pt x="3621539" y="2120655"/>
                      <a:pt x="3403376" y="2143489"/>
                      <a:pt x="3033485" y="2126278"/>
                    </a:cubicBezTo>
                    <a:cubicBezTo>
                      <a:pt x="2663594" y="2109067"/>
                      <a:pt x="2598839" y="2094688"/>
                      <a:pt x="2346263" y="2126278"/>
                    </a:cubicBezTo>
                    <a:cubicBezTo>
                      <a:pt x="2093687" y="2157868"/>
                      <a:pt x="1898573" y="2134513"/>
                      <a:pt x="1659041" y="2126278"/>
                    </a:cubicBezTo>
                    <a:cubicBezTo>
                      <a:pt x="1419509" y="2118043"/>
                      <a:pt x="796102" y="2084145"/>
                      <a:pt x="428913" y="2126278"/>
                    </a:cubicBezTo>
                    <a:cubicBezTo>
                      <a:pt x="188896" y="2163001"/>
                      <a:pt x="-1337" y="1918881"/>
                      <a:pt x="0" y="1697365"/>
                    </a:cubicBezTo>
                    <a:cubicBezTo>
                      <a:pt x="28308" y="1512035"/>
                      <a:pt x="-30030" y="1252960"/>
                      <a:pt x="0" y="1075824"/>
                    </a:cubicBezTo>
                    <a:cubicBezTo>
                      <a:pt x="30030" y="898688"/>
                      <a:pt x="9476" y="641345"/>
                      <a:pt x="0" y="428913"/>
                    </a:cubicBezTo>
                    <a:close/>
                  </a:path>
                  <a:path w="5668381" h="2126278" stroke="0" extrusionOk="0">
                    <a:moveTo>
                      <a:pt x="0" y="428913"/>
                    </a:moveTo>
                    <a:cubicBezTo>
                      <a:pt x="470" y="206388"/>
                      <a:pt x="220782" y="51374"/>
                      <a:pt x="428913" y="0"/>
                    </a:cubicBezTo>
                    <a:cubicBezTo>
                      <a:pt x="676522" y="35244"/>
                      <a:pt x="801526" y="35423"/>
                      <a:pt x="1164241" y="0"/>
                    </a:cubicBezTo>
                    <a:cubicBezTo>
                      <a:pt x="1526956" y="-35423"/>
                      <a:pt x="1515966" y="-20635"/>
                      <a:pt x="1755252" y="0"/>
                    </a:cubicBezTo>
                    <a:cubicBezTo>
                      <a:pt x="1994538" y="20635"/>
                      <a:pt x="2051520" y="13758"/>
                      <a:pt x="2346263" y="0"/>
                    </a:cubicBezTo>
                    <a:cubicBezTo>
                      <a:pt x="2641006" y="-13758"/>
                      <a:pt x="2762139" y="21537"/>
                      <a:pt x="3081590" y="0"/>
                    </a:cubicBezTo>
                    <a:cubicBezTo>
                      <a:pt x="3401041" y="-21537"/>
                      <a:pt x="3518183" y="-5892"/>
                      <a:pt x="3720707" y="0"/>
                    </a:cubicBezTo>
                    <a:cubicBezTo>
                      <a:pt x="3923231" y="5892"/>
                      <a:pt x="4228962" y="-37553"/>
                      <a:pt x="4504140" y="0"/>
                    </a:cubicBezTo>
                    <a:cubicBezTo>
                      <a:pt x="4779318" y="37553"/>
                      <a:pt x="5056488" y="-19301"/>
                      <a:pt x="5239468" y="0"/>
                    </a:cubicBezTo>
                    <a:cubicBezTo>
                      <a:pt x="5451056" y="13314"/>
                      <a:pt x="5705145" y="151334"/>
                      <a:pt x="5668381" y="428913"/>
                    </a:cubicBezTo>
                    <a:cubicBezTo>
                      <a:pt x="5645424" y="648506"/>
                      <a:pt x="5689052" y="888537"/>
                      <a:pt x="5668381" y="1037770"/>
                    </a:cubicBezTo>
                    <a:cubicBezTo>
                      <a:pt x="5647710" y="1187003"/>
                      <a:pt x="5637137" y="1463934"/>
                      <a:pt x="5668381" y="1697365"/>
                    </a:cubicBezTo>
                    <a:cubicBezTo>
                      <a:pt x="5679747" y="1939842"/>
                      <a:pt x="5471824" y="2097915"/>
                      <a:pt x="5239468" y="2126278"/>
                    </a:cubicBezTo>
                    <a:cubicBezTo>
                      <a:pt x="5012733" y="2114301"/>
                      <a:pt x="4860276" y="2144670"/>
                      <a:pt x="4648457" y="2126278"/>
                    </a:cubicBezTo>
                    <a:cubicBezTo>
                      <a:pt x="4436638" y="2107886"/>
                      <a:pt x="4112844" y="2112925"/>
                      <a:pt x="3913129" y="2126278"/>
                    </a:cubicBezTo>
                    <a:cubicBezTo>
                      <a:pt x="3713414" y="2139631"/>
                      <a:pt x="3370667" y="2124202"/>
                      <a:pt x="3129696" y="2126278"/>
                    </a:cubicBezTo>
                    <a:cubicBezTo>
                      <a:pt x="2888725" y="2128354"/>
                      <a:pt x="2782510" y="2131626"/>
                      <a:pt x="2490579" y="2126278"/>
                    </a:cubicBezTo>
                    <a:cubicBezTo>
                      <a:pt x="2198648" y="2120930"/>
                      <a:pt x="2020696" y="2100150"/>
                      <a:pt x="1851463" y="2126278"/>
                    </a:cubicBezTo>
                    <a:cubicBezTo>
                      <a:pt x="1682230" y="2152406"/>
                      <a:pt x="1310913" y="2087527"/>
                      <a:pt x="1068030" y="2126278"/>
                    </a:cubicBezTo>
                    <a:cubicBezTo>
                      <a:pt x="825147" y="2165029"/>
                      <a:pt x="730737" y="2099859"/>
                      <a:pt x="428913" y="2126278"/>
                    </a:cubicBezTo>
                    <a:cubicBezTo>
                      <a:pt x="223922" y="2117605"/>
                      <a:pt x="43956" y="1956624"/>
                      <a:pt x="0" y="1697365"/>
                    </a:cubicBezTo>
                    <a:cubicBezTo>
                      <a:pt x="-6724" y="1395257"/>
                      <a:pt x="-5747" y="1339654"/>
                      <a:pt x="0" y="1088508"/>
                    </a:cubicBezTo>
                    <a:cubicBezTo>
                      <a:pt x="5747" y="837362"/>
                      <a:pt x="-12688" y="688443"/>
                      <a:pt x="0" y="428913"/>
                    </a:cubicBezTo>
                    <a:close/>
                  </a:path>
                </a:pathLst>
              </a:custGeom>
              <a:solidFill>
                <a:srgbClr val="FFFFFF">
                  <a:alpha val="85000"/>
                </a:srgbClr>
              </a:solidFill>
              <a:ln w="38100" cap="flat" cmpd="sng" algn="ctr">
                <a:solidFill>
                  <a:srgbClr val="002060"/>
                </a:solidFill>
                <a:prstDash val="solid"/>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a:effectLst/>
            </p:spPr>
            <p:txBody>
              <a:bodyPr rtlCol="0" anchor="b"/>
              <a:lstStyle/>
              <a:p>
                <a:pPr marL="0" marR="0" lvl="0" indent="0" algn="just" defTabSz="914400" eaLnBrk="1" fontAlgn="auto" latinLnBrk="0" hangingPunct="1">
                  <a:lnSpc>
                    <a:spcPct val="110000"/>
                  </a:lnSpc>
                  <a:spcBef>
                    <a:spcPts val="0"/>
                  </a:spcBef>
                  <a:spcAft>
                    <a:spcPts val="0"/>
                  </a:spcAft>
                  <a:buClr>
                    <a:srgbClr val="000000"/>
                  </a:buClr>
                  <a:buSzTx/>
                  <a:buFont typeface="Arial"/>
                  <a:buNone/>
                  <a:tabLst/>
                  <a:defRPr/>
                </a:pPr>
                <a:r>
                  <a:rPr kumimoji="0" lang="en-US" sz="3400" b="0" i="0" u="none" strike="noStrike" kern="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1. </a:t>
                </a:r>
                <a:r>
                  <a:rPr kumimoji="0" lang="en-US" sz="3400" b="0" i="0" u="none" strike="noStrike" kern="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Đọc</a:t>
                </a:r>
                <a:r>
                  <a:rPr kumimoji="0" lang="en-US" sz="3400" b="0" i="0" u="none" strike="noStrike" kern="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 </a:t>
                </a:r>
                <a:r>
                  <a:rPr kumimoji="0" lang="en-US" sz="3400" b="0" i="0" u="none" strike="noStrike" kern="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đúng</a:t>
                </a:r>
                <a:r>
                  <a:rPr kumimoji="0" lang="en-US" sz="3400" b="0" i="0" u="none" strike="noStrike" kern="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a:t>
                </a:r>
              </a:p>
              <a:p>
                <a:pPr marL="0" marR="0" lvl="0" indent="0" algn="just" defTabSz="914400" eaLnBrk="1" fontAlgn="auto" latinLnBrk="0" hangingPunct="1">
                  <a:lnSpc>
                    <a:spcPct val="110000"/>
                  </a:lnSpc>
                  <a:spcBef>
                    <a:spcPts val="0"/>
                  </a:spcBef>
                  <a:spcAft>
                    <a:spcPts val="0"/>
                  </a:spcAft>
                  <a:buClr>
                    <a:srgbClr val="000000"/>
                  </a:buClr>
                  <a:buSzTx/>
                  <a:buFont typeface="Arial"/>
                  <a:buNone/>
                  <a:tabLst/>
                  <a:defRPr/>
                </a:pPr>
                <a:r>
                  <a:rPr kumimoji="0" lang="en-US" sz="3400" b="0" i="0" u="none" strike="noStrike" kern="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2. </a:t>
                </a:r>
                <a:r>
                  <a:rPr kumimoji="0" lang="en-US" sz="3400" b="0" i="0" u="none" strike="noStrike" kern="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Đọc</a:t>
                </a:r>
                <a:r>
                  <a:rPr kumimoji="0" lang="en-US" sz="3400" b="0" i="0" u="none" strike="noStrike" kern="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 to, </a:t>
                </a:r>
                <a:r>
                  <a:rPr kumimoji="0" lang="en-US" sz="3400" b="0" i="0" u="none" strike="noStrike" kern="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rõ</a:t>
                </a:r>
                <a:r>
                  <a:rPr kumimoji="0" lang="en-US" sz="3400" b="0" i="0" u="none" strike="noStrike" kern="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a:t>
                </a:r>
              </a:p>
              <a:p>
                <a:pPr marL="0" marR="0" lvl="0" indent="0" algn="just" defTabSz="914400" eaLnBrk="1" fontAlgn="auto" latinLnBrk="0" hangingPunct="1">
                  <a:lnSpc>
                    <a:spcPct val="110000"/>
                  </a:lnSpc>
                  <a:spcBef>
                    <a:spcPts val="0"/>
                  </a:spcBef>
                  <a:spcAft>
                    <a:spcPts val="0"/>
                  </a:spcAft>
                  <a:buClr>
                    <a:srgbClr val="000000"/>
                  </a:buClr>
                  <a:buSzTx/>
                  <a:buFont typeface="Arial"/>
                  <a:buNone/>
                  <a:tabLst/>
                  <a:defRPr/>
                </a:pPr>
                <a:r>
                  <a:rPr kumimoji="0" lang="en-US" sz="3400" b="0" i="0" u="none" strike="noStrike" kern="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3. </a:t>
                </a:r>
                <a:r>
                  <a:rPr kumimoji="0" lang="en-US" sz="3400" b="0" i="0" u="none" strike="noStrike" kern="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Đọc</a:t>
                </a:r>
                <a:r>
                  <a:rPr kumimoji="0" lang="en-US" sz="3400" b="0" i="0" u="none" strike="noStrike" kern="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 </a:t>
                </a:r>
                <a:r>
                  <a:rPr kumimoji="0" lang="en-US" sz="3400" b="0" i="0" u="none" strike="noStrike" kern="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ngắt</a:t>
                </a:r>
                <a:r>
                  <a:rPr kumimoji="0" lang="en-US" sz="3400" b="0" i="0" u="none" strike="noStrike" kern="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 </a:t>
                </a:r>
                <a:r>
                  <a:rPr kumimoji="0" lang="en-US" sz="3400" b="0" i="0" u="none" strike="noStrike" kern="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nghỉ</a:t>
                </a:r>
                <a:r>
                  <a:rPr kumimoji="0" lang="en-US" sz="3400" b="0" i="0" u="none" strike="noStrike" kern="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 </a:t>
                </a:r>
                <a:r>
                  <a:rPr kumimoji="0" lang="en-US" sz="3400" b="0" i="0" u="none" strike="noStrike" kern="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đúng</a:t>
                </a:r>
                <a:r>
                  <a:rPr kumimoji="0" lang="en-US" sz="3400" b="0" i="0" u="none" strike="noStrike" kern="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 </a:t>
                </a:r>
                <a:r>
                  <a:rPr kumimoji="0" lang="en-US" sz="3400" b="0" i="0" u="none" strike="noStrike" kern="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chỗ</a:t>
                </a:r>
                <a:r>
                  <a:rPr kumimoji="0" lang="en-US" sz="36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a:t>
                </a:r>
              </a:p>
            </p:txBody>
          </p:sp>
          <p:sp>
            <p:nvSpPr>
              <p:cNvPr id="47" name="Rectangle: Rounded Corners 46">
                <a:extLst>
                  <a:ext uri="{FF2B5EF4-FFF2-40B4-BE49-F238E27FC236}">
                    <a16:creationId xmlns:a16="http://schemas.microsoft.com/office/drawing/2014/main" id="{0B9CFF7C-8949-41A1-B34D-DBF8D6B5054C}"/>
                  </a:ext>
                </a:extLst>
              </p:cNvPr>
              <p:cNvSpPr/>
              <p:nvPr/>
            </p:nvSpPr>
            <p:spPr>
              <a:xfrm>
                <a:off x="4831158" y="1301619"/>
                <a:ext cx="3758162" cy="695896"/>
              </a:xfrm>
              <a:prstGeom prst="roundRect">
                <a:avLst>
                  <a:gd name="adj" fmla="val 50000"/>
                </a:avLst>
              </a:prstGeom>
              <a:solidFill>
                <a:srgbClr val="FFFFCC"/>
              </a:solidFill>
              <a:ln w="38100" cap="flat" cmpd="sng" algn="ctr">
                <a:solidFill>
                  <a:srgbClr val="002060"/>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4000" b="1" i="0" u="none" strike="noStrike" kern="0" cap="none" spc="0" normalizeH="0" baseline="0" noProof="0" dirty="0" err="1">
                    <a:ln w="9525">
                      <a:solidFill>
                        <a:srgbClr val="B3C3F0"/>
                      </a:solidFill>
                      <a:prstDash val="solid"/>
                    </a:ln>
                    <a:solidFill>
                      <a:srgbClr val="002060"/>
                    </a:solidFill>
                    <a:effectLst>
                      <a:outerShdw blurRad="12700" dist="38100" dir="2700000" algn="tl" rotWithShape="0">
                        <a:srgbClr val="EDD26B">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Tiêu</a:t>
                </a:r>
                <a:r>
                  <a:rPr kumimoji="0" lang="en-US" sz="4000" b="1" i="0" u="none" strike="noStrike" kern="0" cap="none" spc="0" normalizeH="0" baseline="0" noProof="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4000" b="1" i="0" u="none" strike="noStrike" kern="0" cap="none" spc="0" normalizeH="0" baseline="0" noProof="0" dirty="0" err="1">
                    <a:ln w="9525">
                      <a:solidFill>
                        <a:srgbClr val="B3C3F0"/>
                      </a:solidFill>
                      <a:prstDash val="solid"/>
                    </a:ln>
                    <a:solidFill>
                      <a:srgbClr val="002060"/>
                    </a:solidFill>
                    <a:effectLst>
                      <a:outerShdw blurRad="12700" dist="38100" dir="2700000" algn="tl" rotWithShape="0">
                        <a:srgbClr val="EDD26B">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chí</a:t>
                </a:r>
                <a:r>
                  <a:rPr kumimoji="0" lang="en-US" sz="4000" b="1" i="0" u="none" strike="noStrike" kern="0" cap="none" spc="0" normalizeH="0" baseline="0" noProof="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4000" b="1" i="0" u="none" strike="noStrike" kern="0" cap="none" spc="0" normalizeH="0" baseline="0" noProof="0" dirty="0" err="1">
                    <a:ln w="9525">
                      <a:solidFill>
                        <a:srgbClr val="B3C3F0"/>
                      </a:solidFill>
                      <a:prstDash val="solid"/>
                    </a:ln>
                    <a:solidFill>
                      <a:srgbClr val="002060"/>
                    </a:solidFill>
                    <a:effectLst>
                      <a:outerShdw blurRad="12700" dist="38100" dir="2700000" algn="tl" rotWithShape="0">
                        <a:srgbClr val="EDD26B">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đánh</a:t>
                </a:r>
                <a:r>
                  <a:rPr kumimoji="0" lang="en-US" sz="4000" b="1" i="0" u="none" strike="noStrike" kern="0" cap="none" spc="0" normalizeH="0" baseline="0" noProof="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4000" b="1" i="0" u="none" strike="noStrike" kern="0" cap="none" spc="0" normalizeH="0" baseline="0" noProof="0" dirty="0" err="1">
                    <a:ln w="9525">
                      <a:solidFill>
                        <a:srgbClr val="B3C3F0"/>
                      </a:solidFill>
                      <a:prstDash val="solid"/>
                    </a:ln>
                    <a:solidFill>
                      <a:srgbClr val="002060"/>
                    </a:solidFill>
                    <a:effectLst>
                      <a:outerShdw blurRad="12700" dist="38100" dir="2700000" algn="tl" rotWithShape="0">
                        <a:srgbClr val="EDD26B">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giá</a:t>
                </a:r>
                <a:endParaRPr kumimoji="0" lang="en-US" sz="4000" b="1" i="0" u="none" strike="noStrike" kern="0" cap="none" spc="0" normalizeH="0" baseline="0" noProof="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pic>
          <p:nvPicPr>
            <p:cNvPr id="30" name="Picture 29">
              <a:extLst>
                <a:ext uri="{FF2B5EF4-FFF2-40B4-BE49-F238E27FC236}">
                  <a16:creationId xmlns:a16="http://schemas.microsoft.com/office/drawing/2014/main" id="{624EDD78-125D-4702-9DE8-34AE48193134}"/>
                </a:ext>
              </a:extLst>
            </p:cNvPr>
            <p:cNvPicPr>
              <a:picLocks noChangeAspect="1"/>
            </p:cNvPicPr>
            <p:nvPr/>
          </p:nvPicPr>
          <p:blipFill>
            <a:blip r:embed="rId2"/>
            <a:stretch>
              <a:fillRect/>
            </a:stretch>
          </p:blipFill>
          <p:spPr>
            <a:xfrm>
              <a:off x="8010395" y="4828829"/>
              <a:ext cx="469963" cy="469963"/>
            </a:xfrm>
            <a:prstGeom prst="rect">
              <a:avLst/>
            </a:prstGeom>
          </p:spPr>
        </p:pic>
        <p:pic>
          <p:nvPicPr>
            <p:cNvPr id="31" name="Picture 30">
              <a:extLst>
                <a:ext uri="{FF2B5EF4-FFF2-40B4-BE49-F238E27FC236}">
                  <a16:creationId xmlns:a16="http://schemas.microsoft.com/office/drawing/2014/main" id="{E2D18495-A541-4FC8-A8CB-3A8188257299}"/>
                </a:ext>
              </a:extLst>
            </p:cNvPr>
            <p:cNvPicPr>
              <a:picLocks noChangeAspect="1"/>
            </p:cNvPicPr>
            <p:nvPr/>
          </p:nvPicPr>
          <p:blipFill>
            <a:blip r:embed="rId3"/>
            <a:stretch>
              <a:fillRect/>
            </a:stretch>
          </p:blipFill>
          <p:spPr>
            <a:xfrm>
              <a:off x="7540920" y="4828829"/>
              <a:ext cx="469963" cy="469963"/>
            </a:xfrm>
            <a:prstGeom prst="rect">
              <a:avLst/>
            </a:prstGeom>
          </p:spPr>
        </p:pic>
        <p:pic>
          <p:nvPicPr>
            <p:cNvPr id="32" name="Picture 31">
              <a:extLst>
                <a:ext uri="{FF2B5EF4-FFF2-40B4-BE49-F238E27FC236}">
                  <a16:creationId xmlns:a16="http://schemas.microsoft.com/office/drawing/2014/main" id="{A436047D-6967-4566-9975-A95C323E20C8}"/>
                </a:ext>
              </a:extLst>
            </p:cNvPr>
            <p:cNvPicPr>
              <a:picLocks noChangeAspect="1"/>
            </p:cNvPicPr>
            <p:nvPr/>
          </p:nvPicPr>
          <p:blipFill>
            <a:blip r:embed="rId4"/>
            <a:stretch>
              <a:fillRect/>
            </a:stretch>
          </p:blipFill>
          <p:spPr>
            <a:xfrm>
              <a:off x="8497975" y="4821443"/>
              <a:ext cx="469963" cy="469963"/>
            </a:xfrm>
            <a:prstGeom prst="rect">
              <a:avLst/>
            </a:prstGeom>
          </p:spPr>
        </p:pic>
        <p:pic>
          <p:nvPicPr>
            <p:cNvPr id="33" name="Picture 32">
              <a:extLst>
                <a:ext uri="{FF2B5EF4-FFF2-40B4-BE49-F238E27FC236}">
                  <a16:creationId xmlns:a16="http://schemas.microsoft.com/office/drawing/2014/main" id="{DF790BB3-8B40-40CE-AD8D-6C152BB8CBBA}"/>
                </a:ext>
              </a:extLst>
            </p:cNvPr>
            <p:cNvPicPr>
              <a:picLocks noChangeAspect="1"/>
            </p:cNvPicPr>
            <p:nvPr/>
          </p:nvPicPr>
          <p:blipFill>
            <a:blip r:embed="rId2"/>
            <a:stretch>
              <a:fillRect/>
            </a:stretch>
          </p:blipFill>
          <p:spPr>
            <a:xfrm>
              <a:off x="8027617" y="5318403"/>
              <a:ext cx="469963" cy="469963"/>
            </a:xfrm>
            <a:prstGeom prst="rect">
              <a:avLst/>
            </a:prstGeom>
          </p:spPr>
        </p:pic>
        <p:pic>
          <p:nvPicPr>
            <p:cNvPr id="34" name="Picture 33">
              <a:extLst>
                <a:ext uri="{FF2B5EF4-FFF2-40B4-BE49-F238E27FC236}">
                  <a16:creationId xmlns:a16="http://schemas.microsoft.com/office/drawing/2014/main" id="{B4A46C57-5EE3-499A-BF09-27E9231BBE11}"/>
                </a:ext>
              </a:extLst>
            </p:cNvPr>
            <p:cNvPicPr>
              <a:picLocks noChangeAspect="1"/>
            </p:cNvPicPr>
            <p:nvPr/>
          </p:nvPicPr>
          <p:blipFill>
            <a:blip r:embed="rId3"/>
            <a:stretch>
              <a:fillRect/>
            </a:stretch>
          </p:blipFill>
          <p:spPr>
            <a:xfrm>
              <a:off x="7559572" y="5303632"/>
              <a:ext cx="469963" cy="469963"/>
            </a:xfrm>
            <a:prstGeom prst="rect">
              <a:avLst/>
            </a:prstGeom>
          </p:spPr>
        </p:pic>
        <p:pic>
          <p:nvPicPr>
            <p:cNvPr id="36" name="Picture 35">
              <a:extLst>
                <a:ext uri="{FF2B5EF4-FFF2-40B4-BE49-F238E27FC236}">
                  <a16:creationId xmlns:a16="http://schemas.microsoft.com/office/drawing/2014/main" id="{37AF208C-3777-490D-893D-EDEC911102B0}"/>
                </a:ext>
              </a:extLst>
            </p:cNvPr>
            <p:cNvPicPr>
              <a:picLocks noChangeAspect="1"/>
            </p:cNvPicPr>
            <p:nvPr/>
          </p:nvPicPr>
          <p:blipFill>
            <a:blip r:embed="rId4"/>
            <a:stretch>
              <a:fillRect/>
            </a:stretch>
          </p:blipFill>
          <p:spPr>
            <a:xfrm>
              <a:off x="8495663" y="5288860"/>
              <a:ext cx="469963" cy="469963"/>
            </a:xfrm>
            <a:prstGeom prst="rect">
              <a:avLst/>
            </a:prstGeom>
          </p:spPr>
        </p:pic>
        <p:pic>
          <p:nvPicPr>
            <p:cNvPr id="37" name="Picture 36">
              <a:extLst>
                <a:ext uri="{FF2B5EF4-FFF2-40B4-BE49-F238E27FC236}">
                  <a16:creationId xmlns:a16="http://schemas.microsoft.com/office/drawing/2014/main" id="{58FED45E-BB30-44F9-9244-613ACBD9C458}"/>
                </a:ext>
              </a:extLst>
            </p:cNvPr>
            <p:cNvPicPr>
              <a:picLocks noChangeAspect="1"/>
            </p:cNvPicPr>
            <p:nvPr/>
          </p:nvPicPr>
          <p:blipFill>
            <a:blip r:embed="rId2"/>
            <a:stretch>
              <a:fillRect/>
            </a:stretch>
          </p:blipFill>
          <p:spPr>
            <a:xfrm>
              <a:off x="10205849" y="5758823"/>
              <a:ext cx="469963" cy="469963"/>
            </a:xfrm>
            <a:prstGeom prst="rect">
              <a:avLst/>
            </a:prstGeom>
          </p:spPr>
        </p:pic>
        <p:pic>
          <p:nvPicPr>
            <p:cNvPr id="38" name="Picture 37">
              <a:extLst>
                <a:ext uri="{FF2B5EF4-FFF2-40B4-BE49-F238E27FC236}">
                  <a16:creationId xmlns:a16="http://schemas.microsoft.com/office/drawing/2014/main" id="{596D5681-0D06-4F32-84A6-A7AC6247B30B}"/>
                </a:ext>
              </a:extLst>
            </p:cNvPr>
            <p:cNvPicPr>
              <a:picLocks noChangeAspect="1"/>
            </p:cNvPicPr>
            <p:nvPr/>
          </p:nvPicPr>
          <p:blipFill>
            <a:blip r:embed="rId3"/>
            <a:stretch>
              <a:fillRect/>
            </a:stretch>
          </p:blipFill>
          <p:spPr>
            <a:xfrm>
              <a:off x="9730416" y="5729280"/>
              <a:ext cx="469963" cy="469963"/>
            </a:xfrm>
            <a:prstGeom prst="rect">
              <a:avLst/>
            </a:prstGeom>
          </p:spPr>
        </p:pic>
        <p:pic>
          <p:nvPicPr>
            <p:cNvPr id="45" name="Picture 44">
              <a:extLst>
                <a:ext uri="{FF2B5EF4-FFF2-40B4-BE49-F238E27FC236}">
                  <a16:creationId xmlns:a16="http://schemas.microsoft.com/office/drawing/2014/main" id="{E6621CF7-3798-428D-A242-881955231A80}"/>
                </a:ext>
              </a:extLst>
            </p:cNvPr>
            <p:cNvPicPr>
              <a:picLocks noChangeAspect="1"/>
            </p:cNvPicPr>
            <p:nvPr/>
          </p:nvPicPr>
          <p:blipFill>
            <a:blip r:embed="rId4"/>
            <a:stretch>
              <a:fillRect/>
            </a:stretch>
          </p:blipFill>
          <p:spPr>
            <a:xfrm>
              <a:off x="10666508" y="5758824"/>
              <a:ext cx="469963" cy="469963"/>
            </a:xfrm>
            <a:prstGeom prst="rect">
              <a:avLst/>
            </a:prstGeom>
          </p:spPr>
        </p:pic>
      </p:grpSp>
      <p:pic>
        <p:nvPicPr>
          <p:cNvPr id="57" name="Picture 56">
            <a:extLst>
              <a:ext uri="{FF2B5EF4-FFF2-40B4-BE49-F238E27FC236}">
                <a16:creationId xmlns:a16="http://schemas.microsoft.com/office/drawing/2014/main" id="{71771098-2AF8-49F9-B97A-062262489D99}"/>
              </a:ext>
            </a:extLst>
          </p:cNvPr>
          <p:cNvPicPr>
            <a:picLocks noChangeAspect="1"/>
          </p:cNvPicPr>
          <p:nvPr/>
        </p:nvPicPr>
        <p:blipFill>
          <a:blip r:embed="rId5"/>
          <a:stretch>
            <a:fillRect/>
          </a:stretch>
        </p:blipFill>
        <p:spPr>
          <a:xfrm>
            <a:off x="2443773" y="692243"/>
            <a:ext cx="7895004" cy="768163"/>
          </a:xfrm>
          <a:prstGeom prst="rect">
            <a:avLst/>
          </a:prstGeom>
        </p:spPr>
      </p:pic>
    </p:spTree>
    <p:extLst>
      <p:ext uri="{BB962C8B-B14F-4D97-AF65-F5344CB8AC3E}">
        <p14:creationId xmlns:p14="http://schemas.microsoft.com/office/powerpoint/2010/main" val="96337542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14:bounceEnd="66000">
                                          <p:cBhvr additive="base">
                                            <p:cTn id="7" dur="1000" fill="hold"/>
                                            <p:tgtEl>
                                              <p:spTgt spid="23"/>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1000" fill="hold"/>
                                            <p:tgtEl>
                                              <p:spTgt spid="23"/>
                                            </p:tgtEl>
                                            <p:attrNameLst>
                                              <p:attrName>ppt_x</p:attrName>
                                            </p:attrNameLst>
                                          </p:cBhvr>
                                          <p:tavLst>
                                            <p:tav tm="0">
                                              <p:val>
                                                <p:strVal val="#ppt_x"/>
                                              </p:val>
                                            </p:tav>
                                            <p:tav tm="100000">
                                              <p:val>
                                                <p:strVal val="#ppt_x"/>
                                              </p:val>
                                            </p:tav>
                                          </p:tavLst>
                                        </p:anim>
                                        <p:anim calcmode="lin" valueType="num">
                                          <p:cBhvr additive="base">
                                            <p:cTn id="8" dur="10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Diagonal Corners Rounded 27">
            <a:extLst>
              <a:ext uri="{FF2B5EF4-FFF2-40B4-BE49-F238E27FC236}">
                <a16:creationId xmlns:a16="http://schemas.microsoft.com/office/drawing/2014/main" id="{CB7976DC-8A81-D7AD-2A86-377C0C380782}"/>
              </a:ext>
            </a:extLst>
          </p:cNvPr>
          <p:cNvSpPr/>
          <p:nvPr/>
        </p:nvSpPr>
        <p:spPr>
          <a:xfrm>
            <a:off x="447367" y="305757"/>
            <a:ext cx="11297265" cy="6447467"/>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pic>
        <p:nvPicPr>
          <p:cNvPr id="6" name="Picture 5">
            <a:extLst>
              <a:ext uri="{FF2B5EF4-FFF2-40B4-BE49-F238E27FC236}">
                <a16:creationId xmlns:a16="http://schemas.microsoft.com/office/drawing/2014/main" id="{E8562926-5D71-4F70-AFFB-AFB98BA9ADFC}"/>
              </a:ext>
            </a:extLst>
          </p:cNvPr>
          <p:cNvPicPr>
            <a:picLocks noChangeAspect="1"/>
          </p:cNvPicPr>
          <p:nvPr/>
        </p:nvPicPr>
        <p:blipFill>
          <a:blip r:embed="rId2"/>
          <a:stretch>
            <a:fillRect/>
          </a:stretch>
        </p:blipFill>
        <p:spPr>
          <a:xfrm>
            <a:off x="3734670" y="130255"/>
            <a:ext cx="6303810" cy="1072989"/>
          </a:xfrm>
          <a:prstGeom prst="rect">
            <a:avLst/>
          </a:prstGeom>
        </p:spPr>
      </p:pic>
      <p:sp>
        <p:nvSpPr>
          <p:cNvPr id="7" name="TextBox 6">
            <a:extLst>
              <a:ext uri="{FF2B5EF4-FFF2-40B4-BE49-F238E27FC236}">
                <a16:creationId xmlns:a16="http://schemas.microsoft.com/office/drawing/2014/main" id="{473A196F-6220-4033-B168-A966C6B44476}"/>
              </a:ext>
            </a:extLst>
          </p:cNvPr>
          <p:cNvSpPr txBox="1"/>
          <p:nvPr/>
        </p:nvSpPr>
        <p:spPr>
          <a:xfrm>
            <a:off x="714376" y="971550"/>
            <a:ext cx="8753474" cy="60016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Thỏ con phát hiện ra cây hồng. Cây chỉ có một quả, quả lại còn xanh. Thỏ nghĩ: “Chờ hồng chín, mình sẽ thưởng thức vị ngọt lịm của nó.”. Hằng ngày, thỏ chăm chỉ tưới nước cho cây. Ít lâu sau, quả hồng ngả vàng, rồi đỏ. Thỏ kiên nhẫn đứng đợi quả rơi xuống, vì nó không biết trèo cây.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Vừa lúc đó, có đàn chim bay đến, định ăn quả hồng. Thỏ hốt hoảng kêu lên: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Hồng của tớ!</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Thấy vậy, đàn chim cầu khẩn: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Cho chúng tớ ăn nhé. Chúng tớ đói lả rồi.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Thỏ suy nghĩ một lát rồi đồng ý. Đàn chim ríu rít mổ ăn quả hồng.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Thỏ liếm môi, hỏi với lên: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Hồng ngọt giống dưa hấu hay mật ong?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Đàn chim ngạc nhiên: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Cậu chưa ăn hồng bao giờ à?</a:t>
            </a:r>
            <a:endParaRPr kumimoji="0" lang="en-US" sz="24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endParaRPr>
          </a:p>
        </p:txBody>
      </p:sp>
      <p:pic>
        <p:nvPicPr>
          <p:cNvPr id="9" name="Picture 8">
            <a:extLst>
              <a:ext uri="{FF2B5EF4-FFF2-40B4-BE49-F238E27FC236}">
                <a16:creationId xmlns:a16="http://schemas.microsoft.com/office/drawing/2014/main" id="{C9FB6F3D-D792-4BC0-A30F-F959BD59EF35}"/>
              </a:ext>
            </a:extLst>
          </p:cNvPr>
          <p:cNvPicPr>
            <a:picLocks noChangeAspect="1"/>
          </p:cNvPicPr>
          <p:nvPr/>
        </p:nvPicPr>
        <p:blipFill>
          <a:blip r:embed="rId3"/>
          <a:stretch>
            <a:fillRect/>
          </a:stretch>
        </p:blipFill>
        <p:spPr>
          <a:xfrm>
            <a:off x="9191625" y="257175"/>
            <a:ext cx="3000375" cy="6477000"/>
          </a:xfrm>
          <a:prstGeom prst="rect">
            <a:avLst/>
          </a:prstGeom>
          <a:ln>
            <a:noFill/>
          </a:ln>
          <a:effectLst>
            <a:softEdge rad="112500"/>
          </a:effectLst>
        </p:spPr>
      </p:pic>
    </p:spTree>
    <p:extLst>
      <p:ext uri="{BB962C8B-B14F-4D97-AF65-F5344CB8AC3E}">
        <p14:creationId xmlns:p14="http://schemas.microsoft.com/office/powerpoint/2010/main" val="288789941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Diagonal Corners Rounded 27">
            <a:extLst>
              <a:ext uri="{FF2B5EF4-FFF2-40B4-BE49-F238E27FC236}">
                <a16:creationId xmlns:a16="http://schemas.microsoft.com/office/drawing/2014/main" id="{CB7976DC-8A81-D7AD-2A86-377C0C380782}"/>
              </a:ext>
            </a:extLst>
          </p:cNvPr>
          <p:cNvSpPr/>
          <p:nvPr/>
        </p:nvSpPr>
        <p:spPr>
          <a:xfrm>
            <a:off x="447367" y="305757"/>
            <a:ext cx="11297265" cy="6447467"/>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8" name="TextBox 7">
            <a:extLst>
              <a:ext uri="{FF2B5EF4-FFF2-40B4-BE49-F238E27FC236}">
                <a16:creationId xmlns:a16="http://schemas.microsoft.com/office/drawing/2014/main" id="{FBFD900E-B384-420A-8E47-DE720F875572}"/>
              </a:ext>
            </a:extLst>
          </p:cNvPr>
          <p:cNvSpPr txBox="1"/>
          <p:nvPr/>
        </p:nvSpPr>
        <p:spPr>
          <a:xfrm>
            <a:off x="581026" y="762000"/>
            <a:ext cx="8239124" cy="489364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Thỏ đỏ mặt lắc đầu. Đàn chim ái ngại: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Đúng ra, chúng tớ không nên ăn hồng của cậu.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Thỏ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Tớ ăn, chỉ một mình tớ no bụng. Các cậu ăn thì cả đàn no bụng.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Đàn chim xúc động, cảm ơn thỏ rồi bay đi.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Vài ngày sau, thỏ đang ngồi nghỉ thì đàn chim lại bay đến: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Chúng tớ tìm cậu mấy ngày nay. Này cậu, bên kia sườn núi có cây hồng đầy quả chín.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Rồi đàn chim đưa thỏ đến chỗ cây hồng lúc lỉu quả. Chúng tíu tít mổ nhiều quả chín mọng xuống cho thỏ.  Đúng là một cơn mưa hồng!</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(Theo Hà Nhi)</a:t>
            </a:r>
            <a:endParaRPr kumimoji="0" lang="en-US" sz="24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endParaRPr>
          </a:p>
        </p:txBody>
      </p:sp>
      <p:pic>
        <p:nvPicPr>
          <p:cNvPr id="10" name="Picture 9">
            <a:extLst>
              <a:ext uri="{FF2B5EF4-FFF2-40B4-BE49-F238E27FC236}">
                <a16:creationId xmlns:a16="http://schemas.microsoft.com/office/drawing/2014/main" id="{2F4B1AE8-8C80-452C-9E9C-7C866025515D}"/>
              </a:ext>
            </a:extLst>
          </p:cNvPr>
          <p:cNvPicPr>
            <a:picLocks noChangeAspect="1"/>
          </p:cNvPicPr>
          <p:nvPr/>
        </p:nvPicPr>
        <p:blipFill>
          <a:blip r:embed="rId2"/>
          <a:stretch>
            <a:fillRect/>
          </a:stretch>
        </p:blipFill>
        <p:spPr>
          <a:xfrm>
            <a:off x="8698716" y="247649"/>
            <a:ext cx="3036084" cy="5324475"/>
          </a:xfrm>
          <a:prstGeom prst="rect">
            <a:avLst/>
          </a:prstGeom>
          <a:ln>
            <a:noFill/>
          </a:ln>
          <a:effectLst>
            <a:softEdge rad="112500"/>
          </a:effectLst>
        </p:spPr>
      </p:pic>
    </p:spTree>
    <p:extLst>
      <p:ext uri="{BB962C8B-B14F-4D97-AF65-F5344CB8AC3E}">
        <p14:creationId xmlns:p14="http://schemas.microsoft.com/office/powerpoint/2010/main" val="197134932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Diagonal Corners Rounded 27">
            <a:extLst>
              <a:ext uri="{FF2B5EF4-FFF2-40B4-BE49-F238E27FC236}">
                <a16:creationId xmlns:a16="http://schemas.microsoft.com/office/drawing/2014/main" id="{CB7976DC-8A81-D7AD-2A86-377C0C380782}"/>
              </a:ext>
            </a:extLst>
          </p:cNvPr>
          <p:cNvSpPr/>
          <p:nvPr/>
        </p:nvSpPr>
        <p:spPr>
          <a:xfrm>
            <a:off x="447367" y="305757"/>
            <a:ext cx="11297265" cy="6447467"/>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2" name="Speech Bubble: Rectangle with Corners Rounded 11">
            <a:extLst>
              <a:ext uri="{FF2B5EF4-FFF2-40B4-BE49-F238E27FC236}">
                <a16:creationId xmlns:a16="http://schemas.microsoft.com/office/drawing/2014/main" id="{BA35EEC7-6F42-49EB-8A81-BFF4E501F9AE}"/>
              </a:ext>
            </a:extLst>
          </p:cNvPr>
          <p:cNvSpPr/>
          <p:nvPr/>
        </p:nvSpPr>
        <p:spPr>
          <a:xfrm>
            <a:off x="1218156" y="1954605"/>
            <a:ext cx="5912602" cy="1693470"/>
          </a:xfrm>
          <a:custGeom>
            <a:avLst/>
            <a:gdLst>
              <a:gd name="connsiteX0" fmla="*/ 0 w 5912602"/>
              <a:gd name="connsiteY0" fmla="*/ 282251 h 1693470"/>
              <a:gd name="connsiteX1" fmla="*/ 282251 w 5912602"/>
              <a:gd name="connsiteY1" fmla="*/ 0 h 1693470"/>
              <a:gd name="connsiteX2" fmla="*/ 3449018 w 5912602"/>
              <a:gd name="connsiteY2" fmla="*/ 0 h 1693470"/>
              <a:gd name="connsiteX3" fmla="*/ 3449018 w 5912602"/>
              <a:gd name="connsiteY3" fmla="*/ 0 h 1693470"/>
              <a:gd name="connsiteX4" fmla="*/ 4927168 w 5912602"/>
              <a:gd name="connsiteY4" fmla="*/ 0 h 1693470"/>
              <a:gd name="connsiteX5" fmla="*/ 5630351 w 5912602"/>
              <a:gd name="connsiteY5" fmla="*/ 0 h 1693470"/>
              <a:gd name="connsiteX6" fmla="*/ 5912602 w 5912602"/>
              <a:gd name="connsiteY6" fmla="*/ 282251 h 1693470"/>
              <a:gd name="connsiteX7" fmla="*/ 5912602 w 5912602"/>
              <a:gd name="connsiteY7" fmla="*/ 987858 h 1693470"/>
              <a:gd name="connsiteX8" fmla="*/ 7300704 w 5912602"/>
              <a:gd name="connsiteY8" fmla="*/ 1503429 h 1693470"/>
              <a:gd name="connsiteX9" fmla="*/ 5912602 w 5912602"/>
              <a:gd name="connsiteY9" fmla="*/ 1411225 h 1693470"/>
              <a:gd name="connsiteX10" fmla="*/ 5912602 w 5912602"/>
              <a:gd name="connsiteY10" fmla="*/ 1411219 h 1693470"/>
              <a:gd name="connsiteX11" fmla="*/ 5630351 w 5912602"/>
              <a:gd name="connsiteY11" fmla="*/ 1693470 h 1693470"/>
              <a:gd name="connsiteX12" fmla="*/ 4927168 w 5912602"/>
              <a:gd name="connsiteY12" fmla="*/ 1693470 h 1693470"/>
              <a:gd name="connsiteX13" fmla="*/ 3449018 w 5912602"/>
              <a:gd name="connsiteY13" fmla="*/ 1693470 h 1693470"/>
              <a:gd name="connsiteX14" fmla="*/ 3449018 w 5912602"/>
              <a:gd name="connsiteY14" fmla="*/ 1693470 h 1693470"/>
              <a:gd name="connsiteX15" fmla="*/ 282251 w 5912602"/>
              <a:gd name="connsiteY15" fmla="*/ 1693470 h 1693470"/>
              <a:gd name="connsiteX16" fmla="*/ 0 w 5912602"/>
              <a:gd name="connsiteY16" fmla="*/ 1411219 h 1693470"/>
              <a:gd name="connsiteX17" fmla="*/ 0 w 5912602"/>
              <a:gd name="connsiteY17" fmla="*/ 1411225 h 1693470"/>
              <a:gd name="connsiteX18" fmla="*/ 0 w 5912602"/>
              <a:gd name="connsiteY18" fmla="*/ 987858 h 1693470"/>
              <a:gd name="connsiteX19" fmla="*/ 0 w 5912602"/>
              <a:gd name="connsiteY19" fmla="*/ 987858 h 1693470"/>
              <a:gd name="connsiteX20" fmla="*/ 0 w 5912602"/>
              <a:gd name="connsiteY20" fmla="*/ 282251 h 1693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912602" h="1693470" fill="none" extrusionOk="0">
                <a:moveTo>
                  <a:pt x="0" y="282251"/>
                </a:moveTo>
                <a:cubicBezTo>
                  <a:pt x="-6103" y="133704"/>
                  <a:pt x="128023" y="-4479"/>
                  <a:pt x="282251" y="0"/>
                </a:cubicBezTo>
                <a:cubicBezTo>
                  <a:pt x="905486" y="129591"/>
                  <a:pt x="2492600" y="-79037"/>
                  <a:pt x="3449018" y="0"/>
                </a:cubicBezTo>
                <a:lnTo>
                  <a:pt x="3449018" y="0"/>
                </a:lnTo>
                <a:cubicBezTo>
                  <a:pt x="3935392" y="82824"/>
                  <a:pt x="4464396" y="76368"/>
                  <a:pt x="4927168" y="0"/>
                </a:cubicBezTo>
                <a:cubicBezTo>
                  <a:pt x="5083645" y="-11961"/>
                  <a:pt x="5384595" y="34267"/>
                  <a:pt x="5630351" y="0"/>
                </a:cubicBezTo>
                <a:cubicBezTo>
                  <a:pt x="5804859" y="14985"/>
                  <a:pt x="5889775" y="118967"/>
                  <a:pt x="5912602" y="282251"/>
                </a:cubicBezTo>
                <a:cubicBezTo>
                  <a:pt x="5854642" y="618625"/>
                  <a:pt x="5972851" y="849081"/>
                  <a:pt x="5912602" y="987858"/>
                </a:cubicBezTo>
                <a:cubicBezTo>
                  <a:pt x="6385441" y="1275348"/>
                  <a:pt x="6624247" y="1295097"/>
                  <a:pt x="7300704" y="1503429"/>
                </a:cubicBezTo>
                <a:cubicBezTo>
                  <a:pt x="7020935" y="1478888"/>
                  <a:pt x="6334224" y="1535518"/>
                  <a:pt x="5912602" y="1411225"/>
                </a:cubicBezTo>
                <a:lnTo>
                  <a:pt x="5912602" y="1411219"/>
                </a:lnTo>
                <a:cubicBezTo>
                  <a:pt x="5937792" y="1550125"/>
                  <a:pt x="5789551" y="1695519"/>
                  <a:pt x="5630351" y="1693470"/>
                </a:cubicBezTo>
                <a:cubicBezTo>
                  <a:pt x="5538534" y="1673712"/>
                  <a:pt x="5197035" y="1638344"/>
                  <a:pt x="4927168" y="1693470"/>
                </a:cubicBezTo>
                <a:cubicBezTo>
                  <a:pt x="4704904" y="1592330"/>
                  <a:pt x="3681653" y="1592313"/>
                  <a:pt x="3449018" y="1693470"/>
                </a:cubicBezTo>
                <a:lnTo>
                  <a:pt x="3449018" y="1693470"/>
                </a:lnTo>
                <a:cubicBezTo>
                  <a:pt x="2201891" y="1653804"/>
                  <a:pt x="1626621" y="1821119"/>
                  <a:pt x="282251" y="1693470"/>
                </a:cubicBezTo>
                <a:cubicBezTo>
                  <a:pt x="124327" y="1691064"/>
                  <a:pt x="8529" y="1572255"/>
                  <a:pt x="0" y="1411219"/>
                </a:cubicBezTo>
                <a:lnTo>
                  <a:pt x="0" y="1411225"/>
                </a:lnTo>
                <a:cubicBezTo>
                  <a:pt x="6856" y="1308811"/>
                  <a:pt x="-31331" y="1189178"/>
                  <a:pt x="0" y="987858"/>
                </a:cubicBezTo>
                <a:lnTo>
                  <a:pt x="0" y="987858"/>
                </a:lnTo>
                <a:cubicBezTo>
                  <a:pt x="-22198" y="741617"/>
                  <a:pt x="43316" y="584625"/>
                  <a:pt x="0" y="282251"/>
                </a:cubicBezTo>
                <a:close/>
              </a:path>
              <a:path w="5912602" h="1693470" stroke="0" extrusionOk="0">
                <a:moveTo>
                  <a:pt x="0" y="282251"/>
                </a:moveTo>
                <a:cubicBezTo>
                  <a:pt x="5106" y="109751"/>
                  <a:pt x="119921" y="6648"/>
                  <a:pt x="282251" y="0"/>
                </a:cubicBezTo>
                <a:cubicBezTo>
                  <a:pt x="1470372" y="-30226"/>
                  <a:pt x="2742317" y="19287"/>
                  <a:pt x="3449018" y="0"/>
                </a:cubicBezTo>
                <a:lnTo>
                  <a:pt x="3449018" y="0"/>
                </a:lnTo>
                <a:cubicBezTo>
                  <a:pt x="3993118" y="59585"/>
                  <a:pt x="4374762" y="48789"/>
                  <a:pt x="4927168" y="0"/>
                </a:cubicBezTo>
                <a:cubicBezTo>
                  <a:pt x="5250050" y="53527"/>
                  <a:pt x="5432157" y="-39120"/>
                  <a:pt x="5630351" y="0"/>
                </a:cubicBezTo>
                <a:cubicBezTo>
                  <a:pt x="5803724" y="-2088"/>
                  <a:pt x="5899290" y="107327"/>
                  <a:pt x="5912602" y="282251"/>
                </a:cubicBezTo>
                <a:cubicBezTo>
                  <a:pt x="5967340" y="480052"/>
                  <a:pt x="5923513" y="799103"/>
                  <a:pt x="5912602" y="987858"/>
                </a:cubicBezTo>
                <a:cubicBezTo>
                  <a:pt x="6577350" y="1153313"/>
                  <a:pt x="7118362" y="1568813"/>
                  <a:pt x="7300704" y="1503429"/>
                </a:cubicBezTo>
                <a:cubicBezTo>
                  <a:pt x="6795931" y="1462712"/>
                  <a:pt x="6269282" y="1356377"/>
                  <a:pt x="5912602" y="1411225"/>
                </a:cubicBezTo>
                <a:lnTo>
                  <a:pt x="5912602" y="1411219"/>
                </a:lnTo>
                <a:cubicBezTo>
                  <a:pt x="5915451" y="1565351"/>
                  <a:pt x="5784907" y="1679254"/>
                  <a:pt x="5630351" y="1693470"/>
                </a:cubicBezTo>
                <a:cubicBezTo>
                  <a:pt x="5322098" y="1692374"/>
                  <a:pt x="5067136" y="1728827"/>
                  <a:pt x="4927168" y="1693470"/>
                </a:cubicBezTo>
                <a:cubicBezTo>
                  <a:pt x="4604307" y="1705287"/>
                  <a:pt x="3709107" y="1824302"/>
                  <a:pt x="3449018" y="1693470"/>
                </a:cubicBezTo>
                <a:lnTo>
                  <a:pt x="3449018" y="1693470"/>
                </a:lnTo>
                <a:cubicBezTo>
                  <a:pt x="3017826" y="1788502"/>
                  <a:pt x="672190" y="1643547"/>
                  <a:pt x="282251" y="1693470"/>
                </a:cubicBezTo>
                <a:cubicBezTo>
                  <a:pt x="117673" y="1665763"/>
                  <a:pt x="8441" y="1580551"/>
                  <a:pt x="0" y="1411219"/>
                </a:cubicBezTo>
                <a:lnTo>
                  <a:pt x="0" y="1411225"/>
                </a:lnTo>
                <a:cubicBezTo>
                  <a:pt x="24202" y="1271688"/>
                  <a:pt x="33845" y="1142573"/>
                  <a:pt x="0" y="987858"/>
                </a:cubicBezTo>
                <a:lnTo>
                  <a:pt x="0" y="987858"/>
                </a:lnTo>
                <a:cubicBezTo>
                  <a:pt x="62596" y="881799"/>
                  <a:pt x="13591" y="411758"/>
                  <a:pt x="0" y="282251"/>
                </a:cubicBezTo>
                <a:close/>
              </a:path>
            </a:pathLst>
          </a:custGeom>
          <a:solidFill>
            <a:srgbClr val="CCFFFF"/>
          </a:solidFill>
          <a:ln w="38100">
            <a:solidFill>
              <a:srgbClr val="002060"/>
            </a:solidFill>
            <a:extLst>
              <a:ext uri="{C807C97D-BFC1-408E-A445-0C87EB9F89A2}">
                <ask:lineSketchStyleProps xmlns:ask="http://schemas.microsoft.com/office/drawing/2018/sketchyshapes" sd="3244475365">
                  <a:prstGeom prst="wedgeRoundRectCallout">
                    <a:avLst>
                      <a:gd name="adj1" fmla="val 73477"/>
                      <a:gd name="adj2" fmla="val 38778"/>
                      <a:gd name="adj3" fmla="val 16667"/>
                    </a:avLst>
                  </a:prstGeom>
                  <ask:type>
                    <ask:lineSketchCurved/>
                  </ask:type>
                </ask:lineSketchStyleProps>
              </a:ext>
            </a:extLst>
          </a:ln>
          <a:effectLst>
            <a:outerShdw blurRad="225425" dist="50800" dir="5220000" algn="ctr">
              <a:srgbClr val="000000">
                <a:alpha val="3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600" b="1" i="1" dirty="0">
                <a:solidFill>
                  <a:srgbClr val="002060"/>
                </a:solidFill>
                <a:latin typeface="+mj-lt"/>
                <a:ea typeface="Arial-Rounded" panose="020B0500000000000000" pitchFamily="34" charset="0"/>
                <a:cs typeface="Arial-Rounded" panose="020B0500000000000000" pitchFamily="34" charset="0"/>
              </a:rPr>
              <a:t>Cầu khẩn: tha thiết xin người khác điều gì đó.</a:t>
            </a:r>
            <a:endParaRPr kumimoji="0" lang="vi-VN" sz="3600" b="1" i="1" u="none" strike="noStrike" kern="1200" cap="none" spc="0" normalizeH="0" baseline="0" noProof="0" dirty="0">
              <a:ln>
                <a:noFill/>
              </a:ln>
              <a:solidFill>
                <a:srgbClr val="002060"/>
              </a:solidFill>
              <a:effectLst/>
              <a:uLnTx/>
              <a:uFillTx/>
              <a:latin typeface="+mj-lt"/>
              <a:ea typeface="Arial-Rounded" panose="020B0500000000000000" pitchFamily="34" charset="0"/>
              <a:cs typeface="Arial-Rounded" panose="020B0500000000000000" pitchFamily="34" charset="0"/>
            </a:endParaRPr>
          </a:p>
        </p:txBody>
      </p:sp>
      <p:pic>
        <p:nvPicPr>
          <p:cNvPr id="13" name="Picture 12" descr="A cartoon of a child&#10;&#10;Description automatically generated with low confidence">
            <a:extLst>
              <a:ext uri="{FF2B5EF4-FFF2-40B4-BE49-F238E27FC236}">
                <a16:creationId xmlns:a16="http://schemas.microsoft.com/office/drawing/2014/main" id="{29446182-C024-4D52-A403-4382C6B8C4DB}"/>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flipH="1">
            <a:off x="7856625" y="3194759"/>
            <a:ext cx="3007400" cy="3520366"/>
          </a:xfrm>
          <a:prstGeom prst="rect">
            <a:avLst/>
          </a:prstGeom>
        </p:spPr>
      </p:pic>
      <p:pic>
        <p:nvPicPr>
          <p:cNvPr id="2" name="Picture 1">
            <a:extLst>
              <a:ext uri="{FF2B5EF4-FFF2-40B4-BE49-F238E27FC236}">
                <a16:creationId xmlns:a16="http://schemas.microsoft.com/office/drawing/2014/main" id="{7ADB4EBB-C635-4140-B799-22267A70B77E}"/>
              </a:ext>
            </a:extLst>
          </p:cNvPr>
          <p:cNvPicPr>
            <a:picLocks noChangeAspect="1"/>
          </p:cNvPicPr>
          <p:nvPr/>
        </p:nvPicPr>
        <p:blipFill>
          <a:blip r:embed="rId3"/>
          <a:stretch>
            <a:fillRect/>
          </a:stretch>
        </p:blipFill>
        <p:spPr>
          <a:xfrm>
            <a:off x="254997" y="577157"/>
            <a:ext cx="11937003" cy="1341236"/>
          </a:xfrm>
          <a:prstGeom prst="rect">
            <a:avLst/>
          </a:prstGeom>
        </p:spPr>
      </p:pic>
      <p:sp>
        <p:nvSpPr>
          <p:cNvPr id="6" name="Speech Bubble: Rectangle with Corners Rounded 5">
            <a:extLst>
              <a:ext uri="{FF2B5EF4-FFF2-40B4-BE49-F238E27FC236}">
                <a16:creationId xmlns:a16="http://schemas.microsoft.com/office/drawing/2014/main" id="{423B7EEF-6614-4D06-90D4-4AE81DDE9A60}"/>
              </a:ext>
            </a:extLst>
          </p:cNvPr>
          <p:cNvSpPr/>
          <p:nvPr/>
        </p:nvSpPr>
        <p:spPr>
          <a:xfrm>
            <a:off x="1037181" y="4107255"/>
            <a:ext cx="5912602" cy="1693470"/>
          </a:xfrm>
          <a:custGeom>
            <a:avLst/>
            <a:gdLst>
              <a:gd name="connsiteX0" fmla="*/ 0 w 5912602"/>
              <a:gd name="connsiteY0" fmla="*/ 282251 h 1693470"/>
              <a:gd name="connsiteX1" fmla="*/ 282251 w 5912602"/>
              <a:gd name="connsiteY1" fmla="*/ 0 h 1693470"/>
              <a:gd name="connsiteX2" fmla="*/ 3449018 w 5912602"/>
              <a:gd name="connsiteY2" fmla="*/ 0 h 1693470"/>
              <a:gd name="connsiteX3" fmla="*/ 3449018 w 5912602"/>
              <a:gd name="connsiteY3" fmla="*/ 0 h 1693470"/>
              <a:gd name="connsiteX4" fmla="*/ 4927168 w 5912602"/>
              <a:gd name="connsiteY4" fmla="*/ 0 h 1693470"/>
              <a:gd name="connsiteX5" fmla="*/ 5630351 w 5912602"/>
              <a:gd name="connsiteY5" fmla="*/ 0 h 1693470"/>
              <a:gd name="connsiteX6" fmla="*/ 5912602 w 5912602"/>
              <a:gd name="connsiteY6" fmla="*/ 282251 h 1693470"/>
              <a:gd name="connsiteX7" fmla="*/ 5912602 w 5912602"/>
              <a:gd name="connsiteY7" fmla="*/ 987858 h 1693470"/>
              <a:gd name="connsiteX8" fmla="*/ 7300704 w 5912602"/>
              <a:gd name="connsiteY8" fmla="*/ 1503429 h 1693470"/>
              <a:gd name="connsiteX9" fmla="*/ 5912602 w 5912602"/>
              <a:gd name="connsiteY9" fmla="*/ 1411225 h 1693470"/>
              <a:gd name="connsiteX10" fmla="*/ 5912602 w 5912602"/>
              <a:gd name="connsiteY10" fmla="*/ 1411219 h 1693470"/>
              <a:gd name="connsiteX11" fmla="*/ 5630351 w 5912602"/>
              <a:gd name="connsiteY11" fmla="*/ 1693470 h 1693470"/>
              <a:gd name="connsiteX12" fmla="*/ 4927168 w 5912602"/>
              <a:gd name="connsiteY12" fmla="*/ 1693470 h 1693470"/>
              <a:gd name="connsiteX13" fmla="*/ 3449018 w 5912602"/>
              <a:gd name="connsiteY13" fmla="*/ 1693470 h 1693470"/>
              <a:gd name="connsiteX14" fmla="*/ 3449018 w 5912602"/>
              <a:gd name="connsiteY14" fmla="*/ 1693470 h 1693470"/>
              <a:gd name="connsiteX15" fmla="*/ 282251 w 5912602"/>
              <a:gd name="connsiteY15" fmla="*/ 1693470 h 1693470"/>
              <a:gd name="connsiteX16" fmla="*/ 0 w 5912602"/>
              <a:gd name="connsiteY16" fmla="*/ 1411219 h 1693470"/>
              <a:gd name="connsiteX17" fmla="*/ 0 w 5912602"/>
              <a:gd name="connsiteY17" fmla="*/ 1411225 h 1693470"/>
              <a:gd name="connsiteX18" fmla="*/ 0 w 5912602"/>
              <a:gd name="connsiteY18" fmla="*/ 987858 h 1693470"/>
              <a:gd name="connsiteX19" fmla="*/ 0 w 5912602"/>
              <a:gd name="connsiteY19" fmla="*/ 987858 h 1693470"/>
              <a:gd name="connsiteX20" fmla="*/ 0 w 5912602"/>
              <a:gd name="connsiteY20" fmla="*/ 282251 h 1693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912602" h="1693470" fill="none" extrusionOk="0">
                <a:moveTo>
                  <a:pt x="0" y="282251"/>
                </a:moveTo>
                <a:cubicBezTo>
                  <a:pt x="-6103" y="133704"/>
                  <a:pt x="128023" y="-4479"/>
                  <a:pt x="282251" y="0"/>
                </a:cubicBezTo>
                <a:cubicBezTo>
                  <a:pt x="905486" y="129591"/>
                  <a:pt x="2492600" y="-79037"/>
                  <a:pt x="3449018" y="0"/>
                </a:cubicBezTo>
                <a:lnTo>
                  <a:pt x="3449018" y="0"/>
                </a:lnTo>
                <a:cubicBezTo>
                  <a:pt x="3935392" y="82824"/>
                  <a:pt x="4464396" y="76368"/>
                  <a:pt x="4927168" y="0"/>
                </a:cubicBezTo>
                <a:cubicBezTo>
                  <a:pt x="5083645" y="-11961"/>
                  <a:pt x="5384595" y="34267"/>
                  <a:pt x="5630351" y="0"/>
                </a:cubicBezTo>
                <a:cubicBezTo>
                  <a:pt x="5804859" y="14985"/>
                  <a:pt x="5889775" y="118967"/>
                  <a:pt x="5912602" y="282251"/>
                </a:cubicBezTo>
                <a:cubicBezTo>
                  <a:pt x="5854642" y="618625"/>
                  <a:pt x="5972851" y="849081"/>
                  <a:pt x="5912602" y="987858"/>
                </a:cubicBezTo>
                <a:cubicBezTo>
                  <a:pt x="6385441" y="1275348"/>
                  <a:pt x="6624247" y="1295097"/>
                  <a:pt x="7300704" y="1503429"/>
                </a:cubicBezTo>
                <a:cubicBezTo>
                  <a:pt x="7020935" y="1478888"/>
                  <a:pt x="6334224" y="1535518"/>
                  <a:pt x="5912602" y="1411225"/>
                </a:cubicBezTo>
                <a:lnTo>
                  <a:pt x="5912602" y="1411219"/>
                </a:lnTo>
                <a:cubicBezTo>
                  <a:pt x="5937792" y="1550125"/>
                  <a:pt x="5789551" y="1695519"/>
                  <a:pt x="5630351" y="1693470"/>
                </a:cubicBezTo>
                <a:cubicBezTo>
                  <a:pt x="5538534" y="1673712"/>
                  <a:pt x="5197035" y="1638344"/>
                  <a:pt x="4927168" y="1693470"/>
                </a:cubicBezTo>
                <a:cubicBezTo>
                  <a:pt x="4704904" y="1592330"/>
                  <a:pt x="3681653" y="1592313"/>
                  <a:pt x="3449018" y="1693470"/>
                </a:cubicBezTo>
                <a:lnTo>
                  <a:pt x="3449018" y="1693470"/>
                </a:lnTo>
                <a:cubicBezTo>
                  <a:pt x="2201891" y="1653804"/>
                  <a:pt x="1626621" y="1821119"/>
                  <a:pt x="282251" y="1693470"/>
                </a:cubicBezTo>
                <a:cubicBezTo>
                  <a:pt x="124327" y="1691064"/>
                  <a:pt x="8529" y="1572255"/>
                  <a:pt x="0" y="1411219"/>
                </a:cubicBezTo>
                <a:lnTo>
                  <a:pt x="0" y="1411225"/>
                </a:lnTo>
                <a:cubicBezTo>
                  <a:pt x="6856" y="1308811"/>
                  <a:pt x="-31331" y="1189178"/>
                  <a:pt x="0" y="987858"/>
                </a:cubicBezTo>
                <a:lnTo>
                  <a:pt x="0" y="987858"/>
                </a:lnTo>
                <a:cubicBezTo>
                  <a:pt x="-22198" y="741617"/>
                  <a:pt x="43316" y="584625"/>
                  <a:pt x="0" y="282251"/>
                </a:cubicBezTo>
                <a:close/>
              </a:path>
              <a:path w="5912602" h="1693470" stroke="0" extrusionOk="0">
                <a:moveTo>
                  <a:pt x="0" y="282251"/>
                </a:moveTo>
                <a:cubicBezTo>
                  <a:pt x="5106" y="109751"/>
                  <a:pt x="119921" y="6648"/>
                  <a:pt x="282251" y="0"/>
                </a:cubicBezTo>
                <a:cubicBezTo>
                  <a:pt x="1470372" y="-30226"/>
                  <a:pt x="2742317" y="19287"/>
                  <a:pt x="3449018" y="0"/>
                </a:cubicBezTo>
                <a:lnTo>
                  <a:pt x="3449018" y="0"/>
                </a:lnTo>
                <a:cubicBezTo>
                  <a:pt x="3993118" y="59585"/>
                  <a:pt x="4374762" y="48789"/>
                  <a:pt x="4927168" y="0"/>
                </a:cubicBezTo>
                <a:cubicBezTo>
                  <a:pt x="5250050" y="53527"/>
                  <a:pt x="5432157" y="-39120"/>
                  <a:pt x="5630351" y="0"/>
                </a:cubicBezTo>
                <a:cubicBezTo>
                  <a:pt x="5803724" y="-2088"/>
                  <a:pt x="5899290" y="107327"/>
                  <a:pt x="5912602" y="282251"/>
                </a:cubicBezTo>
                <a:cubicBezTo>
                  <a:pt x="5967340" y="480052"/>
                  <a:pt x="5923513" y="799103"/>
                  <a:pt x="5912602" y="987858"/>
                </a:cubicBezTo>
                <a:cubicBezTo>
                  <a:pt x="6577350" y="1153313"/>
                  <a:pt x="7118362" y="1568813"/>
                  <a:pt x="7300704" y="1503429"/>
                </a:cubicBezTo>
                <a:cubicBezTo>
                  <a:pt x="6795931" y="1462712"/>
                  <a:pt x="6269282" y="1356377"/>
                  <a:pt x="5912602" y="1411225"/>
                </a:cubicBezTo>
                <a:lnTo>
                  <a:pt x="5912602" y="1411219"/>
                </a:lnTo>
                <a:cubicBezTo>
                  <a:pt x="5915451" y="1565351"/>
                  <a:pt x="5784907" y="1679254"/>
                  <a:pt x="5630351" y="1693470"/>
                </a:cubicBezTo>
                <a:cubicBezTo>
                  <a:pt x="5322098" y="1692374"/>
                  <a:pt x="5067136" y="1728827"/>
                  <a:pt x="4927168" y="1693470"/>
                </a:cubicBezTo>
                <a:cubicBezTo>
                  <a:pt x="4604307" y="1705287"/>
                  <a:pt x="3709107" y="1824302"/>
                  <a:pt x="3449018" y="1693470"/>
                </a:cubicBezTo>
                <a:lnTo>
                  <a:pt x="3449018" y="1693470"/>
                </a:lnTo>
                <a:cubicBezTo>
                  <a:pt x="3017826" y="1788502"/>
                  <a:pt x="672190" y="1643547"/>
                  <a:pt x="282251" y="1693470"/>
                </a:cubicBezTo>
                <a:cubicBezTo>
                  <a:pt x="117673" y="1665763"/>
                  <a:pt x="8441" y="1580551"/>
                  <a:pt x="0" y="1411219"/>
                </a:cubicBezTo>
                <a:lnTo>
                  <a:pt x="0" y="1411225"/>
                </a:lnTo>
                <a:cubicBezTo>
                  <a:pt x="24202" y="1271688"/>
                  <a:pt x="33845" y="1142573"/>
                  <a:pt x="0" y="987858"/>
                </a:cubicBezTo>
                <a:lnTo>
                  <a:pt x="0" y="987858"/>
                </a:lnTo>
                <a:cubicBezTo>
                  <a:pt x="62596" y="881799"/>
                  <a:pt x="13591" y="411758"/>
                  <a:pt x="0" y="282251"/>
                </a:cubicBezTo>
                <a:close/>
              </a:path>
            </a:pathLst>
          </a:custGeom>
          <a:solidFill>
            <a:srgbClr val="CCFFFF"/>
          </a:solidFill>
          <a:ln w="38100">
            <a:solidFill>
              <a:srgbClr val="002060"/>
            </a:solidFill>
            <a:extLst>
              <a:ext uri="{C807C97D-BFC1-408E-A445-0C87EB9F89A2}">
                <ask:lineSketchStyleProps xmlns:ask="http://schemas.microsoft.com/office/drawing/2018/sketchyshapes" sd="3244475365">
                  <a:prstGeom prst="wedgeRoundRectCallout">
                    <a:avLst>
                      <a:gd name="adj1" fmla="val 73477"/>
                      <a:gd name="adj2" fmla="val 38778"/>
                      <a:gd name="adj3" fmla="val 16667"/>
                    </a:avLst>
                  </a:prstGeom>
                  <ask:type>
                    <ask:lineSketchCurved/>
                  </ask:type>
                </ask:lineSketchStyleProps>
              </a:ext>
            </a:extLst>
          </a:ln>
          <a:effectLst>
            <a:outerShdw blurRad="225425" dist="50800" dir="5220000" algn="ctr">
              <a:srgbClr val="000000">
                <a:alpha val="3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600" b="1" i="1" dirty="0">
                <a:solidFill>
                  <a:srgbClr val="002060"/>
                </a:solidFill>
                <a:latin typeface="+mj-lt"/>
                <a:ea typeface="Arial-Rounded" panose="020B0500000000000000" pitchFamily="34" charset="0"/>
                <a:cs typeface="Arial-Rounded" panose="020B0500000000000000" pitchFamily="34" charset="0"/>
              </a:rPr>
              <a:t>Đói lả: đói đến mức không thể đứng lên.</a:t>
            </a:r>
            <a:endParaRPr kumimoji="0" lang="vi-VN" sz="3600" b="1" i="1" u="none" strike="noStrike" kern="1200" cap="none" spc="0" normalizeH="0" baseline="0" noProof="0" dirty="0">
              <a:ln>
                <a:noFill/>
              </a:ln>
              <a:solidFill>
                <a:srgbClr val="002060"/>
              </a:solidFill>
              <a:effectLst/>
              <a:uLnTx/>
              <a:uFillTx/>
              <a:latin typeface="+mj-lt"/>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09521808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14:presetBounceEnd="66000">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14:bounceEnd="66000">
                                          <p:cBhvr additive="base">
                                            <p:cTn id="7" dur="1000" fill="hold"/>
                                            <p:tgtEl>
                                              <p:spTgt spid="12"/>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14:presetBounceEnd="66000">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14:bounceEnd="66000">
                                          <p:cBhvr additive="base">
                                            <p:cTn id="11" dur="1000" fill="hold"/>
                                            <p:tgtEl>
                                              <p:spTgt spid="6"/>
                                            </p:tgtEl>
                                            <p:attrNameLst>
                                              <p:attrName>ppt_x</p:attrName>
                                            </p:attrNameLst>
                                          </p:cBhvr>
                                          <p:tavLst>
                                            <p:tav tm="0">
                                              <p:val>
                                                <p:strVal val="#ppt_x"/>
                                              </p:val>
                                            </p:tav>
                                            <p:tav tm="100000">
                                              <p:val>
                                                <p:strVal val="#ppt_x"/>
                                              </p:val>
                                            </p:tav>
                                          </p:tavLst>
                                        </p:anim>
                                        <p:anim calcmode="lin" valueType="num" p14:bounceEnd="66000">
                                          <p:cBhvr additive="base">
                                            <p:cTn id="12" dur="10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6"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000" fill="hold"/>
                                            <p:tgtEl>
                                              <p:spTgt spid="12"/>
                                            </p:tgtEl>
                                            <p:attrNameLst>
                                              <p:attrName>ppt_x</p:attrName>
                                            </p:attrNameLst>
                                          </p:cBhvr>
                                          <p:tavLst>
                                            <p:tav tm="0">
                                              <p:val>
                                                <p:strVal val="#ppt_x"/>
                                              </p:val>
                                            </p:tav>
                                            <p:tav tm="100000">
                                              <p:val>
                                                <p:strVal val="#ppt_x"/>
                                              </p:val>
                                            </p:tav>
                                          </p:tavLst>
                                        </p:anim>
                                        <p:anim calcmode="lin" valueType="num">
                                          <p:cBhvr additive="base">
                                            <p:cTn id="8" dur="10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1000" fill="hold"/>
                                            <p:tgtEl>
                                              <p:spTgt spid="6"/>
                                            </p:tgtEl>
                                            <p:attrNameLst>
                                              <p:attrName>ppt_x</p:attrName>
                                            </p:attrNameLst>
                                          </p:cBhvr>
                                          <p:tavLst>
                                            <p:tav tm="0">
                                              <p:val>
                                                <p:strVal val="#ppt_x"/>
                                              </p:val>
                                            </p:tav>
                                            <p:tav tm="100000">
                                              <p:val>
                                                <p:strVal val="#ppt_x"/>
                                              </p:val>
                                            </p:tav>
                                          </p:tavLst>
                                        </p:anim>
                                        <p:anim calcmode="lin" valueType="num">
                                          <p:cBhvr additive="base">
                                            <p:cTn id="12" dur="10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6" grpId="0" animBg="1"/>
        </p:bldLst>
      </p:timing>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Diagonal Corners Rounded 27">
            <a:extLst>
              <a:ext uri="{FF2B5EF4-FFF2-40B4-BE49-F238E27FC236}">
                <a16:creationId xmlns:a16="http://schemas.microsoft.com/office/drawing/2014/main" id="{CB7976DC-8A81-D7AD-2A86-377C0C380782}"/>
              </a:ext>
            </a:extLst>
          </p:cNvPr>
          <p:cNvSpPr/>
          <p:nvPr/>
        </p:nvSpPr>
        <p:spPr>
          <a:xfrm>
            <a:off x="447367" y="305757"/>
            <a:ext cx="11297265" cy="6447467"/>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2" name="Speech Bubble: Rectangle with Corners Rounded 11">
            <a:extLst>
              <a:ext uri="{FF2B5EF4-FFF2-40B4-BE49-F238E27FC236}">
                <a16:creationId xmlns:a16="http://schemas.microsoft.com/office/drawing/2014/main" id="{BA35EEC7-6F42-49EB-8A81-BFF4E501F9AE}"/>
              </a:ext>
            </a:extLst>
          </p:cNvPr>
          <p:cNvSpPr/>
          <p:nvPr/>
        </p:nvSpPr>
        <p:spPr>
          <a:xfrm>
            <a:off x="1218156" y="1954605"/>
            <a:ext cx="5912602" cy="1693470"/>
          </a:xfrm>
          <a:custGeom>
            <a:avLst/>
            <a:gdLst>
              <a:gd name="connsiteX0" fmla="*/ 0 w 5912602"/>
              <a:gd name="connsiteY0" fmla="*/ 282251 h 1693470"/>
              <a:gd name="connsiteX1" fmla="*/ 282251 w 5912602"/>
              <a:gd name="connsiteY1" fmla="*/ 0 h 1693470"/>
              <a:gd name="connsiteX2" fmla="*/ 3449018 w 5912602"/>
              <a:gd name="connsiteY2" fmla="*/ 0 h 1693470"/>
              <a:gd name="connsiteX3" fmla="*/ 3449018 w 5912602"/>
              <a:gd name="connsiteY3" fmla="*/ 0 h 1693470"/>
              <a:gd name="connsiteX4" fmla="*/ 4927168 w 5912602"/>
              <a:gd name="connsiteY4" fmla="*/ 0 h 1693470"/>
              <a:gd name="connsiteX5" fmla="*/ 5630351 w 5912602"/>
              <a:gd name="connsiteY5" fmla="*/ 0 h 1693470"/>
              <a:gd name="connsiteX6" fmla="*/ 5912602 w 5912602"/>
              <a:gd name="connsiteY6" fmla="*/ 282251 h 1693470"/>
              <a:gd name="connsiteX7" fmla="*/ 5912602 w 5912602"/>
              <a:gd name="connsiteY7" fmla="*/ 987858 h 1693470"/>
              <a:gd name="connsiteX8" fmla="*/ 7300704 w 5912602"/>
              <a:gd name="connsiteY8" fmla="*/ 1503429 h 1693470"/>
              <a:gd name="connsiteX9" fmla="*/ 5912602 w 5912602"/>
              <a:gd name="connsiteY9" fmla="*/ 1411225 h 1693470"/>
              <a:gd name="connsiteX10" fmla="*/ 5912602 w 5912602"/>
              <a:gd name="connsiteY10" fmla="*/ 1411219 h 1693470"/>
              <a:gd name="connsiteX11" fmla="*/ 5630351 w 5912602"/>
              <a:gd name="connsiteY11" fmla="*/ 1693470 h 1693470"/>
              <a:gd name="connsiteX12" fmla="*/ 4927168 w 5912602"/>
              <a:gd name="connsiteY12" fmla="*/ 1693470 h 1693470"/>
              <a:gd name="connsiteX13" fmla="*/ 3449018 w 5912602"/>
              <a:gd name="connsiteY13" fmla="*/ 1693470 h 1693470"/>
              <a:gd name="connsiteX14" fmla="*/ 3449018 w 5912602"/>
              <a:gd name="connsiteY14" fmla="*/ 1693470 h 1693470"/>
              <a:gd name="connsiteX15" fmla="*/ 282251 w 5912602"/>
              <a:gd name="connsiteY15" fmla="*/ 1693470 h 1693470"/>
              <a:gd name="connsiteX16" fmla="*/ 0 w 5912602"/>
              <a:gd name="connsiteY16" fmla="*/ 1411219 h 1693470"/>
              <a:gd name="connsiteX17" fmla="*/ 0 w 5912602"/>
              <a:gd name="connsiteY17" fmla="*/ 1411225 h 1693470"/>
              <a:gd name="connsiteX18" fmla="*/ 0 w 5912602"/>
              <a:gd name="connsiteY18" fmla="*/ 987858 h 1693470"/>
              <a:gd name="connsiteX19" fmla="*/ 0 w 5912602"/>
              <a:gd name="connsiteY19" fmla="*/ 987858 h 1693470"/>
              <a:gd name="connsiteX20" fmla="*/ 0 w 5912602"/>
              <a:gd name="connsiteY20" fmla="*/ 282251 h 1693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912602" h="1693470" fill="none" extrusionOk="0">
                <a:moveTo>
                  <a:pt x="0" y="282251"/>
                </a:moveTo>
                <a:cubicBezTo>
                  <a:pt x="-6103" y="133704"/>
                  <a:pt x="128023" y="-4479"/>
                  <a:pt x="282251" y="0"/>
                </a:cubicBezTo>
                <a:cubicBezTo>
                  <a:pt x="905486" y="129591"/>
                  <a:pt x="2492600" y="-79037"/>
                  <a:pt x="3449018" y="0"/>
                </a:cubicBezTo>
                <a:lnTo>
                  <a:pt x="3449018" y="0"/>
                </a:lnTo>
                <a:cubicBezTo>
                  <a:pt x="3935392" y="82824"/>
                  <a:pt x="4464396" y="76368"/>
                  <a:pt x="4927168" y="0"/>
                </a:cubicBezTo>
                <a:cubicBezTo>
                  <a:pt x="5083645" y="-11961"/>
                  <a:pt x="5384595" y="34267"/>
                  <a:pt x="5630351" y="0"/>
                </a:cubicBezTo>
                <a:cubicBezTo>
                  <a:pt x="5804859" y="14985"/>
                  <a:pt x="5889775" y="118967"/>
                  <a:pt x="5912602" y="282251"/>
                </a:cubicBezTo>
                <a:cubicBezTo>
                  <a:pt x="5854642" y="618625"/>
                  <a:pt x="5972851" y="849081"/>
                  <a:pt x="5912602" y="987858"/>
                </a:cubicBezTo>
                <a:cubicBezTo>
                  <a:pt x="6385441" y="1275348"/>
                  <a:pt x="6624247" y="1295097"/>
                  <a:pt x="7300704" y="1503429"/>
                </a:cubicBezTo>
                <a:cubicBezTo>
                  <a:pt x="7020935" y="1478888"/>
                  <a:pt x="6334224" y="1535518"/>
                  <a:pt x="5912602" y="1411225"/>
                </a:cubicBezTo>
                <a:lnTo>
                  <a:pt x="5912602" y="1411219"/>
                </a:lnTo>
                <a:cubicBezTo>
                  <a:pt x="5937792" y="1550125"/>
                  <a:pt x="5789551" y="1695519"/>
                  <a:pt x="5630351" y="1693470"/>
                </a:cubicBezTo>
                <a:cubicBezTo>
                  <a:pt x="5538534" y="1673712"/>
                  <a:pt x="5197035" y="1638344"/>
                  <a:pt x="4927168" y="1693470"/>
                </a:cubicBezTo>
                <a:cubicBezTo>
                  <a:pt x="4704904" y="1592330"/>
                  <a:pt x="3681653" y="1592313"/>
                  <a:pt x="3449018" y="1693470"/>
                </a:cubicBezTo>
                <a:lnTo>
                  <a:pt x="3449018" y="1693470"/>
                </a:lnTo>
                <a:cubicBezTo>
                  <a:pt x="2201891" y="1653804"/>
                  <a:pt x="1626621" y="1821119"/>
                  <a:pt x="282251" y="1693470"/>
                </a:cubicBezTo>
                <a:cubicBezTo>
                  <a:pt x="124327" y="1691064"/>
                  <a:pt x="8529" y="1572255"/>
                  <a:pt x="0" y="1411219"/>
                </a:cubicBezTo>
                <a:lnTo>
                  <a:pt x="0" y="1411225"/>
                </a:lnTo>
                <a:cubicBezTo>
                  <a:pt x="6856" y="1308811"/>
                  <a:pt x="-31331" y="1189178"/>
                  <a:pt x="0" y="987858"/>
                </a:cubicBezTo>
                <a:lnTo>
                  <a:pt x="0" y="987858"/>
                </a:lnTo>
                <a:cubicBezTo>
                  <a:pt x="-22198" y="741617"/>
                  <a:pt x="43316" y="584625"/>
                  <a:pt x="0" y="282251"/>
                </a:cubicBezTo>
                <a:close/>
              </a:path>
              <a:path w="5912602" h="1693470" stroke="0" extrusionOk="0">
                <a:moveTo>
                  <a:pt x="0" y="282251"/>
                </a:moveTo>
                <a:cubicBezTo>
                  <a:pt x="5106" y="109751"/>
                  <a:pt x="119921" y="6648"/>
                  <a:pt x="282251" y="0"/>
                </a:cubicBezTo>
                <a:cubicBezTo>
                  <a:pt x="1470372" y="-30226"/>
                  <a:pt x="2742317" y="19287"/>
                  <a:pt x="3449018" y="0"/>
                </a:cubicBezTo>
                <a:lnTo>
                  <a:pt x="3449018" y="0"/>
                </a:lnTo>
                <a:cubicBezTo>
                  <a:pt x="3993118" y="59585"/>
                  <a:pt x="4374762" y="48789"/>
                  <a:pt x="4927168" y="0"/>
                </a:cubicBezTo>
                <a:cubicBezTo>
                  <a:pt x="5250050" y="53527"/>
                  <a:pt x="5432157" y="-39120"/>
                  <a:pt x="5630351" y="0"/>
                </a:cubicBezTo>
                <a:cubicBezTo>
                  <a:pt x="5803724" y="-2088"/>
                  <a:pt x="5899290" y="107327"/>
                  <a:pt x="5912602" y="282251"/>
                </a:cubicBezTo>
                <a:cubicBezTo>
                  <a:pt x="5967340" y="480052"/>
                  <a:pt x="5923513" y="799103"/>
                  <a:pt x="5912602" y="987858"/>
                </a:cubicBezTo>
                <a:cubicBezTo>
                  <a:pt x="6577350" y="1153313"/>
                  <a:pt x="7118362" y="1568813"/>
                  <a:pt x="7300704" y="1503429"/>
                </a:cubicBezTo>
                <a:cubicBezTo>
                  <a:pt x="6795931" y="1462712"/>
                  <a:pt x="6269282" y="1356377"/>
                  <a:pt x="5912602" y="1411225"/>
                </a:cubicBezTo>
                <a:lnTo>
                  <a:pt x="5912602" y="1411219"/>
                </a:lnTo>
                <a:cubicBezTo>
                  <a:pt x="5915451" y="1565351"/>
                  <a:pt x="5784907" y="1679254"/>
                  <a:pt x="5630351" y="1693470"/>
                </a:cubicBezTo>
                <a:cubicBezTo>
                  <a:pt x="5322098" y="1692374"/>
                  <a:pt x="5067136" y="1728827"/>
                  <a:pt x="4927168" y="1693470"/>
                </a:cubicBezTo>
                <a:cubicBezTo>
                  <a:pt x="4604307" y="1705287"/>
                  <a:pt x="3709107" y="1824302"/>
                  <a:pt x="3449018" y="1693470"/>
                </a:cubicBezTo>
                <a:lnTo>
                  <a:pt x="3449018" y="1693470"/>
                </a:lnTo>
                <a:cubicBezTo>
                  <a:pt x="3017826" y="1788502"/>
                  <a:pt x="672190" y="1643547"/>
                  <a:pt x="282251" y="1693470"/>
                </a:cubicBezTo>
                <a:cubicBezTo>
                  <a:pt x="117673" y="1665763"/>
                  <a:pt x="8441" y="1580551"/>
                  <a:pt x="0" y="1411219"/>
                </a:cubicBezTo>
                <a:lnTo>
                  <a:pt x="0" y="1411225"/>
                </a:lnTo>
                <a:cubicBezTo>
                  <a:pt x="24202" y="1271688"/>
                  <a:pt x="33845" y="1142573"/>
                  <a:pt x="0" y="987858"/>
                </a:cubicBezTo>
                <a:lnTo>
                  <a:pt x="0" y="987858"/>
                </a:lnTo>
                <a:cubicBezTo>
                  <a:pt x="62596" y="881799"/>
                  <a:pt x="13591" y="411758"/>
                  <a:pt x="0" y="282251"/>
                </a:cubicBezTo>
                <a:close/>
              </a:path>
            </a:pathLst>
          </a:custGeom>
          <a:solidFill>
            <a:srgbClr val="CCFFFF"/>
          </a:solidFill>
          <a:ln w="38100">
            <a:solidFill>
              <a:srgbClr val="002060"/>
            </a:solidFill>
            <a:extLst>
              <a:ext uri="{C807C97D-BFC1-408E-A445-0C87EB9F89A2}">
                <ask:lineSketchStyleProps xmlns:ask="http://schemas.microsoft.com/office/drawing/2018/sketchyshapes" sd="3244475365">
                  <a:prstGeom prst="wedgeRoundRectCallout">
                    <a:avLst>
                      <a:gd name="adj1" fmla="val 73477"/>
                      <a:gd name="adj2" fmla="val 38778"/>
                      <a:gd name="adj3" fmla="val 16667"/>
                    </a:avLst>
                  </a:prstGeom>
                  <ask:type>
                    <ask:lineSketchCurved/>
                  </ask:type>
                </ask:lineSketchStyleProps>
              </a:ext>
            </a:extLst>
          </a:ln>
          <a:effectLst>
            <a:outerShdw blurRad="225425" dist="50800" dir="5220000" algn="ctr">
              <a:srgbClr val="000000">
                <a:alpha val="3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600" b="1" i="1" dirty="0">
                <a:solidFill>
                  <a:srgbClr val="002060"/>
                </a:solidFill>
                <a:latin typeface="+mj-lt"/>
                <a:ea typeface="Arial-Rounded" panose="020B0500000000000000" pitchFamily="34" charset="0"/>
                <a:cs typeface="Arial-Rounded" panose="020B0500000000000000" pitchFamily="34" charset="0"/>
              </a:rPr>
              <a:t>Lúc lỉu: (chùm quả) sai trĩu xuống.</a:t>
            </a:r>
            <a:endParaRPr kumimoji="0" lang="vi-VN" sz="3600" b="1" i="1" u="none" strike="noStrike" kern="1200" cap="none" spc="0" normalizeH="0" baseline="0" noProof="0" dirty="0">
              <a:ln>
                <a:noFill/>
              </a:ln>
              <a:solidFill>
                <a:srgbClr val="002060"/>
              </a:solidFill>
              <a:effectLst/>
              <a:uLnTx/>
              <a:uFillTx/>
              <a:latin typeface="+mj-lt"/>
              <a:ea typeface="Arial-Rounded" panose="020B0500000000000000" pitchFamily="34" charset="0"/>
              <a:cs typeface="Arial-Rounded" panose="020B0500000000000000" pitchFamily="34" charset="0"/>
            </a:endParaRPr>
          </a:p>
        </p:txBody>
      </p:sp>
      <p:pic>
        <p:nvPicPr>
          <p:cNvPr id="13" name="Picture 12" descr="A cartoon of a child&#10;&#10;Description automatically generated with low confidence">
            <a:extLst>
              <a:ext uri="{FF2B5EF4-FFF2-40B4-BE49-F238E27FC236}">
                <a16:creationId xmlns:a16="http://schemas.microsoft.com/office/drawing/2014/main" id="{29446182-C024-4D52-A403-4382C6B8C4DB}"/>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flipH="1">
            <a:off x="7856625" y="3194759"/>
            <a:ext cx="3007400" cy="3520366"/>
          </a:xfrm>
          <a:prstGeom prst="rect">
            <a:avLst/>
          </a:prstGeom>
        </p:spPr>
      </p:pic>
      <p:pic>
        <p:nvPicPr>
          <p:cNvPr id="2" name="Picture 1">
            <a:extLst>
              <a:ext uri="{FF2B5EF4-FFF2-40B4-BE49-F238E27FC236}">
                <a16:creationId xmlns:a16="http://schemas.microsoft.com/office/drawing/2014/main" id="{7ADB4EBB-C635-4140-B799-22267A70B77E}"/>
              </a:ext>
            </a:extLst>
          </p:cNvPr>
          <p:cNvPicPr>
            <a:picLocks noChangeAspect="1"/>
          </p:cNvPicPr>
          <p:nvPr/>
        </p:nvPicPr>
        <p:blipFill>
          <a:blip r:embed="rId3"/>
          <a:stretch>
            <a:fillRect/>
          </a:stretch>
        </p:blipFill>
        <p:spPr>
          <a:xfrm>
            <a:off x="254997" y="577157"/>
            <a:ext cx="11937003" cy="1341236"/>
          </a:xfrm>
          <a:prstGeom prst="rect">
            <a:avLst/>
          </a:prstGeom>
        </p:spPr>
      </p:pic>
      <p:sp>
        <p:nvSpPr>
          <p:cNvPr id="6" name="Speech Bubble: Rectangle with Corners Rounded 5">
            <a:extLst>
              <a:ext uri="{FF2B5EF4-FFF2-40B4-BE49-F238E27FC236}">
                <a16:creationId xmlns:a16="http://schemas.microsoft.com/office/drawing/2014/main" id="{423B7EEF-6614-4D06-90D4-4AE81DDE9A60}"/>
              </a:ext>
            </a:extLst>
          </p:cNvPr>
          <p:cNvSpPr/>
          <p:nvPr/>
        </p:nvSpPr>
        <p:spPr>
          <a:xfrm>
            <a:off x="1037181" y="4107255"/>
            <a:ext cx="5912602" cy="1693470"/>
          </a:xfrm>
          <a:custGeom>
            <a:avLst/>
            <a:gdLst>
              <a:gd name="connsiteX0" fmla="*/ 0 w 5912602"/>
              <a:gd name="connsiteY0" fmla="*/ 282251 h 1693470"/>
              <a:gd name="connsiteX1" fmla="*/ 282251 w 5912602"/>
              <a:gd name="connsiteY1" fmla="*/ 0 h 1693470"/>
              <a:gd name="connsiteX2" fmla="*/ 3449018 w 5912602"/>
              <a:gd name="connsiteY2" fmla="*/ 0 h 1693470"/>
              <a:gd name="connsiteX3" fmla="*/ 3449018 w 5912602"/>
              <a:gd name="connsiteY3" fmla="*/ 0 h 1693470"/>
              <a:gd name="connsiteX4" fmla="*/ 4927168 w 5912602"/>
              <a:gd name="connsiteY4" fmla="*/ 0 h 1693470"/>
              <a:gd name="connsiteX5" fmla="*/ 5630351 w 5912602"/>
              <a:gd name="connsiteY5" fmla="*/ 0 h 1693470"/>
              <a:gd name="connsiteX6" fmla="*/ 5912602 w 5912602"/>
              <a:gd name="connsiteY6" fmla="*/ 282251 h 1693470"/>
              <a:gd name="connsiteX7" fmla="*/ 5912602 w 5912602"/>
              <a:gd name="connsiteY7" fmla="*/ 987858 h 1693470"/>
              <a:gd name="connsiteX8" fmla="*/ 7300704 w 5912602"/>
              <a:gd name="connsiteY8" fmla="*/ 1503429 h 1693470"/>
              <a:gd name="connsiteX9" fmla="*/ 5912602 w 5912602"/>
              <a:gd name="connsiteY9" fmla="*/ 1411225 h 1693470"/>
              <a:gd name="connsiteX10" fmla="*/ 5912602 w 5912602"/>
              <a:gd name="connsiteY10" fmla="*/ 1411219 h 1693470"/>
              <a:gd name="connsiteX11" fmla="*/ 5630351 w 5912602"/>
              <a:gd name="connsiteY11" fmla="*/ 1693470 h 1693470"/>
              <a:gd name="connsiteX12" fmla="*/ 4927168 w 5912602"/>
              <a:gd name="connsiteY12" fmla="*/ 1693470 h 1693470"/>
              <a:gd name="connsiteX13" fmla="*/ 3449018 w 5912602"/>
              <a:gd name="connsiteY13" fmla="*/ 1693470 h 1693470"/>
              <a:gd name="connsiteX14" fmla="*/ 3449018 w 5912602"/>
              <a:gd name="connsiteY14" fmla="*/ 1693470 h 1693470"/>
              <a:gd name="connsiteX15" fmla="*/ 282251 w 5912602"/>
              <a:gd name="connsiteY15" fmla="*/ 1693470 h 1693470"/>
              <a:gd name="connsiteX16" fmla="*/ 0 w 5912602"/>
              <a:gd name="connsiteY16" fmla="*/ 1411219 h 1693470"/>
              <a:gd name="connsiteX17" fmla="*/ 0 w 5912602"/>
              <a:gd name="connsiteY17" fmla="*/ 1411225 h 1693470"/>
              <a:gd name="connsiteX18" fmla="*/ 0 w 5912602"/>
              <a:gd name="connsiteY18" fmla="*/ 987858 h 1693470"/>
              <a:gd name="connsiteX19" fmla="*/ 0 w 5912602"/>
              <a:gd name="connsiteY19" fmla="*/ 987858 h 1693470"/>
              <a:gd name="connsiteX20" fmla="*/ 0 w 5912602"/>
              <a:gd name="connsiteY20" fmla="*/ 282251 h 1693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912602" h="1693470" fill="none" extrusionOk="0">
                <a:moveTo>
                  <a:pt x="0" y="282251"/>
                </a:moveTo>
                <a:cubicBezTo>
                  <a:pt x="-6103" y="133704"/>
                  <a:pt x="128023" y="-4479"/>
                  <a:pt x="282251" y="0"/>
                </a:cubicBezTo>
                <a:cubicBezTo>
                  <a:pt x="905486" y="129591"/>
                  <a:pt x="2492600" y="-79037"/>
                  <a:pt x="3449018" y="0"/>
                </a:cubicBezTo>
                <a:lnTo>
                  <a:pt x="3449018" y="0"/>
                </a:lnTo>
                <a:cubicBezTo>
                  <a:pt x="3935392" y="82824"/>
                  <a:pt x="4464396" y="76368"/>
                  <a:pt x="4927168" y="0"/>
                </a:cubicBezTo>
                <a:cubicBezTo>
                  <a:pt x="5083645" y="-11961"/>
                  <a:pt x="5384595" y="34267"/>
                  <a:pt x="5630351" y="0"/>
                </a:cubicBezTo>
                <a:cubicBezTo>
                  <a:pt x="5804859" y="14985"/>
                  <a:pt x="5889775" y="118967"/>
                  <a:pt x="5912602" y="282251"/>
                </a:cubicBezTo>
                <a:cubicBezTo>
                  <a:pt x="5854642" y="618625"/>
                  <a:pt x="5972851" y="849081"/>
                  <a:pt x="5912602" y="987858"/>
                </a:cubicBezTo>
                <a:cubicBezTo>
                  <a:pt x="6385441" y="1275348"/>
                  <a:pt x="6624247" y="1295097"/>
                  <a:pt x="7300704" y="1503429"/>
                </a:cubicBezTo>
                <a:cubicBezTo>
                  <a:pt x="7020935" y="1478888"/>
                  <a:pt x="6334224" y="1535518"/>
                  <a:pt x="5912602" y="1411225"/>
                </a:cubicBezTo>
                <a:lnTo>
                  <a:pt x="5912602" y="1411219"/>
                </a:lnTo>
                <a:cubicBezTo>
                  <a:pt x="5937792" y="1550125"/>
                  <a:pt x="5789551" y="1695519"/>
                  <a:pt x="5630351" y="1693470"/>
                </a:cubicBezTo>
                <a:cubicBezTo>
                  <a:pt x="5538534" y="1673712"/>
                  <a:pt x="5197035" y="1638344"/>
                  <a:pt x="4927168" y="1693470"/>
                </a:cubicBezTo>
                <a:cubicBezTo>
                  <a:pt x="4704904" y="1592330"/>
                  <a:pt x="3681653" y="1592313"/>
                  <a:pt x="3449018" y="1693470"/>
                </a:cubicBezTo>
                <a:lnTo>
                  <a:pt x="3449018" y="1693470"/>
                </a:lnTo>
                <a:cubicBezTo>
                  <a:pt x="2201891" y="1653804"/>
                  <a:pt x="1626621" y="1821119"/>
                  <a:pt x="282251" y="1693470"/>
                </a:cubicBezTo>
                <a:cubicBezTo>
                  <a:pt x="124327" y="1691064"/>
                  <a:pt x="8529" y="1572255"/>
                  <a:pt x="0" y="1411219"/>
                </a:cubicBezTo>
                <a:lnTo>
                  <a:pt x="0" y="1411225"/>
                </a:lnTo>
                <a:cubicBezTo>
                  <a:pt x="6856" y="1308811"/>
                  <a:pt x="-31331" y="1189178"/>
                  <a:pt x="0" y="987858"/>
                </a:cubicBezTo>
                <a:lnTo>
                  <a:pt x="0" y="987858"/>
                </a:lnTo>
                <a:cubicBezTo>
                  <a:pt x="-22198" y="741617"/>
                  <a:pt x="43316" y="584625"/>
                  <a:pt x="0" y="282251"/>
                </a:cubicBezTo>
                <a:close/>
              </a:path>
              <a:path w="5912602" h="1693470" stroke="0" extrusionOk="0">
                <a:moveTo>
                  <a:pt x="0" y="282251"/>
                </a:moveTo>
                <a:cubicBezTo>
                  <a:pt x="5106" y="109751"/>
                  <a:pt x="119921" y="6648"/>
                  <a:pt x="282251" y="0"/>
                </a:cubicBezTo>
                <a:cubicBezTo>
                  <a:pt x="1470372" y="-30226"/>
                  <a:pt x="2742317" y="19287"/>
                  <a:pt x="3449018" y="0"/>
                </a:cubicBezTo>
                <a:lnTo>
                  <a:pt x="3449018" y="0"/>
                </a:lnTo>
                <a:cubicBezTo>
                  <a:pt x="3993118" y="59585"/>
                  <a:pt x="4374762" y="48789"/>
                  <a:pt x="4927168" y="0"/>
                </a:cubicBezTo>
                <a:cubicBezTo>
                  <a:pt x="5250050" y="53527"/>
                  <a:pt x="5432157" y="-39120"/>
                  <a:pt x="5630351" y="0"/>
                </a:cubicBezTo>
                <a:cubicBezTo>
                  <a:pt x="5803724" y="-2088"/>
                  <a:pt x="5899290" y="107327"/>
                  <a:pt x="5912602" y="282251"/>
                </a:cubicBezTo>
                <a:cubicBezTo>
                  <a:pt x="5967340" y="480052"/>
                  <a:pt x="5923513" y="799103"/>
                  <a:pt x="5912602" y="987858"/>
                </a:cubicBezTo>
                <a:cubicBezTo>
                  <a:pt x="6577350" y="1153313"/>
                  <a:pt x="7118362" y="1568813"/>
                  <a:pt x="7300704" y="1503429"/>
                </a:cubicBezTo>
                <a:cubicBezTo>
                  <a:pt x="6795931" y="1462712"/>
                  <a:pt x="6269282" y="1356377"/>
                  <a:pt x="5912602" y="1411225"/>
                </a:cubicBezTo>
                <a:lnTo>
                  <a:pt x="5912602" y="1411219"/>
                </a:lnTo>
                <a:cubicBezTo>
                  <a:pt x="5915451" y="1565351"/>
                  <a:pt x="5784907" y="1679254"/>
                  <a:pt x="5630351" y="1693470"/>
                </a:cubicBezTo>
                <a:cubicBezTo>
                  <a:pt x="5322098" y="1692374"/>
                  <a:pt x="5067136" y="1728827"/>
                  <a:pt x="4927168" y="1693470"/>
                </a:cubicBezTo>
                <a:cubicBezTo>
                  <a:pt x="4604307" y="1705287"/>
                  <a:pt x="3709107" y="1824302"/>
                  <a:pt x="3449018" y="1693470"/>
                </a:cubicBezTo>
                <a:lnTo>
                  <a:pt x="3449018" y="1693470"/>
                </a:lnTo>
                <a:cubicBezTo>
                  <a:pt x="3017826" y="1788502"/>
                  <a:pt x="672190" y="1643547"/>
                  <a:pt x="282251" y="1693470"/>
                </a:cubicBezTo>
                <a:cubicBezTo>
                  <a:pt x="117673" y="1665763"/>
                  <a:pt x="8441" y="1580551"/>
                  <a:pt x="0" y="1411219"/>
                </a:cubicBezTo>
                <a:lnTo>
                  <a:pt x="0" y="1411225"/>
                </a:lnTo>
                <a:cubicBezTo>
                  <a:pt x="24202" y="1271688"/>
                  <a:pt x="33845" y="1142573"/>
                  <a:pt x="0" y="987858"/>
                </a:cubicBezTo>
                <a:lnTo>
                  <a:pt x="0" y="987858"/>
                </a:lnTo>
                <a:cubicBezTo>
                  <a:pt x="62596" y="881799"/>
                  <a:pt x="13591" y="411758"/>
                  <a:pt x="0" y="282251"/>
                </a:cubicBezTo>
                <a:close/>
              </a:path>
            </a:pathLst>
          </a:custGeom>
          <a:solidFill>
            <a:srgbClr val="CCFFFF"/>
          </a:solidFill>
          <a:ln w="38100">
            <a:solidFill>
              <a:srgbClr val="002060"/>
            </a:solidFill>
            <a:extLst>
              <a:ext uri="{C807C97D-BFC1-408E-A445-0C87EB9F89A2}">
                <ask:lineSketchStyleProps xmlns:ask="http://schemas.microsoft.com/office/drawing/2018/sketchyshapes" sd="3244475365">
                  <a:prstGeom prst="wedgeRoundRectCallout">
                    <a:avLst>
                      <a:gd name="adj1" fmla="val 73477"/>
                      <a:gd name="adj2" fmla="val 38778"/>
                      <a:gd name="adj3" fmla="val 16667"/>
                    </a:avLst>
                  </a:prstGeom>
                  <ask:type>
                    <ask:lineSketchCurved/>
                  </ask:type>
                </ask:lineSketchStyleProps>
              </a:ext>
            </a:extLst>
          </a:ln>
          <a:effectLst>
            <a:outerShdw blurRad="225425" dist="50800" dir="5220000" algn="ctr">
              <a:srgbClr val="000000">
                <a:alpha val="3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600" b="1" i="1" dirty="0">
                <a:solidFill>
                  <a:srgbClr val="002060"/>
                </a:solidFill>
                <a:latin typeface="+mj-lt"/>
                <a:ea typeface="Arial-Rounded" panose="020B0500000000000000" pitchFamily="34" charset="0"/>
                <a:cs typeface="Arial-Rounded" panose="020B0500000000000000" pitchFamily="34" charset="0"/>
              </a:rPr>
              <a:t>Tíu tít: vẻ bận rộn, tất bật của nhiều người.</a:t>
            </a:r>
            <a:endParaRPr kumimoji="0" lang="vi-VN" sz="3600" b="1" i="1" u="none" strike="noStrike" kern="1200" cap="none" spc="0" normalizeH="0" baseline="0" noProof="0" dirty="0">
              <a:ln>
                <a:noFill/>
              </a:ln>
              <a:solidFill>
                <a:srgbClr val="002060"/>
              </a:solidFill>
              <a:effectLst/>
              <a:uLnTx/>
              <a:uFillTx/>
              <a:latin typeface="+mj-lt"/>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35463204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14:presetBounceEnd="66000">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14:bounceEnd="66000">
                                          <p:cBhvr additive="base">
                                            <p:cTn id="7" dur="1000" fill="hold"/>
                                            <p:tgtEl>
                                              <p:spTgt spid="12"/>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14:presetBounceEnd="66000">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14:bounceEnd="66000">
                                          <p:cBhvr additive="base">
                                            <p:cTn id="11" dur="1000" fill="hold"/>
                                            <p:tgtEl>
                                              <p:spTgt spid="6"/>
                                            </p:tgtEl>
                                            <p:attrNameLst>
                                              <p:attrName>ppt_x</p:attrName>
                                            </p:attrNameLst>
                                          </p:cBhvr>
                                          <p:tavLst>
                                            <p:tav tm="0">
                                              <p:val>
                                                <p:strVal val="#ppt_x"/>
                                              </p:val>
                                            </p:tav>
                                            <p:tav tm="100000">
                                              <p:val>
                                                <p:strVal val="#ppt_x"/>
                                              </p:val>
                                            </p:tav>
                                          </p:tavLst>
                                        </p:anim>
                                        <p:anim calcmode="lin" valueType="num" p14:bounceEnd="66000">
                                          <p:cBhvr additive="base">
                                            <p:cTn id="12" dur="10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6"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000" fill="hold"/>
                                            <p:tgtEl>
                                              <p:spTgt spid="12"/>
                                            </p:tgtEl>
                                            <p:attrNameLst>
                                              <p:attrName>ppt_x</p:attrName>
                                            </p:attrNameLst>
                                          </p:cBhvr>
                                          <p:tavLst>
                                            <p:tav tm="0">
                                              <p:val>
                                                <p:strVal val="#ppt_x"/>
                                              </p:val>
                                            </p:tav>
                                            <p:tav tm="100000">
                                              <p:val>
                                                <p:strVal val="#ppt_x"/>
                                              </p:val>
                                            </p:tav>
                                          </p:tavLst>
                                        </p:anim>
                                        <p:anim calcmode="lin" valueType="num">
                                          <p:cBhvr additive="base">
                                            <p:cTn id="8" dur="10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1000" fill="hold"/>
                                            <p:tgtEl>
                                              <p:spTgt spid="6"/>
                                            </p:tgtEl>
                                            <p:attrNameLst>
                                              <p:attrName>ppt_x</p:attrName>
                                            </p:attrNameLst>
                                          </p:cBhvr>
                                          <p:tavLst>
                                            <p:tav tm="0">
                                              <p:val>
                                                <p:strVal val="#ppt_x"/>
                                              </p:val>
                                            </p:tav>
                                            <p:tav tm="100000">
                                              <p:val>
                                                <p:strVal val="#ppt_x"/>
                                              </p:val>
                                            </p:tav>
                                          </p:tavLst>
                                        </p:anim>
                                        <p:anim calcmode="lin" valueType="num">
                                          <p:cBhvr additive="base">
                                            <p:cTn id="12" dur="10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6" grpId="0" animBg="1"/>
        </p:bld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6">
            <a:extLst>
              <a:ext uri="{FF2B5EF4-FFF2-40B4-BE49-F238E27FC236}">
                <a16:creationId xmlns:a16="http://schemas.microsoft.com/office/drawing/2014/main" id="{FD3C2E5E-B37F-4058-96C2-609A2815B6D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88983" y="4495004"/>
            <a:ext cx="2949414" cy="2643412"/>
          </a:xfrm>
          <a:prstGeom prst="rect">
            <a:avLst/>
          </a:prstGeom>
        </p:spPr>
      </p:pic>
      <p:pic>
        <p:nvPicPr>
          <p:cNvPr id="16" name="Picture 16">
            <a:extLst>
              <a:ext uri="{FF2B5EF4-FFF2-40B4-BE49-F238E27FC236}">
                <a16:creationId xmlns:a16="http://schemas.microsoft.com/office/drawing/2014/main" id="{979E970D-81CC-477A-BB8E-7ED05748E62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9227367" y="3807714"/>
            <a:ext cx="3522417" cy="3156966"/>
          </a:xfrm>
          <a:prstGeom prst="rect">
            <a:avLst/>
          </a:prstGeom>
        </p:spPr>
      </p:pic>
      <p:sp>
        <p:nvSpPr>
          <p:cNvPr id="2" name="Rectangle: Diagonal Corners Rounded 1">
            <a:extLst>
              <a:ext uri="{FF2B5EF4-FFF2-40B4-BE49-F238E27FC236}">
                <a16:creationId xmlns:a16="http://schemas.microsoft.com/office/drawing/2014/main" id="{97FCDA2F-1FE8-D060-D43B-9E91AF65F343}"/>
              </a:ext>
            </a:extLst>
          </p:cNvPr>
          <p:cNvSpPr/>
          <p:nvPr/>
        </p:nvSpPr>
        <p:spPr>
          <a:xfrm>
            <a:off x="618112" y="243222"/>
            <a:ext cx="11297265" cy="6272980"/>
          </a:xfrm>
          <a:prstGeom prst="round2DiagRect">
            <a:avLst/>
          </a:prstGeom>
          <a:solidFill>
            <a:schemeClr val="bg1">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8" name="Picture 4">
            <a:extLst>
              <a:ext uri="{FF2B5EF4-FFF2-40B4-BE49-F238E27FC236}">
                <a16:creationId xmlns:a16="http://schemas.microsoft.com/office/drawing/2014/main" id="{DE786322-4D24-2B71-BB65-C0A531304325}"/>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714859" y="243222"/>
            <a:ext cx="7947807" cy="2119773"/>
          </a:xfrm>
          <a:prstGeom prst="rect">
            <a:avLst/>
          </a:prstGeom>
        </p:spPr>
      </p:pic>
      <p:pic>
        <p:nvPicPr>
          <p:cNvPr id="9" name="Picture 20">
            <a:extLst>
              <a:ext uri="{FF2B5EF4-FFF2-40B4-BE49-F238E27FC236}">
                <a16:creationId xmlns:a16="http://schemas.microsoft.com/office/drawing/2014/main" id="{546BFE56-40EE-694E-A4CC-323D4E6DF3C8}"/>
              </a:ext>
            </a:extLst>
          </p:cNvPr>
          <p:cNvPicPr>
            <a:picLocks noChangeAspect="1"/>
          </p:cNvPicPr>
          <p:nvPr/>
        </p:nvPicPr>
        <p:blipFill>
          <a:blip r:embed="rId7"/>
          <a:srcRect/>
          <a:stretch>
            <a:fillRect/>
          </a:stretch>
        </p:blipFill>
        <p:spPr>
          <a:xfrm>
            <a:off x="0" y="970150"/>
            <a:ext cx="1878235" cy="2277799"/>
          </a:xfrm>
          <a:prstGeom prst="rect">
            <a:avLst/>
          </a:prstGeom>
        </p:spPr>
      </p:pic>
      <p:sp>
        <p:nvSpPr>
          <p:cNvPr id="4" name="TextBox 3">
            <a:extLst>
              <a:ext uri="{FF2B5EF4-FFF2-40B4-BE49-F238E27FC236}">
                <a16:creationId xmlns:a16="http://schemas.microsoft.com/office/drawing/2014/main" id="{3923A292-8F2F-DEAC-96E4-E7957C821154}"/>
              </a:ext>
            </a:extLst>
          </p:cNvPr>
          <p:cNvSpPr txBox="1"/>
          <p:nvPr/>
        </p:nvSpPr>
        <p:spPr>
          <a:xfrm>
            <a:off x="2529334" y="970150"/>
            <a:ext cx="6584686" cy="64633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libri"/>
                <a:ea typeface="+mn-ea"/>
                <a:cs typeface="+mn-cs"/>
              </a:rPr>
              <a:t>Nhắc</a:t>
            </a:r>
            <a:r>
              <a:rPr kumimoji="0" lang="en-US" sz="3600" b="1" i="0" u="none" strike="noStrike" kern="1200" cap="none" spc="0" normalizeH="0" noProof="0" dirty="0">
                <a:ln>
                  <a:noFill/>
                </a:ln>
                <a:solidFill>
                  <a:prstClr val="black"/>
                </a:solidFill>
                <a:effectLst/>
                <a:uLnTx/>
                <a:uFillTx/>
                <a:latin typeface="Calibri"/>
                <a:ea typeface="+mn-ea"/>
                <a:cs typeface="+mn-cs"/>
              </a:rPr>
              <a:t> </a:t>
            </a:r>
            <a:r>
              <a:rPr kumimoji="0" lang="en-US" sz="3600" b="1" i="0" u="none" strike="noStrike" kern="1200" cap="none" spc="0" normalizeH="0" noProof="0" dirty="0" err="1">
                <a:ln>
                  <a:noFill/>
                </a:ln>
                <a:solidFill>
                  <a:prstClr val="black"/>
                </a:solidFill>
                <a:effectLst/>
                <a:uLnTx/>
                <a:uFillTx/>
                <a:latin typeface="Calibri"/>
                <a:ea typeface="+mn-ea"/>
                <a:cs typeface="+mn-cs"/>
              </a:rPr>
              <a:t>lại</a:t>
            </a:r>
            <a:r>
              <a:rPr kumimoji="0" lang="en-US" sz="3600" b="1" i="0" u="none" strike="noStrike" kern="1200" cap="none" spc="0" normalizeH="0" noProof="0" dirty="0">
                <a:ln>
                  <a:noFill/>
                </a:ln>
                <a:solidFill>
                  <a:prstClr val="black"/>
                </a:solidFill>
                <a:effectLst/>
                <a:uLnTx/>
                <a:uFillTx/>
                <a:latin typeface="Calibri"/>
                <a:ea typeface="+mn-ea"/>
                <a:cs typeface="+mn-cs"/>
              </a:rPr>
              <a:t> </a:t>
            </a:r>
            <a:r>
              <a:rPr kumimoji="0" lang="en-US" sz="3600" b="1" i="0" u="none" strike="noStrike" kern="1200" cap="none" spc="0" normalizeH="0" noProof="0" dirty="0" err="1">
                <a:ln>
                  <a:noFill/>
                </a:ln>
                <a:solidFill>
                  <a:prstClr val="black"/>
                </a:solidFill>
                <a:effectLst/>
                <a:uLnTx/>
                <a:uFillTx/>
                <a:latin typeface="Calibri"/>
                <a:ea typeface="+mn-ea"/>
                <a:cs typeface="+mn-cs"/>
              </a:rPr>
              <a:t>tên</a:t>
            </a:r>
            <a:r>
              <a:rPr kumimoji="0" lang="en-US" sz="3600" b="1" i="0" u="none" strike="noStrike" kern="1200" cap="none" spc="0" normalizeH="0" noProof="0" dirty="0">
                <a:ln>
                  <a:noFill/>
                </a:ln>
                <a:solidFill>
                  <a:prstClr val="black"/>
                </a:solidFill>
                <a:effectLst/>
                <a:uLnTx/>
                <a:uFillTx/>
                <a:latin typeface="Calibri"/>
                <a:ea typeface="+mn-ea"/>
                <a:cs typeface="+mn-cs"/>
              </a:rPr>
              <a:t> </a:t>
            </a:r>
            <a:r>
              <a:rPr kumimoji="0" lang="en-US" sz="3600" b="1" i="0" u="none" strike="noStrike" kern="1200" cap="none" spc="0" normalizeH="0" noProof="0" dirty="0" err="1">
                <a:ln>
                  <a:noFill/>
                </a:ln>
                <a:solidFill>
                  <a:prstClr val="black"/>
                </a:solidFill>
                <a:effectLst/>
                <a:uLnTx/>
                <a:uFillTx/>
                <a:latin typeface="Calibri"/>
                <a:ea typeface="+mn-ea"/>
                <a:cs typeface="+mn-cs"/>
              </a:rPr>
              <a:t>bài</a:t>
            </a:r>
            <a:r>
              <a:rPr kumimoji="0" lang="en-US" sz="3600" b="1" i="0" u="none" strike="noStrike" kern="1200" cap="none" spc="0" normalizeH="0" noProof="0" dirty="0">
                <a:ln>
                  <a:noFill/>
                </a:ln>
                <a:solidFill>
                  <a:prstClr val="black"/>
                </a:solidFill>
                <a:effectLst/>
                <a:uLnTx/>
                <a:uFillTx/>
                <a:latin typeface="Calibri"/>
                <a:ea typeface="+mn-ea"/>
                <a:cs typeface="+mn-cs"/>
              </a:rPr>
              <a:t> </a:t>
            </a:r>
            <a:r>
              <a:rPr kumimoji="0" lang="en-US" sz="3600" b="1" i="0" u="none" strike="noStrike" kern="1200" cap="none" spc="0" normalizeH="0" noProof="0" dirty="0" err="1">
                <a:ln>
                  <a:noFill/>
                </a:ln>
                <a:solidFill>
                  <a:prstClr val="black"/>
                </a:solidFill>
                <a:effectLst/>
                <a:uLnTx/>
                <a:uFillTx/>
                <a:latin typeface="Calibri"/>
                <a:ea typeface="+mn-ea"/>
                <a:cs typeface="+mn-cs"/>
              </a:rPr>
              <a:t>học</a:t>
            </a:r>
            <a:r>
              <a:rPr kumimoji="0" lang="en-US" sz="3600" b="1" i="0" u="none" strike="noStrike" kern="1200" cap="none" spc="0" normalizeH="0" noProof="0" dirty="0">
                <a:ln>
                  <a:noFill/>
                </a:ln>
                <a:solidFill>
                  <a:prstClr val="black"/>
                </a:solidFill>
                <a:effectLst/>
                <a:uLnTx/>
                <a:uFillTx/>
                <a:latin typeface="Calibri"/>
                <a:ea typeface="+mn-ea"/>
                <a:cs typeface="+mn-cs"/>
              </a:rPr>
              <a:t> </a:t>
            </a:r>
            <a:r>
              <a:rPr kumimoji="0" lang="en-US" sz="3600" b="1" i="0" u="none" strike="noStrike" kern="1200" cap="none" spc="0" normalizeH="0" noProof="0" dirty="0" err="1">
                <a:ln>
                  <a:noFill/>
                </a:ln>
                <a:solidFill>
                  <a:prstClr val="black"/>
                </a:solidFill>
                <a:effectLst/>
                <a:uLnTx/>
                <a:uFillTx/>
                <a:latin typeface="Calibri"/>
                <a:ea typeface="+mn-ea"/>
                <a:cs typeface="+mn-cs"/>
              </a:rPr>
              <a:t>buổi</a:t>
            </a:r>
            <a:r>
              <a:rPr kumimoji="0" lang="en-US" sz="3600" b="1" i="0" u="none" strike="noStrike" kern="1200" cap="none" spc="0" normalizeH="0" noProof="0" dirty="0">
                <a:ln>
                  <a:noFill/>
                </a:ln>
                <a:solidFill>
                  <a:prstClr val="black"/>
                </a:solidFill>
                <a:effectLst/>
                <a:uLnTx/>
                <a:uFillTx/>
                <a:latin typeface="Calibri"/>
                <a:ea typeface="+mn-ea"/>
                <a:cs typeface="+mn-cs"/>
              </a:rPr>
              <a:t> </a:t>
            </a:r>
            <a:r>
              <a:rPr kumimoji="0" lang="en-US" sz="3600" b="1" i="0" u="none" strike="noStrike" kern="1200" cap="none" spc="0" normalizeH="0" noProof="0" dirty="0" err="1">
                <a:ln>
                  <a:noFill/>
                </a:ln>
                <a:solidFill>
                  <a:prstClr val="black"/>
                </a:solidFill>
                <a:effectLst/>
                <a:uLnTx/>
                <a:uFillTx/>
                <a:latin typeface="Calibri"/>
                <a:ea typeface="+mn-ea"/>
                <a:cs typeface="+mn-cs"/>
              </a:rPr>
              <a:t>trước</a:t>
            </a:r>
            <a:r>
              <a:rPr kumimoji="0" lang="en-US" sz="3600" b="1" i="0" u="none" strike="noStrike" kern="1200" cap="none" spc="0" normalizeH="0" noProof="0" dirty="0">
                <a:ln>
                  <a:noFill/>
                </a:ln>
                <a:solidFill>
                  <a:prstClr val="black"/>
                </a:solidFill>
                <a:effectLst/>
                <a:uLnTx/>
                <a:uFillTx/>
                <a:latin typeface="Calibri"/>
                <a:ea typeface="+mn-ea"/>
                <a:cs typeface="+mn-cs"/>
              </a:rPr>
              <a:t>?</a:t>
            </a:r>
            <a:endParaRPr kumimoji="0" lang="en-US" sz="36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23" name="Picture 2">
            <a:extLst>
              <a:ext uri="{FF2B5EF4-FFF2-40B4-BE49-F238E27FC236}">
                <a16:creationId xmlns:a16="http://schemas.microsoft.com/office/drawing/2014/main" id="{2487E7B2-9729-A25A-D30D-091B3A5194B1}"/>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9711685" y="4033386"/>
            <a:ext cx="2401169" cy="2932727"/>
          </a:xfrm>
          <a:prstGeom prst="rect">
            <a:avLst/>
          </a:prstGeom>
        </p:spPr>
      </p:pic>
      <p:pic>
        <p:nvPicPr>
          <p:cNvPr id="5" name="Picture 4">
            <a:extLst>
              <a:ext uri="{FF2B5EF4-FFF2-40B4-BE49-F238E27FC236}">
                <a16:creationId xmlns:a16="http://schemas.microsoft.com/office/drawing/2014/main" id="{AFE22130-CA25-4000-8054-644EED02975D}"/>
              </a:ext>
            </a:extLst>
          </p:cNvPr>
          <p:cNvPicPr>
            <a:picLocks noChangeAspect="1"/>
          </p:cNvPicPr>
          <p:nvPr/>
        </p:nvPicPr>
        <p:blipFill>
          <a:blip r:embed="rId10"/>
          <a:stretch>
            <a:fillRect/>
          </a:stretch>
        </p:blipFill>
        <p:spPr>
          <a:xfrm>
            <a:off x="3656208" y="2384146"/>
            <a:ext cx="5736833" cy="3499407"/>
          </a:xfrm>
          <a:prstGeom prst="rect">
            <a:avLst/>
          </a:prstGeom>
        </p:spPr>
      </p:pic>
    </p:spTree>
    <p:extLst>
      <p:ext uri="{BB962C8B-B14F-4D97-AF65-F5344CB8AC3E}">
        <p14:creationId xmlns:p14="http://schemas.microsoft.com/office/powerpoint/2010/main" val="56909138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left)">
                                      <p:cBhvr>
                                        <p:cTn id="10" dur="500"/>
                                        <p:tgtEl>
                                          <p:spTgt spid="4"/>
                                        </p:tgtEl>
                                      </p:cBhvr>
                                    </p:animEffect>
                                  </p:childTnLst>
                                </p:cTn>
                              </p:par>
                              <p:par>
                                <p:cTn id="11" presetID="22" presetClass="entr" presetSubtype="8"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left)">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p:cTn id="18" dur="500" fill="hold"/>
                                        <p:tgtEl>
                                          <p:spTgt spid="5"/>
                                        </p:tgtEl>
                                        <p:attrNameLst>
                                          <p:attrName>ppt_w</p:attrName>
                                        </p:attrNameLst>
                                      </p:cBhvr>
                                      <p:tavLst>
                                        <p:tav tm="0">
                                          <p:val>
                                            <p:fltVal val="0"/>
                                          </p:val>
                                        </p:tav>
                                        <p:tav tm="100000">
                                          <p:val>
                                            <p:strVal val="#ppt_w"/>
                                          </p:val>
                                        </p:tav>
                                      </p:tavLst>
                                    </p:anim>
                                    <p:anim calcmode="lin" valueType="num">
                                      <p:cBhvr>
                                        <p:cTn id="19" dur="500" fill="hold"/>
                                        <p:tgtEl>
                                          <p:spTgt spid="5"/>
                                        </p:tgtEl>
                                        <p:attrNameLst>
                                          <p:attrName>ppt_h</p:attrName>
                                        </p:attrNameLst>
                                      </p:cBhvr>
                                      <p:tavLst>
                                        <p:tav tm="0">
                                          <p:val>
                                            <p:fltVal val="0"/>
                                          </p:val>
                                        </p:tav>
                                        <p:tav tm="100000">
                                          <p:val>
                                            <p:strVal val="#ppt_h"/>
                                          </p:val>
                                        </p:tav>
                                      </p:tavLst>
                                    </p:anim>
                                    <p:animEffect transition="in" filter="fade">
                                      <p:cBhvr>
                                        <p:cTn id="20" dur="500"/>
                                        <p:tgtEl>
                                          <p:spTgt spid="5"/>
                                        </p:tgtEl>
                                      </p:cBhvr>
                                    </p:animEffect>
                                  </p:childTnLst>
                                  <p:subTnLst>
                                    <p:audio>
                                      <p:cMediaNode>
                                        <p:cTn display="0" masterRel="sameClick">
                                          <p:stCondLst>
                                            <p:cond evt="begin" delay="0">
                                              <p:tn val="16"/>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4">
            <a:extLst>
              <a:ext uri="{FF2B5EF4-FFF2-40B4-BE49-F238E27FC236}">
                <a16:creationId xmlns:a16="http://schemas.microsoft.com/office/drawing/2014/main" id="{C50C2D4D-DF77-15C4-A19E-0480BD43872F}"/>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959018" y="2667025"/>
            <a:ext cx="4175206" cy="761975"/>
          </a:xfrm>
          <a:prstGeom prst="rect">
            <a:avLst/>
          </a:prstGeom>
        </p:spPr>
      </p:pic>
      <p:pic>
        <p:nvPicPr>
          <p:cNvPr id="7" name="Picture 24">
            <a:extLst>
              <a:ext uri="{FF2B5EF4-FFF2-40B4-BE49-F238E27FC236}">
                <a16:creationId xmlns:a16="http://schemas.microsoft.com/office/drawing/2014/main" id="{9B17EBB8-CCBF-65F1-919C-3057B255F00D}"/>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375728" y="2667025"/>
            <a:ext cx="3141898" cy="761975"/>
          </a:xfrm>
          <a:prstGeom prst="rect">
            <a:avLst/>
          </a:prstGeom>
        </p:spPr>
      </p:pic>
      <p:pic>
        <p:nvPicPr>
          <p:cNvPr id="9" name="Picture 20">
            <a:extLst>
              <a:ext uri="{FF2B5EF4-FFF2-40B4-BE49-F238E27FC236}">
                <a16:creationId xmlns:a16="http://schemas.microsoft.com/office/drawing/2014/main" id="{ACD2664B-C69E-B8AA-826E-75CC83F7FF08}"/>
              </a:ext>
            </a:extLst>
          </p:cNvPr>
          <p:cNvPicPr>
            <a:picLocks noChangeAspect="1"/>
          </p:cNvPicPr>
          <p:nvPr/>
        </p:nvPicPr>
        <p:blipFill>
          <a:blip r:embed="rId4"/>
          <a:srcRect/>
          <a:stretch>
            <a:fillRect/>
          </a:stretch>
        </p:blipFill>
        <p:spPr>
          <a:xfrm flipH="1">
            <a:off x="8654928" y="1976145"/>
            <a:ext cx="1956208" cy="2372360"/>
          </a:xfrm>
          <a:prstGeom prst="rect">
            <a:avLst/>
          </a:prstGeom>
        </p:spPr>
      </p:pic>
      <p:pic>
        <p:nvPicPr>
          <p:cNvPr id="8" name="Picture 7">
            <a:extLst>
              <a:ext uri="{FF2B5EF4-FFF2-40B4-BE49-F238E27FC236}">
                <a16:creationId xmlns:a16="http://schemas.microsoft.com/office/drawing/2014/main" id="{5B9F14D7-DE5D-4627-A236-D8AEB0C9CFC4}"/>
              </a:ext>
            </a:extLst>
          </p:cNvPr>
          <p:cNvPicPr>
            <a:picLocks noChangeAspect="1"/>
          </p:cNvPicPr>
          <p:nvPr/>
        </p:nvPicPr>
        <p:blipFill>
          <a:blip r:embed="rId5"/>
          <a:stretch>
            <a:fillRect/>
          </a:stretch>
        </p:blipFill>
        <p:spPr>
          <a:xfrm>
            <a:off x="2219325" y="1129293"/>
            <a:ext cx="7562112" cy="1173261"/>
          </a:xfrm>
          <a:prstGeom prst="rect">
            <a:avLst/>
          </a:prstGeom>
        </p:spPr>
      </p:pic>
    </p:spTree>
    <p:extLst>
      <p:ext uri="{BB962C8B-B14F-4D97-AF65-F5344CB8AC3E}">
        <p14:creationId xmlns:p14="http://schemas.microsoft.com/office/powerpoint/2010/main" val="417027840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Diagonal Corners Rounded 27">
            <a:extLst>
              <a:ext uri="{FF2B5EF4-FFF2-40B4-BE49-F238E27FC236}">
                <a16:creationId xmlns:a16="http://schemas.microsoft.com/office/drawing/2014/main" id="{CB7976DC-8A81-D7AD-2A86-377C0C380782}"/>
              </a:ext>
            </a:extLst>
          </p:cNvPr>
          <p:cNvSpPr/>
          <p:nvPr/>
        </p:nvSpPr>
        <p:spPr>
          <a:xfrm>
            <a:off x="447367" y="305757"/>
            <a:ext cx="11297265" cy="6447467"/>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nvGrpSpPr>
          <p:cNvPr id="7" name="Group 6">
            <a:extLst>
              <a:ext uri="{FF2B5EF4-FFF2-40B4-BE49-F238E27FC236}">
                <a16:creationId xmlns:a16="http://schemas.microsoft.com/office/drawing/2014/main" id="{E21FA6F5-AD76-49A8-9F15-97CF4DB4DC26}"/>
              </a:ext>
            </a:extLst>
          </p:cNvPr>
          <p:cNvGrpSpPr/>
          <p:nvPr/>
        </p:nvGrpSpPr>
        <p:grpSpPr>
          <a:xfrm>
            <a:off x="702250" y="664691"/>
            <a:ext cx="10773063" cy="1084593"/>
            <a:chOff x="278113" y="1435101"/>
            <a:chExt cx="10773063" cy="1084593"/>
          </a:xfrm>
        </p:grpSpPr>
        <p:sp>
          <p:nvSpPr>
            <p:cNvPr id="8" name="Rectangle: Rounded Corners 7">
              <a:extLst>
                <a:ext uri="{FF2B5EF4-FFF2-40B4-BE49-F238E27FC236}">
                  <a16:creationId xmlns:a16="http://schemas.microsoft.com/office/drawing/2014/main" id="{86665C2E-ECB2-404A-9273-357FA9C4D5C9}"/>
                </a:ext>
              </a:extLst>
            </p:cNvPr>
            <p:cNvSpPr/>
            <p:nvPr/>
          </p:nvSpPr>
          <p:spPr>
            <a:xfrm>
              <a:off x="359043" y="1704855"/>
              <a:ext cx="10692133" cy="814839"/>
            </a:xfrm>
            <a:custGeom>
              <a:avLst/>
              <a:gdLst>
                <a:gd name="connsiteX0" fmla="*/ 0 w 10692133"/>
                <a:gd name="connsiteY0" fmla="*/ 198992 h 814839"/>
                <a:gd name="connsiteX1" fmla="*/ 198992 w 10692133"/>
                <a:gd name="connsiteY1" fmla="*/ 0 h 814839"/>
                <a:gd name="connsiteX2" fmla="*/ 10493141 w 10692133"/>
                <a:gd name="connsiteY2" fmla="*/ 0 h 814839"/>
                <a:gd name="connsiteX3" fmla="*/ 10692133 w 10692133"/>
                <a:gd name="connsiteY3" fmla="*/ 198992 h 814839"/>
                <a:gd name="connsiteX4" fmla="*/ 10692133 w 10692133"/>
                <a:gd name="connsiteY4" fmla="*/ 615847 h 814839"/>
                <a:gd name="connsiteX5" fmla="*/ 10493141 w 10692133"/>
                <a:gd name="connsiteY5" fmla="*/ 814839 h 814839"/>
                <a:gd name="connsiteX6" fmla="*/ 198992 w 10692133"/>
                <a:gd name="connsiteY6" fmla="*/ 814839 h 814839"/>
                <a:gd name="connsiteX7" fmla="*/ 0 w 10692133"/>
                <a:gd name="connsiteY7" fmla="*/ 615847 h 814839"/>
                <a:gd name="connsiteX8" fmla="*/ 0 w 10692133"/>
                <a:gd name="connsiteY8" fmla="*/ 198992 h 81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92133" h="814839" fill="none" extrusionOk="0">
                  <a:moveTo>
                    <a:pt x="0" y="198992"/>
                  </a:moveTo>
                  <a:cubicBezTo>
                    <a:pt x="-5419" y="108080"/>
                    <a:pt x="82170" y="-4651"/>
                    <a:pt x="198992" y="0"/>
                  </a:cubicBezTo>
                  <a:cubicBezTo>
                    <a:pt x="2565392" y="-35273"/>
                    <a:pt x="6623265" y="-144294"/>
                    <a:pt x="10493141" y="0"/>
                  </a:cubicBezTo>
                  <a:cubicBezTo>
                    <a:pt x="10623561" y="6246"/>
                    <a:pt x="10679059" y="78069"/>
                    <a:pt x="10692133" y="198992"/>
                  </a:cubicBezTo>
                  <a:cubicBezTo>
                    <a:pt x="10662836" y="346148"/>
                    <a:pt x="10719247" y="534884"/>
                    <a:pt x="10692133" y="615847"/>
                  </a:cubicBezTo>
                  <a:cubicBezTo>
                    <a:pt x="10698866" y="720655"/>
                    <a:pt x="10608032" y="809429"/>
                    <a:pt x="10493141" y="814839"/>
                  </a:cubicBezTo>
                  <a:cubicBezTo>
                    <a:pt x="5998119" y="892364"/>
                    <a:pt x="2942856" y="771136"/>
                    <a:pt x="198992" y="814839"/>
                  </a:cubicBezTo>
                  <a:cubicBezTo>
                    <a:pt x="81260" y="812669"/>
                    <a:pt x="-13594" y="725561"/>
                    <a:pt x="0" y="615847"/>
                  </a:cubicBezTo>
                  <a:cubicBezTo>
                    <a:pt x="-22587" y="544243"/>
                    <a:pt x="-31970" y="384799"/>
                    <a:pt x="0" y="198992"/>
                  </a:cubicBezTo>
                  <a:close/>
                </a:path>
                <a:path w="10692133" h="814839" stroke="0" extrusionOk="0">
                  <a:moveTo>
                    <a:pt x="0" y="198992"/>
                  </a:moveTo>
                  <a:cubicBezTo>
                    <a:pt x="-4934" y="72044"/>
                    <a:pt x="83608" y="4442"/>
                    <a:pt x="198992" y="0"/>
                  </a:cubicBezTo>
                  <a:cubicBezTo>
                    <a:pt x="3356016" y="-95379"/>
                    <a:pt x="6478673" y="58096"/>
                    <a:pt x="10493141" y="0"/>
                  </a:cubicBezTo>
                  <a:cubicBezTo>
                    <a:pt x="10586459" y="-11672"/>
                    <a:pt x="10675316" y="77006"/>
                    <a:pt x="10692133" y="198992"/>
                  </a:cubicBezTo>
                  <a:cubicBezTo>
                    <a:pt x="10697556" y="302086"/>
                    <a:pt x="10722729" y="525888"/>
                    <a:pt x="10692133" y="615847"/>
                  </a:cubicBezTo>
                  <a:cubicBezTo>
                    <a:pt x="10701297" y="714854"/>
                    <a:pt x="10593407" y="805242"/>
                    <a:pt x="10493141" y="814839"/>
                  </a:cubicBezTo>
                  <a:cubicBezTo>
                    <a:pt x="6578823" y="754933"/>
                    <a:pt x="3971318" y="897353"/>
                    <a:pt x="198992" y="814839"/>
                  </a:cubicBezTo>
                  <a:cubicBezTo>
                    <a:pt x="69996" y="819560"/>
                    <a:pt x="-5433" y="731261"/>
                    <a:pt x="0" y="615847"/>
                  </a:cubicBezTo>
                  <a:cubicBezTo>
                    <a:pt x="9673" y="461689"/>
                    <a:pt x="24248" y="349252"/>
                    <a:pt x="0" y="198992"/>
                  </a:cubicBezTo>
                  <a:close/>
                </a:path>
              </a:pathLst>
            </a:custGeom>
            <a:solidFill>
              <a:schemeClr val="bg1"/>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57200" algn="just"/>
              <a:r>
                <a:rPr lang="en-US" sz="3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1. </a:t>
              </a:r>
              <a:r>
                <a:rPr lang="en-US" sz="30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Khi </a:t>
              </a:r>
              <a:r>
                <a:rPr lang="en-US" sz="30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nhìn</a:t>
              </a:r>
              <a:r>
                <a:rPr lang="en-US" sz="30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thấy</a:t>
              </a:r>
              <a:r>
                <a:rPr lang="en-US" sz="30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cây</a:t>
              </a:r>
              <a:r>
                <a:rPr lang="en-US" sz="30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hồng</a:t>
              </a:r>
              <a:r>
                <a:rPr lang="en-US" sz="30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có</a:t>
              </a:r>
              <a:r>
                <a:rPr lang="en-US" sz="30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quả</a:t>
              </a:r>
              <a:r>
                <a:rPr lang="en-US" sz="30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xanh</a:t>
              </a:r>
              <a:r>
                <a:rPr lang="en-US" sz="30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thỏ</a:t>
              </a:r>
              <a:r>
                <a:rPr lang="en-US" sz="30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đã</a:t>
              </a:r>
              <a:r>
                <a:rPr lang="en-US" sz="30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nghĩ</a:t>
              </a:r>
              <a:r>
                <a:rPr lang="en-US" sz="30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và</a:t>
              </a:r>
              <a:r>
                <a:rPr lang="en-US" sz="30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làm</a:t>
              </a:r>
              <a:r>
                <a:rPr lang="en-US" sz="30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gì</a:t>
              </a:r>
              <a:r>
                <a:rPr lang="en-US" sz="30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a:t>
              </a:r>
            </a:p>
          </p:txBody>
        </p:sp>
        <p:grpSp>
          <p:nvGrpSpPr>
            <p:cNvPr id="9" name="Group 8">
              <a:extLst>
                <a:ext uri="{FF2B5EF4-FFF2-40B4-BE49-F238E27FC236}">
                  <a16:creationId xmlns:a16="http://schemas.microsoft.com/office/drawing/2014/main" id="{94F6C3B9-6A9C-403C-95AE-9D4071DDEA6A}"/>
                </a:ext>
              </a:extLst>
            </p:cNvPr>
            <p:cNvGrpSpPr/>
            <p:nvPr/>
          </p:nvGrpSpPr>
          <p:grpSpPr>
            <a:xfrm>
              <a:off x="278113" y="1435101"/>
              <a:ext cx="862711" cy="984549"/>
              <a:chOff x="4111627" y="1730831"/>
              <a:chExt cx="862711" cy="984549"/>
            </a:xfrm>
          </p:grpSpPr>
          <p:pic>
            <p:nvPicPr>
              <p:cNvPr id="10" name="Picture 9">
                <a:extLst>
                  <a:ext uri="{FF2B5EF4-FFF2-40B4-BE49-F238E27FC236}">
                    <a16:creationId xmlns:a16="http://schemas.microsoft.com/office/drawing/2014/main" id="{CF4F430B-22EB-4EF7-9A97-B9CBDAB9E8D0}"/>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4111627" y="1810983"/>
                <a:ext cx="555069" cy="904397"/>
              </a:xfrm>
              <a:prstGeom prst="rect">
                <a:avLst/>
              </a:prstGeom>
            </p:spPr>
          </p:pic>
          <p:sp>
            <p:nvSpPr>
              <p:cNvPr id="11" name="Oval 10">
                <a:extLst>
                  <a:ext uri="{FF2B5EF4-FFF2-40B4-BE49-F238E27FC236}">
                    <a16:creationId xmlns:a16="http://schemas.microsoft.com/office/drawing/2014/main" id="{E06A0091-37BB-4B0C-9343-D4D35B90295F}"/>
                  </a:ext>
                </a:extLst>
              </p:cNvPr>
              <p:cNvSpPr/>
              <p:nvPr/>
            </p:nvSpPr>
            <p:spPr>
              <a:xfrm>
                <a:off x="4559972" y="1730831"/>
                <a:ext cx="414366" cy="414366"/>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a:t>
                </a:r>
              </a:p>
            </p:txBody>
          </p:sp>
        </p:grpSp>
      </p:grpSp>
      <p:sp>
        <p:nvSpPr>
          <p:cNvPr id="14" name="Rectangle: Rounded Corners 13">
            <a:extLst>
              <a:ext uri="{FF2B5EF4-FFF2-40B4-BE49-F238E27FC236}">
                <a16:creationId xmlns:a16="http://schemas.microsoft.com/office/drawing/2014/main" id="{A9C035FE-8996-4CBC-8AE0-6D339459AD40}"/>
              </a:ext>
            </a:extLst>
          </p:cNvPr>
          <p:cNvSpPr/>
          <p:nvPr/>
        </p:nvSpPr>
        <p:spPr>
          <a:xfrm>
            <a:off x="783180" y="2180038"/>
            <a:ext cx="10773063" cy="2038001"/>
          </a:xfrm>
          <a:custGeom>
            <a:avLst/>
            <a:gdLst>
              <a:gd name="connsiteX0" fmla="*/ 0 w 10773063"/>
              <a:gd name="connsiteY0" fmla="*/ 339674 h 2038001"/>
              <a:gd name="connsiteX1" fmla="*/ 339674 w 10773063"/>
              <a:gd name="connsiteY1" fmla="*/ 0 h 2038001"/>
              <a:gd name="connsiteX2" fmla="*/ 832485 w 10773063"/>
              <a:gd name="connsiteY2" fmla="*/ 0 h 2038001"/>
              <a:gd name="connsiteX3" fmla="*/ 1325296 w 10773063"/>
              <a:gd name="connsiteY3" fmla="*/ 0 h 2038001"/>
              <a:gd name="connsiteX4" fmla="*/ 1616232 w 10773063"/>
              <a:gd name="connsiteY4" fmla="*/ 0 h 2038001"/>
              <a:gd name="connsiteX5" fmla="*/ 2008106 w 10773063"/>
              <a:gd name="connsiteY5" fmla="*/ 0 h 2038001"/>
              <a:gd name="connsiteX6" fmla="*/ 2399979 w 10773063"/>
              <a:gd name="connsiteY6" fmla="*/ 0 h 2038001"/>
              <a:gd name="connsiteX7" fmla="*/ 2791853 w 10773063"/>
              <a:gd name="connsiteY7" fmla="*/ 0 h 2038001"/>
              <a:gd name="connsiteX8" fmla="*/ 3183727 w 10773063"/>
              <a:gd name="connsiteY8" fmla="*/ 0 h 2038001"/>
              <a:gd name="connsiteX9" fmla="*/ 3575600 w 10773063"/>
              <a:gd name="connsiteY9" fmla="*/ 0 h 2038001"/>
              <a:gd name="connsiteX10" fmla="*/ 3967474 w 10773063"/>
              <a:gd name="connsiteY10" fmla="*/ 0 h 2038001"/>
              <a:gd name="connsiteX11" fmla="*/ 4662159 w 10773063"/>
              <a:gd name="connsiteY11" fmla="*/ 0 h 2038001"/>
              <a:gd name="connsiteX12" fmla="*/ 5154970 w 10773063"/>
              <a:gd name="connsiteY12" fmla="*/ 0 h 2038001"/>
              <a:gd name="connsiteX13" fmla="*/ 5546843 w 10773063"/>
              <a:gd name="connsiteY13" fmla="*/ 0 h 2038001"/>
              <a:gd name="connsiteX14" fmla="*/ 6342466 w 10773063"/>
              <a:gd name="connsiteY14" fmla="*/ 0 h 2038001"/>
              <a:gd name="connsiteX15" fmla="*/ 7138088 w 10773063"/>
              <a:gd name="connsiteY15" fmla="*/ 0 h 2038001"/>
              <a:gd name="connsiteX16" fmla="*/ 7933710 w 10773063"/>
              <a:gd name="connsiteY16" fmla="*/ 0 h 2038001"/>
              <a:gd name="connsiteX17" fmla="*/ 8224647 w 10773063"/>
              <a:gd name="connsiteY17" fmla="*/ 0 h 2038001"/>
              <a:gd name="connsiteX18" fmla="*/ 8717457 w 10773063"/>
              <a:gd name="connsiteY18" fmla="*/ 0 h 2038001"/>
              <a:gd name="connsiteX19" fmla="*/ 9311205 w 10773063"/>
              <a:gd name="connsiteY19" fmla="*/ 0 h 2038001"/>
              <a:gd name="connsiteX20" fmla="*/ 9703079 w 10773063"/>
              <a:gd name="connsiteY20" fmla="*/ 0 h 2038001"/>
              <a:gd name="connsiteX21" fmla="*/ 10433389 w 10773063"/>
              <a:gd name="connsiteY21" fmla="*/ 0 h 2038001"/>
              <a:gd name="connsiteX22" fmla="*/ 10773063 w 10773063"/>
              <a:gd name="connsiteY22" fmla="*/ 339674 h 2038001"/>
              <a:gd name="connsiteX23" fmla="*/ 10773063 w 10773063"/>
              <a:gd name="connsiteY23" fmla="*/ 792558 h 2038001"/>
              <a:gd name="connsiteX24" fmla="*/ 10773063 w 10773063"/>
              <a:gd name="connsiteY24" fmla="*/ 1218270 h 2038001"/>
              <a:gd name="connsiteX25" fmla="*/ 10773063 w 10773063"/>
              <a:gd name="connsiteY25" fmla="*/ 1698327 h 2038001"/>
              <a:gd name="connsiteX26" fmla="*/ 10433389 w 10773063"/>
              <a:gd name="connsiteY26" fmla="*/ 2038001 h 2038001"/>
              <a:gd name="connsiteX27" fmla="*/ 9940578 w 10773063"/>
              <a:gd name="connsiteY27" fmla="*/ 2038001 h 2038001"/>
              <a:gd name="connsiteX28" fmla="*/ 9548705 w 10773063"/>
              <a:gd name="connsiteY28" fmla="*/ 2038001 h 2038001"/>
              <a:gd name="connsiteX29" fmla="*/ 8954957 w 10773063"/>
              <a:gd name="connsiteY29" fmla="*/ 2038001 h 2038001"/>
              <a:gd name="connsiteX30" fmla="*/ 8260272 w 10773063"/>
              <a:gd name="connsiteY30" fmla="*/ 2038001 h 2038001"/>
              <a:gd name="connsiteX31" fmla="*/ 7969335 w 10773063"/>
              <a:gd name="connsiteY31" fmla="*/ 2038001 h 2038001"/>
              <a:gd name="connsiteX32" fmla="*/ 7678399 w 10773063"/>
              <a:gd name="connsiteY32" fmla="*/ 2038001 h 2038001"/>
              <a:gd name="connsiteX33" fmla="*/ 7084651 w 10773063"/>
              <a:gd name="connsiteY33" fmla="*/ 2038001 h 2038001"/>
              <a:gd name="connsiteX34" fmla="*/ 6793714 w 10773063"/>
              <a:gd name="connsiteY34" fmla="*/ 2038001 h 2038001"/>
              <a:gd name="connsiteX35" fmla="*/ 6401840 w 10773063"/>
              <a:gd name="connsiteY35" fmla="*/ 2038001 h 2038001"/>
              <a:gd name="connsiteX36" fmla="*/ 6009967 w 10773063"/>
              <a:gd name="connsiteY36" fmla="*/ 2038001 h 2038001"/>
              <a:gd name="connsiteX37" fmla="*/ 5517156 w 10773063"/>
              <a:gd name="connsiteY37" fmla="*/ 2038001 h 2038001"/>
              <a:gd name="connsiteX38" fmla="*/ 5226220 w 10773063"/>
              <a:gd name="connsiteY38" fmla="*/ 2038001 h 2038001"/>
              <a:gd name="connsiteX39" fmla="*/ 4531534 w 10773063"/>
              <a:gd name="connsiteY39" fmla="*/ 2038001 h 2038001"/>
              <a:gd name="connsiteX40" fmla="*/ 3836849 w 10773063"/>
              <a:gd name="connsiteY40" fmla="*/ 2038001 h 2038001"/>
              <a:gd name="connsiteX41" fmla="*/ 3444976 w 10773063"/>
              <a:gd name="connsiteY41" fmla="*/ 2038001 h 2038001"/>
              <a:gd name="connsiteX42" fmla="*/ 2952165 w 10773063"/>
              <a:gd name="connsiteY42" fmla="*/ 2038001 h 2038001"/>
              <a:gd name="connsiteX43" fmla="*/ 2560291 w 10773063"/>
              <a:gd name="connsiteY43" fmla="*/ 2038001 h 2038001"/>
              <a:gd name="connsiteX44" fmla="*/ 1966543 w 10773063"/>
              <a:gd name="connsiteY44" fmla="*/ 2038001 h 2038001"/>
              <a:gd name="connsiteX45" fmla="*/ 1271858 w 10773063"/>
              <a:gd name="connsiteY45" fmla="*/ 2038001 h 2038001"/>
              <a:gd name="connsiteX46" fmla="*/ 339674 w 10773063"/>
              <a:gd name="connsiteY46" fmla="*/ 2038001 h 2038001"/>
              <a:gd name="connsiteX47" fmla="*/ 0 w 10773063"/>
              <a:gd name="connsiteY47" fmla="*/ 1698327 h 2038001"/>
              <a:gd name="connsiteX48" fmla="*/ 0 w 10773063"/>
              <a:gd name="connsiteY48" fmla="*/ 1272616 h 2038001"/>
              <a:gd name="connsiteX49" fmla="*/ 0 w 10773063"/>
              <a:gd name="connsiteY49" fmla="*/ 833318 h 2038001"/>
              <a:gd name="connsiteX50" fmla="*/ 0 w 10773063"/>
              <a:gd name="connsiteY50" fmla="*/ 339674 h 203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0773063" h="2038001" fill="none" extrusionOk="0">
                <a:moveTo>
                  <a:pt x="0" y="339674"/>
                </a:moveTo>
                <a:cubicBezTo>
                  <a:pt x="27111" y="124000"/>
                  <a:pt x="137583" y="46134"/>
                  <a:pt x="339674" y="0"/>
                </a:cubicBezTo>
                <a:cubicBezTo>
                  <a:pt x="524645" y="-49861"/>
                  <a:pt x="601643" y="44170"/>
                  <a:pt x="832485" y="0"/>
                </a:cubicBezTo>
                <a:cubicBezTo>
                  <a:pt x="1063327" y="-44170"/>
                  <a:pt x="1185088" y="27287"/>
                  <a:pt x="1325296" y="0"/>
                </a:cubicBezTo>
                <a:cubicBezTo>
                  <a:pt x="1465504" y="-27287"/>
                  <a:pt x="1479211" y="4936"/>
                  <a:pt x="1616232" y="0"/>
                </a:cubicBezTo>
                <a:cubicBezTo>
                  <a:pt x="1753253" y="-4936"/>
                  <a:pt x="1889429" y="22911"/>
                  <a:pt x="2008106" y="0"/>
                </a:cubicBezTo>
                <a:cubicBezTo>
                  <a:pt x="2126783" y="-22911"/>
                  <a:pt x="2273447" y="17206"/>
                  <a:pt x="2399979" y="0"/>
                </a:cubicBezTo>
                <a:cubicBezTo>
                  <a:pt x="2526511" y="-17206"/>
                  <a:pt x="2608481" y="39938"/>
                  <a:pt x="2791853" y="0"/>
                </a:cubicBezTo>
                <a:cubicBezTo>
                  <a:pt x="2975225" y="-39938"/>
                  <a:pt x="3101464" y="46800"/>
                  <a:pt x="3183727" y="0"/>
                </a:cubicBezTo>
                <a:cubicBezTo>
                  <a:pt x="3265990" y="-46800"/>
                  <a:pt x="3481860" y="34847"/>
                  <a:pt x="3575600" y="0"/>
                </a:cubicBezTo>
                <a:cubicBezTo>
                  <a:pt x="3669340" y="-34847"/>
                  <a:pt x="3876548" y="23288"/>
                  <a:pt x="3967474" y="0"/>
                </a:cubicBezTo>
                <a:cubicBezTo>
                  <a:pt x="4058400" y="-23288"/>
                  <a:pt x="4459304" y="18846"/>
                  <a:pt x="4662159" y="0"/>
                </a:cubicBezTo>
                <a:cubicBezTo>
                  <a:pt x="4865015" y="-18846"/>
                  <a:pt x="5018522" y="36128"/>
                  <a:pt x="5154970" y="0"/>
                </a:cubicBezTo>
                <a:cubicBezTo>
                  <a:pt x="5291418" y="-36128"/>
                  <a:pt x="5384800" y="16598"/>
                  <a:pt x="5546843" y="0"/>
                </a:cubicBezTo>
                <a:cubicBezTo>
                  <a:pt x="5708886" y="-16598"/>
                  <a:pt x="6128848" y="39922"/>
                  <a:pt x="6342466" y="0"/>
                </a:cubicBezTo>
                <a:cubicBezTo>
                  <a:pt x="6556084" y="-39922"/>
                  <a:pt x="6955313" y="14620"/>
                  <a:pt x="7138088" y="0"/>
                </a:cubicBezTo>
                <a:cubicBezTo>
                  <a:pt x="7320863" y="-14620"/>
                  <a:pt x="7756965" y="15810"/>
                  <a:pt x="7933710" y="0"/>
                </a:cubicBezTo>
                <a:cubicBezTo>
                  <a:pt x="8110455" y="-15810"/>
                  <a:pt x="8155518" y="26238"/>
                  <a:pt x="8224647" y="0"/>
                </a:cubicBezTo>
                <a:cubicBezTo>
                  <a:pt x="8293776" y="-26238"/>
                  <a:pt x="8593189" y="40765"/>
                  <a:pt x="8717457" y="0"/>
                </a:cubicBezTo>
                <a:cubicBezTo>
                  <a:pt x="8841725" y="-40765"/>
                  <a:pt x="9106302" y="31054"/>
                  <a:pt x="9311205" y="0"/>
                </a:cubicBezTo>
                <a:cubicBezTo>
                  <a:pt x="9516108" y="-31054"/>
                  <a:pt x="9597857" y="30409"/>
                  <a:pt x="9703079" y="0"/>
                </a:cubicBezTo>
                <a:cubicBezTo>
                  <a:pt x="9808301" y="-30409"/>
                  <a:pt x="10208166" y="71701"/>
                  <a:pt x="10433389" y="0"/>
                </a:cubicBezTo>
                <a:cubicBezTo>
                  <a:pt x="10615989" y="-10827"/>
                  <a:pt x="10823210" y="177499"/>
                  <a:pt x="10773063" y="339674"/>
                </a:cubicBezTo>
                <a:cubicBezTo>
                  <a:pt x="10773340" y="531688"/>
                  <a:pt x="10747294" y="682021"/>
                  <a:pt x="10773063" y="792558"/>
                </a:cubicBezTo>
                <a:cubicBezTo>
                  <a:pt x="10798832" y="903095"/>
                  <a:pt x="10757458" y="1108121"/>
                  <a:pt x="10773063" y="1218270"/>
                </a:cubicBezTo>
                <a:cubicBezTo>
                  <a:pt x="10788668" y="1328419"/>
                  <a:pt x="10718231" y="1492555"/>
                  <a:pt x="10773063" y="1698327"/>
                </a:cubicBezTo>
                <a:cubicBezTo>
                  <a:pt x="10800578" y="1918708"/>
                  <a:pt x="10634985" y="2008087"/>
                  <a:pt x="10433389" y="2038001"/>
                </a:cubicBezTo>
                <a:cubicBezTo>
                  <a:pt x="10297129" y="2038303"/>
                  <a:pt x="10055518" y="2016483"/>
                  <a:pt x="9940578" y="2038001"/>
                </a:cubicBezTo>
                <a:cubicBezTo>
                  <a:pt x="9825638" y="2059519"/>
                  <a:pt x="9661787" y="2020971"/>
                  <a:pt x="9548705" y="2038001"/>
                </a:cubicBezTo>
                <a:cubicBezTo>
                  <a:pt x="9435623" y="2055031"/>
                  <a:pt x="9203229" y="1994345"/>
                  <a:pt x="8954957" y="2038001"/>
                </a:cubicBezTo>
                <a:cubicBezTo>
                  <a:pt x="8706685" y="2081657"/>
                  <a:pt x="8567155" y="2000453"/>
                  <a:pt x="8260272" y="2038001"/>
                </a:cubicBezTo>
                <a:cubicBezTo>
                  <a:pt x="7953389" y="2075549"/>
                  <a:pt x="8081672" y="2034519"/>
                  <a:pt x="7969335" y="2038001"/>
                </a:cubicBezTo>
                <a:cubicBezTo>
                  <a:pt x="7856998" y="2041483"/>
                  <a:pt x="7773984" y="2018786"/>
                  <a:pt x="7678399" y="2038001"/>
                </a:cubicBezTo>
                <a:cubicBezTo>
                  <a:pt x="7582814" y="2057216"/>
                  <a:pt x="7263757" y="2005993"/>
                  <a:pt x="7084651" y="2038001"/>
                </a:cubicBezTo>
                <a:cubicBezTo>
                  <a:pt x="6905545" y="2070009"/>
                  <a:pt x="6903272" y="2035955"/>
                  <a:pt x="6793714" y="2038001"/>
                </a:cubicBezTo>
                <a:cubicBezTo>
                  <a:pt x="6684156" y="2040047"/>
                  <a:pt x="6572425" y="2011251"/>
                  <a:pt x="6401840" y="2038001"/>
                </a:cubicBezTo>
                <a:cubicBezTo>
                  <a:pt x="6231255" y="2064751"/>
                  <a:pt x="6100892" y="1999891"/>
                  <a:pt x="6009967" y="2038001"/>
                </a:cubicBezTo>
                <a:cubicBezTo>
                  <a:pt x="5919042" y="2076111"/>
                  <a:pt x="5712104" y="1991185"/>
                  <a:pt x="5517156" y="2038001"/>
                </a:cubicBezTo>
                <a:cubicBezTo>
                  <a:pt x="5322208" y="2084817"/>
                  <a:pt x="5316908" y="2032504"/>
                  <a:pt x="5226220" y="2038001"/>
                </a:cubicBezTo>
                <a:cubicBezTo>
                  <a:pt x="5135532" y="2043498"/>
                  <a:pt x="4693718" y="2008445"/>
                  <a:pt x="4531534" y="2038001"/>
                </a:cubicBezTo>
                <a:cubicBezTo>
                  <a:pt x="4369350" y="2067557"/>
                  <a:pt x="4164320" y="1986002"/>
                  <a:pt x="3836849" y="2038001"/>
                </a:cubicBezTo>
                <a:cubicBezTo>
                  <a:pt x="3509379" y="2090000"/>
                  <a:pt x="3602661" y="2021525"/>
                  <a:pt x="3444976" y="2038001"/>
                </a:cubicBezTo>
                <a:cubicBezTo>
                  <a:pt x="3287291" y="2054477"/>
                  <a:pt x="3163615" y="2028434"/>
                  <a:pt x="2952165" y="2038001"/>
                </a:cubicBezTo>
                <a:cubicBezTo>
                  <a:pt x="2740715" y="2047568"/>
                  <a:pt x="2683368" y="2028282"/>
                  <a:pt x="2560291" y="2038001"/>
                </a:cubicBezTo>
                <a:cubicBezTo>
                  <a:pt x="2437214" y="2047720"/>
                  <a:pt x="2096573" y="1986856"/>
                  <a:pt x="1966543" y="2038001"/>
                </a:cubicBezTo>
                <a:cubicBezTo>
                  <a:pt x="1836513" y="2089146"/>
                  <a:pt x="1547022" y="1957583"/>
                  <a:pt x="1271858" y="2038001"/>
                </a:cubicBezTo>
                <a:cubicBezTo>
                  <a:pt x="996694" y="2118419"/>
                  <a:pt x="767040" y="1995685"/>
                  <a:pt x="339674" y="2038001"/>
                </a:cubicBezTo>
                <a:cubicBezTo>
                  <a:pt x="156907" y="2042002"/>
                  <a:pt x="24199" y="1885678"/>
                  <a:pt x="0" y="1698327"/>
                </a:cubicBezTo>
                <a:cubicBezTo>
                  <a:pt x="-9142" y="1570962"/>
                  <a:pt x="23437" y="1406688"/>
                  <a:pt x="0" y="1272616"/>
                </a:cubicBezTo>
                <a:cubicBezTo>
                  <a:pt x="-23437" y="1138544"/>
                  <a:pt x="19089" y="968424"/>
                  <a:pt x="0" y="833318"/>
                </a:cubicBezTo>
                <a:cubicBezTo>
                  <a:pt x="-19089" y="698212"/>
                  <a:pt x="56568" y="529635"/>
                  <a:pt x="0" y="339674"/>
                </a:cubicBezTo>
                <a:close/>
              </a:path>
              <a:path w="10773063" h="2038001" stroke="0" extrusionOk="0">
                <a:moveTo>
                  <a:pt x="0" y="339674"/>
                </a:moveTo>
                <a:cubicBezTo>
                  <a:pt x="12869" y="126395"/>
                  <a:pt x="154873" y="7577"/>
                  <a:pt x="339674" y="0"/>
                </a:cubicBezTo>
                <a:cubicBezTo>
                  <a:pt x="590065" y="-65370"/>
                  <a:pt x="774929" y="80977"/>
                  <a:pt x="1135296" y="0"/>
                </a:cubicBezTo>
                <a:cubicBezTo>
                  <a:pt x="1495663" y="-80977"/>
                  <a:pt x="1416386" y="8089"/>
                  <a:pt x="1628107" y="0"/>
                </a:cubicBezTo>
                <a:cubicBezTo>
                  <a:pt x="1839828" y="-8089"/>
                  <a:pt x="2089229" y="45289"/>
                  <a:pt x="2322792" y="0"/>
                </a:cubicBezTo>
                <a:cubicBezTo>
                  <a:pt x="2556355" y="-45289"/>
                  <a:pt x="2805879" y="48656"/>
                  <a:pt x="3017477" y="0"/>
                </a:cubicBezTo>
                <a:cubicBezTo>
                  <a:pt x="3229076" y="-48656"/>
                  <a:pt x="3379498" y="23669"/>
                  <a:pt x="3611225" y="0"/>
                </a:cubicBezTo>
                <a:cubicBezTo>
                  <a:pt x="3842952" y="-23669"/>
                  <a:pt x="4225109" y="43597"/>
                  <a:pt x="4406847" y="0"/>
                </a:cubicBezTo>
                <a:cubicBezTo>
                  <a:pt x="4588585" y="-43597"/>
                  <a:pt x="4556760" y="5785"/>
                  <a:pt x="4697784" y="0"/>
                </a:cubicBezTo>
                <a:cubicBezTo>
                  <a:pt x="4838808" y="-5785"/>
                  <a:pt x="5124452" y="38931"/>
                  <a:pt x="5392469" y="0"/>
                </a:cubicBezTo>
                <a:cubicBezTo>
                  <a:pt x="5660487" y="-38931"/>
                  <a:pt x="5943535" y="69815"/>
                  <a:pt x="6188091" y="0"/>
                </a:cubicBezTo>
                <a:cubicBezTo>
                  <a:pt x="6432647" y="-69815"/>
                  <a:pt x="6729699" y="34865"/>
                  <a:pt x="6983713" y="0"/>
                </a:cubicBezTo>
                <a:cubicBezTo>
                  <a:pt x="7237727" y="-34865"/>
                  <a:pt x="7393847" y="68913"/>
                  <a:pt x="7779336" y="0"/>
                </a:cubicBezTo>
                <a:cubicBezTo>
                  <a:pt x="8164825" y="-68913"/>
                  <a:pt x="8065976" y="14288"/>
                  <a:pt x="8272146" y="0"/>
                </a:cubicBezTo>
                <a:cubicBezTo>
                  <a:pt x="8478316" y="-14288"/>
                  <a:pt x="8589690" y="24815"/>
                  <a:pt x="8764957" y="0"/>
                </a:cubicBezTo>
                <a:cubicBezTo>
                  <a:pt x="8940224" y="-24815"/>
                  <a:pt x="9024366" y="12863"/>
                  <a:pt x="9257768" y="0"/>
                </a:cubicBezTo>
                <a:cubicBezTo>
                  <a:pt x="9491170" y="-12863"/>
                  <a:pt x="10061943" y="43524"/>
                  <a:pt x="10433389" y="0"/>
                </a:cubicBezTo>
                <a:cubicBezTo>
                  <a:pt x="10573344" y="25161"/>
                  <a:pt x="10758617" y="135845"/>
                  <a:pt x="10773063" y="339674"/>
                </a:cubicBezTo>
                <a:cubicBezTo>
                  <a:pt x="10802219" y="501040"/>
                  <a:pt x="10752284" y="692897"/>
                  <a:pt x="10773063" y="806145"/>
                </a:cubicBezTo>
                <a:cubicBezTo>
                  <a:pt x="10793842" y="919393"/>
                  <a:pt x="10752192" y="1157415"/>
                  <a:pt x="10773063" y="1245443"/>
                </a:cubicBezTo>
                <a:cubicBezTo>
                  <a:pt x="10793934" y="1333471"/>
                  <a:pt x="10720646" y="1519084"/>
                  <a:pt x="10773063" y="1698327"/>
                </a:cubicBezTo>
                <a:cubicBezTo>
                  <a:pt x="10787446" y="1865855"/>
                  <a:pt x="10577785" y="2025561"/>
                  <a:pt x="10433389" y="2038001"/>
                </a:cubicBezTo>
                <a:cubicBezTo>
                  <a:pt x="10323462" y="2057941"/>
                  <a:pt x="10210399" y="2026877"/>
                  <a:pt x="10142453" y="2038001"/>
                </a:cubicBezTo>
                <a:cubicBezTo>
                  <a:pt x="10074507" y="2049125"/>
                  <a:pt x="9757781" y="2021870"/>
                  <a:pt x="9548705" y="2038001"/>
                </a:cubicBezTo>
                <a:cubicBezTo>
                  <a:pt x="9339629" y="2054132"/>
                  <a:pt x="9316856" y="2020237"/>
                  <a:pt x="9156831" y="2038001"/>
                </a:cubicBezTo>
                <a:cubicBezTo>
                  <a:pt x="8996806" y="2055765"/>
                  <a:pt x="8669917" y="1977131"/>
                  <a:pt x="8462146" y="2038001"/>
                </a:cubicBezTo>
                <a:cubicBezTo>
                  <a:pt x="8254376" y="2098871"/>
                  <a:pt x="8205185" y="2020037"/>
                  <a:pt x="7969335" y="2038001"/>
                </a:cubicBezTo>
                <a:cubicBezTo>
                  <a:pt x="7733485" y="2055965"/>
                  <a:pt x="7458312" y="1951771"/>
                  <a:pt x="7173713" y="2038001"/>
                </a:cubicBezTo>
                <a:cubicBezTo>
                  <a:pt x="6889114" y="2124231"/>
                  <a:pt x="6766949" y="1973815"/>
                  <a:pt x="6579965" y="2038001"/>
                </a:cubicBezTo>
                <a:cubicBezTo>
                  <a:pt x="6392981" y="2102187"/>
                  <a:pt x="6097385" y="1979265"/>
                  <a:pt x="5784343" y="2038001"/>
                </a:cubicBezTo>
                <a:cubicBezTo>
                  <a:pt x="5471301" y="2096737"/>
                  <a:pt x="5581906" y="2019625"/>
                  <a:pt x="5493406" y="2038001"/>
                </a:cubicBezTo>
                <a:cubicBezTo>
                  <a:pt x="5404906" y="2056377"/>
                  <a:pt x="4952082" y="2012688"/>
                  <a:pt x="4697784" y="2038001"/>
                </a:cubicBezTo>
                <a:cubicBezTo>
                  <a:pt x="4443486" y="2063314"/>
                  <a:pt x="4255522" y="1979028"/>
                  <a:pt x="3902162" y="2038001"/>
                </a:cubicBezTo>
                <a:cubicBezTo>
                  <a:pt x="3548802" y="2096974"/>
                  <a:pt x="3635267" y="1998323"/>
                  <a:pt x="3510288" y="2038001"/>
                </a:cubicBezTo>
                <a:cubicBezTo>
                  <a:pt x="3385309" y="2077679"/>
                  <a:pt x="3173612" y="1993930"/>
                  <a:pt x="3017477" y="2038001"/>
                </a:cubicBezTo>
                <a:cubicBezTo>
                  <a:pt x="2861342" y="2082072"/>
                  <a:pt x="2741504" y="2015177"/>
                  <a:pt x="2625604" y="2038001"/>
                </a:cubicBezTo>
                <a:cubicBezTo>
                  <a:pt x="2509704" y="2060825"/>
                  <a:pt x="2314048" y="2018854"/>
                  <a:pt x="2233730" y="2038001"/>
                </a:cubicBezTo>
                <a:cubicBezTo>
                  <a:pt x="2153412" y="2057148"/>
                  <a:pt x="1773378" y="1964524"/>
                  <a:pt x="1539045" y="2038001"/>
                </a:cubicBezTo>
                <a:cubicBezTo>
                  <a:pt x="1304712" y="2111478"/>
                  <a:pt x="1305543" y="2035215"/>
                  <a:pt x="1147171" y="2038001"/>
                </a:cubicBezTo>
                <a:cubicBezTo>
                  <a:pt x="988799" y="2040787"/>
                  <a:pt x="711778" y="2027791"/>
                  <a:pt x="339674" y="2038001"/>
                </a:cubicBezTo>
                <a:cubicBezTo>
                  <a:pt x="160581" y="2029249"/>
                  <a:pt x="12453" y="1843319"/>
                  <a:pt x="0" y="1698327"/>
                </a:cubicBezTo>
                <a:cubicBezTo>
                  <a:pt x="-30159" y="1567068"/>
                  <a:pt x="27317" y="1335069"/>
                  <a:pt x="0" y="1231856"/>
                </a:cubicBezTo>
                <a:cubicBezTo>
                  <a:pt x="-27317" y="1128643"/>
                  <a:pt x="50" y="938802"/>
                  <a:pt x="0" y="751799"/>
                </a:cubicBezTo>
                <a:cubicBezTo>
                  <a:pt x="-50" y="564796"/>
                  <a:pt x="25600" y="443555"/>
                  <a:pt x="0" y="339674"/>
                </a:cubicBezTo>
                <a:close/>
              </a:path>
            </a:pathLst>
          </a:custGeom>
          <a:solidFill>
            <a:schemeClr val="lt1">
              <a:alpha val="93000"/>
            </a:schemeClr>
          </a:solidFill>
          <a:ln w="19050" cmpd="thinThick">
            <a:solidFill>
              <a:srgbClr val="FF3F6E"/>
            </a:solidFill>
            <a:extLst>
              <a:ext uri="{C807C97D-BFC1-408E-A445-0C87EB9F89A2}">
                <ask:lineSketchStyleProps xmlns:ask="http://schemas.microsoft.com/office/drawing/2018/sketchyshapes" sd="3816812094">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endParaRPr>
          </a:p>
        </p:txBody>
      </p:sp>
      <p:sp>
        <p:nvSpPr>
          <p:cNvPr id="15" name="TextBox 14">
            <a:extLst>
              <a:ext uri="{FF2B5EF4-FFF2-40B4-BE49-F238E27FC236}">
                <a16:creationId xmlns:a16="http://schemas.microsoft.com/office/drawing/2014/main" id="{577CFD92-70A5-4B0B-98E1-80893F572C2A}"/>
              </a:ext>
            </a:extLst>
          </p:cNvPr>
          <p:cNvSpPr txBox="1"/>
          <p:nvPr/>
        </p:nvSpPr>
        <p:spPr>
          <a:xfrm>
            <a:off x="1150595" y="2404750"/>
            <a:ext cx="9642373" cy="1477328"/>
          </a:xfrm>
          <a:prstGeom prst="rect">
            <a:avLst/>
          </a:prstGeom>
          <a:noFill/>
        </p:spPr>
        <p:txBody>
          <a:bodyPr wrap="square">
            <a:spAutoFit/>
          </a:bodyPr>
          <a:lstStyle/>
          <a:p>
            <a:pPr algn="just"/>
            <a:r>
              <a:rPr lang="vi-VN" sz="3000" dirty="0">
                <a:latin typeface="Times New Roman" panose="02020603050405020304" pitchFamily="18" charset="0"/>
                <a:ea typeface="Arial-Rounded" panose="020B0500000000000000" pitchFamily="34" charset="0"/>
                <a:cs typeface="Times New Roman" panose="02020603050405020304" pitchFamily="18" charset="0"/>
              </a:rPr>
              <a:t>Khi nhìn thấy cây hồng có quả xanh, thỏ con đã nghĩ chờ hồng chín, sẽ thưởng thức vị ngọt lịm của nó và thỏ đã chăm chỉ tưới nước cho cây hằng ngày.</a:t>
            </a:r>
            <a:endParaRPr lang="en-US" sz="3000" dirty="0">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87546522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Diagonal Corners Rounded 27">
            <a:extLst>
              <a:ext uri="{FF2B5EF4-FFF2-40B4-BE49-F238E27FC236}">
                <a16:creationId xmlns:a16="http://schemas.microsoft.com/office/drawing/2014/main" id="{CB7976DC-8A81-D7AD-2A86-377C0C380782}"/>
              </a:ext>
            </a:extLst>
          </p:cNvPr>
          <p:cNvSpPr/>
          <p:nvPr/>
        </p:nvSpPr>
        <p:spPr>
          <a:xfrm>
            <a:off x="447367" y="305757"/>
            <a:ext cx="11297265" cy="6447467"/>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nvGrpSpPr>
          <p:cNvPr id="7" name="Group 6">
            <a:extLst>
              <a:ext uri="{FF2B5EF4-FFF2-40B4-BE49-F238E27FC236}">
                <a16:creationId xmlns:a16="http://schemas.microsoft.com/office/drawing/2014/main" id="{E21FA6F5-AD76-49A8-9F15-97CF4DB4DC26}"/>
              </a:ext>
            </a:extLst>
          </p:cNvPr>
          <p:cNvGrpSpPr/>
          <p:nvPr/>
        </p:nvGrpSpPr>
        <p:grpSpPr>
          <a:xfrm>
            <a:off x="702250" y="664691"/>
            <a:ext cx="10773063" cy="1084593"/>
            <a:chOff x="278113" y="1435101"/>
            <a:chExt cx="10773063" cy="1084593"/>
          </a:xfrm>
        </p:grpSpPr>
        <p:sp>
          <p:nvSpPr>
            <p:cNvPr id="8" name="Rectangle: Rounded Corners 7">
              <a:extLst>
                <a:ext uri="{FF2B5EF4-FFF2-40B4-BE49-F238E27FC236}">
                  <a16:creationId xmlns:a16="http://schemas.microsoft.com/office/drawing/2014/main" id="{86665C2E-ECB2-404A-9273-357FA9C4D5C9}"/>
                </a:ext>
              </a:extLst>
            </p:cNvPr>
            <p:cNvSpPr/>
            <p:nvPr/>
          </p:nvSpPr>
          <p:spPr>
            <a:xfrm>
              <a:off x="359043" y="1704855"/>
              <a:ext cx="10692133" cy="814839"/>
            </a:xfrm>
            <a:custGeom>
              <a:avLst/>
              <a:gdLst>
                <a:gd name="connsiteX0" fmla="*/ 0 w 10692133"/>
                <a:gd name="connsiteY0" fmla="*/ 198992 h 814839"/>
                <a:gd name="connsiteX1" fmla="*/ 198992 w 10692133"/>
                <a:gd name="connsiteY1" fmla="*/ 0 h 814839"/>
                <a:gd name="connsiteX2" fmla="*/ 10493141 w 10692133"/>
                <a:gd name="connsiteY2" fmla="*/ 0 h 814839"/>
                <a:gd name="connsiteX3" fmla="*/ 10692133 w 10692133"/>
                <a:gd name="connsiteY3" fmla="*/ 198992 h 814839"/>
                <a:gd name="connsiteX4" fmla="*/ 10692133 w 10692133"/>
                <a:gd name="connsiteY4" fmla="*/ 615847 h 814839"/>
                <a:gd name="connsiteX5" fmla="*/ 10493141 w 10692133"/>
                <a:gd name="connsiteY5" fmla="*/ 814839 h 814839"/>
                <a:gd name="connsiteX6" fmla="*/ 198992 w 10692133"/>
                <a:gd name="connsiteY6" fmla="*/ 814839 h 814839"/>
                <a:gd name="connsiteX7" fmla="*/ 0 w 10692133"/>
                <a:gd name="connsiteY7" fmla="*/ 615847 h 814839"/>
                <a:gd name="connsiteX8" fmla="*/ 0 w 10692133"/>
                <a:gd name="connsiteY8" fmla="*/ 198992 h 81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92133" h="814839" fill="none" extrusionOk="0">
                  <a:moveTo>
                    <a:pt x="0" y="198992"/>
                  </a:moveTo>
                  <a:cubicBezTo>
                    <a:pt x="-5419" y="108080"/>
                    <a:pt x="82170" y="-4651"/>
                    <a:pt x="198992" y="0"/>
                  </a:cubicBezTo>
                  <a:cubicBezTo>
                    <a:pt x="2565392" y="-35273"/>
                    <a:pt x="6623265" y="-144294"/>
                    <a:pt x="10493141" y="0"/>
                  </a:cubicBezTo>
                  <a:cubicBezTo>
                    <a:pt x="10623561" y="6246"/>
                    <a:pt x="10679059" y="78069"/>
                    <a:pt x="10692133" y="198992"/>
                  </a:cubicBezTo>
                  <a:cubicBezTo>
                    <a:pt x="10662836" y="346148"/>
                    <a:pt x="10719247" y="534884"/>
                    <a:pt x="10692133" y="615847"/>
                  </a:cubicBezTo>
                  <a:cubicBezTo>
                    <a:pt x="10698866" y="720655"/>
                    <a:pt x="10608032" y="809429"/>
                    <a:pt x="10493141" y="814839"/>
                  </a:cubicBezTo>
                  <a:cubicBezTo>
                    <a:pt x="5998119" y="892364"/>
                    <a:pt x="2942856" y="771136"/>
                    <a:pt x="198992" y="814839"/>
                  </a:cubicBezTo>
                  <a:cubicBezTo>
                    <a:pt x="81260" y="812669"/>
                    <a:pt x="-13594" y="725561"/>
                    <a:pt x="0" y="615847"/>
                  </a:cubicBezTo>
                  <a:cubicBezTo>
                    <a:pt x="-22587" y="544243"/>
                    <a:pt x="-31970" y="384799"/>
                    <a:pt x="0" y="198992"/>
                  </a:cubicBezTo>
                  <a:close/>
                </a:path>
                <a:path w="10692133" h="814839" stroke="0" extrusionOk="0">
                  <a:moveTo>
                    <a:pt x="0" y="198992"/>
                  </a:moveTo>
                  <a:cubicBezTo>
                    <a:pt x="-4934" y="72044"/>
                    <a:pt x="83608" y="4442"/>
                    <a:pt x="198992" y="0"/>
                  </a:cubicBezTo>
                  <a:cubicBezTo>
                    <a:pt x="3356016" y="-95379"/>
                    <a:pt x="6478673" y="58096"/>
                    <a:pt x="10493141" y="0"/>
                  </a:cubicBezTo>
                  <a:cubicBezTo>
                    <a:pt x="10586459" y="-11672"/>
                    <a:pt x="10675316" y="77006"/>
                    <a:pt x="10692133" y="198992"/>
                  </a:cubicBezTo>
                  <a:cubicBezTo>
                    <a:pt x="10697556" y="302086"/>
                    <a:pt x="10722729" y="525888"/>
                    <a:pt x="10692133" y="615847"/>
                  </a:cubicBezTo>
                  <a:cubicBezTo>
                    <a:pt x="10701297" y="714854"/>
                    <a:pt x="10593407" y="805242"/>
                    <a:pt x="10493141" y="814839"/>
                  </a:cubicBezTo>
                  <a:cubicBezTo>
                    <a:pt x="6578823" y="754933"/>
                    <a:pt x="3971318" y="897353"/>
                    <a:pt x="198992" y="814839"/>
                  </a:cubicBezTo>
                  <a:cubicBezTo>
                    <a:pt x="69996" y="819560"/>
                    <a:pt x="-5433" y="731261"/>
                    <a:pt x="0" y="615847"/>
                  </a:cubicBezTo>
                  <a:cubicBezTo>
                    <a:pt x="9673" y="461689"/>
                    <a:pt x="24248" y="349252"/>
                    <a:pt x="0" y="198992"/>
                  </a:cubicBezTo>
                  <a:close/>
                </a:path>
              </a:pathLst>
            </a:custGeom>
            <a:solidFill>
              <a:schemeClr val="bg1"/>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2. </a:t>
              </a:r>
              <a:r>
                <a:rPr kumimoji="0" lang="en-US" sz="30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Chuyện</a:t>
              </a:r>
              <a:r>
                <a:rPr kumimoji="0" lang="en-US" sz="30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gì</a:t>
              </a:r>
              <a:r>
                <a:rPr kumimoji="0" lang="en-US" sz="30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đã</a:t>
              </a:r>
              <a:r>
                <a:rPr kumimoji="0" lang="en-US" sz="30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xảy</a:t>
              </a:r>
              <a:r>
                <a:rPr kumimoji="0" lang="en-US" sz="30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ra</a:t>
              </a:r>
              <a:r>
                <a:rPr kumimoji="0" lang="en-US" sz="30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khi</a:t>
              </a:r>
              <a:r>
                <a:rPr kumimoji="0" lang="en-US" sz="30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thỏ</a:t>
              </a:r>
              <a:r>
                <a:rPr kumimoji="0" lang="en-US" sz="30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đứng</a:t>
              </a:r>
              <a:r>
                <a:rPr kumimoji="0" lang="en-US" sz="30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đợi</a:t>
              </a:r>
              <a:r>
                <a:rPr kumimoji="0" lang="en-US" sz="30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quả</a:t>
              </a:r>
              <a:r>
                <a:rPr kumimoji="0" lang="en-US" sz="30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hồng</a:t>
              </a:r>
              <a:r>
                <a:rPr kumimoji="0" lang="en-US" sz="30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rụng</a:t>
              </a:r>
              <a:r>
                <a:rPr kumimoji="0" lang="en-US" sz="30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xuống</a:t>
              </a:r>
              <a:r>
                <a:rPr kumimoji="0" lang="en-US" sz="30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p:txBody>
        </p:sp>
        <p:grpSp>
          <p:nvGrpSpPr>
            <p:cNvPr id="9" name="Group 8">
              <a:extLst>
                <a:ext uri="{FF2B5EF4-FFF2-40B4-BE49-F238E27FC236}">
                  <a16:creationId xmlns:a16="http://schemas.microsoft.com/office/drawing/2014/main" id="{94F6C3B9-6A9C-403C-95AE-9D4071DDEA6A}"/>
                </a:ext>
              </a:extLst>
            </p:cNvPr>
            <p:cNvGrpSpPr/>
            <p:nvPr/>
          </p:nvGrpSpPr>
          <p:grpSpPr>
            <a:xfrm>
              <a:off x="278113" y="1435101"/>
              <a:ext cx="862711" cy="984549"/>
              <a:chOff x="4111627" y="1730831"/>
              <a:chExt cx="862711" cy="984549"/>
            </a:xfrm>
          </p:grpSpPr>
          <p:pic>
            <p:nvPicPr>
              <p:cNvPr id="10" name="Picture 9">
                <a:extLst>
                  <a:ext uri="{FF2B5EF4-FFF2-40B4-BE49-F238E27FC236}">
                    <a16:creationId xmlns:a16="http://schemas.microsoft.com/office/drawing/2014/main" id="{CF4F430B-22EB-4EF7-9A97-B9CBDAB9E8D0}"/>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4111627" y="1810983"/>
                <a:ext cx="555069" cy="904397"/>
              </a:xfrm>
              <a:prstGeom prst="rect">
                <a:avLst/>
              </a:prstGeom>
            </p:spPr>
          </p:pic>
          <p:sp>
            <p:nvSpPr>
              <p:cNvPr id="11" name="Oval 10">
                <a:extLst>
                  <a:ext uri="{FF2B5EF4-FFF2-40B4-BE49-F238E27FC236}">
                    <a16:creationId xmlns:a16="http://schemas.microsoft.com/office/drawing/2014/main" id="{E06A0091-37BB-4B0C-9343-D4D35B90295F}"/>
                  </a:ext>
                </a:extLst>
              </p:cNvPr>
              <p:cNvSpPr/>
              <p:nvPr/>
            </p:nvSpPr>
            <p:spPr>
              <a:xfrm>
                <a:off x="4559972" y="1730831"/>
                <a:ext cx="414366" cy="414366"/>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grpSp>
      </p:grpSp>
      <p:sp>
        <p:nvSpPr>
          <p:cNvPr id="14" name="Rectangle: Rounded Corners 13">
            <a:extLst>
              <a:ext uri="{FF2B5EF4-FFF2-40B4-BE49-F238E27FC236}">
                <a16:creationId xmlns:a16="http://schemas.microsoft.com/office/drawing/2014/main" id="{A9C035FE-8996-4CBC-8AE0-6D339459AD40}"/>
              </a:ext>
            </a:extLst>
          </p:cNvPr>
          <p:cNvSpPr/>
          <p:nvPr/>
        </p:nvSpPr>
        <p:spPr>
          <a:xfrm>
            <a:off x="783180" y="2180039"/>
            <a:ext cx="10773063" cy="1610296"/>
          </a:xfrm>
          <a:custGeom>
            <a:avLst/>
            <a:gdLst>
              <a:gd name="connsiteX0" fmla="*/ 0 w 10773063"/>
              <a:gd name="connsiteY0" fmla="*/ 268388 h 1610296"/>
              <a:gd name="connsiteX1" fmla="*/ 268388 w 10773063"/>
              <a:gd name="connsiteY1" fmla="*/ 0 h 1610296"/>
              <a:gd name="connsiteX2" fmla="*/ 734708 w 10773063"/>
              <a:gd name="connsiteY2" fmla="*/ 0 h 1610296"/>
              <a:gd name="connsiteX3" fmla="*/ 1201027 w 10773063"/>
              <a:gd name="connsiteY3" fmla="*/ 0 h 1610296"/>
              <a:gd name="connsiteX4" fmla="*/ 1462621 w 10773063"/>
              <a:gd name="connsiteY4" fmla="*/ 0 h 1610296"/>
              <a:gd name="connsiteX5" fmla="*/ 1826578 w 10773063"/>
              <a:gd name="connsiteY5" fmla="*/ 0 h 1610296"/>
              <a:gd name="connsiteX6" fmla="*/ 2190535 w 10773063"/>
              <a:gd name="connsiteY6" fmla="*/ 0 h 1610296"/>
              <a:gd name="connsiteX7" fmla="*/ 2554492 w 10773063"/>
              <a:gd name="connsiteY7" fmla="*/ 0 h 1610296"/>
              <a:gd name="connsiteX8" fmla="*/ 2918449 w 10773063"/>
              <a:gd name="connsiteY8" fmla="*/ 0 h 1610296"/>
              <a:gd name="connsiteX9" fmla="*/ 3282406 w 10773063"/>
              <a:gd name="connsiteY9" fmla="*/ 0 h 1610296"/>
              <a:gd name="connsiteX10" fmla="*/ 3646363 w 10773063"/>
              <a:gd name="connsiteY10" fmla="*/ 0 h 1610296"/>
              <a:gd name="connsiteX11" fmla="*/ 4317408 w 10773063"/>
              <a:gd name="connsiteY11" fmla="*/ 0 h 1610296"/>
              <a:gd name="connsiteX12" fmla="*/ 4783728 w 10773063"/>
              <a:gd name="connsiteY12" fmla="*/ 0 h 1610296"/>
              <a:gd name="connsiteX13" fmla="*/ 5147685 w 10773063"/>
              <a:gd name="connsiteY13" fmla="*/ 0 h 1610296"/>
              <a:gd name="connsiteX14" fmla="*/ 5921093 w 10773063"/>
              <a:gd name="connsiteY14" fmla="*/ 0 h 1610296"/>
              <a:gd name="connsiteX15" fmla="*/ 6694502 w 10773063"/>
              <a:gd name="connsiteY15" fmla="*/ 0 h 1610296"/>
              <a:gd name="connsiteX16" fmla="*/ 7467910 w 10773063"/>
              <a:gd name="connsiteY16" fmla="*/ 0 h 1610296"/>
              <a:gd name="connsiteX17" fmla="*/ 7729504 w 10773063"/>
              <a:gd name="connsiteY17" fmla="*/ 0 h 1610296"/>
              <a:gd name="connsiteX18" fmla="*/ 8195824 w 10773063"/>
              <a:gd name="connsiteY18" fmla="*/ 0 h 1610296"/>
              <a:gd name="connsiteX19" fmla="*/ 8764506 w 10773063"/>
              <a:gd name="connsiteY19" fmla="*/ 0 h 1610296"/>
              <a:gd name="connsiteX20" fmla="*/ 9128463 w 10773063"/>
              <a:gd name="connsiteY20" fmla="*/ 0 h 1610296"/>
              <a:gd name="connsiteX21" fmla="*/ 9799509 w 10773063"/>
              <a:gd name="connsiteY21" fmla="*/ 0 h 1610296"/>
              <a:gd name="connsiteX22" fmla="*/ 10504675 w 10773063"/>
              <a:gd name="connsiteY22" fmla="*/ 0 h 1610296"/>
              <a:gd name="connsiteX23" fmla="*/ 10773063 w 10773063"/>
              <a:gd name="connsiteY23" fmla="*/ 268388 h 1610296"/>
              <a:gd name="connsiteX24" fmla="*/ 10773063 w 10773063"/>
              <a:gd name="connsiteY24" fmla="*/ 794413 h 1610296"/>
              <a:gd name="connsiteX25" fmla="*/ 10773063 w 10773063"/>
              <a:gd name="connsiteY25" fmla="*/ 1341908 h 1610296"/>
              <a:gd name="connsiteX26" fmla="*/ 10504675 w 10773063"/>
              <a:gd name="connsiteY26" fmla="*/ 1610296 h 1610296"/>
              <a:gd name="connsiteX27" fmla="*/ 10038355 w 10773063"/>
              <a:gd name="connsiteY27" fmla="*/ 1610296 h 1610296"/>
              <a:gd name="connsiteX28" fmla="*/ 9674398 w 10773063"/>
              <a:gd name="connsiteY28" fmla="*/ 1610296 h 1610296"/>
              <a:gd name="connsiteX29" fmla="*/ 9105716 w 10773063"/>
              <a:gd name="connsiteY29" fmla="*/ 1610296 h 1610296"/>
              <a:gd name="connsiteX30" fmla="*/ 8434670 w 10773063"/>
              <a:gd name="connsiteY30" fmla="*/ 1610296 h 1610296"/>
              <a:gd name="connsiteX31" fmla="*/ 8173076 w 10773063"/>
              <a:gd name="connsiteY31" fmla="*/ 1610296 h 1610296"/>
              <a:gd name="connsiteX32" fmla="*/ 7911482 w 10773063"/>
              <a:gd name="connsiteY32" fmla="*/ 1610296 h 1610296"/>
              <a:gd name="connsiteX33" fmla="*/ 7342800 w 10773063"/>
              <a:gd name="connsiteY33" fmla="*/ 1610296 h 1610296"/>
              <a:gd name="connsiteX34" fmla="*/ 7081206 w 10773063"/>
              <a:gd name="connsiteY34" fmla="*/ 1610296 h 1610296"/>
              <a:gd name="connsiteX35" fmla="*/ 6717249 w 10773063"/>
              <a:gd name="connsiteY35" fmla="*/ 1610296 h 1610296"/>
              <a:gd name="connsiteX36" fmla="*/ 6353292 w 10773063"/>
              <a:gd name="connsiteY36" fmla="*/ 1610296 h 1610296"/>
              <a:gd name="connsiteX37" fmla="*/ 5886972 w 10773063"/>
              <a:gd name="connsiteY37" fmla="*/ 1610296 h 1610296"/>
              <a:gd name="connsiteX38" fmla="*/ 5625378 w 10773063"/>
              <a:gd name="connsiteY38" fmla="*/ 1610296 h 1610296"/>
              <a:gd name="connsiteX39" fmla="*/ 4954333 w 10773063"/>
              <a:gd name="connsiteY39" fmla="*/ 1610296 h 1610296"/>
              <a:gd name="connsiteX40" fmla="*/ 4283287 w 10773063"/>
              <a:gd name="connsiteY40" fmla="*/ 1610296 h 1610296"/>
              <a:gd name="connsiteX41" fmla="*/ 3919330 w 10773063"/>
              <a:gd name="connsiteY41" fmla="*/ 1610296 h 1610296"/>
              <a:gd name="connsiteX42" fmla="*/ 3453011 w 10773063"/>
              <a:gd name="connsiteY42" fmla="*/ 1610296 h 1610296"/>
              <a:gd name="connsiteX43" fmla="*/ 3089054 w 10773063"/>
              <a:gd name="connsiteY43" fmla="*/ 1610296 h 1610296"/>
              <a:gd name="connsiteX44" fmla="*/ 2520371 w 10773063"/>
              <a:gd name="connsiteY44" fmla="*/ 1610296 h 1610296"/>
              <a:gd name="connsiteX45" fmla="*/ 1849326 w 10773063"/>
              <a:gd name="connsiteY45" fmla="*/ 1610296 h 1610296"/>
              <a:gd name="connsiteX46" fmla="*/ 1178280 w 10773063"/>
              <a:gd name="connsiteY46" fmla="*/ 1610296 h 1610296"/>
              <a:gd name="connsiteX47" fmla="*/ 268388 w 10773063"/>
              <a:gd name="connsiteY47" fmla="*/ 1610296 h 1610296"/>
              <a:gd name="connsiteX48" fmla="*/ 0 w 10773063"/>
              <a:gd name="connsiteY48" fmla="*/ 1341908 h 1610296"/>
              <a:gd name="connsiteX49" fmla="*/ 0 w 10773063"/>
              <a:gd name="connsiteY49" fmla="*/ 783678 h 1610296"/>
              <a:gd name="connsiteX50" fmla="*/ 0 w 10773063"/>
              <a:gd name="connsiteY50" fmla="*/ 268388 h 16102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0773063" h="1610296" fill="none" extrusionOk="0">
                <a:moveTo>
                  <a:pt x="0" y="268388"/>
                </a:moveTo>
                <a:cubicBezTo>
                  <a:pt x="12763" y="106943"/>
                  <a:pt x="108155" y="38214"/>
                  <a:pt x="268388" y="0"/>
                </a:cubicBezTo>
                <a:cubicBezTo>
                  <a:pt x="445310" y="-18898"/>
                  <a:pt x="560193" y="53721"/>
                  <a:pt x="734708" y="0"/>
                </a:cubicBezTo>
                <a:cubicBezTo>
                  <a:pt x="909223" y="-53721"/>
                  <a:pt x="1055346" y="22066"/>
                  <a:pt x="1201027" y="0"/>
                </a:cubicBezTo>
                <a:cubicBezTo>
                  <a:pt x="1346708" y="-22066"/>
                  <a:pt x="1359095" y="23876"/>
                  <a:pt x="1462621" y="0"/>
                </a:cubicBezTo>
                <a:cubicBezTo>
                  <a:pt x="1566147" y="-23876"/>
                  <a:pt x="1742141" y="30981"/>
                  <a:pt x="1826578" y="0"/>
                </a:cubicBezTo>
                <a:cubicBezTo>
                  <a:pt x="1911015" y="-30981"/>
                  <a:pt x="2015074" y="8321"/>
                  <a:pt x="2190535" y="0"/>
                </a:cubicBezTo>
                <a:cubicBezTo>
                  <a:pt x="2365996" y="-8321"/>
                  <a:pt x="2464566" y="3264"/>
                  <a:pt x="2554492" y="0"/>
                </a:cubicBezTo>
                <a:cubicBezTo>
                  <a:pt x="2644418" y="-3264"/>
                  <a:pt x="2755808" y="22833"/>
                  <a:pt x="2918449" y="0"/>
                </a:cubicBezTo>
                <a:cubicBezTo>
                  <a:pt x="3081090" y="-22833"/>
                  <a:pt x="3184961" y="30791"/>
                  <a:pt x="3282406" y="0"/>
                </a:cubicBezTo>
                <a:cubicBezTo>
                  <a:pt x="3379851" y="-30791"/>
                  <a:pt x="3506478" y="9073"/>
                  <a:pt x="3646363" y="0"/>
                </a:cubicBezTo>
                <a:cubicBezTo>
                  <a:pt x="3786248" y="-9073"/>
                  <a:pt x="4163866" y="8792"/>
                  <a:pt x="4317408" y="0"/>
                </a:cubicBezTo>
                <a:cubicBezTo>
                  <a:pt x="4470951" y="-8792"/>
                  <a:pt x="4583630" y="15489"/>
                  <a:pt x="4783728" y="0"/>
                </a:cubicBezTo>
                <a:cubicBezTo>
                  <a:pt x="4983826" y="-15489"/>
                  <a:pt x="4989682" y="16677"/>
                  <a:pt x="5147685" y="0"/>
                </a:cubicBezTo>
                <a:cubicBezTo>
                  <a:pt x="5305688" y="-16677"/>
                  <a:pt x="5627723" y="11695"/>
                  <a:pt x="5921093" y="0"/>
                </a:cubicBezTo>
                <a:cubicBezTo>
                  <a:pt x="6214463" y="-11695"/>
                  <a:pt x="6383687" y="26288"/>
                  <a:pt x="6694502" y="0"/>
                </a:cubicBezTo>
                <a:cubicBezTo>
                  <a:pt x="7005317" y="-26288"/>
                  <a:pt x="7102151" y="20102"/>
                  <a:pt x="7467910" y="0"/>
                </a:cubicBezTo>
                <a:cubicBezTo>
                  <a:pt x="7833669" y="-20102"/>
                  <a:pt x="7654710" y="22142"/>
                  <a:pt x="7729504" y="0"/>
                </a:cubicBezTo>
                <a:cubicBezTo>
                  <a:pt x="7804298" y="-22142"/>
                  <a:pt x="7988366" y="23388"/>
                  <a:pt x="8195824" y="0"/>
                </a:cubicBezTo>
                <a:cubicBezTo>
                  <a:pt x="8403282" y="-23388"/>
                  <a:pt x="8578609" y="38231"/>
                  <a:pt x="8764506" y="0"/>
                </a:cubicBezTo>
                <a:cubicBezTo>
                  <a:pt x="8950403" y="-38231"/>
                  <a:pt x="8962984" y="19489"/>
                  <a:pt x="9128463" y="0"/>
                </a:cubicBezTo>
                <a:cubicBezTo>
                  <a:pt x="9293942" y="-19489"/>
                  <a:pt x="9619043" y="11816"/>
                  <a:pt x="9799509" y="0"/>
                </a:cubicBezTo>
                <a:cubicBezTo>
                  <a:pt x="9979975" y="-11816"/>
                  <a:pt x="10268532" y="84490"/>
                  <a:pt x="10504675" y="0"/>
                </a:cubicBezTo>
                <a:cubicBezTo>
                  <a:pt x="10615668" y="-13913"/>
                  <a:pt x="10778514" y="130653"/>
                  <a:pt x="10773063" y="268388"/>
                </a:cubicBezTo>
                <a:cubicBezTo>
                  <a:pt x="10790615" y="527518"/>
                  <a:pt x="10767875" y="675879"/>
                  <a:pt x="10773063" y="794413"/>
                </a:cubicBezTo>
                <a:cubicBezTo>
                  <a:pt x="10778251" y="912947"/>
                  <a:pt x="10720098" y="1201140"/>
                  <a:pt x="10773063" y="1341908"/>
                </a:cubicBezTo>
                <a:cubicBezTo>
                  <a:pt x="10779480" y="1497781"/>
                  <a:pt x="10668749" y="1576434"/>
                  <a:pt x="10504675" y="1610296"/>
                </a:cubicBezTo>
                <a:cubicBezTo>
                  <a:pt x="10320177" y="1662084"/>
                  <a:pt x="10210860" y="1597878"/>
                  <a:pt x="10038355" y="1610296"/>
                </a:cubicBezTo>
                <a:cubicBezTo>
                  <a:pt x="9865850" y="1622714"/>
                  <a:pt x="9786098" y="1602290"/>
                  <a:pt x="9674398" y="1610296"/>
                </a:cubicBezTo>
                <a:cubicBezTo>
                  <a:pt x="9562698" y="1618302"/>
                  <a:pt x="9338764" y="1572741"/>
                  <a:pt x="9105716" y="1610296"/>
                </a:cubicBezTo>
                <a:cubicBezTo>
                  <a:pt x="8872668" y="1647851"/>
                  <a:pt x="8760632" y="1535409"/>
                  <a:pt x="8434670" y="1610296"/>
                </a:cubicBezTo>
                <a:cubicBezTo>
                  <a:pt x="8108708" y="1685183"/>
                  <a:pt x="8300924" y="1587280"/>
                  <a:pt x="8173076" y="1610296"/>
                </a:cubicBezTo>
                <a:cubicBezTo>
                  <a:pt x="8045228" y="1633312"/>
                  <a:pt x="8021839" y="1592359"/>
                  <a:pt x="7911482" y="1610296"/>
                </a:cubicBezTo>
                <a:cubicBezTo>
                  <a:pt x="7801125" y="1628233"/>
                  <a:pt x="7568657" y="1576690"/>
                  <a:pt x="7342800" y="1610296"/>
                </a:cubicBezTo>
                <a:cubicBezTo>
                  <a:pt x="7116943" y="1643902"/>
                  <a:pt x="7136656" y="1604578"/>
                  <a:pt x="7081206" y="1610296"/>
                </a:cubicBezTo>
                <a:cubicBezTo>
                  <a:pt x="7025756" y="1616014"/>
                  <a:pt x="6813705" y="1591647"/>
                  <a:pt x="6717249" y="1610296"/>
                </a:cubicBezTo>
                <a:cubicBezTo>
                  <a:pt x="6620793" y="1628945"/>
                  <a:pt x="6471186" y="1568570"/>
                  <a:pt x="6353292" y="1610296"/>
                </a:cubicBezTo>
                <a:cubicBezTo>
                  <a:pt x="6235398" y="1652022"/>
                  <a:pt x="6019452" y="1608150"/>
                  <a:pt x="5886972" y="1610296"/>
                </a:cubicBezTo>
                <a:cubicBezTo>
                  <a:pt x="5754492" y="1612442"/>
                  <a:pt x="5711752" y="1582943"/>
                  <a:pt x="5625378" y="1610296"/>
                </a:cubicBezTo>
                <a:cubicBezTo>
                  <a:pt x="5539004" y="1637649"/>
                  <a:pt x="5242483" y="1602429"/>
                  <a:pt x="4954333" y="1610296"/>
                </a:cubicBezTo>
                <a:cubicBezTo>
                  <a:pt x="4666184" y="1618163"/>
                  <a:pt x="4584613" y="1558060"/>
                  <a:pt x="4283287" y="1610296"/>
                </a:cubicBezTo>
                <a:cubicBezTo>
                  <a:pt x="3981961" y="1662532"/>
                  <a:pt x="4008145" y="1589070"/>
                  <a:pt x="3919330" y="1610296"/>
                </a:cubicBezTo>
                <a:cubicBezTo>
                  <a:pt x="3830515" y="1631522"/>
                  <a:pt x="3649939" y="1568442"/>
                  <a:pt x="3453011" y="1610296"/>
                </a:cubicBezTo>
                <a:cubicBezTo>
                  <a:pt x="3256083" y="1652150"/>
                  <a:pt x="3213653" y="1577810"/>
                  <a:pt x="3089054" y="1610296"/>
                </a:cubicBezTo>
                <a:cubicBezTo>
                  <a:pt x="2964455" y="1642782"/>
                  <a:pt x="2763308" y="1591544"/>
                  <a:pt x="2520371" y="1610296"/>
                </a:cubicBezTo>
                <a:cubicBezTo>
                  <a:pt x="2277434" y="1629048"/>
                  <a:pt x="2009801" y="1538517"/>
                  <a:pt x="1849326" y="1610296"/>
                </a:cubicBezTo>
                <a:cubicBezTo>
                  <a:pt x="1688851" y="1682075"/>
                  <a:pt x="1423291" y="1579859"/>
                  <a:pt x="1178280" y="1610296"/>
                </a:cubicBezTo>
                <a:cubicBezTo>
                  <a:pt x="933269" y="1640733"/>
                  <a:pt x="569554" y="1589717"/>
                  <a:pt x="268388" y="1610296"/>
                </a:cubicBezTo>
                <a:cubicBezTo>
                  <a:pt x="124035" y="1624758"/>
                  <a:pt x="-15774" y="1477544"/>
                  <a:pt x="0" y="1341908"/>
                </a:cubicBezTo>
                <a:cubicBezTo>
                  <a:pt x="-31124" y="1084440"/>
                  <a:pt x="14370" y="896308"/>
                  <a:pt x="0" y="783678"/>
                </a:cubicBezTo>
                <a:cubicBezTo>
                  <a:pt x="-14370" y="671048"/>
                  <a:pt x="58426" y="371951"/>
                  <a:pt x="0" y="268388"/>
                </a:cubicBezTo>
                <a:close/>
              </a:path>
              <a:path w="10773063" h="1610296" stroke="0" extrusionOk="0">
                <a:moveTo>
                  <a:pt x="0" y="268388"/>
                </a:moveTo>
                <a:cubicBezTo>
                  <a:pt x="2953" y="114268"/>
                  <a:pt x="121561" y="3793"/>
                  <a:pt x="268388" y="0"/>
                </a:cubicBezTo>
                <a:cubicBezTo>
                  <a:pt x="501077" y="-87163"/>
                  <a:pt x="736695" y="42020"/>
                  <a:pt x="1041796" y="0"/>
                </a:cubicBezTo>
                <a:cubicBezTo>
                  <a:pt x="1346897" y="-42020"/>
                  <a:pt x="1300425" y="30434"/>
                  <a:pt x="1508116" y="0"/>
                </a:cubicBezTo>
                <a:cubicBezTo>
                  <a:pt x="1715807" y="-30434"/>
                  <a:pt x="1985554" y="62086"/>
                  <a:pt x="2179162" y="0"/>
                </a:cubicBezTo>
                <a:cubicBezTo>
                  <a:pt x="2372770" y="-62086"/>
                  <a:pt x="2681322" y="51581"/>
                  <a:pt x="2850207" y="0"/>
                </a:cubicBezTo>
                <a:cubicBezTo>
                  <a:pt x="3019093" y="-51581"/>
                  <a:pt x="3205726" y="16521"/>
                  <a:pt x="3418890" y="0"/>
                </a:cubicBezTo>
                <a:cubicBezTo>
                  <a:pt x="3632054" y="-16521"/>
                  <a:pt x="3990228" y="23135"/>
                  <a:pt x="4192298" y="0"/>
                </a:cubicBezTo>
                <a:cubicBezTo>
                  <a:pt x="4394368" y="-23135"/>
                  <a:pt x="4335629" y="22689"/>
                  <a:pt x="4453892" y="0"/>
                </a:cubicBezTo>
                <a:cubicBezTo>
                  <a:pt x="4572155" y="-22689"/>
                  <a:pt x="4900055" y="29100"/>
                  <a:pt x="5124937" y="0"/>
                </a:cubicBezTo>
                <a:cubicBezTo>
                  <a:pt x="5349820" y="-29100"/>
                  <a:pt x="5572643" y="44310"/>
                  <a:pt x="5898346" y="0"/>
                </a:cubicBezTo>
                <a:cubicBezTo>
                  <a:pt x="6224049" y="-44310"/>
                  <a:pt x="6323007" y="49613"/>
                  <a:pt x="6671754" y="0"/>
                </a:cubicBezTo>
                <a:cubicBezTo>
                  <a:pt x="7020501" y="-49613"/>
                  <a:pt x="7232713" y="71616"/>
                  <a:pt x="7445163" y="0"/>
                </a:cubicBezTo>
                <a:cubicBezTo>
                  <a:pt x="7657613" y="-71616"/>
                  <a:pt x="7789069" y="39955"/>
                  <a:pt x="7911482" y="0"/>
                </a:cubicBezTo>
                <a:cubicBezTo>
                  <a:pt x="8033895" y="-39955"/>
                  <a:pt x="8238900" y="47607"/>
                  <a:pt x="8377802" y="0"/>
                </a:cubicBezTo>
                <a:cubicBezTo>
                  <a:pt x="8516704" y="-47607"/>
                  <a:pt x="8670413" y="37933"/>
                  <a:pt x="8844122" y="0"/>
                </a:cubicBezTo>
                <a:cubicBezTo>
                  <a:pt x="9017831" y="-37933"/>
                  <a:pt x="9351727" y="15608"/>
                  <a:pt x="9515167" y="0"/>
                </a:cubicBezTo>
                <a:cubicBezTo>
                  <a:pt x="9678608" y="-15608"/>
                  <a:pt x="9685141" y="27081"/>
                  <a:pt x="9776761" y="0"/>
                </a:cubicBezTo>
                <a:cubicBezTo>
                  <a:pt x="9868381" y="-27081"/>
                  <a:pt x="10250482" y="28654"/>
                  <a:pt x="10504675" y="0"/>
                </a:cubicBezTo>
                <a:cubicBezTo>
                  <a:pt x="10666906" y="-42004"/>
                  <a:pt x="10773607" y="128449"/>
                  <a:pt x="10773063" y="268388"/>
                </a:cubicBezTo>
                <a:cubicBezTo>
                  <a:pt x="10814066" y="417465"/>
                  <a:pt x="10765918" y="674464"/>
                  <a:pt x="10773063" y="805148"/>
                </a:cubicBezTo>
                <a:cubicBezTo>
                  <a:pt x="10780208" y="935832"/>
                  <a:pt x="10756340" y="1158494"/>
                  <a:pt x="10773063" y="1341908"/>
                </a:cubicBezTo>
                <a:cubicBezTo>
                  <a:pt x="10777642" y="1487591"/>
                  <a:pt x="10664395" y="1606704"/>
                  <a:pt x="10504675" y="1610296"/>
                </a:cubicBezTo>
                <a:cubicBezTo>
                  <a:pt x="10246664" y="1686756"/>
                  <a:pt x="10051523" y="1569113"/>
                  <a:pt x="9833630" y="1610296"/>
                </a:cubicBezTo>
                <a:cubicBezTo>
                  <a:pt x="9615738" y="1651479"/>
                  <a:pt x="9573276" y="1582396"/>
                  <a:pt x="9469673" y="1610296"/>
                </a:cubicBezTo>
                <a:cubicBezTo>
                  <a:pt x="9366070" y="1638196"/>
                  <a:pt x="8941416" y="1607772"/>
                  <a:pt x="8798627" y="1610296"/>
                </a:cubicBezTo>
                <a:cubicBezTo>
                  <a:pt x="8655838" y="1612820"/>
                  <a:pt x="8480297" y="1557658"/>
                  <a:pt x="8332307" y="1610296"/>
                </a:cubicBezTo>
                <a:cubicBezTo>
                  <a:pt x="8184317" y="1662934"/>
                  <a:pt x="7773524" y="1590378"/>
                  <a:pt x="7558899" y="1610296"/>
                </a:cubicBezTo>
                <a:cubicBezTo>
                  <a:pt x="7344274" y="1630214"/>
                  <a:pt x="7220025" y="1563847"/>
                  <a:pt x="6990216" y="1610296"/>
                </a:cubicBezTo>
                <a:cubicBezTo>
                  <a:pt x="6760407" y="1656745"/>
                  <a:pt x="6595848" y="1608731"/>
                  <a:pt x="6216808" y="1610296"/>
                </a:cubicBezTo>
                <a:cubicBezTo>
                  <a:pt x="5837768" y="1611861"/>
                  <a:pt x="6022490" y="1597583"/>
                  <a:pt x="5955214" y="1610296"/>
                </a:cubicBezTo>
                <a:cubicBezTo>
                  <a:pt x="5887938" y="1623009"/>
                  <a:pt x="5481063" y="1603105"/>
                  <a:pt x="5181806" y="1610296"/>
                </a:cubicBezTo>
                <a:cubicBezTo>
                  <a:pt x="4882549" y="1617487"/>
                  <a:pt x="4630453" y="1565751"/>
                  <a:pt x="4408397" y="1610296"/>
                </a:cubicBezTo>
                <a:cubicBezTo>
                  <a:pt x="4186341" y="1654841"/>
                  <a:pt x="4162994" y="1587770"/>
                  <a:pt x="4044441" y="1610296"/>
                </a:cubicBezTo>
                <a:cubicBezTo>
                  <a:pt x="3925888" y="1632822"/>
                  <a:pt x="3780028" y="1582763"/>
                  <a:pt x="3578121" y="1610296"/>
                </a:cubicBezTo>
                <a:cubicBezTo>
                  <a:pt x="3376214" y="1637829"/>
                  <a:pt x="3320903" y="1582168"/>
                  <a:pt x="3214164" y="1610296"/>
                </a:cubicBezTo>
                <a:cubicBezTo>
                  <a:pt x="3107425" y="1638424"/>
                  <a:pt x="2996699" y="1589381"/>
                  <a:pt x="2850207" y="1610296"/>
                </a:cubicBezTo>
                <a:cubicBezTo>
                  <a:pt x="2703715" y="1631211"/>
                  <a:pt x="2502791" y="1579142"/>
                  <a:pt x="2179162" y="1610296"/>
                </a:cubicBezTo>
                <a:cubicBezTo>
                  <a:pt x="1855534" y="1641450"/>
                  <a:pt x="1905525" y="1604251"/>
                  <a:pt x="1815205" y="1610296"/>
                </a:cubicBezTo>
                <a:cubicBezTo>
                  <a:pt x="1724885" y="1616341"/>
                  <a:pt x="1523831" y="1603381"/>
                  <a:pt x="1348885" y="1610296"/>
                </a:cubicBezTo>
                <a:cubicBezTo>
                  <a:pt x="1173939" y="1617211"/>
                  <a:pt x="644315" y="1569224"/>
                  <a:pt x="268388" y="1610296"/>
                </a:cubicBezTo>
                <a:cubicBezTo>
                  <a:pt x="113377" y="1635561"/>
                  <a:pt x="33348" y="1498794"/>
                  <a:pt x="0" y="1341908"/>
                </a:cubicBezTo>
                <a:cubicBezTo>
                  <a:pt x="-34453" y="1195455"/>
                  <a:pt x="23861" y="995544"/>
                  <a:pt x="0" y="794413"/>
                </a:cubicBezTo>
                <a:cubicBezTo>
                  <a:pt x="-23861" y="593282"/>
                  <a:pt x="40867" y="409057"/>
                  <a:pt x="0" y="268388"/>
                </a:cubicBezTo>
                <a:close/>
              </a:path>
            </a:pathLst>
          </a:custGeom>
          <a:solidFill>
            <a:schemeClr val="lt1">
              <a:alpha val="93000"/>
            </a:schemeClr>
          </a:solidFill>
          <a:ln w="19050" cmpd="thinThick">
            <a:solidFill>
              <a:srgbClr val="FF3F6E"/>
            </a:solidFill>
            <a:extLst>
              <a:ext uri="{C807C97D-BFC1-408E-A445-0C87EB9F89A2}">
                <ask:lineSketchStyleProps xmlns:ask="http://schemas.microsoft.com/office/drawing/2018/sketchyshapes" sd="3816812094">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5" name="TextBox 14">
            <a:extLst>
              <a:ext uri="{FF2B5EF4-FFF2-40B4-BE49-F238E27FC236}">
                <a16:creationId xmlns:a16="http://schemas.microsoft.com/office/drawing/2014/main" id="{577CFD92-70A5-4B0B-98E1-80893F572C2A}"/>
              </a:ext>
            </a:extLst>
          </p:cNvPr>
          <p:cNvSpPr txBox="1"/>
          <p:nvPr/>
        </p:nvSpPr>
        <p:spPr>
          <a:xfrm>
            <a:off x="1150595" y="2404750"/>
            <a:ext cx="9642373" cy="1015663"/>
          </a:xfrm>
          <a:prstGeom prst="rect">
            <a:avLst/>
          </a:prstGeom>
          <a:noFill/>
        </p:spPr>
        <p:txBody>
          <a:bodyPr wrap="square">
            <a:spAutoFit/>
          </a:bodyPr>
          <a:lstStyle/>
          <a:p>
            <a:pPr lvl="0" algn="just"/>
            <a:r>
              <a:rPr lang="vi-VN" sz="30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Khi thỏ đứng đợi quả hồng rụng xuống thì có đàn chim bay đến định ăn quả hồng.</a:t>
            </a:r>
            <a:endPar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388996648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Diagonal Corners Rounded 27">
            <a:extLst>
              <a:ext uri="{FF2B5EF4-FFF2-40B4-BE49-F238E27FC236}">
                <a16:creationId xmlns:a16="http://schemas.microsoft.com/office/drawing/2014/main" id="{CB7976DC-8A81-D7AD-2A86-377C0C380782}"/>
              </a:ext>
            </a:extLst>
          </p:cNvPr>
          <p:cNvSpPr/>
          <p:nvPr/>
        </p:nvSpPr>
        <p:spPr>
          <a:xfrm>
            <a:off x="447367" y="305757"/>
            <a:ext cx="11297265" cy="6447467"/>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nvGrpSpPr>
          <p:cNvPr id="7" name="Group 6">
            <a:extLst>
              <a:ext uri="{FF2B5EF4-FFF2-40B4-BE49-F238E27FC236}">
                <a16:creationId xmlns:a16="http://schemas.microsoft.com/office/drawing/2014/main" id="{E21FA6F5-AD76-49A8-9F15-97CF4DB4DC26}"/>
              </a:ext>
            </a:extLst>
          </p:cNvPr>
          <p:cNvGrpSpPr/>
          <p:nvPr/>
        </p:nvGrpSpPr>
        <p:grpSpPr>
          <a:xfrm>
            <a:off x="702250" y="664691"/>
            <a:ext cx="10773063" cy="1084593"/>
            <a:chOff x="278113" y="1435101"/>
            <a:chExt cx="10773063" cy="1084593"/>
          </a:xfrm>
        </p:grpSpPr>
        <p:sp>
          <p:nvSpPr>
            <p:cNvPr id="8" name="Rectangle: Rounded Corners 7">
              <a:extLst>
                <a:ext uri="{FF2B5EF4-FFF2-40B4-BE49-F238E27FC236}">
                  <a16:creationId xmlns:a16="http://schemas.microsoft.com/office/drawing/2014/main" id="{86665C2E-ECB2-404A-9273-357FA9C4D5C9}"/>
                </a:ext>
              </a:extLst>
            </p:cNvPr>
            <p:cNvSpPr/>
            <p:nvPr/>
          </p:nvSpPr>
          <p:spPr>
            <a:xfrm>
              <a:off x="359043" y="1704855"/>
              <a:ext cx="10692133" cy="814839"/>
            </a:xfrm>
            <a:custGeom>
              <a:avLst/>
              <a:gdLst>
                <a:gd name="connsiteX0" fmla="*/ 0 w 10692133"/>
                <a:gd name="connsiteY0" fmla="*/ 198992 h 814839"/>
                <a:gd name="connsiteX1" fmla="*/ 198992 w 10692133"/>
                <a:gd name="connsiteY1" fmla="*/ 0 h 814839"/>
                <a:gd name="connsiteX2" fmla="*/ 10493141 w 10692133"/>
                <a:gd name="connsiteY2" fmla="*/ 0 h 814839"/>
                <a:gd name="connsiteX3" fmla="*/ 10692133 w 10692133"/>
                <a:gd name="connsiteY3" fmla="*/ 198992 h 814839"/>
                <a:gd name="connsiteX4" fmla="*/ 10692133 w 10692133"/>
                <a:gd name="connsiteY4" fmla="*/ 615847 h 814839"/>
                <a:gd name="connsiteX5" fmla="*/ 10493141 w 10692133"/>
                <a:gd name="connsiteY5" fmla="*/ 814839 h 814839"/>
                <a:gd name="connsiteX6" fmla="*/ 198992 w 10692133"/>
                <a:gd name="connsiteY6" fmla="*/ 814839 h 814839"/>
                <a:gd name="connsiteX7" fmla="*/ 0 w 10692133"/>
                <a:gd name="connsiteY7" fmla="*/ 615847 h 814839"/>
                <a:gd name="connsiteX8" fmla="*/ 0 w 10692133"/>
                <a:gd name="connsiteY8" fmla="*/ 198992 h 81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92133" h="814839" fill="none" extrusionOk="0">
                  <a:moveTo>
                    <a:pt x="0" y="198992"/>
                  </a:moveTo>
                  <a:cubicBezTo>
                    <a:pt x="-5419" y="108080"/>
                    <a:pt x="82170" y="-4651"/>
                    <a:pt x="198992" y="0"/>
                  </a:cubicBezTo>
                  <a:cubicBezTo>
                    <a:pt x="2565392" y="-35273"/>
                    <a:pt x="6623265" y="-144294"/>
                    <a:pt x="10493141" y="0"/>
                  </a:cubicBezTo>
                  <a:cubicBezTo>
                    <a:pt x="10623561" y="6246"/>
                    <a:pt x="10679059" y="78069"/>
                    <a:pt x="10692133" y="198992"/>
                  </a:cubicBezTo>
                  <a:cubicBezTo>
                    <a:pt x="10662836" y="346148"/>
                    <a:pt x="10719247" y="534884"/>
                    <a:pt x="10692133" y="615847"/>
                  </a:cubicBezTo>
                  <a:cubicBezTo>
                    <a:pt x="10698866" y="720655"/>
                    <a:pt x="10608032" y="809429"/>
                    <a:pt x="10493141" y="814839"/>
                  </a:cubicBezTo>
                  <a:cubicBezTo>
                    <a:pt x="5998119" y="892364"/>
                    <a:pt x="2942856" y="771136"/>
                    <a:pt x="198992" y="814839"/>
                  </a:cubicBezTo>
                  <a:cubicBezTo>
                    <a:pt x="81260" y="812669"/>
                    <a:pt x="-13594" y="725561"/>
                    <a:pt x="0" y="615847"/>
                  </a:cubicBezTo>
                  <a:cubicBezTo>
                    <a:pt x="-22587" y="544243"/>
                    <a:pt x="-31970" y="384799"/>
                    <a:pt x="0" y="198992"/>
                  </a:cubicBezTo>
                  <a:close/>
                </a:path>
                <a:path w="10692133" h="814839" stroke="0" extrusionOk="0">
                  <a:moveTo>
                    <a:pt x="0" y="198992"/>
                  </a:moveTo>
                  <a:cubicBezTo>
                    <a:pt x="-4934" y="72044"/>
                    <a:pt x="83608" y="4442"/>
                    <a:pt x="198992" y="0"/>
                  </a:cubicBezTo>
                  <a:cubicBezTo>
                    <a:pt x="3356016" y="-95379"/>
                    <a:pt x="6478673" y="58096"/>
                    <a:pt x="10493141" y="0"/>
                  </a:cubicBezTo>
                  <a:cubicBezTo>
                    <a:pt x="10586459" y="-11672"/>
                    <a:pt x="10675316" y="77006"/>
                    <a:pt x="10692133" y="198992"/>
                  </a:cubicBezTo>
                  <a:cubicBezTo>
                    <a:pt x="10697556" y="302086"/>
                    <a:pt x="10722729" y="525888"/>
                    <a:pt x="10692133" y="615847"/>
                  </a:cubicBezTo>
                  <a:cubicBezTo>
                    <a:pt x="10701297" y="714854"/>
                    <a:pt x="10593407" y="805242"/>
                    <a:pt x="10493141" y="814839"/>
                  </a:cubicBezTo>
                  <a:cubicBezTo>
                    <a:pt x="6578823" y="754933"/>
                    <a:pt x="3971318" y="897353"/>
                    <a:pt x="198992" y="814839"/>
                  </a:cubicBezTo>
                  <a:cubicBezTo>
                    <a:pt x="69996" y="819560"/>
                    <a:pt x="-5433" y="731261"/>
                    <a:pt x="0" y="615847"/>
                  </a:cubicBezTo>
                  <a:cubicBezTo>
                    <a:pt x="9673" y="461689"/>
                    <a:pt x="24248" y="349252"/>
                    <a:pt x="0" y="198992"/>
                  </a:cubicBezTo>
                  <a:close/>
                </a:path>
              </a:pathLst>
            </a:custGeom>
            <a:solidFill>
              <a:schemeClr val="bg1"/>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457200" algn="ctr"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srgbClr val="002060"/>
                  </a:solidFill>
                  <a:effectLst/>
                  <a:uLnTx/>
                  <a:uFillTx/>
                  <a:latin typeface="+mj-lt"/>
                  <a:ea typeface="Arial-Rounded" panose="020B0500000000000000" pitchFamily="34" charset="0"/>
                  <a:cs typeface="Arial-Rounded" panose="020B0500000000000000" pitchFamily="34" charset="0"/>
                </a:rPr>
                <a:t>3. Vì sao thỏ nhường quả hồng cho đàn chim?</a:t>
              </a:r>
            </a:p>
          </p:txBody>
        </p:sp>
        <p:grpSp>
          <p:nvGrpSpPr>
            <p:cNvPr id="9" name="Group 8">
              <a:extLst>
                <a:ext uri="{FF2B5EF4-FFF2-40B4-BE49-F238E27FC236}">
                  <a16:creationId xmlns:a16="http://schemas.microsoft.com/office/drawing/2014/main" id="{94F6C3B9-6A9C-403C-95AE-9D4071DDEA6A}"/>
                </a:ext>
              </a:extLst>
            </p:cNvPr>
            <p:cNvGrpSpPr/>
            <p:nvPr/>
          </p:nvGrpSpPr>
          <p:grpSpPr>
            <a:xfrm>
              <a:off x="278113" y="1435101"/>
              <a:ext cx="862711" cy="984549"/>
              <a:chOff x="4111627" y="1730831"/>
              <a:chExt cx="862711" cy="984549"/>
            </a:xfrm>
          </p:grpSpPr>
          <p:pic>
            <p:nvPicPr>
              <p:cNvPr id="10" name="Picture 9">
                <a:extLst>
                  <a:ext uri="{FF2B5EF4-FFF2-40B4-BE49-F238E27FC236}">
                    <a16:creationId xmlns:a16="http://schemas.microsoft.com/office/drawing/2014/main" id="{CF4F430B-22EB-4EF7-9A97-B9CBDAB9E8D0}"/>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4111627" y="1810983"/>
                <a:ext cx="555069" cy="904397"/>
              </a:xfrm>
              <a:prstGeom prst="rect">
                <a:avLst/>
              </a:prstGeom>
            </p:spPr>
          </p:pic>
          <p:sp>
            <p:nvSpPr>
              <p:cNvPr id="11" name="Oval 10">
                <a:extLst>
                  <a:ext uri="{FF2B5EF4-FFF2-40B4-BE49-F238E27FC236}">
                    <a16:creationId xmlns:a16="http://schemas.microsoft.com/office/drawing/2014/main" id="{E06A0091-37BB-4B0C-9343-D4D35B90295F}"/>
                  </a:ext>
                </a:extLst>
              </p:cNvPr>
              <p:cNvSpPr/>
              <p:nvPr/>
            </p:nvSpPr>
            <p:spPr>
              <a:xfrm>
                <a:off x="4559972" y="1730831"/>
                <a:ext cx="414366" cy="414366"/>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grpSp>
      </p:grpSp>
      <p:sp>
        <p:nvSpPr>
          <p:cNvPr id="14" name="Rectangle: Rounded Corners 13">
            <a:extLst>
              <a:ext uri="{FF2B5EF4-FFF2-40B4-BE49-F238E27FC236}">
                <a16:creationId xmlns:a16="http://schemas.microsoft.com/office/drawing/2014/main" id="{A9C035FE-8996-4CBC-8AE0-6D339459AD40}"/>
              </a:ext>
            </a:extLst>
          </p:cNvPr>
          <p:cNvSpPr/>
          <p:nvPr/>
        </p:nvSpPr>
        <p:spPr>
          <a:xfrm>
            <a:off x="783180" y="2180039"/>
            <a:ext cx="10773063" cy="1625046"/>
          </a:xfrm>
          <a:custGeom>
            <a:avLst/>
            <a:gdLst>
              <a:gd name="connsiteX0" fmla="*/ 0 w 10773063"/>
              <a:gd name="connsiteY0" fmla="*/ 270846 h 1625046"/>
              <a:gd name="connsiteX1" fmla="*/ 270846 w 10773063"/>
              <a:gd name="connsiteY1" fmla="*/ 0 h 1625046"/>
              <a:gd name="connsiteX2" fmla="*/ 736942 w 10773063"/>
              <a:gd name="connsiteY2" fmla="*/ 0 h 1625046"/>
              <a:gd name="connsiteX3" fmla="*/ 1203038 w 10773063"/>
              <a:gd name="connsiteY3" fmla="*/ 0 h 1625046"/>
              <a:gd name="connsiteX4" fmla="*/ 1464506 w 10773063"/>
              <a:gd name="connsiteY4" fmla="*/ 0 h 1625046"/>
              <a:gd name="connsiteX5" fmla="*/ 1828288 w 10773063"/>
              <a:gd name="connsiteY5" fmla="*/ 0 h 1625046"/>
              <a:gd name="connsiteX6" fmla="*/ 2192070 w 10773063"/>
              <a:gd name="connsiteY6" fmla="*/ 0 h 1625046"/>
              <a:gd name="connsiteX7" fmla="*/ 2555852 w 10773063"/>
              <a:gd name="connsiteY7" fmla="*/ 0 h 1625046"/>
              <a:gd name="connsiteX8" fmla="*/ 2919634 w 10773063"/>
              <a:gd name="connsiteY8" fmla="*/ 0 h 1625046"/>
              <a:gd name="connsiteX9" fmla="*/ 3283416 w 10773063"/>
              <a:gd name="connsiteY9" fmla="*/ 0 h 1625046"/>
              <a:gd name="connsiteX10" fmla="*/ 3647198 w 10773063"/>
              <a:gd name="connsiteY10" fmla="*/ 0 h 1625046"/>
              <a:gd name="connsiteX11" fmla="*/ 4317922 w 10773063"/>
              <a:gd name="connsiteY11" fmla="*/ 0 h 1625046"/>
              <a:gd name="connsiteX12" fmla="*/ 4784017 w 10773063"/>
              <a:gd name="connsiteY12" fmla="*/ 0 h 1625046"/>
              <a:gd name="connsiteX13" fmla="*/ 5147800 w 10773063"/>
              <a:gd name="connsiteY13" fmla="*/ 0 h 1625046"/>
              <a:gd name="connsiteX14" fmla="*/ 5920836 w 10773063"/>
              <a:gd name="connsiteY14" fmla="*/ 0 h 1625046"/>
              <a:gd name="connsiteX15" fmla="*/ 6693873 w 10773063"/>
              <a:gd name="connsiteY15" fmla="*/ 0 h 1625046"/>
              <a:gd name="connsiteX16" fmla="*/ 7466910 w 10773063"/>
              <a:gd name="connsiteY16" fmla="*/ 0 h 1625046"/>
              <a:gd name="connsiteX17" fmla="*/ 7728379 w 10773063"/>
              <a:gd name="connsiteY17" fmla="*/ 0 h 1625046"/>
              <a:gd name="connsiteX18" fmla="*/ 8194474 w 10773063"/>
              <a:gd name="connsiteY18" fmla="*/ 0 h 1625046"/>
              <a:gd name="connsiteX19" fmla="*/ 8762884 w 10773063"/>
              <a:gd name="connsiteY19" fmla="*/ 0 h 1625046"/>
              <a:gd name="connsiteX20" fmla="*/ 9126666 w 10773063"/>
              <a:gd name="connsiteY20" fmla="*/ 0 h 1625046"/>
              <a:gd name="connsiteX21" fmla="*/ 9797389 w 10773063"/>
              <a:gd name="connsiteY21" fmla="*/ 0 h 1625046"/>
              <a:gd name="connsiteX22" fmla="*/ 10502217 w 10773063"/>
              <a:gd name="connsiteY22" fmla="*/ 0 h 1625046"/>
              <a:gd name="connsiteX23" fmla="*/ 10773063 w 10773063"/>
              <a:gd name="connsiteY23" fmla="*/ 270846 h 1625046"/>
              <a:gd name="connsiteX24" fmla="*/ 10773063 w 10773063"/>
              <a:gd name="connsiteY24" fmla="*/ 801689 h 1625046"/>
              <a:gd name="connsiteX25" fmla="*/ 10773063 w 10773063"/>
              <a:gd name="connsiteY25" fmla="*/ 1354200 h 1625046"/>
              <a:gd name="connsiteX26" fmla="*/ 10502217 w 10773063"/>
              <a:gd name="connsiteY26" fmla="*/ 1625046 h 1625046"/>
              <a:gd name="connsiteX27" fmla="*/ 10036121 w 10773063"/>
              <a:gd name="connsiteY27" fmla="*/ 1625046 h 1625046"/>
              <a:gd name="connsiteX28" fmla="*/ 9672339 w 10773063"/>
              <a:gd name="connsiteY28" fmla="*/ 1625046 h 1625046"/>
              <a:gd name="connsiteX29" fmla="*/ 9103930 w 10773063"/>
              <a:gd name="connsiteY29" fmla="*/ 1625046 h 1625046"/>
              <a:gd name="connsiteX30" fmla="*/ 8433206 w 10773063"/>
              <a:gd name="connsiteY30" fmla="*/ 1625046 h 1625046"/>
              <a:gd name="connsiteX31" fmla="*/ 8171738 w 10773063"/>
              <a:gd name="connsiteY31" fmla="*/ 1625046 h 1625046"/>
              <a:gd name="connsiteX32" fmla="*/ 7910270 w 10773063"/>
              <a:gd name="connsiteY32" fmla="*/ 1625046 h 1625046"/>
              <a:gd name="connsiteX33" fmla="*/ 7341860 w 10773063"/>
              <a:gd name="connsiteY33" fmla="*/ 1625046 h 1625046"/>
              <a:gd name="connsiteX34" fmla="*/ 7080392 w 10773063"/>
              <a:gd name="connsiteY34" fmla="*/ 1625046 h 1625046"/>
              <a:gd name="connsiteX35" fmla="*/ 6716610 w 10773063"/>
              <a:gd name="connsiteY35" fmla="*/ 1625046 h 1625046"/>
              <a:gd name="connsiteX36" fmla="*/ 6352828 w 10773063"/>
              <a:gd name="connsiteY36" fmla="*/ 1625046 h 1625046"/>
              <a:gd name="connsiteX37" fmla="*/ 5886732 w 10773063"/>
              <a:gd name="connsiteY37" fmla="*/ 1625046 h 1625046"/>
              <a:gd name="connsiteX38" fmla="*/ 5625263 w 10773063"/>
              <a:gd name="connsiteY38" fmla="*/ 1625046 h 1625046"/>
              <a:gd name="connsiteX39" fmla="*/ 4954540 w 10773063"/>
              <a:gd name="connsiteY39" fmla="*/ 1625046 h 1625046"/>
              <a:gd name="connsiteX40" fmla="*/ 4283817 w 10773063"/>
              <a:gd name="connsiteY40" fmla="*/ 1625046 h 1625046"/>
              <a:gd name="connsiteX41" fmla="*/ 3920035 w 10773063"/>
              <a:gd name="connsiteY41" fmla="*/ 1625046 h 1625046"/>
              <a:gd name="connsiteX42" fmla="*/ 3453939 w 10773063"/>
              <a:gd name="connsiteY42" fmla="*/ 1625046 h 1625046"/>
              <a:gd name="connsiteX43" fmla="*/ 3090157 w 10773063"/>
              <a:gd name="connsiteY43" fmla="*/ 1625046 h 1625046"/>
              <a:gd name="connsiteX44" fmla="*/ 2521748 w 10773063"/>
              <a:gd name="connsiteY44" fmla="*/ 1625046 h 1625046"/>
              <a:gd name="connsiteX45" fmla="*/ 1851024 w 10773063"/>
              <a:gd name="connsiteY45" fmla="*/ 1625046 h 1625046"/>
              <a:gd name="connsiteX46" fmla="*/ 1180301 w 10773063"/>
              <a:gd name="connsiteY46" fmla="*/ 1625046 h 1625046"/>
              <a:gd name="connsiteX47" fmla="*/ 270846 w 10773063"/>
              <a:gd name="connsiteY47" fmla="*/ 1625046 h 1625046"/>
              <a:gd name="connsiteX48" fmla="*/ 0 w 10773063"/>
              <a:gd name="connsiteY48" fmla="*/ 1354200 h 1625046"/>
              <a:gd name="connsiteX49" fmla="*/ 0 w 10773063"/>
              <a:gd name="connsiteY49" fmla="*/ 790856 h 1625046"/>
              <a:gd name="connsiteX50" fmla="*/ 0 w 10773063"/>
              <a:gd name="connsiteY50" fmla="*/ 270846 h 1625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0773063" h="1625046" fill="none" extrusionOk="0">
                <a:moveTo>
                  <a:pt x="0" y="270846"/>
                </a:moveTo>
                <a:cubicBezTo>
                  <a:pt x="3485" y="117653"/>
                  <a:pt x="110503" y="34245"/>
                  <a:pt x="270846" y="0"/>
                </a:cubicBezTo>
                <a:cubicBezTo>
                  <a:pt x="368655" y="-51630"/>
                  <a:pt x="562391" y="29792"/>
                  <a:pt x="736942" y="0"/>
                </a:cubicBezTo>
                <a:cubicBezTo>
                  <a:pt x="911493" y="-29792"/>
                  <a:pt x="1067620" y="1322"/>
                  <a:pt x="1203038" y="0"/>
                </a:cubicBezTo>
                <a:cubicBezTo>
                  <a:pt x="1338456" y="-1322"/>
                  <a:pt x="1371242" y="2989"/>
                  <a:pt x="1464506" y="0"/>
                </a:cubicBezTo>
                <a:cubicBezTo>
                  <a:pt x="1557770" y="-2989"/>
                  <a:pt x="1754987" y="12384"/>
                  <a:pt x="1828288" y="0"/>
                </a:cubicBezTo>
                <a:cubicBezTo>
                  <a:pt x="1901589" y="-12384"/>
                  <a:pt x="2039619" y="36767"/>
                  <a:pt x="2192070" y="0"/>
                </a:cubicBezTo>
                <a:cubicBezTo>
                  <a:pt x="2344521" y="-36767"/>
                  <a:pt x="2386722" y="2686"/>
                  <a:pt x="2555852" y="0"/>
                </a:cubicBezTo>
                <a:cubicBezTo>
                  <a:pt x="2724982" y="-2686"/>
                  <a:pt x="2796564" y="28611"/>
                  <a:pt x="2919634" y="0"/>
                </a:cubicBezTo>
                <a:cubicBezTo>
                  <a:pt x="3042704" y="-28611"/>
                  <a:pt x="3146010" y="21385"/>
                  <a:pt x="3283416" y="0"/>
                </a:cubicBezTo>
                <a:cubicBezTo>
                  <a:pt x="3420822" y="-21385"/>
                  <a:pt x="3484035" y="19278"/>
                  <a:pt x="3647198" y="0"/>
                </a:cubicBezTo>
                <a:cubicBezTo>
                  <a:pt x="3810361" y="-19278"/>
                  <a:pt x="4048890" y="13184"/>
                  <a:pt x="4317922" y="0"/>
                </a:cubicBezTo>
                <a:cubicBezTo>
                  <a:pt x="4586954" y="-13184"/>
                  <a:pt x="4564215" y="8588"/>
                  <a:pt x="4784017" y="0"/>
                </a:cubicBezTo>
                <a:cubicBezTo>
                  <a:pt x="5003819" y="-8588"/>
                  <a:pt x="5071159" y="20573"/>
                  <a:pt x="5147800" y="0"/>
                </a:cubicBezTo>
                <a:cubicBezTo>
                  <a:pt x="5224441" y="-20573"/>
                  <a:pt x="5753494" y="68455"/>
                  <a:pt x="5920836" y="0"/>
                </a:cubicBezTo>
                <a:cubicBezTo>
                  <a:pt x="6088178" y="-68455"/>
                  <a:pt x="6324743" y="34063"/>
                  <a:pt x="6693873" y="0"/>
                </a:cubicBezTo>
                <a:cubicBezTo>
                  <a:pt x="7063003" y="-34063"/>
                  <a:pt x="7176315" y="3573"/>
                  <a:pt x="7466910" y="0"/>
                </a:cubicBezTo>
                <a:cubicBezTo>
                  <a:pt x="7757505" y="-3573"/>
                  <a:pt x="7632043" y="31351"/>
                  <a:pt x="7728379" y="0"/>
                </a:cubicBezTo>
                <a:cubicBezTo>
                  <a:pt x="7824715" y="-31351"/>
                  <a:pt x="8022018" y="17271"/>
                  <a:pt x="8194474" y="0"/>
                </a:cubicBezTo>
                <a:cubicBezTo>
                  <a:pt x="8366931" y="-17271"/>
                  <a:pt x="8538543" y="42776"/>
                  <a:pt x="8762884" y="0"/>
                </a:cubicBezTo>
                <a:cubicBezTo>
                  <a:pt x="8987225" y="-42776"/>
                  <a:pt x="8975755" y="26883"/>
                  <a:pt x="9126666" y="0"/>
                </a:cubicBezTo>
                <a:cubicBezTo>
                  <a:pt x="9277577" y="-26883"/>
                  <a:pt x="9630888" y="495"/>
                  <a:pt x="9797389" y="0"/>
                </a:cubicBezTo>
                <a:cubicBezTo>
                  <a:pt x="9963890" y="-495"/>
                  <a:pt x="10228776" y="17675"/>
                  <a:pt x="10502217" y="0"/>
                </a:cubicBezTo>
                <a:cubicBezTo>
                  <a:pt x="10627000" y="-9267"/>
                  <a:pt x="10786668" y="147447"/>
                  <a:pt x="10773063" y="270846"/>
                </a:cubicBezTo>
                <a:cubicBezTo>
                  <a:pt x="10826896" y="407775"/>
                  <a:pt x="10761764" y="600118"/>
                  <a:pt x="10773063" y="801689"/>
                </a:cubicBezTo>
                <a:cubicBezTo>
                  <a:pt x="10784362" y="1003260"/>
                  <a:pt x="10738857" y="1096503"/>
                  <a:pt x="10773063" y="1354200"/>
                </a:cubicBezTo>
                <a:cubicBezTo>
                  <a:pt x="10792037" y="1526392"/>
                  <a:pt x="10665101" y="1596625"/>
                  <a:pt x="10502217" y="1625046"/>
                </a:cubicBezTo>
                <a:cubicBezTo>
                  <a:pt x="10401213" y="1654620"/>
                  <a:pt x="10207453" y="1589267"/>
                  <a:pt x="10036121" y="1625046"/>
                </a:cubicBezTo>
                <a:cubicBezTo>
                  <a:pt x="9864789" y="1660825"/>
                  <a:pt x="9806642" y="1612818"/>
                  <a:pt x="9672339" y="1625046"/>
                </a:cubicBezTo>
                <a:cubicBezTo>
                  <a:pt x="9538036" y="1637274"/>
                  <a:pt x="9385086" y="1588928"/>
                  <a:pt x="9103930" y="1625046"/>
                </a:cubicBezTo>
                <a:cubicBezTo>
                  <a:pt x="8822774" y="1661164"/>
                  <a:pt x="8625799" y="1561436"/>
                  <a:pt x="8433206" y="1625046"/>
                </a:cubicBezTo>
                <a:cubicBezTo>
                  <a:pt x="8240613" y="1688656"/>
                  <a:pt x="8224731" y="1610919"/>
                  <a:pt x="8171738" y="1625046"/>
                </a:cubicBezTo>
                <a:cubicBezTo>
                  <a:pt x="8118745" y="1639173"/>
                  <a:pt x="8010360" y="1615620"/>
                  <a:pt x="7910270" y="1625046"/>
                </a:cubicBezTo>
                <a:cubicBezTo>
                  <a:pt x="7810180" y="1634472"/>
                  <a:pt x="7504649" y="1605501"/>
                  <a:pt x="7341860" y="1625046"/>
                </a:cubicBezTo>
                <a:cubicBezTo>
                  <a:pt x="7179071" y="1644591"/>
                  <a:pt x="7194818" y="1595345"/>
                  <a:pt x="7080392" y="1625046"/>
                </a:cubicBezTo>
                <a:cubicBezTo>
                  <a:pt x="6965966" y="1654747"/>
                  <a:pt x="6897012" y="1601665"/>
                  <a:pt x="6716610" y="1625046"/>
                </a:cubicBezTo>
                <a:cubicBezTo>
                  <a:pt x="6536208" y="1648427"/>
                  <a:pt x="6533237" y="1597734"/>
                  <a:pt x="6352828" y="1625046"/>
                </a:cubicBezTo>
                <a:cubicBezTo>
                  <a:pt x="6172419" y="1652358"/>
                  <a:pt x="6089203" y="1621466"/>
                  <a:pt x="5886732" y="1625046"/>
                </a:cubicBezTo>
                <a:cubicBezTo>
                  <a:pt x="5684261" y="1628626"/>
                  <a:pt x="5705154" y="1618477"/>
                  <a:pt x="5625263" y="1625046"/>
                </a:cubicBezTo>
                <a:cubicBezTo>
                  <a:pt x="5545372" y="1631615"/>
                  <a:pt x="5125450" y="1602411"/>
                  <a:pt x="4954540" y="1625046"/>
                </a:cubicBezTo>
                <a:cubicBezTo>
                  <a:pt x="4783630" y="1647681"/>
                  <a:pt x="4503078" y="1593622"/>
                  <a:pt x="4283817" y="1625046"/>
                </a:cubicBezTo>
                <a:cubicBezTo>
                  <a:pt x="4064556" y="1656470"/>
                  <a:pt x="4028709" y="1615927"/>
                  <a:pt x="3920035" y="1625046"/>
                </a:cubicBezTo>
                <a:cubicBezTo>
                  <a:pt x="3811361" y="1634165"/>
                  <a:pt x="3598216" y="1588292"/>
                  <a:pt x="3453939" y="1625046"/>
                </a:cubicBezTo>
                <a:cubicBezTo>
                  <a:pt x="3309662" y="1661800"/>
                  <a:pt x="3238614" y="1585817"/>
                  <a:pt x="3090157" y="1625046"/>
                </a:cubicBezTo>
                <a:cubicBezTo>
                  <a:pt x="2941700" y="1664275"/>
                  <a:pt x="2707541" y="1602698"/>
                  <a:pt x="2521748" y="1625046"/>
                </a:cubicBezTo>
                <a:cubicBezTo>
                  <a:pt x="2335955" y="1647394"/>
                  <a:pt x="2148902" y="1603783"/>
                  <a:pt x="1851024" y="1625046"/>
                </a:cubicBezTo>
                <a:cubicBezTo>
                  <a:pt x="1553146" y="1646309"/>
                  <a:pt x="1462691" y="1621009"/>
                  <a:pt x="1180301" y="1625046"/>
                </a:cubicBezTo>
                <a:cubicBezTo>
                  <a:pt x="897911" y="1629083"/>
                  <a:pt x="496802" y="1616857"/>
                  <a:pt x="270846" y="1625046"/>
                </a:cubicBezTo>
                <a:cubicBezTo>
                  <a:pt x="125578" y="1641160"/>
                  <a:pt x="-10095" y="1495725"/>
                  <a:pt x="0" y="1354200"/>
                </a:cubicBezTo>
                <a:cubicBezTo>
                  <a:pt x="-46101" y="1133583"/>
                  <a:pt x="33068" y="917842"/>
                  <a:pt x="0" y="790856"/>
                </a:cubicBezTo>
                <a:cubicBezTo>
                  <a:pt x="-33068" y="663870"/>
                  <a:pt x="36994" y="436593"/>
                  <a:pt x="0" y="270846"/>
                </a:cubicBezTo>
                <a:close/>
              </a:path>
              <a:path w="10773063" h="1625046" stroke="0" extrusionOk="0">
                <a:moveTo>
                  <a:pt x="0" y="270846"/>
                </a:moveTo>
                <a:cubicBezTo>
                  <a:pt x="3142" y="114992"/>
                  <a:pt x="125584" y="11712"/>
                  <a:pt x="270846" y="0"/>
                </a:cubicBezTo>
                <a:cubicBezTo>
                  <a:pt x="493629" y="-25621"/>
                  <a:pt x="658572" y="72421"/>
                  <a:pt x="1043883" y="0"/>
                </a:cubicBezTo>
                <a:cubicBezTo>
                  <a:pt x="1429194" y="-72421"/>
                  <a:pt x="1390794" y="39780"/>
                  <a:pt x="1509979" y="0"/>
                </a:cubicBezTo>
                <a:cubicBezTo>
                  <a:pt x="1629164" y="-39780"/>
                  <a:pt x="1909006" y="7768"/>
                  <a:pt x="2180702" y="0"/>
                </a:cubicBezTo>
                <a:cubicBezTo>
                  <a:pt x="2452398" y="-7768"/>
                  <a:pt x="2702793" y="59621"/>
                  <a:pt x="2851425" y="0"/>
                </a:cubicBezTo>
                <a:cubicBezTo>
                  <a:pt x="3000057" y="-59621"/>
                  <a:pt x="3195734" y="65903"/>
                  <a:pt x="3419835" y="0"/>
                </a:cubicBezTo>
                <a:cubicBezTo>
                  <a:pt x="3643936" y="-65903"/>
                  <a:pt x="4038067" y="87795"/>
                  <a:pt x="4192872" y="0"/>
                </a:cubicBezTo>
                <a:cubicBezTo>
                  <a:pt x="4347677" y="-87795"/>
                  <a:pt x="4365390" y="30441"/>
                  <a:pt x="4454340" y="0"/>
                </a:cubicBezTo>
                <a:cubicBezTo>
                  <a:pt x="4543290" y="-30441"/>
                  <a:pt x="4925457" y="26088"/>
                  <a:pt x="5125063" y="0"/>
                </a:cubicBezTo>
                <a:cubicBezTo>
                  <a:pt x="5324669" y="-26088"/>
                  <a:pt x="5654566" y="36988"/>
                  <a:pt x="5898100" y="0"/>
                </a:cubicBezTo>
                <a:cubicBezTo>
                  <a:pt x="6141634" y="-36988"/>
                  <a:pt x="6351996" y="26600"/>
                  <a:pt x="6671137" y="0"/>
                </a:cubicBezTo>
                <a:cubicBezTo>
                  <a:pt x="6990278" y="-26600"/>
                  <a:pt x="7270516" y="72784"/>
                  <a:pt x="7444174" y="0"/>
                </a:cubicBezTo>
                <a:cubicBezTo>
                  <a:pt x="7617832" y="-72784"/>
                  <a:pt x="7689724" y="34175"/>
                  <a:pt x="7910270" y="0"/>
                </a:cubicBezTo>
                <a:cubicBezTo>
                  <a:pt x="8130816" y="-34175"/>
                  <a:pt x="8155905" y="46356"/>
                  <a:pt x="8376365" y="0"/>
                </a:cubicBezTo>
                <a:cubicBezTo>
                  <a:pt x="8596825" y="-46356"/>
                  <a:pt x="8681430" y="48015"/>
                  <a:pt x="8842461" y="0"/>
                </a:cubicBezTo>
                <a:cubicBezTo>
                  <a:pt x="9003492" y="-48015"/>
                  <a:pt x="9359081" y="24226"/>
                  <a:pt x="9513184" y="0"/>
                </a:cubicBezTo>
                <a:cubicBezTo>
                  <a:pt x="9667287" y="-24226"/>
                  <a:pt x="9672442" y="17971"/>
                  <a:pt x="9774653" y="0"/>
                </a:cubicBezTo>
                <a:cubicBezTo>
                  <a:pt x="9876864" y="-17971"/>
                  <a:pt x="10346899" y="78466"/>
                  <a:pt x="10502217" y="0"/>
                </a:cubicBezTo>
                <a:cubicBezTo>
                  <a:pt x="10662621" y="-32454"/>
                  <a:pt x="10774401" y="141631"/>
                  <a:pt x="10773063" y="270846"/>
                </a:cubicBezTo>
                <a:cubicBezTo>
                  <a:pt x="10797702" y="381672"/>
                  <a:pt x="10710817" y="673797"/>
                  <a:pt x="10773063" y="812523"/>
                </a:cubicBezTo>
                <a:cubicBezTo>
                  <a:pt x="10835309" y="951249"/>
                  <a:pt x="10740665" y="1243261"/>
                  <a:pt x="10773063" y="1354200"/>
                </a:cubicBezTo>
                <a:cubicBezTo>
                  <a:pt x="10788213" y="1495368"/>
                  <a:pt x="10663477" y="1621397"/>
                  <a:pt x="10502217" y="1625046"/>
                </a:cubicBezTo>
                <a:cubicBezTo>
                  <a:pt x="10241373" y="1631483"/>
                  <a:pt x="10102549" y="1589464"/>
                  <a:pt x="9831494" y="1625046"/>
                </a:cubicBezTo>
                <a:cubicBezTo>
                  <a:pt x="9560439" y="1660628"/>
                  <a:pt x="9566930" y="1588716"/>
                  <a:pt x="9467712" y="1625046"/>
                </a:cubicBezTo>
                <a:cubicBezTo>
                  <a:pt x="9368494" y="1661376"/>
                  <a:pt x="9024274" y="1612279"/>
                  <a:pt x="8796989" y="1625046"/>
                </a:cubicBezTo>
                <a:cubicBezTo>
                  <a:pt x="8569704" y="1637813"/>
                  <a:pt x="8516484" y="1622898"/>
                  <a:pt x="8330893" y="1625046"/>
                </a:cubicBezTo>
                <a:cubicBezTo>
                  <a:pt x="8145302" y="1627194"/>
                  <a:pt x="7943661" y="1579128"/>
                  <a:pt x="7557856" y="1625046"/>
                </a:cubicBezTo>
                <a:cubicBezTo>
                  <a:pt x="7172051" y="1670964"/>
                  <a:pt x="7254033" y="1559764"/>
                  <a:pt x="6989446" y="1625046"/>
                </a:cubicBezTo>
                <a:cubicBezTo>
                  <a:pt x="6724859" y="1690328"/>
                  <a:pt x="6596080" y="1533263"/>
                  <a:pt x="6216409" y="1625046"/>
                </a:cubicBezTo>
                <a:cubicBezTo>
                  <a:pt x="5836738" y="1716829"/>
                  <a:pt x="6028507" y="1602641"/>
                  <a:pt x="5954941" y="1625046"/>
                </a:cubicBezTo>
                <a:cubicBezTo>
                  <a:pt x="5881375" y="1647451"/>
                  <a:pt x="5418833" y="1588701"/>
                  <a:pt x="5181904" y="1625046"/>
                </a:cubicBezTo>
                <a:cubicBezTo>
                  <a:pt x="4944975" y="1661391"/>
                  <a:pt x="4720939" y="1600262"/>
                  <a:pt x="4408867" y="1625046"/>
                </a:cubicBezTo>
                <a:cubicBezTo>
                  <a:pt x="4096795" y="1649830"/>
                  <a:pt x="4144468" y="1588339"/>
                  <a:pt x="4045085" y="1625046"/>
                </a:cubicBezTo>
                <a:cubicBezTo>
                  <a:pt x="3945702" y="1661753"/>
                  <a:pt x="3754805" y="1614695"/>
                  <a:pt x="3578989" y="1625046"/>
                </a:cubicBezTo>
                <a:cubicBezTo>
                  <a:pt x="3403173" y="1635397"/>
                  <a:pt x="3313908" y="1614634"/>
                  <a:pt x="3215207" y="1625046"/>
                </a:cubicBezTo>
                <a:cubicBezTo>
                  <a:pt x="3116506" y="1635458"/>
                  <a:pt x="2961875" y="1610996"/>
                  <a:pt x="2851425" y="1625046"/>
                </a:cubicBezTo>
                <a:cubicBezTo>
                  <a:pt x="2740975" y="1639096"/>
                  <a:pt x="2458478" y="1588898"/>
                  <a:pt x="2180702" y="1625046"/>
                </a:cubicBezTo>
                <a:cubicBezTo>
                  <a:pt x="1902926" y="1661194"/>
                  <a:pt x="1918531" y="1590301"/>
                  <a:pt x="1816920" y="1625046"/>
                </a:cubicBezTo>
                <a:cubicBezTo>
                  <a:pt x="1715309" y="1659791"/>
                  <a:pt x="1455193" y="1619971"/>
                  <a:pt x="1350824" y="1625046"/>
                </a:cubicBezTo>
                <a:cubicBezTo>
                  <a:pt x="1246455" y="1630121"/>
                  <a:pt x="787786" y="1537422"/>
                  <a:pt x="270846" y="1625046"/>
                </a:cubicBezTo>
                <a:cubicBezTo>
                  <a:pt x="115376" y="1646969"/>
                  <a:pt x="32687" y="1512271"/>
                  <a:pt x="0" y="1354200"/>
                </a:cubicBezTo>
                <a:cubicBezTo>
                  <a:pt x="-42053" y="1086563"/>
                  <a:pt x="13808" y="1034822"/>
                  <a:pt x="0" y="801689"/>
                </a:cubicBezTo>
                <a:cubicBezTo>
                  <a:pt x="-13808" y="568556"/>
                  <a:pt x="4297" y="401399"/>
                  <a:pt x="0" y="270846"/>
                </a:cubicBezTo>
                <a:close/>
              </a:path>
            </a:pathLst>
          </a:custGeom>
          <a:solidFill>
            <a:schemeClr val="lt1">
              <a:alpha val="93000"/>
            </a:schemeClr>
          </a:solidFill>
          <a:ln w="19050" cmpd="thinThick">
            <a:solidFill>
              <a:srgbClr val="FF3F6E"/>
            </a:solidFill>
            <a:extLst>
              <a:ext uri="{C807C97D-BFC1-408E-A445-0C87EB9F89A2}">
                <ask:lineSketchStyleProps xmlns:ask="http://schemas.microsoft.com/office/drawing/2018/sketchyshapes" sd="3816812094">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5" name="TextBox 14">
            <a:extLst>
              <a:ext uri="{FF2B5EF4-FFF2-40B4-BE49-F238E27FC236}">
                <a16:creationId xmlns:a16="http://schemas.microsoft.com/office/drawing/2014/main" id="{577CFD92-70A5-4B0B-98E1-80893F572C2A}"/>
              </a:ext>
            </a:extLst>
          </p:cNvPr>
          <p:cNvSpPr txBox="1"/>
          <p:nvPr/>
        </p:nvSpPr>
        <p:spPr>
          <a:xfrm>
            <a:off x="1150595" y="2404750"/>
            <a:ext cx="9642373" cy="1015663"/>
          </a:xfrm>
          <a:prstGeom prst="rect">
            <a:avLst/>
          </a:prstGeom>
          <a:noFill/>
        </p:spPr>
        <p:txBody>
          <a:bodyPr wrap="square">
            <a:spAutoFit/>
          </a:bodyPr>
          <a:lstStyle/>
          <a:p>
            <a:pPr lvl="0" algn="just"/>
            <a:r>
              <a:rPr lang="vi-VN" sz="3000" dirty="0">
                <a:solidFill>
                  <a:prstClr val="black"/>
                </a:solidFill>
                <a:latin typeface="+mj-lt"/>
                <a:ea typeface="Arial-Rounded" panose="020B0500000000000000" pitchFamily="34" charset="0"/>
                <a:cs typeface="Arial-Rounded" panose="020B0500000000000000" pitchFamily="34" charset="0"/>
              </a:rPr>
              <a:t>Thỏ nhường quả hồng cho đàn chim vì biết đàn chim đang đói lả và cầu khẩn xin quả hồng</a:t>
            </a:r>
            <a:r>
              <a:rPr lang="en-US" sz="3000" dirty="0">
                <a:solidFill>
                  <a:prstClr val="black"/>
                </a:solidFill>
                <a:latin typeface="+mj-lt"/>
                <a:ea typeface="Arial-Rounded" panose="020B0500000000000000" pitchFamily="34" charset="0"/>
                <a:cs typeface="Arial-Rounded" panose="020B0500000000000000" pitchFamily="34" charset="0"/>
              </a:rPr>
              <a:t>.</a:t>
            </a:r>
            <a:endParaRPr kumimoji="0" lang="en-US" sz="30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48353596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Diagonal Corners Rounded 27">
            <a:extLst>
              <a:ext uri="{FF2B5EF4-FFF2-40B4-BE49-F238E27FC236}">
                <a16:creationId xmlns:a16="http://schemas.microsoft.com/office/drawing/2014/main" id="{CB7976DC-8A81-D7AD-2A86-377C0C380782}"/>
              </a:ext>
            </a:extLst>
          </p:cNvPr>
          <p:cNvSpPr/>
          <p:nvPr/>
        </p:nvSpPr>
        <p:spPr>
          <a:xfrm>
            <a:off x="447367" y="305757"/>
            <a:ext cx="11297265" cy="6447467"/>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nvGrpSpPr>
          <p:cNvPr id="7" name="Group 6">
            <a:extLst>
              <a:ext uri="{FF2B5EF4-FFF2-40B4-BE49-F238E27FC236}">
                <a16:creationId xmlns:a16="http://schemas.microsoft.com/office/drawing/2014/main" id="{E21FA6F5-AD76-49A8-9F15-97CF4DB4DC26}"/>
              </a:ext>
            </a:extLst>
          </p:cNvPr>
          <p:cNvGrpSpPr/>
          <p:nvPr/>
        </p:nvGrpSpPr>
        <p:grpSpPr>
          <a:xfrm>
            <a:off x="323850" y="664691"/>
            <a:ext cx="11553825" cy="1084593"/>
            <a:chOff x="278113" y="1435101"/>
            <a:chExt cx="11175425" cy="1084593"/>
          </a:xfrm>
        </p:grpSpPr>
        <p:sp>
          <p:nvSpPr>
            <p:cNvPr id="8" name="Rectangle: Rounded Corners 7">
              <a:extLst>
                <a:ext uri="{FF2B5EF4-FFF2-40B4-BE49-F238E27FC236}">
                  <a16:creationId xmlns:a16="http://schemas.microsoft.com/office/drawing/2014/main" id="{86665C2E-ECB2-404A-9273-357FA9C4D5C9}"/>
                </a:ext>
              </a:extLst>
            </p:cNvPr>
            <p:cNvSpPr/>
            <p:nvPr/>
          </p:nvSpPr>
          <p:spPr>
            <a:xfrm>
              <a:off x="359043" y="1704855"/>
              <a:ext cx="11094495" cy="814839"/>
            </a:xfrm>
            <a:custGeom>
              <a:avLst/>
              <a:gdLst>
                <a:gd name="connsiteX0" fmla="*/ 0 w 11094495"/>
                <a:gd name="connsiteY0" fmla="*/ 198992 h 814839"/>
                <a:gd name="connsiteX1" fmla="*/ 198992 w 11094495"/>
                <a:gd name="connsiteY1" fmla="*/ 0 h 814839"/>
                <a:gd name="connsiteX2" fmla="*/ 10895503 w 11094495"/>
                <a:gd name="connsiteY2" fmla="*/ 0 h 814839"/>
                <a:gd name="connsiteX3" fmla="*/ 11094495 w 11094495"/>
                <a:gd name="connsiteY3" fmla="*/ 198992 h 814839"/>
                <a:gd name="connsiteX4" fmla="*/ 11094495 w 11094495"/>
                <a:gd name="connsiteY4" fmla="*/ 615847 h 814839"/>
                <a:gd name="connsiteX5" fmla="*/ 10895503 w 11094495"/>
                <a:gd name="connsiteY5" fmla="*/ 814839 h 814839"/>
                <a:gd name="connsiteX6" fmla="*/ 198992 w 11094495"/>
                <a:gd name="connsiteY6" fmla="*/ 814839 h 814839"/>
                <a:gd name="connsiteX7" fmla="*/ 0 w 11094495"/>
                <a:gd name="connsiteY7" fmla="*/ 615847 h 814839"/>
                <a:gd name="connsiteX8" fmla="*/ 0 w 11094495"/>
                <a:gd name="connsiteY8" fmla="*/ 198992 h 81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94495" h="814839" fill="none" extrusionOk="0">
                  <a:moveTo>
                    <a:pt x="0" y="198992"/>
                  </a:moveTo>
                  <a:cubicBezTo>
                    <a:pt x="-5419" y="108080"/>
                    <a:pt x="82170" y="-4651"/>
                    <a:pt x="198992" y="0"/>
                  </a:cubicBezTo>
                  <a:cubicBezTo>
                    <a:pt x="4658142" y="-35273"/>
                    <a:pt x="5565898" y="-144294"/>
                    <a:pt x="10895503" y="0"/>
                  </a:cubicBezTo>
                  <a:cubicBezTo>
                    <a:pt x="11025923" y="6246"/>
                    <a:pt x="11081421" y="78069"/>
                    <a:pt x="11094495" y="198992"/>
                  </a:cubicBezTo>
                  <a:cubicBezTo>
                    <a:pt x="11065198" y="346148"/>
                    <a:pt x="11121609" y="534884"/>
                    <a:pt x="11094495" y="615847"/>
                  </a:cubicBezTo>
                  <a:cubicBezTo>
                    <a:pt x="11101228" y="720655"/>
                    <a:pt x="11010394" y="809429"/>
                    <a:pt x="10895503" y="814839"/>
                  </a:cubicBezTo>
                  <a:cubicBezTo>
                    <a:pt x="6560957" y="892364"/>
                    <a:pt x="1850858" y="771136"/>
                    <a:pt x="198992" y="814839"/>
                  </a:cubicBezTo>
                  <a:cubicBezTo>
                    <a:pt x="81260" y="812669"/>
                    <a:pt x="-13594" y="725561"/>
                    <a:pt x="0" y="615847"/>
                  </a:cubicBezTo>
                  <a:cubicBezTo>
                    <a:pt x="-22587" y="544243"/>
                    <a:pt x="-31970" y="384799"/>
                    <a:pt x="0" y="198992"/>
                  </a:cubicBezTo>
                  <a:close/>
                </a:path>
                <a:path w="11094495" h="814839" stroke="0" extrusionOk="0">
                  <a:moveTo>
                    <a:pt x="0" y="198992"/>
                  </a:moveTo>
                  <a:cubicBezTo>
                    <a:pt x="-4934" y="72044"/>
                    <a:pt x="83608" y="4442"/>
                    <a:pt x="198992" y="0"/>
                  </a:cubicBezTo>
                  <a:cubicBezTo>
                    <a:pt x="4873765" y="-95379"/>
                    <a:pt x="8452120" y="58096"/>
                    <a:pt x="10895503" y="0"/>
                  </a:cubicBezTo>
                  <a:cubicBezTo>
                    <a:pt x="10988821" y="-11672"/>
                    <a:pt x="11077678" y="77006"/>
                    <a:pt x="11094495" y="198992"/>
                  </a:cubicBezTo>
                  <a:cubicBezTo>
                    <a:pt x="11099918" y="302086"/>
                    <a:pt x="11125091" y="525888"/>
                    <a:pt x="11094495" y="615847"/>
                  </a:cubicBezTo>
                  <a:cubicBezTo>
                    <a:pt x="11103659" y="714854"/>
                    <a:pt x="10995769" y="805242"/>
                    <a:pt x="10895503" y="814839"/>
                  </a:cubicBezTo>
                  <a:cubicBezTo>
                    <a:pt x="6897434" y="754933"/>
                    <a:pt x="2586440" y="897353"/>
                    <a:pt x="198992" y="814839"/>
                  </a:cubicBezTo>
                  <a:cubicBezTo>
                    <a:pt x="69996" y="819560"/>
                    <a:pt x="-5433" y="731261"/>
                    <a:pt x="0" y="615847"/>
                  </a:cubicBezTo>
                  <a:cubicBezTo>
                    <a:pt x="9673" y="461689"/>
                    <a:pt x="24248" y="349252"/>
                    <a:pt x="0" y="198992"/>
                  </a:cubicBezTo>
                  <a:close/>
                </a:path>
              </a:pathLst>
            </a:custGeom>
            <a:solidFill>
              <a:schemeClr val="bg1"/>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en-US" sz="29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4. </a:t>
              </a:r>
              <a:r>
                <a:rPr kumimoji="0" lang="en-US" sz="29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Kết</a:t>
              </a:r>
              <a:r>
                <a:rPr kumimoji="0" lang="en-US" sz="29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9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hợp</a:t>
              </a:r>
              <a:r>
                <a:rPr kumimoji="0" lang="en-US" sz="29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ý ở </a:t>
              </a:r>
              <a:r>
                <a:rPr kumimoji="0" lang="en-US" sz="29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cột</a:t>
              </a:r>
              <a:r>
                <a:rPr kumimoji="0" lang="en-US" sz="29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 </a:t>
              </a:r>
              <a:r>
                <a:rPr kumimoji="0" lang="en-US" sz="29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với</a:t>
              </a:r>
              <a:r>
                <a:rPr kumimoji="0" lang="en-US" sz="29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ý </a:t>
              </a:r>
              <a:r>
                <a:rPr kumimoji="0" lang="en-US" sz="29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cột</a:t>
              </a:r>
              <a:r>
                <a:rPr kumimoji="0" lang="en-US" sz="29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B </a:t>
              </a:r>
              <a:r>
                <a:rPr kumimoji="0" lang="en-US" sz="29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sao</a:t>
              </a:r>
              <a:r>
                <a:rPr kumimoji="0" lang="en-US" sz="29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9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cho</a:t>
              </a:r>
              <a:r>
                <a:rPr kumimoji="0" lang="en-US" sz="29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9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phù</a:t>
              </a:r>
              <a:r>
                <a:rPr kumimoji="0" lang="en-US" sz="29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9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hợp</a:t>
              </a:r>
              <a:r>
                <a:rPr kumimoji="0" lang="en-US" sz="29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9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với</a:t>
              </a:r>
              <a:r>
                <a:rPr kumimoji="0" lang="en-US" sz="29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9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nội</a:t>
              </a:r>
              <a:r>
                <a:rPr kumimoji="0" lang="en-US" sz="29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dung </a:t>
              </a:r>
              <a:r>
                <a:rPr kumimoji="0" lang="en-US" sz="29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bài</a:t>
              </a:r>
              <a:r>
                <a:rPr kumimoji="0" lang="en-US" sz="29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9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đọc</a:t>
              </a:r>
              <a:endParaRPr kumimoji="0" lang="en-US" sz="29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grpSp>
          <p:nvGrpSpPr>
            <p:cNvPr id="9" name="Group 8">
              <a:extLst>
                <a:ext uri="{FF2B5EF4-FFF2-40B4-BE49-F238E27FC236}">
                  <a16:creationId xmlns:a16="http://schemas.microsoft.com/office/drawing/2014/main" id="{94F6C3B9-6A9C-403C-95AE-9D4071DDEA6A}"/>
                </a:ext>
              </a:extLst>
            </p:cNvPr>
            <p:cNvGrpSpPr/>
            <p:nvPr/>
          </p:nvGrpSpPr>
          <p:grpSpPr>
            <a:xfrm>
              <a:off x="278113" y="1435101"/>
              <a:ext cx="862711" cy="984549"/>
              <a:chOff x="4111627" y="1730831"/>
              <a:chExt cx="862711" cy="984549"/>
            </a:xfrm>
          </p:grpSpPr>
          <p:pic>
            <p:nvPicPr>
              <p:cNvPr id="10" name="Picture 9">
                <a:extLst>
                  <a:ext uri="{FF2B5EF4-FFF2-40B4-BE49-F238E27FC236}">
                    <a16:creationId xmlns:a16="http://schemas.microsoft.com/office/drawing/2014/main" id="{CF4F430B-22EB-4EF7-9A97-B9CBDAB9E8D0}"/>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4111627" y="1810983"/>
                <a:ext cx="555069" cy="904397"/>
              </a:xfrm>
              <a:prstGeom prst="rect">
                <a:avLst/>
              </a:prstGeom>
            </p:spPr>
          </p:pic>
          <p:sp>
            <p:nvSpPr>
              <p:cNvPr id="11" name="Oval 10">
                <a:extLst>
                  <a:ext uri="{FF2B5EF4-FFF2-40B4-BE49-F238E27FC236}">
                    <a16:creationId xmlns:a16="http://schemas.microsoft.com/office/drawing/2014/main" id="{E06A0091-37BB-4B0C-9343-D4D35B90295F}"/>
                  </a:ext>
                </a:extLst>
              </p:cNvPr>
              <p:cNvSpPr/>
              <p:nvPr/>
            </p:nvSpPr>
            <p:spPr>
              <a:xfrm>
                <a:off x="4559972" y="1730831"/>
                <a:ext cx="414366" cy="414366"/>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grpSp>
      </p:grpSp>
      <p:pic>
        <p:nvPicPr>
          <p:cNvPr id="20" name="Picture 19">
            <a:extLst>
              <a:ext uri="{FF2B5EF4-FFF2-40B4-BE49-F238E27FC236}">
                <a16:creationId xmlns:a16="http://schemas.microsoft.com/office/drawing/2014/main" id="{3F6EB414-364A-4F27-B932-F5A496305B20}"/>
              </a:ext>
            </a:extLst>
          </p:cNvPr>
          <p:cNvPicPr>
            <a:picLocks noChangeAspect="1"/>
          </p:cNvPicPr>
          <p:nvPr/>
        </p:nvPicPr>
        <p:blipFill>
          <a:blip r:embed="rId3"/>
          <a:stretch>
            <a:fillRect/>
          </a:stretch>
        </p:blipFill>
        <p:spPr>
          <a:xfrm>
            <a:off x="785813" y="2309813"/>
            <a:ext cx="3443288" cy="2757612"/>
          </a:xfrm>
          <a:prstGeom prst="rect">
            <a:avLst/>
          </a:prstGeom>
        </p:spPr>
      </p:pic>
      <p:pic>
        <p:nvPicPr>
          <p:cNvPr id="22" name="Picture 21">
            <a:extLst>
              <a:ext uri="{FF2B5EF4-FFF2-40B4-BE49-F238E27FC236}">
                <a16:creationId xmlns:a16="http://schemas.microsoft.com/office/drawing/2014/main" id="{B924DA43-27E0-47B2-9ED6-0D8A47F5F5B6}"/>
              </a:ext>
            </a:extLst>
          </p:cNvPr>
          <p:cNvPicPr>
            <a:picLocks noChangeAspect="1"/>
          </p:cNvPicPr>
          <p:nvPr/>
        </p:nvPicPr>
        <p:blipFill>
          <a:blip r:embed="rId4"/>
          <a:stretch>
            <a:fillRect/>
          </a:stretch>
        </p:blipFill>
        <p:spPr>
          <a:xfrm>
            <a:off x="5391151" y="2371724"/>
            <a:ext cx="6312718" cy="2715448"/>
          </a:xfrm>
          <a:prstGeom prst="rect">
            <a:avLst/>
          </a:prstGeom>
        </p:spPr>
      </p:pic>
      <p:cxnSp>
        <p:nvCxnSpPr>
          <p:cNvPr id="24" name="Straight Arrow Connector 23">
            <a:extLst>
              <a:ext uri="{FF2B5EF4-FFF2-40B4-BE49-F238E27FC236}">
                <a16:creationId xmlns:a16="http://schemas.microsoft.com/office/drawing/2014/main" id="{D712C273-1ABA-4AD1-9538-FEE4A699E5FF}"/>
              </a:ext>
            </a:extLst>
          </p:cNvPr>
          <p:cNvCxnSpPr>
            <a:cxnSpLocks/>
          </p:cNvCxnSpPr>
          <p:nvPr/>
        </p:nvCxnSpPr>
        <p:spPr>
          <a:xfrm>
            <a:off x="4124325" y="3486150"/>
            <a:ext cx="1247775" cy="120967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D44CA549-381E-400E-9818-453734ADF92A}"/>
              </a:ext>
            </a:extLst>
          </p:cNvPr>
          <p:cNvCxnSpPr>
            <a:cxnSpLocks/>
          </p:cNvCxnSpPr>
          <p:nvPr/>
        </p:nvCxnSpPr>
        <p:spPr>
          <a:xfrm>
            <a:off x="4067175" y="4105275"/>
            <a:ext cx="1381125"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D436F9BF-0EF0-4165-AFD0-040EB13D8275}"/>
              </a:ext>
            </a:extLst>
          </p:cNvPr>
          <p:cNvCxnSpPr>
            <a:cxnSpLocks/>
          </p:cNvCxnSpPr>
          <p:nvPr/>
        </p:nvCxnSpPr>
        <p:spPr>
          <a:xfrm flipV="1">
            <a:off x="4114800" y="3429000"/>
            <a:ext cx="1333500" cy="135255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600613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down)">
                                      <p:cBhvr>
                                        <p:cTn id="7" dur="500"/>
                                        <p:tgtEl>
                                          <p:spTgt spid="22"/>
                                        </p:tgtEl>
                                      </p:cBhvr>
                                    </p:animEffect>
                                  </p:childTnLst>
                                </p:cTn>
                              </p:par>
                              <p:par>
                                <p:cTn id="8" presetID="22" presetClass="entr" presetSubtype="4"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wipe(down)">
                                      <p:cBhvr>
                                        <p:cTn id="10" dur="500"/>
                                        <p:tgtEl>
                                          <p:spTgt spid="20"/>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wipe(left)">
                                      <p:cBhvr>
                                        <p:cTn id="15" dur="500"/>
                                        <p:tgtEl>
                                          <p:spTgt spid="2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27"/>
                                        </p:tgtEl>
                                        <p:attrNameLst>
                                          <p:attrName>style.visibility</p:attrName>
                                        </p:attrNameLst>
                                      </p:cBhvr>
                                      <p:to>
                                        <p:strVal val="visible"/>
                                      </p:to>
                                    </p:set>
                                    <p:animEffect transition="in" filter="wipe(left)">
                                      <p:cBhvr>
                                        <p:cTn id="20" dur="500"/>
                                        <p:tgtEl>
                                          <p:spTgt spid="27"/>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29"/>
                                        </p:tgtEl>
                                        <p:attrNameLst>
                                          <p:attrName>style.visibility</p:attrName>
                                        </p:attrNameLst>
                                      </p:cBhvr>
                                      <p:to>
                                        <p:strVal val="visible"/>
                                      </p:to>
                                    </p:set>
                                    <p:animEffect transition="in" filter="wipe(left)">
                                      <p:cBhvr>
                                        <p:cTn id="25"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Diagonal Corners Rounded 27">
            <a:extLst>
              <a:ext uri="{FF2B5EF4-FFF2-40B4-BE49-F238E27FC236}">
                <a16:creationId xmlns:a16="http://schemas.microsoft.com/office/drawing/2014/main" id="{CB7976DC-8A81-D7AD-2A86-377C0C380782}"/>
              </a:ext>
            </a:extLst>
          </p:cNvPr>
          <p:cNvSpPr/>
          <p:nvPr/>
        </p:nvSpPr>
        <p:spPr>
          <a:xfrm>
            <a:off x="447367" y="305757"/>
            <a:ext cx="11297265" cy="6447467"/>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nvGrpSpPr>
          <p:cNvPr id="7" name="Group 6">
            <a:extLst>
              <a:ext uri="{FF2B5EF4-FFF2-40B4-BE49-F238E27FC236}">
                <a16:creationId xmlns:a16="http://schemas.microsoft.com/office/drawing/2014/main" id="{E21FA6F5-AD76-49A8-9F15-97CF4DB4DC26}"/>
              </a:ext>
            </a:extLst>
          </p:cNvPr>
          <p:cNvGrpSpPr/>
          <p:nvPr/>
        </p:nvGrpSpPr>
        <p:grpSpPr>
          <a:xfrm>
            <a:off x="702250" y="664691"/>
            <a:ext cx="10773063" cy="1084593"/>
            <a:chOff x="278113" y="1435101"/>
            <a:chExt cx="10773063" cy="1084593"/>
          </a:xfrm>
        </p:grpSpPr>
        <p:sp>
          <p:nvSpPr>
            <p:cNvPr id="8" name="Rectangle: Rounded Corners 7">
              <a:extLst>
                <a:ext uri="{FF2B5EF4-FFF2-40B4-BE49-F238E27FC236}">
                  <a16:creationId xmlns:a16="http://schemas.microsoft.com/office/drawing/2014/main" id="{86665C2E-ECB2-404A-9273-357FA9C4D5C9}"/>
                </a:ext>
              </a:extLst>
            </p:cNvPr>
            <p:cNvSpPr/>
            <p:nvPr/>
          </p:nvSpPr>
          <p:spPr>
            <a:xfrm>
              <a:off x="359043" y="1704855"/>
              <a:ext cx="10692133" cy="814839"/>
            </a:xfrm>
            <a:custGeom>
              <a:avLst/>
              <a:gdLst>
                <a:gd name="connsiteX0" fmla="*/ 0 w 10692133"/>
                <a:gd name="connsiteY0" fmla="*/ 198992 h 814839"/>
                <a:gd name="connsiteX1" fmla="*/ 198992 w 10692133"/>
                <a:gd name="connsiteY1" fmla="*/ 0 h 814839"/>
                <a:gd name="connsiteX2" fmla="*/ 10493141 w 10692133"/>
                <a:gd name="connsiteY2" fmla="*/ 0 h 814839"/>
                <a:gd name="connsiteX3" fmla="*/ 10692133 w 10692133"/>
                <a:gd name="connsiteY3" fmla="*/ 198992 h 814839"/>
                <a:gd name="connsiteX4" fmla="*/ 10692133 w 10692133"/>
                <a:gd name="connsiteY4" fmla="*/ 615847 h 814839"/>
                <a:gd name="connsiteX5" fmla="*/ 10493141 w 10692133"/>
                <a:gd name="connsiteY5" fmla="*/ 814839 h 814839"/>
                <a:gd name="connsiteX6" fmla="*/ 198992 w 10692133"/>
                <a:gd name="connsiteY6" fmla="*/ 814839 h 814839"/>
                <a:gd name="connsiteX7" fmla="*/ 0 w 10692133"/>
                <a:gd name="connsiteY7" fmla="*/ 615847 h 814839"/>
                <a:gd name="connsiteX8" fmla="*/ 0 w 10692133"/>
                <a:gd name="connsiteY8" fmla="*/ 198992 h 81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92133" h="814839" fill="none" extrusionOk="0">
                  <a:moveTo>
                    <a:pt x="0" y="198992"/>
                  </a:moveTo>
                  <a:cubicBezTo>
                    <a:pt x="-5419" y="108080"/>
                    <a:pt x="82170" y="-4651"/>
                    <a:pt x="198992" y="0"/>
                  </a:cubicBezTo>
                  <a:cubicBezTo>
                    <a:pt x="2565392" y="-35273"/>
                    <a:pt x="6623265" y="-144294"/>
                    <a:pt x="10493141" y="0"/>
                  </a:cubicBezTo>
                  <a:cubicBezTo>
                    <a:pt x="10623561" y="6246"/>
                    <a:pt x="10679059" y="78069"/>
                    <a:pt x="10692133" y="198992"/>
                  </a:cubicBezTo>
                  <a:cubicBezTo>
                    <a:pt x="10662836" y="346148"/>
                    <a:pt x="10719247" y="534884"/>
                    <a:pt x="10692133" y="615847"/>
                  </a:cubicBezTo>
                  <a:cubicBezTo>
                    <a:pt x="10698866" y="720655"/>
                    <a:pt x="10608032" y="809429"/>
                    <a:pt x="10493141" y="814839"/>
                  </a:cubicBezTo>
                  <a:cubicBezTo>
                    <a:pt x="5998119" y="892364"/>
                    <a:pt x="2942856" y="771136"/>
                    <a:pt x="198992" y="814839"/>
                  </a:cubicBezTo>
                  <a:cubicBezTo>
                    <a:pt x="81260" y="812669"/>
                    <a:pt x="-13594" y="725561"/>
                    <a:pt x="0" y="615847"/>
                  </a:cubicBezTo>
                  <a:cubicBezTo>
                    <a:pt x="-22587" y="544243"/>
                    <a:pt x="-31970" y="384799"/>
                    <a:pt x="0" y="198992"/>
                  </a:cubicBezTo>
                  <a:close/>
                </a:path>
                <a:path w="10692133" h="814839" stroke="0" extrusionOk="0">
                  <a:moveTo>
                    <a:pt x="0" y="198992"/>
                  </a:moveTo>
                  <a:cubicBezTo>
                    <a:pt x="-4934" y="72044"/>
                    <a:pt x="83608" y="4442"/>
                    <a:pt x="198992" y="0"/>
                  </a:cubicBezTo>
                  <a:cubicBezTo>
                    <a:pt x="3356016" y="-95379"/>
                    <a:pt x="6478673" y="58096"/>
                    <a:pt x="10493141" y="0"/>
                  </a:cubicBezTo>
                  <a:cubicBezTo>
                    <a:pt x="10586459" y="-11672"/>
                    <a:pt x="10675316" y="77006"/>
                    <a:pt x="10692133" y="198992"/>
                  </a:cubicBezTo>
                  <a:cubicBezTo>
                    <a:pt x="10697556" y="302086"/>
                    <a:pt x="10722729" y="525888"/>
                    <a:pt x="10692133" y="615847"/>
                  </a:cubicBezTo>
                  <a:cubicBezTo>
                    <a:pt x="10701297" y="714854"/>
                    <a:pt x="10593407" y="805242"/>
                    <a:pt x="10493141" y="814839"/>
                  </a:cubicBezTo>
                  <a:cubicBezTo>
                    <a:pt x="6578823" y="754933"/>
                    <a:pt x="3971318" y="897353"/>
                    <a:pt x="198992" y="814839"/>
                  </a:cubicBezTo>
                  <a:cubicBezTo>
                    <a:pt x="69996" y="819560"/>
                    <a:pt x="-5433" y="731261"/>
                    <a:pt x="0" y="615847"/>
                  </a:cubicBezTo>
                  <a:cubicBezTo>
                    <a:pt x="9673" y="461689"/>
                    <a:pt x="24248" y="349252"/>
                    <a:pt x="0" y="198992"/>
                  </a:cubicBezTo>
                  <a:close/>
                </a:path>
              </a:pathLst>
            </a:custGeom>
            <a:solidFill>
              <a:schemeClr val="bg1"/>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45720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5. </a:t>
              </a:r>
              <a:r>
                <a:rPr kumimoji="0" lang="en-US" sz="30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Câu</a:t>
              </a:r>
              <a:r>
                <a:rPr kumimoji="0" lang="en-US" sz="30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chuyện</a:t>
              </a:r>
              <a:r>
                <a:rPr kumimoji="0" lang="en-US" sz="30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trên</a:t>
              </a:r>
              <a:r>
                <a:rPr kumimoji="0" lang="en-US" sz="30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muốn</a:t>
              </a:r>
              <a:r>
                <a:rPr kumimoji="0" lang="en-US" sz="30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nói</a:t>
              </a:r>
              <a:r>
                <a:rPr kumimoji="0" lang="en-US" sz="30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với</a:t>
              </a:r>
              <a:r>
                <a:rPr kumimoji="0" lang="en-US" sz="30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em</a:t>
              </a:r>
              <a:r>
                <a:rPr kumimoji="0" lang="en-US" sz="30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điều</a:t>
              </a:r>
              <a:r>
                <a:rPr kumimoji="0" lang="en-US" sz="30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gì</a:t>
              </a:r>
              <a:r>
                <a:rPr kumimoji="0" lang="en-US" sz="30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p:txBody>
        </p:sp>
        <p:grpSp>
          <p:nvGrpSpPr>
            <p:cNvPr id="9" name="Group 8">
              <a:extLst>
                <a:ext uri="{FF2B5EF4-FFF2-40B4-BE49-F238E27FC236}">
                  <a16:creationId xmlns:a16="http://schemas.microsoft.com/office/drawing/2014/main" id="{94F6C3B9-6A9C-403C-95AE-9D4071DDEA6A}"/>
                </a:ext>
              </a:extLst>
            </p:cNvPr>
            <p:cNvGrpSpPr/>
            <p:nvPr/>
          </p:nvGrpSpPr>
          <p:grpSpPr>
            <a:xfrm>
              <a:off x="278113" y="1435101"/>
              <a:ext cx="862711" cy="984549"/>
              <a:chOff x="4111627" y="1730831"/>
              <a:chExt cx="862711" cy="984549"/>
            </a:xfrm>
          </p:grpSpPr>
          <p:pic>
            <p:nvPicPr>
              <p:cNvPr id="10" name="Picture 9">
                <a:extLst>
                  <a:ext uri="{FF2B5EF4-FFF2-40B4-BE49-F238E27FC236}">
                    <a16:creationId xmlns:a16="http://schemas.microsoft.com/office/drawing/2014/main" id="{CF4F430B-22EB-4EF7-9A97-B9CBDAB9E8D0}"/>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4111627" y="1810983"/>
                <a:ext cx="555069" cy="904397"/>
              </a:xfrm>
              <a:prstGeom prst="rect">
                <a:avLst/>
              </a:prstGeom>
            </p:spPr>
          </p:pic>
          <p:sp>
            <p:nvSpPr>
              <p:cNvPr id="11" name="Oval 10">
                <a:extLst>
                  <a:ext uri="{FF2B5EF4-FFF2-40B4-BE49-F238E27FC236}">
                    <a16:creationId xmlns:a16="http://schemas.microsoft.com/office/drawing/2014/main" id="{E06A0091-37BB-4B0C-9343-D4D35B90295F}"/>
                  </a:ext>
                </a:extLst>
              </p:cNvPr>
              <p:cNvSpPr/>
              <p:nvPr/>
            </p:nvSpPr>
            <p:spPr>
              <a:xfrm>
                <a:off x="4559972" y="1730831"/>
                <a:ext cx="414366" cy="414366"/>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grpSp>
      </p:grpSp>
      <p:sp>
        <p:nvSpPr>
          <p:cNvPr id="14" name="Rectangle: Rounded Corners 13">
            <a:extLst>
              <a:ext uri="{FF2B5EF4-FFF2-40B4-BE49-F238E27FC236}">
                <a16:creationId xmlns:a16="http://schemas.microsoft.com/office/drawing/2014/main" id="{A9C035FE-8996-4CBC-8AE0-6D339459AD40}"/>
              </a:ext>
            </a:extLst>
          </p:cNvPr>
          <p:cNvSpPr/>
          <p:nvPr/>
        </p:nvSpPr>
        <p:spPr>
          <a:xfrm>
            <a:off x="783180" y="2180038"/>
            <a:ext cx="10773063" cy="2377213"/>
          </a:xfrm>
          <a:custGeom>
            <a:avLst/>
            <a:gdLst>
              <a:gd name="connsiteX0" fmla="*/ 0 w 10773063"/>
              <a:gd name="connsiteY0" fmla="*/ 396210 h 2377213"/>
              <a:gd name="connsiteX1" fmla="*/ 396210 w 10773063"/>
              <a:gd name="connsiteY1" fmla="*/ 0 h 2377213"/>
              <a:gd name="connsiteX2" fmla="*/ 883500 w 10773063"/>
              <a:gd name="connsiteY2" fmla="*/ 0 h 2377213"/>
              <a:gd name="connsiteX3" fmla="*/ 1370790 w 10773063"/>
              <a:gd name="connsiteY3" fmla="*/ 0 h 2377213"/>
              <a:gd name="connsiteX4" fmla="*/ 1658468 w 10773063"/>
              <a:gd name="connsiteY4" fmla="*/ 0 h 2377213"/>
              <a:gd name="connsiteX5" fmla="*/ 2045952 w 10773063"/>
              <a:gd name="connsiteY5" fmla="*/ 0 h 2377213"/>
              <a:gd name="connsiteX6" fmla="*/ 2433435 w 10773063"/>
              <a:gd name="connsiteY6" fmla="*/ 0 h 2377213"/>
              <a:gd name="connsiteX7" fmla="*/ 2820919 w 10773063"/>
              <a:gd name="connsiteY7" fmla="*/ 0 h 2377213"/>
              <a:gd name="connsiteX8" fmla="*/ 3208403 w 10773063"/>
              <a:gd name="connsiteY8" fmla="*/ 0 h 2377213"/>
              <a:gd name="connsiteX9" fmla="*/ 3595887 w 10773063"/>
              <a:gd name="connsiteY9" fmla="*/ 0 h 2377213"/>
              <a:gd name="connsiteX10" fmla="*/ 3983371 w 10773063"/>
              <a:gd name="connsiteY10" fmla="*/ 0 h 2377213"/>
              <a:gd name="connsiteX11" fmla="*/ 4670274 w 10773063"/>
              <a:gd name="connsiteY11" fmla="*/ 0 h 2377213"/>
              <a:gd name="connsiteX12" fmla="*/ 5157564 w 10773063"/>
              <a:gd name="connsiteY12" fmla="*/ 0 h 2377213"/>
              <a:gd name="connsiteX13" fmla="*/ 5545048 w 10773063"/>
              <a:gd name="connsiteY13" fmla="*/ 0 h 2377213"/>
              <a:gd name="connsiteX14" fmla="*/ 6331757 w 10773063"/>
              <a:gd name="connsiteY14" fmla="*/ 0 h 2377213"/>
              <a:gd name="connsiteX15" fmla="*/ 7118467 w 10773063"/>
              <a:gd name="connsiteY15" fmla="*/ 0 h 2377213"/>
              <a:gd name="connsiteX16" fmla="*/ 7905176 w 10773063"/>
              <a:gd name="connsiteY16" fmla="*/ 0 h 2377213"/>
              <a:gd name="connsiteX17" fmla="*/ 8192853 w 10773063"/>
              <a:gd name="connsiteY17" fmla="*/ 0 h 2377213"/>
              <a:gd name="connsiteX18" fmla="*/ 8680144 w 10773063"/>
              <a:gd name="connsiteY18" fmla="*/ 0 h 2377213"/>
              <a:gd name="connsiteX19" fmla="*/ 9267240 w 10773063"/>
              <a:gd name="connsiteY19" fmla="*/ 0 h 2377213"/>
              <a:gd name="connsiteX20" fmla="*/ 9654724 w 10773063"/>
              <a:gd name="connsiteY20" fmla="*/ 0 h 2377213"/>
              <a:gd name="connsiteX21" fmla="*/ 10376853 w 10773063"/>
              <a:gd name="connsiteY21" fmla="*/ 0 h 2377213"/>
              <a:gd name="connsiteX22" fmla="*/ 10773063 w 10773063"/>
              <a:gd name="connsiteY22" fmla="*/ 396210 h 2377213"/>
              <a:gd name="connsiteX23" fmla="*/ 10773063 w 10773063"/>
              <a:gd name="connsiteY23" fmla="*/ 924474 h 2377213"/>
              <a:gd name="connsiteX24" fmla="*/ 10773063 w 10773063"/>
              <a:gd name="connsiteY24" fmla="*/ 1421043 h 2377213"/>
              <a:gd name="connsiteX25" fmla="*/ 10773063 w 10773063"/>
              <a:gd name="connsiteY25" fmla="*/ 1981003 h 2377213"/>
              <a:gd name="connsiteX26" fmla="*/ 10376853 w 10773063"/>
              <a:gd name="connsiteY26" fmla="*/ 2377213 h 2377213"/>
              <a:gd name="connsiteX27" fmla="*/ 9889563 w 10773063"/>
              <a:gd name="connsiteY27" fmla="*/ 2377213 h 2377213"/>
              <a:gd name="connsiteX28" fmla="*/ 9502079 w 10773063"/>
              <a:gd name="connsiteY28" fmla="*/ 2377213 h 2377213"/>
              <a:gd name="connsiteX29" fmla="*/ 8914982 w 10773063"/>
              <a:gd name="connsiteY29" fmla="*/ 2377213 h 2377213"/>
              <a:gd name="connsiteX30" fmla="*/ 8228079 w 10773063"/>
              <a:gd name="connsiteY30" fmla="*/ 2377213 h 2377213"/>
              <a:gd name="connsiteX31" fmla="*/ 7940402 w 10773063"/>
              <a:gd name="connsiteY31" fmla="*/ 2377213 h 2377213"/>
              <a:gd name="connsiteX32" fmla="*/ 7652725 w 10773063"/>
              <a:gd name="connsiteY32" fmla="*/ 2377213 h 2377213"/>
              <a:gd name="connsiteX33" fmla="*/ 7065628 w 10773063"/>
              <a:gd name="connsiteY33" fmla="*/ 2377213 h 2377213"/>
              <a:gd name="connsiteX34" fmla="*/ 6777951 w 10773063"/>
              <a:gd name="connsiteY34" fmla="*/ 2377213 h 2377213"/>
              <a:gd name="connsiteX35" fmla="*/ 6390467 w 10773063"/>
              <a:gd name="connsiteY35" fmla="*/ 2377213 h 2377213"/>
              <a:gd name="connsiteX36" fmla="*/ 6002983 w 10773063"/>
              <a:gd name="connsiteY36" fmla="*/ 2377213 h 2377213"/>
              <a:gd name="connsiteX37" fmla="*/ 5515693 w 10773063"/>
              <a:gd name="connsiteY37" fmla="*/ 2377213 h 2377213"/>
              <a:gd name="connsiteX38" fmla="*/ 5228015 w 10773063"/>
              <a:gd name="connsiteY38" fmla="*/ 2377213 h 2377213"/>
              <a:gd name="connsiteX39" fmla="*/ 4541112 w 10773063"/>
              <a:gd name="connsiteY39" fmla="*/ 2377213 h 2377213"/>
              <a:gd name="connsiteX40" fmla="*/ 3854209 w 10773063"/>
              <a:gd name="connsiteY40" fmla="*/ 2377213 h 2377213"/>
              <a:gd name="connsiteX41" fmla="*/ 3466725 w 10773063"/>
              <a:gd name="connsiteY41" fmla="*/ 2377213 h 2377213"/>
              <a:gd name="connsiteX42" fmla="*/ 2979435 w 10773063"/>
              <a:gd name="connsiteY42" fmla="*/ 2377213 h 2377213"/>
              <a:gd name="connsiteX43" fmla="*/ 2591951 w 10773063"/>
              <a:gd name="connsiteY43" fmla="*/ 2377213 h 2377213"/>
              <a:gd name="connsiteX44" fmla="*/ 2004855 w 10773063"/>
              <a:gd name="connsiteY44" fmla="*/ 2377213 h 2377213"/>
              <a:gd name="connsiteX45" fmla="*/ 1317952 w 10773063"/>
              <a:gd name="connsiteY45" fmla="*/ 2377213 h 2377213"/>
              <a:gd name="connsiteX46" fmla="*/ 396210 w 10773063"/>
              <a:gd name="connsiteY46" fmla="*/ 2377213 h 2377213"/>
              <a:gd name="connsiteX47" fmla="*/ 0 w 10773063"/>
              <a:gd name="connsiteY47" fmla="*/ 1981003 h 2377213"/>
              <a:gd name="connsiteX48" fmla="*/ 0 w 10773063"/>
              <a:gd name="connsiteY48" fmla="*/ 1484435 h 2377213"/>
              <a:gd name="connsiteX49" fmla="*/ 0 w 10773063"/>
              <a:gd name="connsiteY49" fmla="*/ 972018 h 2377213"/>
              <a:gd name="connsiteX50" fmla="*/ 0 w 10773063"/>
              <a:gd name="connsiteY50" fmla="*/ 396210 h 2377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0773063" h="2377213" fill="none" extrusionOk="0">
                <a:moveTo>
                  <a:pt x="0" y="396210"/>
                </a:moveTo>
                <a:cubicBezTo>
                  <a:pt x="14979" y="161876"/>
                  <a:pt x="161605" y="50240"/>
                  <a:pt x="396210" y="0"/>
                </a:cubicBezTo>
                <a:cubicBezTo>
                  <a:pt x="592075" y="-25072"/>
                  <a:pt x="686393" y="30997"/>
                  <a:pt x="883500" y="0"/>
                </a:cubicBezTo>
                <a:cubicBezTo>
                  <a:pt x="1080607" y="-30997"/>
                  <a:pt x="1151680" y="13761"/>
                  <a:pt x="1370790" y="0"/>
                </a:cubicBezTo>
                <a:cubicBezTo>
                  <a:pt x="1589900" y="-13761"/>
                  <a:pt x="1580745" y="7912"/>
                  <a:pt x="1658468" y="0"/>
                </a:cubicBezTo>
                <a:cubicBezTo>
                  <a:pt x="1736191" y="-7912"/>
                  <a:pt x="1925213" y="18829"/>
                  <a:pt x="2045952" y="0"/>
                </a:cubicBezTo>
                <a:cubicBezTo>
                  <a:pt x="2166691" y="-18829"/>
                  <a:pt x="2258636" y="32122"/>
                  <a:pt x="2433435" y="0"/>
                </a:cubicBezTo>
                <a:cubicBezTo>
                  <a:pt x="2608234" y="-32122"/>
                  <a:pt x="2725308" y="14301"/>
                  <a:pt x="2820919" y="0"/>
                </a:cubicBezTo>
                <a:cubicBezTo>
                  <a:pt x="2916530" y="-14301"/>
                  <a:pt x="3085013" y="11102"/>
                  <a:pt x="3208403" y="0"/>
                </a:cubicBezTo>
                <a:cubicBezTo>
                  <a:pt x="3331793" y="-11102"/>
                  <a:pt x="3403588" y="5588"/>
                  <a:pt x="3595887" y="0"/>
                </a:cubicBezTo>
                <a:cubicBezTo>
                  <a:pt x="3788186" y="-5588"/>
                  <a:pt x="3855849" y="4292"/>
                  <a:pt x="3983371" y="0"/>
                </a:cubicBezTo>
                <a:cubicBezTo>
                  <a:pt x="4110893" y="-4292"/>
                  <a:pt x="4373210" y="39140"/>
                  <a:pt x="4670274" y="0"/>
                </a:cubicBezTo>
                <a:cubicBezTo>
                  <a:pt x="4967338" y="-39140"/>
                  <a:pt x="4929282" y="36996"/>
                  <a:pt x="5157564" y="0"/>
                </a:cubicBezTo>
                <a:cubicBezTo>
                  <a:pt x="5385846" y="-36996"/>
                  <a:pt x="5429209" y="5277"/>
                  <a:pt x="5545048" y="0"/>
                </a:cubicBezTo>
                <a:cubicBezTo>
                  <a:pt x="5660887" y="-5277"/>
                  <a:pt x="6062768" y="39711"/>
                  <a:pt x="6331757" y="0"/>
                </a:cubicBezTo>
                <a:cubicBezTo>
                  <a:pt x="6600746" y="-39711"/>
                  <a:pt x="6909746" y="30663"/>
                  <a:pt x="7118467" y="0"/>
                </a:cubicBezTo>
                <a:cubicBezTo>
                  <a:pt x="7327188" y="-30663"/>
                  <a:pt x="7568847" y="62340"/>
                  <a:pt x="7905176" y="0"/>
                </a:cubicBezTo>
                <a:cubicBezTo>
                  <a:pt x="8241505" y="-62340"/>
                  <a:pt x="8071916" y="1418"/>
                  <a:pt x="8192853" y="0"/>
                </a:cubicBezTo>
                <a:cubicBezTo>
                  <a:pt x="8313790" y="-1418"/>
                  <a:pt x="8579460" y="28686"/>
                  <a:pt x="8680144" y="0"/>
                </a:cubicBezTo>
                <a:cubicBezTo>
                  <a:pt x="8780828" y="-28686"/>
                  <a:pt x="9060564" y="44460"/>
                  <a:pt x="9267240" y="0"/>
                </a:cubicBezTo>
                <a:cubicBezTo>
                  <a:pt x="9473916" y="-44460"/>
                  <a:pt x="9538090" y="7810"/>
                  <a:pt x="9654724" y="0"/>
                </a:cubicBezTo>
                <a:cubicBezTo>
                  <a:pt x="9771358" y="-7810"/>
                  <a:pt x="10177325" y="987"/>
                  <a:pt x="10376853" y="0"/>
                </a:cubicBezTo>
                <a:cubicBezTo>
                  <a:pt x="10578235" y="-37785"/>
                  <a:pt x="10796371" y="189205"/>
                  <a:pt x="10773063" y="396210"/>
                </a:cubicBezTo>
                <a:cubicBezTo>
                  <a:pt x="10775334" y="541106"/>
                  <a:pt x="10736119" y="667639"/>
                  <a:pt x="10773063" y="924474"/>
                </a:cubicBezTo>
                <a:cubicBezTo>
                  <a:pt x="10810007" y="1181309"/>
                  <a:pt x="10722169" y="1246267"/>
                  <a:pt x="10773063" y="1421043"/>
                </a:cubicBezTo>
                <a:cubicBezTo>
                  <a:pt x="10823957" y="1595819"/>
                  <a:pt x="10744664" y="1731816"/>
                  <a:pt x="10773063" y="1981003"/>
                </a:cubicBezTo>
                <a:cubicBezTo>
                  <a:pt x="10777711" y="2205362"/>
                  <a:pt x="10604044" y="2359327"/>
                  <a:pt x="10376853" y="2377213"/>
                </a:cubicBezTo>
                <a:cubicBezTo>
                  <a:pt x="10162882" y="2408722"/>
                  <a:pt x="10011050" y="2327593"/>
                  <a:pt x="9889563" y="2377213"/>
                </a:cubicBezTo>
                <a:cubicBezTo>
                  <a:pt x="9768076" y="2426833"/>
                  <a:pt x="9682632" y="2373059"/>
                  <a:pt x="9502079" y="2377213"/>
                </a:cubicBezTo>
                <a:cubicBezTo>
                  <a:pt x="9321526" y="2381367"/>
                  <a:pt x="9139861" y="2366422"/>
                  <a:pt x="8914982" y="2377213"/>
                </a:cubicBezTo>
                <a:cubicBezTo>
                  <a:pt x="8690103" y="2388004"/>
                  <a:pt x="8479930" y="2314036"/>
                  <a:pt x="8228079" y="2377213"/>
                </a:cubicBezTo>
                <a:cubicBezTo>
                  <a:pt x="7976228" y="2440390"/>
                  <a:pt x="8036026" y="2342710"/>
                  <a:pt x="7940402" y="2377213"/>
                </a:cubicBezTo>
                <a:cubicBezTo>
                  <a:pt x="7844778" y="2411716"/>
                  <a:pt x="7712246" y="2362299"/>
                  <a:pt x="7652725" y="2377213"/>
                </a:cubicBezTo>
                <a:cubicBezTo>
                  <a:pt x="7593204" y="2392127"/>
                  <a:pt x="7287787" y="2330322"/>
                  <a:pt x="7065628" y="2377213"/>
                </a:cubicBezTo>
                <a:cubicBezTo>
                  <a:pt x="6843469" y="2424104"/>
                  <a:pt x="6839137" y="2371812"/>
                  <a:pt x="6777951" y="2377213"/>
                </a:cubicBezTo>
                <a:cubicBezTo>
                  <a:pt x="6716765" y="2382614"/>
                  <a:pt x="6511857" y="2347935"/>
                  <a:pt x="6390467" y="2377213"/>
                </a:cubicBezTo>
                <a:cubicBezTo>
                  <a:pt x="6269077" y="2406491"/>
                  <a:pt x="6146131" y="2330796"/>
                  <a:pt x="6002983" y="2377213"/>
                </a:cubicBezTo>
                <a:cubicBezTo>
                  <a:pt x="5859835" y="2423630"/>
                  <a:pt x="5700294" y="2333213"/>
                  <a:pt x="5515693" y="2377213"/>
                </a:cubicBezTo>
                <a:cubicBezTo>
                  <a:pt x="5331092" y="2421213"/>
                  <a:pt x="5339061" y="2354155"/>
                  <a:pt x="5228015" y="2377213"/>
                </a:cubicBezTo>
                <a:cubicBezTo>
                  <a:pt x="5116969" y="2400271"/>
                  <a:pt x="4772778" y="2335653"/>
                  <a:pt x="4541112" y="2377213"/>
                </a:cubicBezTo>
                <a:cubicBezTo>
                  <a:pt x="4309446" y="2418773"/>
                  <a:pt x="3997489" y="2317217"/>
                  <a:pt x="3854209" y="2377213"/>
                </a:cubicBezTo>
                <a:cubicBezTo>
                  <a:pt x="3710929" y="2437209"/>
                  <a:pt x="3547508" y="2375926"/>
                  <a:pt x="3466725" y="2377213"/>
                </a:cubicBezTo>
                <a:cubicBezTo>
                  <a:pt x="3385942" y="2378500"/>
                  <a:pt x="3120903" y="2367467"/>
                  <a:pt x="2979435" y="2377213"/>
                </a:cubicBezTo>
                <a:cubicBezTo>
                  <a:pt x="2837967" y="2386959"/>
                  <a:pt x="2748484" y="2334253"/>
                  <a:pt x="2591951" y="2377213"/>
                </a:cubicBezTo>
                <a:cubicBezTo>
                  <a:pt x="2435418" y="2420173"/>
                  <a:pt x="2289222" y="2361015"/>
                  <a:pt x="2004855" y="2377213"/>
                </a:cubicBezTo>
                <a:cubicBezTo>
                  <a:pt x="1720488" y="2393411"/>
                  <a:pt x="1539919" y="2298493"/>
                  <a:pt x="1317952" y="2377213"/>
                </a:cubicBezTo>
                <a:cubicBezTo>
                  <a:pt x="1095985" y="2455933"/>
                  <a:pt x="730702" y="2284265"/>
                  <a:pt x="396210" y="2377213"/>
                </a:cubicBezTo>
                <a:cubicBezTo>
                  <a:pt x="209607" y="2403902"/>
                  <a:pt x="47476" y="2199342"/>
                  <a:pt x="0" y="1981003"/>
                </a:cubicBezTo>
                <a:cubicBezTo>
                  <a:pt x="-4607" y="1861386"/>
                  <a:pt x="9577" y="1679268"/>
                  <a:pt x="0" y="1484435"/>
                </a:cubicBezTo>
                <a:cubicBezTo>
                  <a:pt x="-9577" y="1289602"/>
                  <a:pt x="61258" y="1079682"/>
                  <a:pt x="0" y="972018"/>
                </a:cubicBezTo>
                <a:cubicBezTo>
                  <a:pt x="-61258" y="864354"/>
                  <a:pt x="41219" y="581468"/>
                  <a:pt x="0" y="396210"/>
                </a:cubicBezTo>
                <a:close/>
              </a:path>
              <a:path w="10773063" h="2377213" stroke="0" extrusionOk="0">
                <a:moveTo>
                  <a:pt x="0" y="396210"/>
                </a:moveTo>
                <a:cubicBezTo>
                  <a:pt x="21511" y="134462"/>
                  <a:pt x="196052" y="50579"/>
                  <a:pt x="396210" y="0"/>
                </a:cubicBezTo>
                <a:cubicBezTo>
                  <a:pt x="783355" y="-49824"/>
                  <a:pt x="812363" y="25802"/>
                  <a:pt x="1182920" y="0"/>
                </a:cubicBezTo>
                <a:cubicBezTo>
                  <a:pt x="1553477" y="-25802"/>
                  <a:pt x="1431727" y="56112"/>
                  <a:pt x="1670210" y="0"/>
                </a:cubicBezTo>
                <a:cubicBezTo>
                  <a:pt x="1908693" y="-56112"/>
                  <a:pt x="2212520" y="36043"/>
                  <a:pt x="2357113" y="0"/>
                </a:cubicBezTo>
                <a:cubicBezTo>
                  <a:pt x="2501706" y="-36043"/>
                  <a:pt x="2762318" y="2168"/>
                  <a:pt x="3044016" y="0"/>
                </a:cubicBezTo>
                <a:cubicBezTo>
                  <a:pt x="3325714" y="-2168"/>
                  <a:pt x="3337719" y="58526"/>
                  <a:pt x="3631113" y="0"/>
                </a:cubicBezTo>
                <a:cubicBezTo>
                  <a:pt x="3924507" y="-58526"/>
                  <a:pt x="4085461" y="8339"/>
                  <a:pt x="4417822" y="0"/>
                </a:cubicBezTo>
                <a:cubicBezTo>
                  <a:pt x="4750183" y="-8339"/>
                  <a:pt x="4643315" y="24867"/>
                  <a:pt x="4705499" y="0"/>
                </a:cubicBezTo>
                <a:cubicBezTo>
                  <a:pt x="4767683" y="-24867"/>
                  <a:pt x="5049820" y="65885"/>
                  <a:pt x="5392402" y="0"/>
                </a:cubicBezTo>
                <a:cubicBezTo>
                  <a:pt x="5734984" y="-65885"/>
                  <a:pt x="5793950" y="78481"/>
                  <a:pt x="6179112" y="0"/>
                </a:cubicBezTo>
                <a:cubicBezTo>
                  <a:pt x="6564274" y="-78481"/>
                  <a:pt x="6681747" y="19534"/>
                  <a:pt x="6965821" y="0"/>
                </a:cubicBezTo>
                <a:cubicBezTo>
                  <a:pt x="7249895" y="-19534"/>
                  <a:pt x="7537517" y="29001"/>
                  <a:pt x="7752531" y="0"/>
                </a:cubicBezTo>
                <a:cubicBezTo>
                  <a:pt x="7967545" y="-29001"/>
                  <a:pt x="8018931" y="39211"/>
                  <a:pt x="8239821" y="0"/>
                </a:cubicBezTo>
                <a:cubicBezTo>
                  <a:pt x="8460711" y="-39211"/>
                  <a:pt x="8541430" y="8943"/>
                  <a:pt x="8727111" y="0"/>
                </a:cubicBezTo>
                <a:cubicBezTo>
                  <a:pt x="8912792" y="-8943"/>
                  <a:pt x="9060914" y="44727"/>
                  <a:pt x="9214402" y="0"/>
                </a:cubicBezTo>
                <a:cubicBezTo>
                  <a:pt x="9367890" y="-44727"/>
                  <a:pt x="9999972" y="88440"/>
                  <a:pt x="10376853" y="0"/>
                </a:cubicBezTo>
                <a:cubicBezTo>
                  <a:pt x="10553346" y="22354"/>
                  <a:pt x="10737761" y="137723"/>
                  <a:pt x="10773063" y="396210"/>
                </a:cubicBezTo>
                <a:cubicBezTo>
                  <a:pt x="10811888" y="639670"/>
                  <a:pt x="10736076" y="670781"/>
                  <a:pt x="10773063" y="940322"/>
                </a:cubicBezTo>
                <a:cubicBezTo>
                  <a:pt x="10810050" y="1209863"/>
                  <a:pt x="10712189" y="1217971"/>
                  <a:pt x="10773063" y="1452739"/>
                </a:cubicBezTo>
                <a:cubicBezTo>
                  <a:pt x="10833937" y="1687507"/>
                  <a:pt x="10751524" y="1718172"/>
                  <a:pt x="10773063" y="1981003"/>
                </a:cubicBezTo>
                <a:cubicBezTo>
                  <a:pt x="10783082" y="2185844"/>
                  <a:pt x="10569265" y="2369609"/>
                  <a:pt x="10376853" y="2377213"/>
                </a:cubicBezTo>
                <a:cubicBezTo>
                  <a:pt x="10285860" y="2404383"/>
                  <a:pt x="10185676" y="2376308"/>
                  <a:pt x="10089176" y="2377213"/>
                </a:cubicBezTo>
                <a:cubicBezTo>
                  <a:pt x="9992676" y="2378118"/>
                  <a:pt x="9776167" y="2350080"/>
                  <a:pt x="9502079" y="2377213"/>
                </a:cubicBezTo>
                <a:cubicBezTo>
                  <a:pt x="9227991" y="2404346"/>
                  <a:pt x="9305591" y="2361835"/>
                  <a:pt x="9114595" y="2377213"/>
                </a:cubicBezTo>
                <a:cubicBezTo>
                  <a:pt x="8923599" y="2392591"/>
                  <a:pt x="8710593" y="2356850"/>
                  <a:pt x="8427692" y="2377213"/>
                </a:cubicBezTo>
                <a:cubicBezTo>
                  <a:pt x="8144791" y="2397576"/>
                  <a:pt x="8062167" y="2371357"/>
                  <a:pt x="7940402" y="2377213"/>
                </a:cubicBezTo>
                <a:cubicBezTo>
                  <a:pt x="7818637" y="2383069"/>
                  <a:pt x="7513256" y="2345447"/>
                  <a:pt x="7153692" y="2377213"/>
                </a:cubicBezTo>
                <a:cubicBezTo>
                  <a:pt x="6794128" y="2408979"/>
                  <a:pt x="6722957" y="2347315"/>
                  <a:pt x="6566596" y="2377213"/>
                </a:cubicBezTo>
                <a:cubicBezTo>
                  <a:pt x="6410235" y="2407111"/>
                  <a:pt x="5937236" y="2372366"/>
                  <a:pt x="5779886" y="2377213"/>
                </a:cubicBezTo>
                <a:cubicBezTo>
                  <a:pt x="5622536" y="2382060"/>
                  <a:pt x="5600813" y="2373876"/>
                  <a:pt x="5492209" y="2377213"/>
                </a:cubicBezTo>
                <a:cubicBezTo>
                  <a:pt x="5383605" y="2380550"/>
                  <a:pt x="4933942" y="2341545"/>
                  <a:pt x="4705499" y="2377213"/>
                </a:cubicBezTo>
                <a:cubicBezTo>
                  <a:pt x="4477056" y="2412881"/>
                  <a:pt x="4114716" y="2341388"/>
                  <a:pt x="3918790" y="2377213"/>
                </a:cubicBezTo>
                <a:cubicBezTo>
                  <a:pt x="3722864" y="2413038"/>
                  <a:pt x="3672216" y="2331488"/>
                  <a:pt x="3531306" y="2377213"/>
                </a:cubicBezTo>
                <a:cubicBezTo>
                  <a:pt x="3390396" y="2422938"/>
                  <a:pt x="3255207" y="2324473"/>
                  <a:pt x="3044016" y="2377213"/>
                </a:cubicBezTo>
                <a:cubicBezTo>
                  <a:pt x="2832825" y="2429953"/>
                  <a:pt x="2848130" y="2367948"/>
                  <a:pt x="2656532" y="2377213"/>
                </a:cubicBezTo>
                <a:cubicBezTo>
                  <a:pt x="2464934" y="2386478"/>
                  <a:pt x="2457858" y="2363708"/>
                  <a:pt x="2269048" y="2377213"/>
                </a:cubicBezTo>
                <a:cubicBezTo>
                  <a:pt x="2080238" y="2390718"/>
                  <a:pt x="1782155" y="2362009"/>
                  <a:pt x="1582145" y="2377213"/>
                </a:cubicBezTo>
                <a:cubicBezTo>
                  <a:pt x="1382135" y="2392417"/>
                  <a:pt x="1297415" y="2375488"/>
                  <a:pt x="1194661" y="2377213"/>
                </a:cubicBezTo>
                <a:cubicBezTo>
                  <a:pt x="1091907" y="2378938"/>
                  <a:pt x="562101" y="2374927"/>
                  <a:pt x="396210" y="2377213"/>
                </a:cubicBezTo>
                <a:cubicBezTo>
                  <a:pt x="205742" y="2348034"/>
                  <a:pt x="6086" y="2179002"/>
                  <a:pt x="0" y="1981003"/>
                </a:cubicBezTo>
                <a:cubicBezTo>
                  <a:pt x="-3285" y="1730032"/>
                  <a:pt x="10621" y="1584893"/>
                  <a:pt x="0" y="1436891"/>
                </a:cubicBezTo>
                <a:cubicBezTo>
                  <a:pt x="-10621" y="1288889"/>
                  <a:pt x="37145" y="1041127"/>
                  <a:pt x="0" y="876931"/>
                </a:cubicBezTo>
                <a:cubicBezTo>
                  <a:pt x="-37145" y="712735"/>
                  <a:pt x="21391" y="611289"/>
                  <a:pt x="0" y="396210"/>
                </a:cubicBezTo>
                <a:close/>
              </a:path>
            </a:pathLst>
          </a:custGeom>
          <a:solidFill>
            <a:schemeClr val="lt1">
              <a:alpha val="93000"/>
            </a:schemeClr>
          </a:solidFill>
          <a:ln w="19050" cmpd="thinThick">
            <a:solidFill>
              <a:srgbClr val="FF3F6E"/>
            </a:solidFill>
            <a:extLst>
              <a:ext uri="{C807C97D-BFC1-408E-A445-0C87EB9F89A2}">
                <ask:lineSketchStyleProps xmlns:ask="http://schemas.microsoft.com/office/drawing/2018/sketchyshapes" sd="3816812094">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5" name="TextBox 14">
            <a:extLst>
              <a:ext uri="{FF2B5EF4-FFF2-40B4-BE49-F238E27FC236}">
                <a16:creationId xmlns:a16="http://schemas.microsoft.com/office/drawing/2014/main" id="{577CFD92-70A5-4B0B-98E1-80893F572C2A}"/>
              </a:ext>
            </a:extLst>
          </p:cNvPr>
          <p:cNvSpPr txBox="1"/>
          <p:nvPr/>
        </p:nvSpPr>
        <p:spPr>
          <a:xfrm>
            <a:off x="1150595" y="2404750"/>
            <a:ext cx="9642373" cy="1754326"/>
          </a:xfrm>
          <a:prstGeom prst="rect">
            <a:avLst/>
          </a:prstGeom>
          <a:noFill/>
        </p:spPr>
        <p:txBody>
          <a:bodyPr wrap="square">
            <a:spAutoFit/>
          </a:bodyPr>
          <a:lstStyle/>
          <a:p>
            <a:pPr lvl="0" algn="just"/>
            <a:r>
              <a:rPr lang="nl-NL" sz="3600" i="1" dirty="0">
                <a:latin typeface="Times New Roman" panose="02020603050405020304" pitchFamily="18" charset="0"/>
                <a:cs typeface="Times New Roman" panose="02020603050405020304" pitchFamily="18" charset="0"/>
              </a:rPr>
              <a:t>     Nếu dành yêu thương, dành điều tốt đẹp cho người khác, chúng ta cũng sẽ nhận lại được yêu thương cùng những điều tốt đẹp </a:t>
            </a:r>
            <a:endParaRPr lang="en-US" sz="36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2" name="TextBox 1">
            <a:extLst>
              <a:ext uri="{FF2B5EF4-FFF2-40B4-BE49-F238E27FC236}">
                <a16:creationId xmlns:a16="http://schemas.microsoft.com/office/drawing/2014/main" id="{E7CD9FDE-F87C-0E46-BCEE-24789F851B9F}"/>
              </a:ext>
            </a:extLst>
          </p:cNvPr>
          <p:cNvSpPr txBox="1"/>
          <p:nvPr/>
        </p:nvSpPr>
        <p:spPr>
          <a:xfrm>
            <a:off x="4708614" y="919732"/>
            <a:ext cx="4793226" cy="646331"/>
          </a:xfrm>
          <a:prstGeom prst="rect">
            <a:avLst/>
          </a:prstGeom>
          <a:noFill/>
        </p:spPr>
        <p:txBody>
          <a:bodyPr wrap="square" rtlCol="0">
            <a:spAutoFit/>
          </a:bodyPr>
          <a:lstStyle/>
          <a:p>
            <a:r>
              <a:rPr lang="en-US" sz="3600" b="1" dirty="0">
                <a:solidFill>
                  <a:srgbClr val="FF0000"/>
                </a:solidFill>
                <a:latin typeface="Times New Roman" panose="02020603050405020304" pitchFamily="18" charset="0"/>
                <a:cs typeface="Times New Roman" panose="02020603050405020304" pitchFamily="18" charset="0"/>
              </a:rPr>
              <a:t>NỘI DUNG</a:t>
            </a:r>
            <a:endParaRPr lang="vi-VN" sz="36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684556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7"/>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Diagonal Corners Rounded 27">
            <a:extLst>
              <a:ext uri="{FF2B5EF4-FFF2-40B4-BE49-F238E27FC236}">
                <a16:creationId xmlns:a16="http://schemas.microsoft.com/office/drawing/2014/main" id="{CB7976DC-8A81-D7AD-2A86-377C0C380782}"/>
              </a:ext>
            </a:extLst>
          </p:cNvPr>
          <p:cNvSpPr/>
          <p:nvPr/>
        </p:nvSpPr>
        <p:spPr>
          <a:xfrm>
            <a:off x="447367" y="305757"/>
            <a:ext cx="11297265" cy="6447467"/>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nvGrpSpPr>
          <p:cNvPr id="18" name="Group 17">
            <a:extLst>
              <a:ext uri="{FF2B5EF4-FFF2-40B4-BE49-F238E27FC236}">
                <a16:creationId xmlns:a16="http://schemas.microsoft.com/office/drawing/2014/main" id="{3D2F87E7-EE70-4136-80FE-A46E7282F1EF}"/>
              </a:ext>
            </a:extLst>
          </p:cNvPr>
          <p:cNvGrpSpPr/>
          <p:nvPr/>
        </p:nvGrpSpPr>
        <p:grpSpPr>
          <a:xfrm>
            <a:off x="4022798" y="1983224"/>
            <a:ext cx="3971306" cy="4746902"/>
            <a:chOff x="4696770" y="781585"/>
            <a:chExt cx="3318433" cy="4028994"/>
          </a:xfrm>
        </p:grpSpPr>
        <p:pic>
          <p:nvPicPr>
            <p:cNvPr id="19" name="Picture 18">
              <a:extLst>
                <a:ext uri="{FF2B5EF4-FFF2-40B4-BE49-F238E27FC236}">
                  <a16:creationId xmlns:a16="http://schemas.microsoft.com/office/drawing/2014/main" id="{4D218373-B1BA-4CEC-9FA6-B6F6C013D89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76324" y="781585"/>
              <a:ext cx="2359327" cy="3232189"/>
            </a:xfrm>
            <a:prstGeom prst="rect">
              <a:avLst/>
            </a:prstGeom>
            <a:effectLst>
              <a:glow rad="101600">
                <a:schemeClr val="bg1">
                  <a:alpha val="60000"/>
                </a:schemeClr>
              </a:glow>
            </a:effectLst>
          </p:spPr>
        </p:pic>
        <p:pic>
          <p:nvPicPr>
            <p:cNvPr id="20" name="Picture 19">
              <a:extLst>
                <a:ext uri="{FF2B5EF4-FFF2-40B4-BE49-F238E27FC236}">
                  <a16:creationId xmlns:a16="http://schemas.microsoft.com/office/drawing/2014/main" id="{643CD80B-8C5F-4EC3-8AF1-566C0DE47B36}"/>
                </a:ext>
              </a:extLst>
            </p:cNvPr>
            <p:cNvPicPr>
              <a:picLocks noChangeAspect="1"/>
            </p:cNvPicPr>
            <p:nvPr/>
          </p:nvPicPr>
          <p:blipFill rotWithShape="1">
            <a:blip r:embed="rId3"/>
            <a:srcRect t="6041"/>
            <a:stretch/>
          </p:blipFill>
          <p:spPr>
            <a:xfrm>
              <a:off x="4696770" y="1692613"/>
              <a:ext cx="3318433" cy="3117966"/>
            </a:xfrm>
            <a:prstGeom prst="rect">
              <a:avLst/>
            </a:prstGeom>
            <a:effectLst>
              <a:outerShdw blurRad="50800" dist="38100" dir="16200000" rotWithShape="0">
                <a:prstClr val="black">
                  <a:alpha val="40000"/>
                </a:prstClr>
              </a:outerShdw>
            </a:effectLst>
          </p:spPr>
        </p:pic>
      </p:grpSp>
      <p:pic>
        <p:nvPicPr>
          <p:cNvPr id="21" name="Picture 20">
            <a:extLst>
              <a:ext uri="{FF2B5EF4-FFF2-40B4-BE49-F238E27FC236}">
                <a16:creationId xmlns:a16="http://schemas.microsoft.com/office/drawing/2014/main" id="{703F4C8D-375C-41E9-AAFF-2E424CD21DD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30875" y="1640324"/>
            <a:ext cx="1771889" cy="2955455"/>
          </a:xfrm>
          <a:prstGeom prst="rect">
            <a:avLst/>
          </a:prstGeom>
        </p:spPr>
      </p:pic>
      <p:pic>
        <p:nvPicPr>
          <p:cNvPr id="22" name="Picture 21">
            <a:extLst>
              <a:ext uri="{FF2B5EF4-FFF2-40B4-BE49-F238E27FC236}">
                <a16:creationId xmlns:a16="http://schemas.microsoft.com/office/drawing/2014/main" id="{F79D58B5-1BA3-41F9-90F3-6A1C7157B6F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64264" y="1817615"/>
            <a:ext cx="1721763" cy="2805342"/>
          </a:xfrm>
          <a:prstGeom prst="rect">
            <a:avLst/>
          </a:prstGeom>
        </p:spPr>
      </p:pic>
      <p:pic>
        <p:nvPicPr>
          <p:cNvPr id="2" name="Picture 1">
            <a:extLst>
              <a:ext uri="{FF2B5EF4-FFF2-40B4-BE49-F238E27FC236}">
                <a16:creationId xmlns:a16="http://schemas.microsoft.com/office/drawing/2014/main" id="{92B8A59D-F80C-4995-BB2C-276A9AE3009B}"/>
              </a:ext>
            </a:extLst>
          </p:cNvPr>
          <p:cNvPicPr>
            <a:picLocks noChangeAspect="1"/>
          </p:cNvPicPr>
          <p:nvPr/>
        </p:nvPicPr>
        <p:blipFill>
          <a:blip r:embed="rId6"/>
          <a:stretch>
            <a:fillRect/>
          </a:stretch>
        </p:blipFill>
        <p:spPr>
          <a:xfrm>
            <a:off x="1456548" y="393133"/>
            <a:ext cx="9126503" cy="1347333"/>
          </a:xfrm>
          <a:prstGeom prst="rect">
            <a:avLst/>
          </a:prstGeom>
        </p:spPr>
      </p:pic>
    </p:spTree>
    <p:extLst>
      <p:ext uri="{BB962C8B-B14F-4D97-AF65-F5344CB8AC3E}">
        <p14:creationId xmlns:p14="http://schemas.microsoft.com/office/powerpoint/2010/main" val="363040016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Diagonal Corners Rounded 27">
            <a:extLst>
              <a:ext uri="{FF2B5EF4-FFF2-40B4-BE49-F238E27FC236}">
                <a16:creationId xmlns:a16="http://schemas.microsoft.com/office/drawing/2014/main" id="{CB7976DC-8A81-D7AD-2A86-377C0C380782}"/>
              </a:ext>
            </a:extLst>
          </p:cNvPr>
          <p:cNvSpPr/>
          <p:nvPr/>
        </p:nvSpPr>
        <p:spPr>
          <a:xfrm>
            <a:off x="447367" y="305757"/>
            <a:ext cx="11297265" cy="6447467"/>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12" name="Group 11">
            <a:extLst>
              <a:ext uri="{FF2B5EF4-FFF2-40B4-BE49-F238E27FC236}">
                <a16:creationId xmlns:a16="http://schemas.microsoft.com/office/drawing/2014/main" id="{84864A12-6399-4A54-B4E7-E2480DC90289}"/>
              </a:ext>
            </a:extLst>
          </p:cNvPr>
          <p:cNvGrpSpPr/>
          <p:nvPr/>
        </p:nvGrpSpPr>
        <p:grpSpPr>
          <a:xfrm>
            <a:off x="3026511" y="2300850"/>
            <a:ext cx="6043728" cy="3704100"/>
            <a:chOff x="3110258" y="1375900"/>
            <a:chExt cx="6043728" cy="3704100"/>
          </a:xfrm>
        </p:grpSpPr>
        <p:grpSp>
          <p:nvGrpSpPr>
            <p:cNvPr id="13" name="Group 12">
              <a:extLst>
                <a:ext uri="{FF2B5EF4-FFF2-40B4-BE49-F238E27FC236}">
                  <a16:creationId xmlns:a16="http://schemas.microsoft.com/office/drawing/2014/main" id="{0B7704A1-E698-4455-AC9B-F6888494F6CB}"/>
                </a:ext>
              </a:extLst>
            </p:cNvPr>
            <p:cNvGrpSpPr/>
            <p:nvPr/>
          </p:nvGrpSpPr>
          <p:grpSpPr>
            <a:xfrm>
              <a:off x="3110258" y="1375900"/>
              <a:ext cx="6043728" cy="3704100"/>
              <a:chOff x="6290338" y="2737340"/>
              <a:chExt cx="6043728" cy="3704100"/>
            </a:xfrm>
          </p:grpSpPr>
          <p:sp>
            <p:nvSpPr>
              <p:cNvPr id="23" name="Rectangle: Rounded Corners 22">
                <a:extLst>
                  <a:ext uri="{FF2B5EF4-FFF2-40B4-BE49-F238E27FC236}">
                    <a16:creationId xmlns:a16="http://schemas.microsoft.com/office/drawing/2014/main" id="{4A19B810-F733-49B9-B1F8-457A54A4CF70}"/>
                  </a:ext>
                </a:extLst>
              </p:cNvPr>
              <p:cNvSpPr/>
              <p:nvPr/>
            </p:nvSpPr>
            <p:spPr>
              <a:xfrm>
                <a:off x="6290338" y="3766043"/>
                <a:ext cx="6043728" cy="2675397"/>
              </a:xfrm>
              <a:custGeom>
                <a:avLst/>
                <a:gdLst>
                  <a:gd name="connsiteX0" fmla="*/ 0 w 6043728"/>
                  <a:gd name="connsiteY0" fmla="*/ 539681 h 2675397"/>
                  <a:gd name="connsiteX1" fmla="*/ 539681 w 6043728"/>
                  <a:gd name="connsiteY1" fmla="*/ 0 h 2675397"/>
                  <a:gd name="connsiteX2" fmla="*/ 1209870 w 6043728"/>
                  <a:gd name="connsiteY2" fmla="*/ 0 h 2675397"/>
                  <a:gd name="connsiteX3" fmla="*/ 1880060 w 6043728"/>
                  <a:gd name="connsiteY3" fmla="*/ 0 h 2675397"/>
                  <a:gd name="connsiteX4" fmla="*/ 2351675 w 6043728"/>
                  <a:gd name="connsiteY4" fmla="*/ 0 h 2675397"/>
                  <a:gd name="connsiteX5" fmla="*/ 2872933 w 6043728"/>
                  <a:gd name="connsiteY5" fmla="*/ 0 h 2675397"/>
                  <a:gd name="connsiteX6" fmla="*/ 3592766 w 6043728"/>
                  <a:gd name="connsiteY6" fmla="*/ 0 h 2675397"/>
                  <a:gd name="connsiteX7" fmla="*/ 4064381 w 6043728"/>
                  <a:gd name="connsiteY7" fmla="*/ 0 h 2675397"/>
                  <a:gd name="connsiteX8" fmla="*/ 4535996 w 6043728"/>
                  <a:gd name="connsiteY8" fmla="*/ 0 h 2675397"/>
                  <a:gd name="connsiteX9" fmla="*/ 5504047 w 6043728"/>
                  <a:gd name="connsiteY9" fmla="*/ 0 h 2675397"/>
                  <a:gd name="connsiteX10" fmla="*/ 6043728 w 6043728"/>
                  <a:gd name="connsiteY10" fmla="*/ 539681 h 2675397"/>
                  <a:gd name="connsiteX11" fmla="*/ 6043728 w 6043728"/>
                  <a:gd name="connsiteY11" fmla="*/ 1023812 h 2675397"/>
                  <a:gd name="connsiteX12" fmla="*/ 6043728 w 6043728"/>
                  <a:gd name="connsiteY12" fmla="*/ 1587744 h 2675397"/>
                  <a:gd name="connsiteX13" fmla="*/ 6043728 w 6043728"/>
                  <a:gd name="connsiteY13" fmla="*/ 2135716 h 2675397"/>
                  <a:gd name="connsiteX14" fmla="*/ 5504047 w 6043728"/>
                  <a:gd name="connsiteY14" fmla="*/ 2675397 h 2675397"/>
                  <a:gd name="connsiteX15" fmla="*/ 4982789 w 6043728"/>
                  <a:gd name="connsiteY15" fmla="*/ 2675397 h 2675397"/>
                  <a:gd name="connsiteX16" fmla="*/ 4411886 w 6043728"/>
                  <a:gd name="connsiteY16" fmla="*/ 2675397 h 2675397"/>
                  <a:gd name="connsiteX17" fmla="*/ 3840984 w 6043728"/>
                  <a:gd name="connsiteY17" fmla="*/ 2675397 h 2675397"/>
                  <a:gd name="connsiteX18" fmla="*/ 3369370 w 6043728"/>
                  <a:gd name="connsiteY18" fmla="*/ 2675397 h 2675397"/>
                  <a:gd name="connsiteX19" fmla="*/ 2798468 w 6043728"/>
                  <a:gd name="connsiteY19" fmla="*/ 2675397 h 2675397"/>
                  <a:gd name="connsiteX20" fmla="*/ 2277209 w 6043728"/>
                  <a:gd name="connsiteY20" fmla="*/ 2675397 h 2675397"/>
                  <a:gd name="connsiteX21" fmla="*/ 1805594 w 6043728"/>
                  <a:gd name="connsiteY21" fmla="*/ 2675397 h 2675397"/>
                  <a:gd name="connsiteX22" fmla="*/ 1085761 w 6043728"/>
                  <a:gd name="connsiteY22" fmla="*/ 2675397 h 2675397"/>
                  <a:gd name="connsiteX23" fmla="*/ 539681 w 6043728"/>
                  <a:gd name="connsiteY23" fmla="*/ 2675397 h 2675397"/>
                  <a:gd name="connsiteX24" fmla="*/ 0 w 6043728"/>
                  <a:gd name="connsiteY24" fmla="*/ 2135716 h 2675397"/>
                  <a:gd name="connsiteX25" fmla="*/ 0 w 6043728"/>
                  <a:gd name="connsiteY25" fmla="*/ 1603704 h 2675397"/>
                  <a:gd name="connsiteX26" fmla="*/ 0 w 6043728"/>
                  <a:gd name="connsiteY26" fmla="*/ 1087653 h 2675397"/>
                  <a:gd name="connsiteX27" fmla="*/ 0 w 6043728"/>
                  <a:gd name="connsiteY27" fmla="*/ 539681 h 2675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043728" h="2675397" fill="none" extrusionOk="0">
                    <a:moveTo>
                      <a:pt x="0" y="539681"/>
                    </a:moveTo>
                    <a:cubicBezTo>
                      <a:pt x="-28658" y="239241"/>
                      <a:pt x="247718" y="17052"/>
                      <a:pt x="539681" y="0"/>
                    </a:cubicBezTo>
                    <a:cubicBezTo>
                      <a:pt x="793263" y="22064"/>
                      <a:pt x="1015383" y="14328"/>
                      <a:pt x="1209870" y="0"/>
                    </a:cubicBezTo>
                    <a:cubicBezTo>
                      <a:pt x="1404357" y="-14328"/>
                      <a:pt x="1622429" y="21186"/>
                      <a:pt x="1880060" y="0"/>
                    </a:cubicBezTo>
                    <a:cubicBezTo>
                      <a:pt x="2137691" y="-21186"/>
                      <a:pt x="2138272" y="-18345"/>
                      <a:pt x="2351675" y="0"/>
                    </a:cubicBezTo>
                    <a:cubicBezTo>
                      <a:pt x="2565079" y="18345"/>
                      <a:pt x="2738297" y="-22708"/>
                      <a:pt x="2872933" y="0"/>
                    </a:cubicBezTo>
                    <a:cubicBezTo>
                      <a:pt x="3007569" y="22708"/>
                      <a:pt x="3237414" y="-5353"/>
                      <a:pt x="3592766" y="0"/>
                    </a:cubicBezTo>
                    <a:cubicBezTo>
                      <a:pt x="3948118" y="5353"/>
                      <a:pt x="3831029" y="9822"/>
                      <a:pt x="4064381" y="0"/>
                    </a:cubicBezTo>
                    <a:cubicBezTo>
                      <a:pt x="4297733" y="-9822"/>
                      <a:pt x="4390227" y="4433"/>
                      <a:pt x="4535996" y="0"/>
                    </a:cubicBezTo>
                    <a:cubicBezTo>
                      <a:pt x="4681766" y="-4433"/>
                      <a:pt x="5212377" y="35824"/>
                      <a:pt x="5504047" y="0"/>
                    </a:cubicBezTo>
                    <a:cubicBezTo>
                      <a:pt x="5747722" y="24586"/>
                      <a:pt x="6056025" y="182168"/>
                      <a:pt x="6043728" y="539681"/>
                    </a:cubicBezTo>
                    <a:cubicBezTo>
                      <a:pt x="6051711" y="758548"/>
                      <a:pt x="6042529" y="883744"/>
                      <a:pt x="6043728" y="1023812"/>
                    </a:cubicBezTo>
                    <a:cubicBezTo>
                      <a:pt x="6044927" y="1163880"/>
                      <a:pt x="6043884" y="1366991"/>
                      <a:pt x="6043728" y="1587744"/>
                    </a:cubicBezTo>
                    <a:cubicBezTo>
                      <a:pt x="6043572" y="1808497"/>
                      <a:pt x="6061613" y="1878096"/>
                      <a:pt x="6043728" y="2135716"/>
                    </a:cubicBezTo>
                    <a:cubicBezTo>
                      <a:pt x="6090279" y="2435825"/>
                      <a:pt x="5771849" y="2727594"/>
                      <a:pt x="5504047" y="2675397"/>
                    </a:cubicBezTo>
                    <a:cubicBezTo>
                      <a:pt x="5352021" y="2669571"/>
                      <a:pt x="5191707" y="2677456"/>
                      <a:pt x="4982789" y="2675397"/>
                    </a:cubicBezTo>
                    <a:cubicBezTo>
                      <a:pt x="4773871" y="2673338"/>
                      <a:pt x="4618705" y="2696978"/>
                      <a:pt x="4411886" y="2675397"/>
                    </a:cubicBezTo>
                    <a:cubicBezTo>
                      <a:pt x="4205067" y="2653816"/>
                      <a:pt x="4110255" y="2659631"/>
                      <a:pt x="3840984" y="2675397"/>
                    </a:cubicBezTo>
                    <a:cubicBezTo>
                      <a:pt x="3571713" y="2691163"/>
                      <a:pt x="3582639" y="2694351"/>
                      <a:pt x="3369370" y="2675397"/>
                    </a:cubicBezTo>
                    <a:cubicBezTo>
                      <a:pt x="3156101" y="2656443"/>
                      <a:pt x="3006468" y="2692313"/>
                      <a:pt x="2798468" y="2675397"/>
                    </a:cubicBezTo>
                    <a:cubicBezTo>
                      <a:pt x="2590468" y="2658481"/>
                      <a:pt x="2520821" y="2698934"/>
                      <a:pt x="2277209" y="2675397"/>
                    </a:cubicBezTo>
                    <a:cubicBezTo>
                      <a:pt x="2033597" y="2651860"/>
                      <a:pt x="2006761" y="2688883"/>
                      <a:pt x="1805594" y="2675397"/>
                    </a:cubicBezTo>
                    <a:cubicBezTo>
                      <a:pt x="1604427" y="2661911"/>
                      <a:pt x="1333507" y="2702212"/>
                      <a:pt x="1085761" y="2675397"/>
                    </a:cubicBezTo>
                    <a:cubicBezTo>
                      <a:pt x="838015" y="2648582"/>
                      <a:pt x="692831" y="2660221"/>
                      <a:pt x="539681" y="2675397"/>
                    </a:cubicBezTo>
                    <a:cubicBezTo>
                      <a:pt x="236239" y="2665096"/>
                      <a:pt x="51636" y="2418289"/>
                      <a:pt x="0" y="2135716"/>
                    </a:cubicBezTo>
                    <a:cubicBezTo>
                      <a:pt x="13835" y="2003726"/>
                      <a:pt x="9545" y="1730730"/>
                      <a:pt x="0" y="1603704"/>
                    </a:cubicBezTo>
                    <a:cubicBezTo>
                      <a:pt x="-9545" y="1476678"/>
                      <a:pt x="-19712" y="1196794"/>
                      <a:pt x="0" y="1087653"/>
                    </a:cubicBezTo>
                    <a:cubicBezTo>
                      <a:pt x="19712" y="978512"/>
                      <a:pt x="-4086" y="743917"/>
                      <a:pt x="0" y="539681"/>
                    </a:cubicBezTo>
                    <a:close/>
                  </a:path>
                  <a:path w="6043728" h="2675397" stroke="0" extrusionOk="0">
                    <a:moveTo>
                      <a:pt x="0" y="539681"/>
                    </a:moveTo>
                    <a:cubicBezTo>
                      <a:pt x="452" y="255450"/>
                      <a:pt x="248748" y="12731"/>
                      <a:pt x="539681" y="0"/>
                    </a:cubicBezTo>
                    <a:cubicBezTo>
                      <a:pt x="814076" y="-1577"/>
                      <a:pt x="903689" y="4761"/>
                      <a:pt x="1209870" y="0"/>
                    </a:cubicBezTo>
                    <a:cubicBezTo>
                      <a:pt x="1516051" y="-4761"/>
                      <a:pt x="1614791" y="-5951"/>
                      <a:pt x="1731129" y="0"/>
                    </a:cubicBezTo>
                    <a:cubicBezTo>
                      <a:pt x="1847467" y="5951"/>
                      <a:pt x="2089867" y="-16744"/>
                      <a:pt x="2252387" y="0"/>
                    </a:cubicBezTo>
                    <a:cubicBezTo>
                      <a:pt x="2414907" y="16744"/>
                      <a:pt x="2748249" y="24555"/>
                      <a:pt x="2922577" y="0"/>
                    </a:cubicBezTo>
                    <a:cubicBezTo>
                      <a:pt x="3096905" y="-24555"/>
                      <a:pt x="3339873" y="-22502"/>
                      <a:pt x="3493479" y="0"/>
                    </a:cubicBezTo>
                    <a:cubicBezTo>
                      <a:pt x="3647085" y="22502"/>
                      <a:pt x="4041058" y="17136"/>
                      <a:pt x="4213312" y="0"/>
                    </a:cubicBezTo>
                    <a:cubicBezTo>
                      <a:pt x="4385566" y="-17136"/>
                      <a:pt x="4595245" y="-34895"/>
                      <a:pt x="4933145" y="0"/>
                    </a:cubicBezTo>
                    <a:cubicBezTo>
                      <a:pt x="5271045" y="34895"/>
                      <a:pt x="5370623" y="2121"/>
                      <a:pt x="5504047" y="0"/>
                    </a:cubicBezTo>
                    <a:cubicBezTo>
                      <a:pt x="5771783" y="-13623"/>
                      <a:pt x="6013537" y="241358"/>
                      <a:pt x="6043728" y="539681"/>
                    </a:cubicBezTo>
                    <a:cubicBezTo>
                      <a:pt x="6061383" y="704966"/>
                      <a:pt x="6021924" y="854594"/>
                      <a:pt x="6043728" y="1071693"/>
                    </a:cubicBezTo>
                    <a:cubicBezTo>
                      <a:pt x="6065532" y="1288792"/>
                      <a:pt x="6064792" y="1385842"/>
                      <a:pt x="6043728" y="1603704"/>
                    </a:cubicBezTo>
                    <a:cubicBezTo>
                      <a:pt x="6022664" y="1821566"/>
                      <a:pt x="6018285" y="1881214"/>
                      <a:pt x="6043728" y="2135716"/>
                    </a:cubicBezTo>
                    <a:cubicBezTo>
                      <a:pt x="6098508" y="2440545"/>
                      <a:pt x="5804429" y="2687228"/>
                      <a:pt x="5504047" y="2675397"/>
                    </a:cubicBezTo>
                    <a:cubicBezTo>
                      <a:pt x="5268376" y="2702866"/>
                      <a:pt x="5147700" y="2703721"/>
                      <a:pt x="4833858" y="2675397"/>
                    </a:cubicBezTo>
                    <a:cubicBezTo>
                      <a:pt x="4520016" y="2647073"/>
                      <a:pt x="4443867" y="2685783"/>
                      <a:pt x="4262956" y="2675397"/>
                    </a:cubicBezTo>
                    <a:cubicBezTo>
                      <a:pt x="4082045" y="2665011"/>
                      <a:pt x="3912189" y="2668827"/>
                      <a:pt x="3692053" y="2675397"/>
                    </a:cubicBezTo>
                    <a:cubicBezTo>
                      <a:pt x="3471917" y="2681967"/>
                      <a:pt x="3221449" y="2692642"/>
                      <a:pt x="2972220" y="2675397"/>
                    </a:cubicBezTo>
                    <a:cubicBezTo>
                      <a:pt x="2722991" y="2658152"/>
                      <a:pt x="2449900" y="2648127"/>
                      <a:pt x="2302031" y="2675397"/>
                    </a:cubicBezTo>
                    <a:cubicBezTo>
                      <a:pt x="2154162" y="2702667"/>
                      <a:pt x="2009216" y="2697703"/>
                      <a:pt x="1731129" y="2675397"/>
                    </a:cubicBezTo>
                    <a:cubicBezTo>
                      <a:pt x="1453042" y="2653091"/>
                      <a:pt x="1369185" y="2693718"/>
                      <a:pt x="1209870" y="2675397"/>
                    </a:cubicBezTo>
                    <a:cubicBezTo>
                      <a:pt x="1050555" y="2657076"/>
                      <a:pt x="715381" y="2667452"/>
                      <a:pt x="539681" y="2675397"/>
                    </a:cubicBezTo>
                    <a:cubicBezTo>
                      <a:pt x="265716" y="2648173"/>
                      <a:pt x="-3206" y="2442844"/>
                      <a:pt x="0" y="2135716"/>
                    </a:cubicBezTo>
                    <a:cubicBezTo>
                      <a:pt x="17437" y="1874577"/>
                      <a:pt x="2907" y="1771320"/>
                      <a:pt x="0" y="1571784"/>
                    </a:cubicBezTo>
                    <a:cubicBezTo>
                      <a:pt x="-2907" y="1372248"/>
                      <a:pt x="20698" y="1273649"/>
                      <a:pt x="0" y="1007851"/>
                    </a:cubicBezTo>
                    <a:cubicBezTo>
                      <a:pt x="-20698" y="742053"/>
                      <a:pt x="-2005" y="703655"/>
                      <a:pt x="0" y="539681"/>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568325" algn="just">
                  <a:lnSpc>
                    <a:spcPct val="120000"/>
                  </a:lnSpc>
                </a:pPr>
                <a:endParaRPr lang="vi-VN"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4" name="Picture 23">
                <a:extLst>
                  <a:ext uri="{FF2B5EF4-FFF2-40B4-BE49-F238E27FC236}">
                    <a16:creationId xmlns:a16="http://schemas.microsoft.com/office/drawing/2014/main" id="{F9F4ED69-F5F2-48E4-9B7C-B3ECAA4AEEEC}"/>
                  </a:ext>
                </a:extLst>
              </p:cNvPr>
              <p:cNvPicPr>
                <a:picLocks noChangeAspect="1"/>
              </p:cNvPicPr>
              <p:nvPr/>
            </p:nvPicPr>
            <p:blipFill rotWithShape="1">
              <a:blip r:embed="rId2"/>
              <a:srcRect t="19779"/>
              <a:stretch/>
            </p:blipFill>
            <p:spPr>
              <a:xfrm>
                <a:off x="6985562" y="4131563"/>
                <a:ext cx="5065398" cy="2044342"/>
              </a:xfrm>
              <a:prstGeom prst="rect">
                <a:avLst/>
              </a:prstGeom>
            </p:spPr>
          </p:pic>
          <p:grpSp>
            <p:nvGrpSpPr>
              <p:cNvPr id="25" name="Group 24">
                <a:extLst>
                  <a:ext uri="{FF2B5EF4-FFF2-40B4-BE49-F238E27FC236}">
                    <a16:creationId xmlns:a16="http://schemas.microsoft.com/office/drawing/2014/main" id="{6B31CD3A-C0DD-4303-933E-03541B663939}"/>
                  </a:ext>
                </a:extLst>
              </p:cNvPr>
              <p:cNvGrpSpPr/>
              <p:nvPr/>
            </p:nvGrpSpPr>
            <p:grpSpPr>
              <a:xfrm>
                <a:off x="6574644" y="2737340"/>
                <a:ext cx="5252956" cy="1339052"/>
                <a:chOff x="776392" y="989781"/>
                <a:chExt cx="5252956" cy="1339052"/>
              </a:xfrm>
            </p:grpSpPr>
            <p:grpSp>
              <p:nvGrpSpPr>
                <p:cNvPr id="26" name="Group 25">
                  <a:extLst>
                    <a:ext uri="{FF2B5EF4-FFF2-40B4-BE49-F238E27FC236}">
                      <a16:creationId xmlns:a16="http://schemas.microsoft.com/office/drawing/2014/main" id="{9646865B-D5CA-45E5-9FCB-19D0E065CCC3}"/>
                    </a:ext>
                  </a:extLst>
                </p:cNvPr>
                <p:cNvGrpSpPr/>
                <p:nvPr/>
              </p:nvGrpSpPr>
              <p:grpSpPr>
                <a:xfrm>
                  <a:off x="963950" y="1519310"/>
                  <a:ext cx="5065398" cy="784830"/>
                  <a:chOff x="963950" y="1519310"/>
                  <a:chExt cx="5065398" cy="784830"/>
                </a:xfrm>
              </p:grpSpPr>
              <p:pic>
                <p:nvPicPr>
                  <p:cNvPr id="29" name="Picture 28" descr="Shape, rectangle&#10;&#10;Description automatically generated">
                    <a:extLst>
                      <a:ext uri="{FF2B5EF4-FFF2-40B4-BE49-F238E27FC236}">
                        <a16:creationId xmlns:a16="http://schemas.microsoft.com/office/drawing/2014/main" id="{4DFA4F16-9C70-4913-A77F-745F792886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3950" y="1519310"/>
                    <a:ext cx="5065398" cy="784830"/>
                  </a:xfrm>
                  <a:prstGeom prst="rect">
                    <a:avLst/>
                  </a:prstGeom>
                </p:spPr>
              </p:pic>
              <p:sp>
                <p:nvSpPr>
                  <p:cNvPr id="30" name="TextBox 29">
                    <a:extLst>
                      <a:ext uri="{FF2B5EF4-FFF2-40B4-BE49-F238E27FC236}">
                        <a16:creationId xmlns:a16="http://schemas.microsoft.com/office/drawing/2014/main" id="{AD05C8E5-09E7-4E40-BA4B-9C7F468D149E}"/>
                      </a:ext>
                    </a:extLst>
                  </p:cNvPr>
                  <p:cNvSpPr txBox="1"/>
                  <p:nvPr/>
                </p:nvSpPr>
                <p:spPr>
                  <a:xfrm>
                    <a:off x="1698973" y="1568694"/>
                    <a:ext cx="3887885" cy="646331"/>
                  </a:xfrm>
                  <a:prstGeom prst="rect">
                    <a:avLst/>
                  </a:prstGeom>
                  <a:noFill/>
                </p:spPr>
                <p:txBody>
                  <a:bodyPr wrap="square">
                    <a:spAutoFit/>
                  </a:bodyPr>
                  <a:lstStyle/>
                  <a:p>
                    <a:pPr algn="ctr"/>
                    <a:r>
                      <a:rPr lang="en-US" sz="36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Times New Roman" panose="02020603050405020304" pitchFamily="18" charset="0"/>
                        <a:ea typeface="Arial-Rounded" panose="020B0500000000000000" pitchFamily="34" charset="0"/>
                        <a:cs typeface="Times New Roman" panose="02020603050405020304" pitchFamily="18" charset="0"/>
                      </a:rPr>
                      <a:t>Tiêu</a:t>
                    </a:r>
                    <a:r>
                      <a:rPr lang="en-US" sz="36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Times New Roman" panose="02020603050405020304" pitchFamily="18" charset="0"/>
                        <a:ea typeface="Arial-Rounded" panose="020B0500000000000000" pitchFamily="34" charset="0"/>
                        <a:cs typeface="Times New Roman" panose="02020603050405020304" pitchFamily="18" charset="0"/>
                      </a:rPr>
                      <a:t>chí</a:t>
                    </a:r>
                    <a:r>
                      <a:rPr lang="en-US" sz="36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Times New Roman" panose="02020603050405020304" pitchFamily="18" charset="0"/>
                        <a:ea typeface="Arial-Rounded" panose="020B0500000000000000" pitchFamily="34" charset="0"/>
                        <a:cs typeface="Times New Roman" panose="02020603050405020304" pitchFamily="18" charset="0"/>
                      </a:rPr>
                      <a:t>đánh</a:t>
                    </a:r>
                    <a:r>
                      <a:rPr lang="en-US" sz="36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Times New Roman" panose="02020603050405020304" pitchFamily="18" charset="0"/>
                        <a:ea typeface="Arial-Rounded" panose="020B0500000000000000" pitchFamily="34" charset="0"/>
                        <a:cs typeface="Times New Roman" panose="02020603050405020304" pitchFamily="18" charset="0"/>
                      </a:rPr>
                      <a:t>giá</a:t>
                    </a:r>
                    <a:endParaRPr lang="en-US" sz="36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Times New Roman" panose="02020603050405020304" pitchFamily="18" charset="0"/>
                      <a:ea typeface="Arial-Rounded" panose="020B0500000000000000" pitchFamily="34" charset="0"/>
                      <a:cs typeface="Times New Roman" panose="02020603050405020304" pitchFamily="18" charset="0"/>
                    </a:endParaRPr>
                  </a:p>
                </p:txBody>
              </p:sp>
            </p:grpSp>
            <p:pic>
              <p:nvPicPr>
                <p:cNvPr id="27" name="Picture 26">
                  <a:extLst>
                    <a:ext uri="{FF2B5EF4-FFF2-40B4-BE49-F238E27FC236}">
                      <a16:creationId xmlns:a16="http://schemas.microsoft.com/office/drawing/2014/main" id="{62A497D6-15EA-4380-B7CA-5E840818DAE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6392" y="989781"/>
                  <a:ext cx="821836" cy="1339052"/>
                </a:xfrm>
                <a:prstGeom prst="rect">
                  <a:avLst/>
                </a:prstGeom>
              </p:spPr>
            </p:pic>
          </p:grpSp>
        </p:grpSp>
        <p:grpSp>
          <p:nvGrpSpPr>
            <p:cNvPr id="14" name="Group 13">
              <a:extLst>
                <a:ext uri="{FF2B5EF4-FFF2-40B4-BE49-F238E27FC236}">
                  <a16:creationId xmlns:a16="http://schemas.microsoft.com/office/drawing/2014/main" id="{589759A0-72B7-4EDD-9E0D-E90DC93BB7A3}"/>
                </a:ext>
              </a:extLst>
            </p:cNvPr>
            <p:cNvGrpSpPr/>
            <p:nvPr/>
          </p:nvGrpSpPr>
          <p:grpSpPr>
            <a:xfrm>
              <a:off x="8065819" y="1400579"/>
              <a:ext cx="1088167" cy="1371597"/>
              <a:chOff x="8029817" y="1568560"/>
              <a:chExt cx="1088167" cy="1371597"/>
            </a:xfrm>
          </p:grpSpPr>
          <p:pic>
            <p:nvPicPr>
              <p:cNvPr id="15" name="Picture 14">
                <a:extLst>
                  <a:ext uri="{FF2B5EF4-FFF2-40B4-BE49-F238E27FC236}">
                    <a16:creationId xmlns:a16="http://schemas.microsoft.com/office/drawing/2014/main" id="{2E4C9A1C-BE40-461C-BA16-DD05C8D4D647}"/>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8029817" y="1568560"/>
                <a:ext cx="533515" cy="889886"/>
              </a:xfrm>
              <a:prstGeom prst="rect">
                <a:avLst/>
              </a:prstGeom>
            </p:spPr>
          </p:pic>
          <p:pic>
            <p:nvPicPr>
              <p:cNvPr id="16" name="Picture 15" descr="A picture containing clipart&#10;&#10;Description automatically generated">
                <a:extLst>
                  <a:ext uri="{FF2B5EF4-FFF2-40B4-BE49-F238E27FC236}">
                    <a16:creationId xmlns:a16="http://schemas.microsoft.com/office/drawing/2014/main" id="{4C8A1B72-A184-4890-A1FF-253DFE4916DD}"/>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8565634" y="1688915"/>
                <a:ext cx="552350" cy="783001"/>
              </a:xfrm>
              <a:prstGeom prst="rect">
                <a:avLst/>
              </a:prstGeom>
            </p:spPr>
          </p:pic>
          <p:pic>
            <p:nvPicPr>
              <p:cNvPr id="17" name="Picture 16">
                <a:extLst>
                  <a:ext uri="{FF2B5EF4-FFF2-40B4-BE49-F238E27FC236}">
                    <a16:creationId xmlns:a16="http://schemas.microsoft.com/office/drawing/2014/main" id="{A3F4B001-F671-4455-8D36-7F09CC890EE5}"/>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8205030" y="2039956"/>
                <a:ext cx="657099" cy="900201"/>
              </a:xfrm>
              <a:prstGeom prst="rect">
                <a:avLst/>
              </a:prstGeom>
            </p:spPr>
          </p:pic>
        </p:grpSp>
      </p:grpSp>
      <p:pic>
        <p:nvPicPr>
          <p:cNvPr id="3" name="Picture 2">
            <a:extLst>
              <a:ext uri="{FF2B5EF4-FFF2-40B4-BE49-F238E27FC236}">
                <a16:creationId xmlns:a16="http://schemas.microsoft.com/office/drawing/2014/main" id="{EE913859-EB37-4C67-AC9F-3D74B24DC98A}"/>
              </a:ext>
            </a:extLst>
          </p:cNvPr>
          <p:cNvPicPr>
            <a:picLocks noChangeAspect="1"/>
          </p:cNvPicPr>
          <p:nvPr/>
        </p:nvPicPr>
        <p:blipFill>
          <a:blip r:embed="rId8"/>
          <a:stretch>
            <a:fillRect/>
          </a:stretch>
        </p:blipFill>
        <p:spPr>
          <a:xfrm>
            <a:off x="1471403" y="863674"/>
            <a:ext cx="9230144" cy="1225402"/>
          </a:xfrm>
          <a:prstGeom prst="rect">
            <a:avLst/>
          </a:prstGeom>
        </p:spPr>
      </p:pic>
    </p:spTree>
    <p:extLst>
      <p:ext uri="{BB962C8B-B14F-4D97-AF65-F5344CB8AC3E}">
        <p14:creationId xmlns:p14="http://schemas.microsoft.com/office/powerpoint/2010/main" val="20425226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68000">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14:bounceEnd="68000">
                                          <p:cBhvr additive="base">
                                            <p:cTn id="7" dur="1000" fill="hold"/>
                                            <p:tgtEl>
                                              <p:spTgt spid="12"/>
                                            </p:tgtEl>
                                            <p:attrNameLst>
                                              <p:attrName>ppt_x</p:attrName>
                                            </p:attrNameLst>
                                          </p:cBhvr>
                                          <p:tavLst>
                                            <p:tav tm="0">
                                              <p:val>
                                                <p:strVal val="#ppt_x"/>
                                              </p:val>
                                            </p:tav>
                                            <p:tav tm="100000">
                                              <p:val>
                                                <p:strVal val="#ppt_x"/>
                                              </p:val>
                                            </p:tav>
                                          </p:tavLst>
                                        </p:anim>
                                        <p:anim calcmode="lin" valueType="num" p14:bounceEnd="68000">
                                          <p:cBhvr additive="base">
                                            <p:cTn id="8" dur="10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000" fill="hold"/>
                                            <p:tgtEl>
                                              <p:spTgt spid="12"/>
                                            </p:tgtEl>
                                            <p:attrNameLst>
                                              <p:attrName>ppt_x</p:attrName>
                                            </p:attrNameLst>
                                          </p:cBhvr>
                                          <p:tavLst>
                                            <p:tav tm="0">
                                              <p:val>
                                                <p:strVal val="#ppt_x"/>
                                              </p:val>
                                            </p:tav>
                                            <p:tav tm="100000">
                                              <p:val>
                                                <p:strVal val="#ppt_x"/>
                                              </p:val>
                                            </p:tav>
                                          </p:tavLst>
                                        </p:anim>
                                        <p:anim calcmode="lin" valueType="num">
                                          <p:cBhvr additive="base">
                                            <p:cTn id="8" dur="10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Diagonal Corners Rounded 27">
            <a:extLst>
              <a:ext uri="{FF2B5EF4-FFF2-40B4-BE49-F238E27FC236}">
                <a16:creationId xmlns:a16="http://schemas.microsoft.com/office/drawing/2014/main" id="{CB7976DC-8A81-D7AD-2A86-377C0C380782}"/>
              </a:ext>
            </a:extLst>
          </p:cNvPr>
          <p:cNvSpPr/>
          <p:nvPr/>
        </p:nvSpPr>
        <p:spPr>
          <a:xfrm>
            <a:off x="447367" y="305757"/>
            <a:ext cx="11297265" cy="6447467"/>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pic>
        <p:nvPicPr>
          <p:cNvPr id="6" name="Picture 5">
            <a:extLst>
              <a:ext uri="{FF2B5EF4-FFF2-40B4-BE49-F238E27FC236}">
                <a16:creationId xmlns:a16="http://schemas.microsoft.com/office/drawing/2014/main" id="{E8562926-5D71-4F70-AFFB-AFB98BA9ADFC}"/>
              </a:ext>
            </a:extLst>
          </p:cNvPr>
          <p:cNvPicPr>
            <a:picLocks noChangeAspect="1"/>
          </p:cNvPicPr>
          <p:nvPr/>
        </p:nvPicPr>
        <p:blipFill>
          <a:blip r:embed="rId2"/>
          <a:stretch>
            <a:fillRect/>
          </a:stretch>
        </p:blipFill>
        <p:spPr>
          <a:xfrm>
            <a:off x="3734670" y="130255"/>
            <a:ext cx="6303810" cy="1072989"/>
          </a:xfrm>
          <a:prstGeom prst="rect">
            <a:avLst/>
          </a:prstGeom>
        </p:spPr>
      </p:pic>
      <p:sp>
        <p:nvSpPr>
          <p:cNvPr id="7" name="TextBox 6">
            <a:extLst>
              <a:ext uri="{FF2B5EF4-FFF2-40B4-BE49-F238E27FC236}">
                <a16:creationId xmlns:a16="http://schemas.microsoft.com/office/drawing/2014/main" id="{473A196F-6220-4033-B168-A966C6B44476}"/>
              </a:ext>
            </a:extLst>
          </p:cNvPr>
          <p:cNvSpPr txBox="1"/>
          <p:nvPr/>
        </p:nvSpPr>
        <p:spPr>
          <a:xfrm>
            <a:off x="714376" y="971550"/>
            <a:ext cx="8753474" cy="60016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Thỏ con phát hiện ra cây hồng. Cây chỉ có một quả, quả lại còn xanh. Thỏ nghĩ: “Chờ hồng chín, mình sẽ thưởng thức vị ngọt lịm của nó.”. Hằng ngày, thỏ chăm chỉ tưới nước cho cây. Ít lâu sau, quả hồng ngả vàng, rồi đỏ. Thỏ kiên nhẫn đứng đợi quả rơi xuống, vì nó không biết trèo cây.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Vừa lúc đó, có đàn chim bay đến, định ăn quả hồng. Thỏ hốt hoảng kêu lên: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Hồng của tớ!</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Thấy vậy, đàn chim cầu khẩn: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Cho chúng tớ ăn nhé. Chúng tớ đói lả rồi.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Thỏ suy nghĩ một lát rồi đồng ý. Đàn chim ríu rít mổ ăn quả hồng.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Thỏ liếm môi, hỏi với lên: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Hồng ngọt giống dưa hấu hay mật ong?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Đàn chim ngạc nhiên: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Cậu chưa ăn hồng bao giờ à?</a:t>
            </a:r>
            <a:endParaRPr kumimoji="0" lang="en-US" sz="24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endParaRPr>
          </a:p>
        </p:txBody>
      </p:sp>
      <p:pic>
        <p:nvPicPr>
          <p:cNvPr id="9" name="Picture 8">
            <a:extLst>
              <a:ext uri="{FF2B5EF4-FFF2-40B4-BE49-F238E27FC236}">
                <a16:creationId xmlns:a16="http://schemas.microsoft.com/office/drawing/2014/main" id="{C9FB6F3D-D792-4BC0-A30F-F959BD59EF35}"/>
              </a:ext>
            </a:extLst>
          </p:cNvPr>
          <p:cNvPicPr>
            <a:picLocks noChangeAspect="1"/>
          </p:cNvPicPr>
          <p:nvPr/>
        </p:nvPicPr>
        <p:blipFill>
          <a:blip r:embed="rId3"/>
          <a:stretch>
            <a:fillRect/>
          </a:stretch>
        </p:blipFill>
        <p:spPr>
          <a:xfrm>
            <a:off x="9191625" y="257175"/>
            <a:ext cx="3000375" cy="6477000"/>
          </a:xfrm>
          <a:prstGeom prst="rect">
            <a:avLst/>
          </a:prstGeom>
          <a:ln>
            <a:noFill/>
          </a:ln>
          <a:effectLst>
            <a:softEdge rad="112500"/>
          </a:effectLst>
        </p:spPr>
      </p:pic>
    </p:spTree>
    <p:extLst>
      <p:ext uri="{BB962C8B-B14F-4D97-AF65-F5344CB8AC3E}">
        <p14:creationId xmlns:p14="http://schemas.microsoft.com/office/powerpoint/2010/main" val="7603803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Diagonal Corners Rounded 27">
            <a:extLst>
              <a:ext uri="{FF2B5EF4-FFF2-40B4-BE49-F238E27FC236}">
                <a16:creationId xmlns:a16="http://schemas.microsoft.com/office/drawing/2014/main" id="{CB7976DC-8A81-D7AD-2A86-377C0C380782}"/>
              </a:ext>
            </a:extLst>
          </p:cNvPr>
          <p:cNvSpPr/>
          <p:nvPr/>
        </p:nvSpPr>
        <p:spPr>
          <a:xfrm>
            <a:off x="447367" y="305757"/>
            <a:ext cx="11297265" cy="6447467"/>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8" name="TextBox 7">
            <a:extLst>
              <a:ext uri="{FF2B5EF4-FFF2-40B4-BE49-F238E27FC236}">
                <a16:creationId xmlns:a16="http://schemas.microsoft.com/office/drawing/2014/main" id="{FBFD900E-B384-420A-8E47-DE720F875572}"/>
              </a:ext>
            </a:extLst>
          </p:cNvPr>
          <p:cNvSpPr txBox="1"/>
          <p:nvPr/>
        </p:nvSpPr>
        <p:spPr>
          <a:xfrm>
            <a:off x="581026" y="762000"/>
            <a:ext cx="8239124" cy="489364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Thỏ đỏ mặt lắc đầu. Đàn chim ái ngại: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Đúng ra, chúng tớ không nên ăn hồng của cậu.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Thỏ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Tớ ăn, chỉ một mình tớ no bụng. Các cậu ăn thì cả đàn no bụng.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Đàn chim xúc động, cảm ơn thỏ rồi bay đi.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Vài ngày sau, thỏ đang ngồi nghỉ thì đàn chim lại bay đến: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Chúng tớ tìm cậu mấy ngày nay. Này cậu, bên kia sườn núi có cây hồng đầy quả chín.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Rồi đàn chim đưa thỏ đến chỗ cây hồng lúc lỉu quả. Chúng tíu tít mổ nhiều quả chín mọng xuống cho thỏ.  Đúng là một cơn mưa hồng!</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(Theo Hà Nhi)</a:t>
            </a:r>
            <a:endParaRPr kumimoji="0" lang="en-US" sz="24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endParaRPr>
          </a:p>
        </p:txBody>
      </p:sp>
      <p:pic>
        <p:nvPicPr>
          <p:cNvPr id="10" name="Picture 9">
            <a:extLst>
              <a:ext uri="{FF2B5EF4-FFF2-40B4-BE49-F238E27FC236}">
                <a16:creationId xmlns:a16="http://schemas.microsoft.com/office/drawing/2014/main" id="{2F4B1AE8-8C80-452C-9E9C-7C866025515D}"/>
              </a:ext>
            </a:extLst>
          </p:cNvPr>
          <p:cNvPicPr>
            <a:picLocks noChangeAspect="1"/>
          </p:cNvPicPr>
          <p:nvPr/>
        </p:nvPicPr>
        <p:blipFill>
          <a:blip r:embed="rId2"/>
          <a:stretch>
            <a:fillRect/>
          </a:stretch>
        </p:blipFill>
        <p:spPr>
          <a:xfrm>
            <a:off x="8698716" y="247649"/>
            <a:ext cx="3036084" cy="5324475"/>
          </a:xfrm>
          <a:prstGeom prst="rect">
            <a:avLst/>
          </a:prstGeom>
          <a:ln>
            <a:noFill/>
          </a:ln>
          <a:effectLst>
            <a:softEdge rad="112500"/>
          </a:effectLst>
        </p:spPr>
      </p:pic>
    </p:spTree>
    <p:extLst>
      <p:ext uri="{BB962C8B-B14F-4D97-AF65-F5344CB8AC3E}">
        <p14:creationId xmlns:p14="http://schemas.microsoft.com/office/powerpoint/2010/main" val="252057295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6">
            <a:extLst>
              <a:ext uri="{FF2B5EF4-FFF2-40B4-BE49-F238E27FC236}">
                <a16:creationId xmlns:a16="http://schemas.microsoft.com/office/drawing/2014/main" id="{FD3C2E5E-B37F-4058-96C2-609A2815B6D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88983" y="4495004"/>
            <a:ext cx="2949414" cy="2643412"/>
          </a:xfrm>
          <a:prstGeom prst="rect">
            <a:avLst/>
          </a:prstGeom>
        </p:spPr>
      </p:pic>
      <p:pic>
        <p:nvPicPr>
          <p:cNvPr id="16" name="Picture 16">
            <a:extLst>
              <a:ext uri="{FF2B5EF4-FFF2-40B4-BE49-F238E27FC236}">
                <a16:creationId xmlns:a16="http://schemas.microsoft.com/office/drawing/2014/main" id="{979E970D-81CC-477A-BB8E-7ED05748E62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9227367" y="3807714"/>
            <a:ext cx="3522417" cy="3156966"/>
          </a:xfrm>
          <a:prstGeom prst="rect">
            <a:avLst/>
          </a:prstGeom>
        </p:spPr>
      </p:pic>
      <p:sp>
        <p:nvSpPr>
          <p:cNvPr id="2" name="Rectangle: Diagonal Corners Rounded 1">
            <a:extLst>
              <a:ext uri="{FF2B5EF4-FFF2-40B4-BE49-F238E27FC236}">
                <a16:creationId xmlns:a16="http://schemas.microsoft.com/office/drawing/2014/main" id="{97FCDA2F-1FE8-D060-D43B-9E91AF65F343}"/>
              </a:ext>
            </a:extLst>
          </p:cNvPr>
          <p:cNvSpPr/>
          <p:nvPr/>
        </p:nvSpPr>
        <p:spPr>
          <a:xfrm>
            <a:off x="618112" y="243222"/>
            <a:ext cx="11297265" cy="6272980"/>
          </a:xfrm>
          <a:prstGeom prst="round2DiagRect">
            <a:avLst/>
          </a:prstGeom>
          <a:solidFill>
            <a:schemeClr val="bg1">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8" name="Picture 4">
            <a:extLst>
              <a:ext uri="{FF2B5EF4-FFF2-40B4-BE49-F238E27FC236}">
                <a16:creationId xmlns:a16="http://schemas.microsoft.com/office/drawing/2014/main" id="{DE786322-4D24-2B71-BB65-C0A531304325}"/>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714860" y="243222"/>
            <a:ext cx="10103696" cy="2942278"/>
          </a:xfrm>
          <a:prstGeom prst="rect">
            <a:avLst/>
          </a:prstGeom>
        </p:spPr>
      </p:pic>
      <p:pic>
        <p:nvPicPr>
          <p:cNvPr id="9" name="Picture 20">
            <a:extLst>
              <a:ext uri="{FF2B5EF4-FFF2-40B4-BE49-F238E27FC236}">
                <a16:creationId xmlns:a16="http://schemas.microsoft.com/office/drawing/2014/main" id="{546BFE56-40EE-694E-A4CC-323D4E6DF3C8}"/>
              </a:ext>
            </a:extLst>
          </p:cNvPr>
          <p:cNvPicPr>
            <a:picLocks noChangeAspect="1"/>
          </p:cNvPicPr>
          <p:nvPr/>
        </p:nvPicPr>
        <p:blipFill>
          <a:blip r:embed="rId7"/>
          <a:srcRect/>
          <a:stretch>
            <a:fillRect/>
          </a:stretch>
        </p:blipFill>
        <p:spPr>
          <a:xfrm>
            <a:off x="0" y="970150"/>
            <a:ext cx="1878235" cy="2277799"/>
          </a:xfrm>
          <a:prstGeom prst="rect">
            <a:avLst/>
          </a:prstGeom>
        </p:spPr>
      </p:pic>
      <p:sp>
        <p:nvSpPr>
          <p:cNvPr id="4" name="TextBox 3">
            <a:extLst>
              <a:ext uri="{FF2B5EF4-FFF2-40B4-BE49-F238E27FC236}">
                <a16:creationId xmlns:a16="http://schemas.microsoft.com/office/drawing/2014/main" id="{3923A292-8F2F-DEAC-96E4-E7957C821154}"/>
              </a:ext>
            </a:extLst>
          </p:cNvPr>
          <p:cNvSpPr txBox="1"/>
          <p:nvPr/>
        </p:nvSpPr>
        <p:spPr>
          <a:xfrm>
            <a:off x="2989866" y="1175752"/>
            <a:ext cx="7813879"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a:solidFill>
                  <a:prstClr val="black"/>
                </a:solidFill>
                <a:latin typeface="Calibri"/>
              </a:rPr>
              <a:t>Đọc 1 đoạn mình thích và giải thích lí do vì sao thích đoạn đó.</a:t>
            </a:r>
            <a:endParaRPr kumimoji="0" lang="en-US" sz="32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20" name="Picture 17">
            <a:extLst>
              <a:ext uri="{FF2B5EF4-FFF2-40B4-BE49-F238E27FC236}">
                <a16:creationId xmlns:a16="http://schemas.microsoft.com/office/drawing/2014/main" id="{45586738-7F15-3D01-59E2-7D62D57D021F}"/>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9942643" y="3298984"/>
            <a:ext cx="1297858" cy="3310160"/>
          </a:xfrm>
          <a:prstGeom prst="rect">
            <a:avLst/>
          </a:prstGeom>
        </p:spPr>
      </p:pic>
    </p:spTree>
    <p:extLst>
      <p:ext uri="{BB962C8B-B14F-4D97-AF65-F5344CB8AC3E}">
        <p14:creationId xmlns:p14="http://schemas.microsoft.com/office/powerpoint/2010/main" val="79108914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animEffect transition="in" filter="fade">
                                      <p:cBhvr>
                                        <p:cTn id="9" dur="500"/>
                                        <p:tgtEl>
                                          <p:spTgt spid="20"/>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5">
            <a:extLst>
              <a:ext uri="{FF2B5EF4-FFF2-40B4-BE49-F238E27FC236}">
                <a16:creationId xmlns:a16="http://schemas.microsoft.com/office/drawing/2014/main" id="{B547B746-17BD-98EF-50B7-7C1D55537006}"/>
              </a:ext>
            </a:extLst>
          </p:cNvPr>
          <p:cNvPicPr>
            <a:picLocks noChangeAspect="1"/>
          </p:cNvPicPr>
          <p:nvPr/>
        </p:nvPicPr>
        <p:blipFill>
          <a:blip r:embed="rId2"/>
          <a:srcRect/>
          <a:stretch>
            <a:fillRect/>
          </a:stretch>
        </p:blipFill>
        <p:spPr>
          <a:xfrm>
            <a:off x="4404852" y="1130710"/>
            <a:ext cx="7462683" cy="5622819"/>
          </a:xfrm>
          <a:prstGeom prst="rect">
            <a:avLst/>
          </a:prstGeom>
        </p:spPr>
      </p:pic>
      <p:pic>
        <p:nvPicPr>
          <p:cNvPr id="7" name="Picture 18">
            <a:extLst>
              <a:ext uri="{FF2B5EF4-FFF2-40B4-BE49-F238E27FC236}">
                <a16:creationId xmlns:a16="http://schemas.microsoft.com/office/drawing/2014/main" id="{408D9941-0C6F-111B-0B4C-E4E7855A7B1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0" y="1919217"/>
            <a:ext cx="3323303" cy="4816381"/>
          </a:xfrm>
          <a:prstGeom prst="rect">
            <a:avLst/>
          </a:prstGeom>
        </p:spPr>
      </p:pic>
      <p:pic>
        <p:nvPicPr>
          <p:cNvPr id="8" name="Picture 16">
            <a:extLst>
              <a:ext uri="{FF2B5EF4-FFF2-40B4-BE49-F238E27FC236}">
                <a16:creationId xmlns:a16="http://schemas.microsoft.com/office/drawing/2014/main" id="{FD2A35E9-7D89-CD76-9CA4-54F334FECA1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5119063" y="3551402"/>
            <a:ext cx="7072937" cy="3306598"/>
          </a:xfrm>
          <a:prstGeom prst="rect">
            <a:avLst/>
          </a:prstGeom>
        </p:spPr>
      </p:pic>
      <p:pic>
        <p:nvPicPr>
          <p:cNvPr id="10" name="Picture 16">
            <a:extLst>
              <a:ext uri="{FF2B5EF4-FFF2-40B4-BE49-F238E27FC236}">
                <a16:creationId xmlns:a16="http://schemas.microsoft.com/office/drawing/2014/main" id="{704283DA-1F86-DBD1-1966-5828E939CE38}"/>
              </a:ext>
            </a:extLst>
          </p:cNvPr>
          <p:cNvPicPr>
            <a:picLocks noChangeAspect="1"/>
          </p:cNvPicPr>
          <p:nvPr/>
        </p:nvPicPr>
        <p:blipFill>
          <a:blip r:embed="rId7"/>
          <a:srcRect/>
          <a:stretch>
            <a:fillRect/>
          </a:stretch>
        </p:blipFill>
        <p:spPr>
          <a:xfrm>
            <a:off x="2947696" y="4327407"/>
            <a:ext cx="1075679" cy="1096233"/>
          </a:xfrm>
          <a:prstGeom prst="rect">
            <a:avLst/>
          </a:prstGeom>
        </p:spPr>
      </p:pic>
      <p:pic>
        <p:nvPicPr>
          <p:cNvPr id="3" name="Picture 2">
            <a:extLst>
              <a:ext uri="{FF2B5EF4-FFF2-40B4-BE49-F238E27FC236}">
                <a16:creationId xmlns:a16="http://schemas.microsoft.com/office/drawing/2014/main" id="{61055FB8-0E84-46BE-A9CF-B82DC9F2F523}"/>
              </a:ext>
            </a:extLst>
          </p:cNvPr>
          <p:cNvPicPr>
            <a:picLocks noChangeAspect="1"/>
          </p:cNvPicPr>
          <p:nvPr/>
        </p:nvPicPr>
        <p:blipFill>
          <a:blip r:embed="rId8"/>
          <a:stretch>
            <a:fillRect/>
          </a:stretch>
        </p:blipFill>
        <p:spPr>
          <a:xfrm>
            <a:off x="551207" y="1989505"/>
            <a:ext cx="11089585" cy="1774090"/>
          </a:xfrm>
          <a:prstGeom prst="rect">
            <a:avLst/>
          </a:prstGeom>
        </p:spPr>
      </p:pic>
    </p:spTree>
    <p:extLst>
      <p:ext uri="{BB962C8B-B14F-4D97-AF65-F5344CB8AC3E}">
        <p14:creationId xmlns:p14="http://schemas.microsoft.com/office/powerpoint/2010/main" val="233332903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8">
            <a:extLst>
              <a:ext uri="{FF2B5EF4-FFF2-40B4-BE49-F238E27FC236}">
                <a16:creationId xmlns:a16="http://schemas.microsoft.com/office/drawing/2014/main" id="{035665C2-1693-2125-F190-30775D349649}"/>
              </a:ext>
            </a:extLst>
          </p:cNvPr>
          <p:cNvPicPr>
            <a:picLocks noChangeAspect="1"/>
          </p:cNvPicPr>
          <p:nvPr/>
        </p:nvPicPr>
        <p:blipFill>
          <a:blip r:embed="rId2"/>
          <a:srcRect/>
          <a:stretch>
            <a:fillRect/>
          </a:stretch>
        </p:blipFill>
        <p:spPr>
          <a:xfrm>
            <a:off x="5257646" y="5156701"/>
            <a:ext cx="3472768" cy="1727702"/>
          </a:xfrm>
          <a:prstGeom prst="rect">
            <a:avLst/>
          </a:prstGeom>
        </p:spPr>
      </p:pic>
      <p:pic>
        <p:nvPicPr>
          <p:cNvPr id="10" name="Picture 16">
            <a:extLst>
              <a:ext uri="{FF2B5EF4-FFF2-40B4-BE49-F238E27FC236}">
                <a16:creationId xmlns:a16="http://schemas.microsoft.com/office/drawing/2014/main" id="{704283DA-1F86-DBD1-1966-5828E939CE38}"/>
              </a:ext>
            </a:extLst>
          </p:cNvPr>
          <p:cNvPicPr>
            <a:picLocks noChangeAspect="1"/>
          </p:cNvPicPr>
          <p:nvPr/>
        </p:nvPicPr>
        <p:blipFill>
          <a:blip r:embed="rId3"/>
          <a:srcRect/>
          <a:stretch>
            <a:fillRect/>
          </a:stretch>
        </p:blipFill>
        <p:spPr>
          <a:xfrm>
            <a:off x="10085915" y="4327407"/>
            <a:ext cx="1075679" cy="1096233"/>
          </a:xfrm>
          <a:prstGeom prst="rect">
            <a:avLst/>
          </a:prstGeom>
        </p:spPr>
      </p:pic>
      <p:pic>
        <p:nvPicPr>
          <p:cNvPr id="19" name="Picture 18">
            <a:extLst>
              <a:ext uri="{FF2B5EF4-FFF2-40B4-BE49-F238E27FC236}">
                <a16:creationId xmlns:a16="http://schemas.microsoft.com/office/drawing/2014/main" id="{B1A85CC8-0087-A95A-F2DD-F4AF19D51E86}"/>
              </a:ext>
            </a:extLst>
          </p:cNvPr>
          <p:cNvPicPr>
            <a:picLocks noChangeAspect="1"/>
          </p:cNvPicPr>
          <p:nvPr/>
        </p:nvPicPr>
        <p:blipFill>
          <a:blip r:embed="rId2"/>
          <a:srcRect/>
          <a:stretch>
            <a:fillRect/>
          </a:stretch>
        </p:blipFill>
        <p:spPr>
          <a:xfrm>
            <a:off x="1796059" y="5130298"/>
            <a:ext cx="3472768" cy="1727702"/>
          </a:xfrm>
          <a:prstGeom prst="rect">
            <a:avLst/>
          </a:prstGeom>
        </p:spPr>
      </p:pic>
      <p:sp>
        <p:nvSpPr>
          <p:cNvPr id="28" name="Rectangle: Diagonal Corners Rounded 27">
            <a:extLst>
              <a:ext uri="{FF2B5EF4-FFF2-40B4-BE49-F238E27FC236}">
                <a16:creationId xmlns:a16="http://schemas.microsoft.com/office/drawing/2014/main" id="{CB7976DC-8A81-D7AD-2A86-377C0C380782}"/>
              </a:ext>
            </a:extLst>
          </p:cNvPr>
          <p:cNvSpPr/>
          <p:nvPr/>
        </p:nvSpPr>
        <p:spPr>
          <a:xfrm>
            <a:off x="447367" y="305758"/>
            <a:ext cx="11297265" cy="6272980"/>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pic>
        <p:nvPicPr>
          <p:cNvPr id="17" name="Picture 18">
            <a:extLst>
              <a:ext uri="{FF2B5EF4-FFF2-40B4-BE49-F238E27FC236}">
                <a16:creationId xmlns:a16="http://schemas.microsoft.com/office/drawing/2014/main" id="{670AC932-8512-FAB0-24FD-715C7CB243C8}"/>
              </a:ext>
            </a:extLst>
          </p:cNvPr>
          <p:cNvPicPr>
            <a:picLocks noChangeAspect="1"/>
          </p:cNvPicPr>
          <p:nvPr/>
        </p:nvPicPr>
        <p:blipFill>
          <a:blip r:embed="rId2"/>
          <a:srcRect/>
          <a:stretch>
            <a:fillRect/>
          </a:stretch>
        </p:blipFill>
        <p:spPr>
          <a:xfrm>
            <a:off x="8719232" y="5130298"/>
            <a:ext cx="3472768" cy="1727702"/>
          </a:xfrm>
          <a:prstGeom prst="rect">
            <a:avLst/>
          </a:prstGeom>
        </p:spPr>
      </p:pic>
      <p:pic>
        <p:nvPicPr>
          <p:cNvPr id="20" name="Picture 18">
            <a:extLst>
              <a:ext uri="{FF2B5EF4-FFF2-40B4-BE49-F238E27FC236}">
                <a16:creationId xmlns:a16="http://schemas.microsoft.com/office/drawing/2014/main" id="{E926FC8F-8667-297E-E75A-9ADAC6B65D09}"/>
              </a:ext>
            </a:extLst>
          </p:cNvPr>
          <p:cNvPicPr>
            <a:picLocks noChangeAspect="1"/>
          </p:cNvPicPr>
          <p:nvPr/>
        </p:nvPicPr>
        <p:blipFill>
          <a:blip r:embed="rId2"/>
          <a:srcRect/>
          <a:stretch>
            <a:fillRect/>
          </a:stretch>
        </p:blipFill>
        <p:spPr>
          <a:xfrm>
            <a:off x="-194721" y="5130298"/>
            <a:ext cx="3472768" cy="1727702"/>
          </a:xfrm>
          <a:prstGeom prst="rect">
            <a:avLst/>
          </a:prstGeom>
        </p:spPr>
      </p:pic>
      <p:pic>
        <p:nvPicPr>
          <p:cNvPr id="31" name="Picture 5">
            <a:extLst>
              <a:ext uri="{FF2B5EF4-FFF2-40B4-BE49-F238E27FC236}">
                <a16:creationId xmlns:a16="http://schemas.microsoft.com/office/drawing/2014/main" id="{794339CF-DE23-6FCD-486B-F2D33A25A38D}"/>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840225" y="206304"/>
            <a:ext cx="7010400" cy="1513417"/>
          </a:xfrm>
          <a:prstGeom prst="rect">
            <a:avLst/>
          </a:prstGeom>
        </p:spPr>
      </p:pic>
      <p:pic>
        <p:nvPicPr>
          <p:cNvPr id="30" name="Picture 21">
            <a:extLst>
              <a:ext uri="{FF2B5EF4-FFF2-40B4-BE49-F238E27FC236}">
                <a16:creationId xmlns:a16="http://schemas.microsoft.com/office/drawing/2014/main" id="{3EBEE774-0530-6F5B-9557-B91488B25C4C}"/>
              </a:ext>
            </a:extLst>
          </p:cNvPr>
          <p:cNvPicPr>
            <a:picLocks noChangeAspect="1"/>
          </p:cNvPicPr>
          <p:nvPr/>
        </p:nvPicPr>
        <p:blipFill>
          <a:blip r:embed="rId6"/>
          <a:srcRect/>
          <a:stretch>
            <a:fillRect/>
          </a:stretch>
        </p:blipFill>
        <p:spPr>
          <a:xfrm>
            <a:off x="9428943" y="171392"/>
            <a:ext cx="1165137" cy="1434014"/>
          </a:xfrm>
          <a:prstGeom prst="rect">
            <a:avLst/>
          </a:prstGeom>
        </p:spPr>
      </p:pic>
      <p:sp>
        <p:nvSpPr>
          <p:cNvPr id="32" name="TextBox 31">
            <a:extLst>
              <a:ext uri="{FF2B5EF4-FFF2-40B4-BE49-F238E27FC236}">
                <a16:creationId xmlns:a16="http://schemas.microsoft.com/office/drawing/2014/main" id="{D7056A5B-7FCB-DFD0-674F-06FECBBD136C}"/>
              </a:ext>
            </a:extLst>
          </p:cNvPr>
          <p:cNvSpPr txBox="1"/>
          <p:nvPr/>
        </p:nvSpPr>
        <p:spPr>
          <a:xfrm>
            <a:off x="3161996" y="362847"/>
            <a:ext cx="6366857" cy="1200329"/>
          </a:xfrm>
          <a:prstGeom prst="rect">
            <a:avLst/>
          </a:prstGeom>
          <a:noFill/>
        </p:spPr>
        <p:txBody>
          <a:bodyPr wrap="square">
            <a:spAutoFit/>
          </a:bodyPr>
          <a:lstStyle/>
          <a:p>
            <a:pPr lvl="0" algn="just"/>
            <a:r>
              <a:rPr lang="en-US" sz="3600" b="1" dirty="0">
                <a:solidFill>
                  <a:srgbClr val="000000"/>
                </a:solidFill>
              </a:rPr>
              <a:t>Theo </a:t>
            </a:r>
            <a:r>
              <a:rPr lang="en-US" sz="3600" b="1" dirty="0" err="1">
                <a:solidFill>
                  <a:srgbClr val="000000"/>
                </a:solidFill>
              </a:rPr>
              <a:t>em</a:t>
            </a:r>
            <a:r>
              <a:rPr lang="en-US" sz="3600" b="1" dirty="0">
                <a:solidFill>
                  <a:srgbClr val="000000"/>
                </a:solidFill>
              </a:rPr>
              <a:t>, </a:t>
            </a:r>
            <a:r>
              <a:rPr lang="en-US" sz="3600" b="1" dirty="0" err="1">
                <a:solidFill>
                  <a:srgbClr val="000000"/>
                </a:solidFill>
              </a:rPr>
              <a:t>sóc</a:t>
            </a:r>
            <a:r>
              <a:rPr lang="en-US" sz="3600" b="1" dirty="0">
                <a:solidFill>
                  <a:srgbClr val="000000"/>
                </a:solidFill>
              </a:rPr>
              <a:t> </a:t>
            </a:r>
            <a:r>
              <a:rPr lang="en-US" sz="3600" b="1" dirty="0" err="1">
                <a:solidFill>
                  <a:srgbClr val="000000"/>
                </a:solidFill>
              </a:rPr>
              <a:t>sẽ</a:t>
            </a:r>
            <a:r>
              <a:rPr lang="en-US" sz="3600" b="1" dirty="0">
                <a:solidFill>
                  <a:srgbClr val="000000"/>
                </a:solidFill>
              </a:rPr>
              <a:t> </a:t>
            </a:r>
            <a:r>
              <a:rPr lang="en-US" sz="3600" b="1" dirty="0" err="1">
                <a:solidFill>
                  <a:srgbClr val="000000"/>
                </a:solidFill>
              </a:rPr>
              <a:t>làm</a:t>
            </a:r>
            <a:r>
              <a:rPr lang="en-US" sz="3600" b="1" dirty="0">
                <a:solidFill>
                  <a:srgbClr val="000000"/>
                </a:solidFill>
              </a:rPr>
              <a:t> </a:t>
            </a:r>
            <a:r>
              <a:rPr lang="en-US" sz="3600" b="1" dirty="0" err="1">
                <a:solidFill>
                  <a:srgbClr val="000000"/>
                </a:solidFill>
              </a:rPr>
              <a:t>thế</a:t>
            </a:r>
            <a:r>
              <a:rPr lang="en-US" sz="3600" b="1" dirty="0">
                <a:solidFill>
                  <a:srgbClr val="000000"/>
                </a:solidFill>
              </a:rPr>
              <a:t> </a:t>
            </a:r>
            <a:r>
              <a:rPr lang="en-US" sz="3600" b="1" dirty="0" err="1">
                <a:solidFill>
                  <a:srgbClr val="000000"/>
                </a:solidFill>
              </a:rPr>
              <a:t>nào</a:t>
            </a:r>
            <a:r>
              <a:rPr lang="en-US" sz="3600" b="1" dirty="0">
                <a:solidFill>
                  <a:srgbClr val="000000"/>
                </a:solidFill>
              </a:rPr>
              <a:t> </a:t>
            </a:r>
            <a:r>
              <a:rPr lang="en-US" sz="3600" b="1" dirty="0" err="1">
                <a:solidFill>
                  <a:srgbClr val="000000"/>
                </a:solidFill>
              </a:rPr>
              <a:t>trong</a:t>
            </a:r>
            <a:r>
              <a:rPr lang="en-US" sz="3600" b="1" dirty="0">
                <a:solidFill>
                  <a:srgbClr val="000000"/>
                </a:solidFill>
              </a:rPr>
              <a:t> </a:t>
            </a:r>
            <a:r>
              <a:rPr lang="en-US" sz="3600" b="1" dirty="0" err="1">
                <a:solidFill>
                  <a:srgbClr val="000000"/>
                </a:solidFill>
              </a:rPr>
              <a:t>tình</a:t>
            </a:r>
            <a:r>
              <a:rPr lang="en-US" sz="3600" b="1" dirty="0">
                <a:solidFill>
                  <a:srgbClr val="000000"/>
                </a:solidFill>
              </a:rPr>
              <a:t> </a:t>
            </a:r>
            <a:r>
              <a:rPr lang="en-US" sz="3600" b="1" dirty="0" err="1">
                <a:solidFill>
                  <a:srgbClr val="000000"/>
                </a:solidFill>
              </a:rPr>
              <a:t>huống</a:t>
            </a:r>
            <a:r>
              <a:rPr lang="en-US" sz="3600" b="1" dirty="0">
                <a:solidFill>
                  <a:srgbClr val="000000"/>
                </a:solidFill>
              </a:rPr>
              <a:t> </a:t>
            </a:r>
            <a:r>
              <a:rPr lang="en-US" sz="3600" b="1" dirty="0" err="1">
                <a:solidFill>
                  <a:srgbClr val="000000"/>
                </a:solidFill>
              </a:rPr>
              <a:t>sau</a:t>
            </a:r>
            <a:r>
              <a:rPr lang="en-US" sz="3600" b="1" dirty="0">
                <a:solidFill>
                  <a:srgbClr val="000000"/>
                </a:solidFill>
              </a:rPr>
              <a:t>:</a:t>
            </a:r>
            <a:endPar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3" name="Picture 7">
            <a:extLst>
              <a:ext uri="{FF2B5EF4-FFF2-40B4-BE49-F238E27FC236}">
                <a16:creationId xmlns:a16="http://schemas.microsoft.com/office/drawing/2014/main" id="{E5004664-E01D-7FB8-8D0C-4D4C804F7E4C}"/>
              </a:ext>
            </a:extLst>
          </p:cNvPr>
          <p:cNvPicPr>
            <a:picLocks noChangeAspect="1"/>
          </p:cNvPicPr>
          <p:nvPr/>
        </p:nvPicPr>
        <p:blipFill>
          <a:blip r:embed="rId7"/>
          <a:srcRect/>
          <a:stretch>
            <a:fillRect/>
          </a:stretch>
        </p:blipFill>
        <p:spPr>
          <a:xfrm>
            <a:off x="1727738" y="3744175"/>
            <a:ext cx="1098008" cy="2672638"/>
          </a:xfrm>
          <a:prstGeom prst="rect">
            <a:avLst/>
          </a:prstGeom>
          <a:effectLst>
            <a:glow rad="25400">
              <a:schemeClr val="accent4">
                <a:lumMod val="40000"/>
                <a:lumOff val="60000"/>
              </a:schemeClr>
            </a:glow>
          </a:effectLst>
        </p:spPr>
      </p:pic>
      <p:pic>
        <p:nvPicPr>
          <p:cNvPr id="34" name="Picture 28">
            <a:extLst>
              <a:ext uri="{FF2B5EF4-FFF2-40B4-BE49-F238E27FC236}">
                <a16:creationId xmlns:a16="http://schemas.microsoft.com/office/drawing/2014/main" id="{0A96E6AF-94ED-E59B-B392-BB025A9BD196}"/>
              </a:ext>
            </a:extLst>
          </p:cNvPr>
          <p:cNvPicPr>
            <a:picLocks noChangeAspect="1"/>
          </p:cNvPicPr>
          <p:nvPr/>
        </p:nvPicPr>
        <p:blipFill>
          <a:blip r:embed="rId8"/>
          <a:srcRect/>
          <a:stretch>
            <a:fillRect/>
          </a:stretch>
        </p:blipFill>
        <p:spPr>
          <a:xfrm>
            <a:off x="2924010" y="3655375"/>
            <a:ext cx="1395922" cy="2822422"/>
          </a:xfrm>
          <a:prstGeom prst="rect">
            <a:avLst/>
          </a:prstGeom>
          <a:effectLst>
            <a:glow rad="25400">
              <a:schemeClr val="accent4">
                <a:lumMod val="40000"/>
                <a:lumOff val="60000"/>
              </a:schemeClr>
            </a:glow>
          </a:effectLst>
        </p:spPr>
      </p:pic>
      <p:sp>
        <p:nvSpPr>
          <p:cNvPr id="3" name="Rectangle: Diagonal Corners Rounded 2">
            <a:extLst>
              <a:ext uri="{FF2B5EF4-FFF2-40B4-BE49-F238E27FC236}">
                <a16:creationId xmlns:a16="http://schemas.microsoft.com/office/drawing/2014/main" id="{2DD96557-9A8A-8328-8CFF-634D81617C16}"/>
              </a:ext>
            </a:extLst>
          </p:cNvPr>
          <p:cNvSpPr/>
          <p:nvPr/>
        </p:nvSpPr>
        <p:spPr>
          <a:xfrm>
            <a:off x="4333875" y="1912975"/>
            <a:ext cx="7352179" cy="1434014"/>
          </a:xfrm>
          <a:prstGeom prst="round2DiagRect">
            <a:avLst/>
          </a:pr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Diagonal Corners Rounded 21">
            <a:extLst>
              <a:ext uri="{FF2B5EF4-FFF2-40B4-BE49-F238E27FC236}">
                <a16:creationId xmlns:a16="http://schemas.microsoft.com/office/drawing/2014/main" id="{8458520C-8EDB-A434-C709-89B6584FACC5}"/>
              </a:ext>
            </a:extLst>
          </p:cNvPr>
          <p:cNvSpPr/>
          <p:nvPr/>
        </p:nvSpPr>
        <p:spPr>
          <a:xfrm>
            <a:off x="4438651" y="2051122"/>
            <a:ext cx="7404246" cy="2029265"/>
          </a:xfrm>
          <a:prstGeom prst="round2DiagRect">
            <a:avLst/>
          </a:prstGeom>
          <a:solidFill>
            <a:schemeClr val="bg1"/>
          </a:solid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TextBox 22">
            <a:extLst>
              <a:ext uri="{FF2B5EF4-FFF2-40B4-BE49-F238E27FC236}">
                <a16:creationId xmlns:a16="http://schemas.microsoft.com/office/drawing/2014/main" id="{51267AB5-9157-59DD-D914-3E391961322E}"/>
              </a:ext>
            </a:extLst>
          </p:cNvPr>
          <p:cNvSpPr txBox="1"/>
          <p:nvPr/>
        </p:nvSpPr>
        <p:spPr>
          <a:xfrm>
            <a:off x="4724400" y="2093592"/>
            <a:ext cx="6850465" cy="2062103"/>
          </a:xfrm>
          <a:prstGeom prst="rect">
            <a:avLst/>
          </a:prstGeom>
          <a:noFill/>
        </p:spPr>
        <p:txBody>
          <a:bodyPr wrap="square">
            <a:spAutoFit/>
          </a:bodyPr>
          <a:lstStyle/>
          <a:p>
            <a:pPr lvl="0" algn="just"/>
            <a:r>
              <a:rPr lang="en-US" sz="3200" b="1" i="1" dirty="0">
                <a:solidFill>
                  <a:srgbClr val="FF0000"/>
                </a:solidFill>
                <a:latin typeface="Calibri" panose="020F0502020204030204"/>
              </a:rPr>
              <a:t>C</a:t>
            </a:r>
            <a:r>
              <a:rPr lang="vi-VN" sz="3200" b="1" i="1" dirty="0">
                <a:solidFill>
                  <a:srgbClr val="FF0000"/>
                </a:solidFill>
                <a:latin typeface="Calibri" panose="020F0502020204030204"/>
              </a:rPr>
              <a:t>ả buổi sáng, sóc mới kiếm được một hạt dẻ. Vừa định thưởng thức món ngon đó thì sóc nhìn thấy nhím đang ủ rủ vì đói.</a:t>
            </a:r>
            <a:endParaRPr kumimoji="0" lang="en-US" sz="3200" b="1" i="0" strike="noStrike" kern="1200" cap="none" spc="0" normalizeH="0" baseline="0" noProof="0" dirty="0">
              <a:ln>
                <a:noFill/>
              </a:ln>
              <a:solidFill>
                <a:srgbClr val="4472C4">
                  <a:lumMod val="50000"/>
                </a:srgbClr>
              </a:solidFill>
              <a:effectLst/>
              <a:uLnTx/>
              <a:uFillTx/>
              <a:latin typeface="Calibri" panose="020F0502020204030204"/>
            </a:endParaRPr>
          </a:p>
        </p:txBody>
      </p:sp>
    </p:spTree>
    <p:extLst>
      <p:ext uri="{BB962C8B-B14F-4D97-AF65-F5344CB8AC3E}">
        <p14:creationId xmlns:p14="http://schemas.microsoft.com/office/powerpoint/2010/main" val="103749958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right)">
                                      <p:cBhvr>
                                        <p:cTn id="7" dur="500"/>
                                        <p:tgtEl>
                                          <p:spTgt spid="32"/>
                                        </p:tgtEl>
                                      </p:cBhvr>
                                    </p:animEffect>
                                  </p:childTnLst>
                                </p:cTn>
                              </p:par>
                              <p:par>
                                <p:cTn id="8" presetID="22" presetClass="entr" presetSubtype="2"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wipe(right)">
                                      <p:cBhvr>
                                        <p:cTn id="10" dur="500"/>
                                        <p:tgtEl>
                                          <p:spTgt spid="31"/>
                                        </p:tgtEl>
                                      </p:cBhvr>
                                    </p:animEffect>
                                  </p:childTnLst>
                                </p:cTn>
                              </p:par>
                              <p:par>
                                <p:cTn id="11" presetID="22" presetClass="entr" presetSubtype="2" fill="hold" nodeType="withEffect">
                                  <p:stCondLst>
                                    <p:cond delay="0"/>
                                  </p:stCondLst>
                                  <p:childTnLst>
                                    <p:set>
                                      <p:cBhvr>
                                        <p:cTn id="12" dur="1" fill="hold">
                                          <p:stCondLst>
                                            <p:cond delay="0"/>
                                          </p:stCondLst>
                                        </p:cTn>
                                        <p:tgtEl>
                                          <p:spTgt spid="30"/>
                                        </p:tgtEl>
                                        <p:attrNameLst>
                                          <p:attrName>style.visibility</p:attrName>
                                        </p:attrNameLst>
                                      </p:cBhvr>
                                      <p:to>
                                        <p:strVal val="visible"/>
                                      </p:to>
                                    </p:set>
                                    <p:animEffect transition="in" filter="wipe(right)">
                                      <p:cBhvr>
                                        <p:cTn id="13" dur="500"/>
                                        <p:tgtEl>
                                          <p:spTgt spid="30"/>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23"/>
                                        </p:tgtEl>
                                        <p:attrNameLst>
                                          <p:attrName>style.visibility</p:attrName>
                                        </p:attrNameLst>
                                      </p:cBhvr>
                                      <p:to>
                                        <p:strVal val="visible"/>
                                      </p:to>
                                    </p:set>
                                    <p:anim calcmode="lin" valueType="num">
                                      <p:cBhvr>
                                        <p:cTn id="18" dur="500" fill="hold"/>
                                        <p:tgtEl>
                                          <p:spTgt spid="23"/>
                                        </p:tgtEl>
                                        <p:attrNameLst>
                                          <p:attrName>ppt_w</p:attrName>
                                        </p:attrNameLst>
                                      </p:cBhvr>
                                      <p:tavLst>
                                        <p:tav tm="0">
                                          <p:val>
                                            <p:fltVal val="0"/>
                                          </p:val>
                                        </p:tav>
                                        <p:tav tm="100000">
                                          <p:val>
                                            <p:strVal val="#ppt_w"/>
                                          </p:val>
                                        </p:tav>
                                      </p:tavLst>
                                    </p:anim>
                                    <p:anim calcmode="lin" valueType="num">
                                      <p:cBhvr>
                                        <p:cTn id="19" dur="500" fill="hold"/>
                                        <p:tgtEl>
                                          <p:spTgt spid="23"/>
                                        </p:tgtEl>
                                        <p:attrNameLst>
                                          <p:attrName>ppt_h</p:attrName>
                                        </p:attrNameLst>
                                      </p:cBhvr>
                                      <p:tavLst>
                                        <p:tav tm="0">
                                          <p:val>
                                            <p:fltVal val="0"/>
                                          </p:val>
                                        </p:tav>
                                        <p:tav tm="100000">
                                          <p:val>
                                            <p:strVal val="#ppt_h"/>
                                          </p:val>
                                        </p:tav>
                                      </p:tavLst>
                                    </p:anim>
                                    <p:animEffect transition="in" filter="fade">
                                      <p:cBhvr>
                                        <p:cTn id="20" dur="500"/>
                                        <p:tgtEl>
                                          <p:spTgt spid="23"/>
                                        </p:tgtEl>
                                      </p:cBhvr>
                                    </p:animEffect>
                                  </p:childTnLst>
                                </p:cTn>
                              </p:par>
                              <p:par>
                                <p:cTn id="21" presetID="53" presetClass="entr" presetSubtype="16" fill="hold" grpId="0" nodeType="withEffect">
                                  <p:stCondLst>
                                    <p:cond delay="0"/>
                                  </p:stCondLst>
                                  <p:childTnLst>
                                    <p:set>
                                      <p:cBhvr>
                                        <p:cTn id="22" dur="1" fill="hold">
                                          <p:stCondLst>
                                            <p:cond delay="0"/>
                                          </p:stCondLst>
                                        </p:cTn>
                                        <p:tgtEl>
                                          <p:spTgt spid="22"/>
                                        </p:tgtEl>
                                        <p:attrNameLst>
                                          <p:attrName>style.visibility</p:attrName>
                                        </p:attrNameLst>
                                      </p:cBhvr>
                                      <p:to>
                                        <p:strVal val="visible"/>
                                      </p:to>
                                    </p:set>
                                    <p:anim calcmode="lin" valueType="num">
                                      <p:cBhvr>
                                        <p:cTn id="23" dur="500" fill="hold"/>
                                        <p:tgtEl>
                                          <p:spTgt spid="22"/>
                                        </p:tgtEl>
                                        <p:attrNameLst>
                                          <p:attrName>ppt_w</p:attrName>
                                        </p:attrNameLst>
                                      </p:cBhvr>
                                      <p:tavLst>
                                        <p:tav tm="0">
                                          <p:val>
                                            <p:fltVal val="0"/>
                                          </p:val>
                                        </p:tav>
                                        <p:tav tm="100000">
                                          <p:val>
                                            <p:strVal val="#ppt_w"/>
                                          </p:val>
                                        </p:tav>
                                      </p:tavLst>
                                    </p:anim>
                                    <p:anim calcmode="lin" valueType="num">
                                      <p:cBhvr>
                                        <p:cTn id="24" dur="500" fill="hold"/>
                                        <p:tgtEl>
                                          <p:spTgt spid="22"/>
                                        </p:tgtEl>
                                        <p:attrNameLst>
                                          <p:attrName>ppt_h</p:attrName>
                                        </p:attrNameLst>
                                      </p:cBhvr>
                                      <p:tavLst>
                                        <p:tav tm="0">
                                          <p:val>
                                            <p:fltVal val="0"/>
                                          </p:val>
                                        </p:tav>
                                        <p:tav tm="100000">
                                          <p:val>
                                            <p:strVal val="#ppt_h"/>
                                          </p:val>
                                        </p:tav>
                                      </p:tavLst>
                                    </p:anim>
                                    <p:animEffect transition="in" filter="fade">
                                      <p:cBhvr>
                                        <p:cTn id="25" dur="500"/>
                                        <p:tgtEl>
                                          <p:spTgt spid="22"/>
                                        </p:tgtEl>
                                      </p:cBhvr>
                                    </p:animEffect>
                                  </p:childTnLst>
                                </p:cTn>
                              </p:par>
                              <p:par>
                                <p:cTn id="26" presetID="53" presetClass="entr" presetSubtype="16" fill="hold" grpId="0" nodeType="withEffect">
                                  <p:stCondLst>
                                    <p:cond delay="0"/>
                                  </p:stCondLst>
                                  <p:childTnLst>
                                    <p:set>
                                      <p:cBhvr>
                                        <p:cTn id="27" dur="1" fill="hold">
                                          <p:stCondLst>
                                            <p:cond delay="0"/>
                                          </p:stCondLst>
                                        </p:cTn>
                                        <p:tgtEl>
                                          <p:spTgt spid="3"/>
                                        </p:tgtEl>
                                        <p:attrNameLst>
                                          <p:attrName>style.visibility</p:attrName>
                                        </p:attrNameLst>
                                      </p:cBhvr>
                                      <p:to>
                                        <p:strVal val="visible"/>
                                      </p:to>
                                    </p:set>
                                    <p:anim calcmode="lin" valueType="num">
                                      <p:cBhvr>
                                        <p:cTn id="28" dur="500" fill="hold"/>
                                        <p:tgtEl>
                                          <p:spTgt spid="3"/>
                                        </p:tgtEl>
                                        <p:attrNameLst>
                                          <p:attrName>ppt_w</p:attrName>
                                        </p:attrNameLst>
                                      </p:cBhvr>
                                      <p:tavLst>
                                        <p:tav tm="0">
                                          <p:val>
                                            <p:fltVal val="0"/>
                                          </p:val>
                                        </p:tav>
                                        <p:tav tm="100000">
                                          <p:val>
                                            <p:strVal val="#ppt_w"/>
                                          </p:val>
                                        </p:tav>
                                      </p:tavLst>
                                    </p:anim>
                                    <p:anim calcmode="lin" valueType="num">
                                      <p:cBhvr>
                                        <p:cTn id="29" dur="500" fill="hold"/>
                                        <p:tgtEl>
                                          <p:spTgt spid="3"/>
                                        </p:tgtEl>
                                        <p:attrNameLst>
                                          <p:attrName>ppt_h</p:attrName>
                                        </p:attrNameLst>
                                      </p:cBhvr>
                                      <p:tavLst>
                                        <p:tav tm="0">
                                          <p:val>
                                            <p:fltVal val="0"/>
                                          </p:val>
                                        </p:tav>
                                        <p:tav tm="100000">
                                          <p:val>
                                            <p:strVal val="#ppt_h"/>
                                          </p:val>
                                        </p:tav>
                                      </p:tavLst>
                                    </p:anim>
                                    <p:animEffect transition="in" filter="fade">
                                      <p:cBhvr>
                                        <p:cTn id="30" dur="500"/>
                                        <p:tgtEl>
                                          <p:spTgt spid="3"/>
                                        </p:tgtEl>
                                      </p:cBhvr>
                                    </p:animEffect>
                                  </p:childTnLst>
                                </p:cTn>
                              </p:par>
                              <p:par>
                                <p:cTn id="31" presetID="16" presetClass="entr" presetSubtype="21" fill="hold" nodeType="withEffect">
                                  <p:stCondLst>
                                    <p:cond delay="0"/>
                                  </p:stCondLst>
                                  <p:childTnLst>
                                    <p:set>
                                      <p:cBhvr>
                                        <p:cTn id="32" dur="1" fill="hold">
                                          <p:stCondLst>
                                            <p:cond delay="0"/>
                                          </p:stCondLst>
                                        </p:cTn>
                                        <p:tgtEl>
                                          <p:spTgt spid="33"/>
                                        </p:tgtEl>
                                        <p:attrNameLst>
                                          <p:attrName>style.visibility</p:attrName>
                                        </p:attrNameLst>
                                      </p:cBhvr>
                                      <p:to>
                                        <p:strVal val="visible"/>
                                      </p:to>
                                    </p:set>
                                    <p:animEffect transition="in" filter="barn(inVertical)">
                                      <p:cBhvr>
                                        <p:cTn id="33" dur="500"/>
                                        <p:tgtEl>
                                          <p:spTgt spid="33"/>
                                        </p:tgtEl>
                                      </p:cBhvr>
                                    </p:animEffect>
                                  </p:childTnLst>
                                </p:cTn>
                              </p:par>
                              <p:par>
                                <p:cTn id="34" presetID="16" presetClass="entr" presetSubtype="21" fill="hold" nodeType="withEffect">
                                  <p:stCondLst>
                                    <p:cond delay="0"/>
                                  </p:stCondLst>
                                  <p:childTnLst>
                                    <p:set>
                                      <p:cBhvr>
                                        <p:cTn id="35" dur="1" fill="hold">
                                          <p:stCondLst>
                                            <p:cond delay="0"/>
                                          </p:stCondLst>
                                        </p:cTn>
                                        <p:tgtEl>
                                          <p:spTgt spid="34"/>
                                        </p:tgtEl>
                                        <p:attrNameLst>
                                          <p:attrName>style.visibility</p:attrName>
                                        </p:attrNameLst>
                                      </p:cBhvr>
                                      <p:to>
                                        <p:strVal val="visible"/>
                                      </p:to>
                                    </p:set>
                                    <p:animEffect transition="in" filter="barn(inVertical)">
                                      <p:cBhvr>
                                        <p:cTn id="36"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 grpId="0" animBg="1"/>
      <p:bldP spid="22" grpId="0" animBg="1"/>
      <p:bldP spid="2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6">
            <a:extLst>
              <a:ext uri="{FF2B5EF4-FFF2-40B4-BE49-F238E27FC236}">
                <a16:creationId xmlns:a16="http://schemas.microsoft.com/office/drawing/2014/main" id="{FD3C2E5E-B37F-4058-96C2-609A2815B6D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88983" y="4495004"/>
            <a:ext cx="2949414" cy="2643412"/>
          </a:xfrm>
          <a:prstGeom prst="rect">
            <a:avLst/>
          </a:prstGeom>
        </p:spPr>
      </p:pic>
      <p:pic>
        <p:nvPicPr>
          <p:cNvPr id="16" name="Picture 16">
            <a:extLst>
              <a:ext uri="{FF2B5EF4-FFF2-40B4-BE49-F238E27FC236}">
                <a16:creationId xmlns:a16="http://schemas.microsoft.com/office/drawing/2014/main" id="{979E970D-81CC-477A-BB8E-7ED05748E62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9227367" y="3807714"/>
            <a:ext cx="3522417" cy="3156966"/>
          </a:xfrm>
          <a:prstGeom prst="rect">
            <a:avLst/>
          </a:prstGeom>
        </p:spPr>
      </p:pic>
      <p:sp>
        <p:nvSpPr>
          <p:cNvPr id="2" name="Rectangle: Diagonal Corners Rounded 1">
            <a:extLst>
              <a:ext uri="{FF2B5EF4-FFF2-40B4-BE49-F238E27FC236}">
                <a16:creationId xmlns:a16="http://schemas.microsoft.com/office/drawing/2014/main" id="{97FCDA2F-1FE8-D060-D43B-9E91AF65F343}"/>
              </a:ext>
            </a:extLst>
          </p:cNvPr>
          <p:cNvSpPr/>
          <p:nvPr/>
        </p:nvSpPr>
        <p:spPr>
          <a:xfrm>
            <a:off x="618112" y="243222"/>
            <a:ext cx="11297265" cy="6272980"/>
          </a:xfrm>
          <a:prstGeom prst="round2DiagRect">
            <a:avLst/>
          </a:prstGeom>
          <a:solidFill>
            <a:schemeClr val="bg1">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23" name="Group 22">
            <a:extLst>
              <a:ext uri="{FF2B5EF4-FFF2-40B4-BE49-F238E27FC236}">
                <a16:creationId xmlns:a16="http://schemas.microsoft.com/office/drawing/2014/main" id="{7D19E76C-853D-4DDF-A6E5-4693F5EF779B}"/>
              </a:ext>
            </a:extLst>
          </p:cNvPr>
          <p:cNvGrpSpPr/>
          <p:nvPr/>
        </p:nvGrpSpPr>
        <p:grpSpPr>
          <a:xfrm>
            <a:off x="4022798" y="1640324"/>
            <a:ext cx="3971306" cy="4746902"/>
            <a:chOff x="4696770" y="781585"/>
            <a:chExt cx="3318433" cy="4028994"/>
          </a:xfrm>
        </p:grpSpPr>
        <p:pic>
          <p:nvPicPr>
            <p:cNvPr id="24" name="Picture 23">
              <a:extLst>
                <a:ext uri="{FF2B5EF4-FFF2-40B4-BE49-F238E27FC236}">
                  <a16:creationId xmlns:a16="http://schemas.microsoft.com/office/drawing/2014/main" id="{1F89B1A7-B773-48DF-8570-50A4891C7F8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76324" y="781585"/>
              <a:ext cx="2359327" cy="3232189"/>
            </a:xfrm>
            <a:prstGeom prst="rect">
              <a:avLst/>
            </a:prstGeom>
            <a:effectLst>
              <a:glow rad="101600">
                <a:schemeClr val="bg1">
                  <a:alpha val="60000"/>
                </a:schemeClr>
              </a:glow>
            </a:effectLst>
          </p:spPr>
        </p:pic>
        <p:pic>
          <p:nvPicPr>
            <p:cNvPr id="25" name="Picture 24">
              <a:extLst>
                <a:ext uri="{FF2B5EF4-FFF2-40B4-BE49-F238E27FC236}">
                  <a16:creationId xmlns:a16="http://schemas.microsoft.com/office/drawing/2014/main" id="{199821C9-FFE8-41A8-8665-D64BE1787E20}"/>
                </a:ext>
              </a:extLst>
            </p:cNvPr>
            <p:cNvPicPr>
              <a:picLocks noChangeAspect="1"/>
            </p:cNvPicPr>
            <p:nvPr/>
          </p:nvPicPr>
          <p:blipFill rotWithShape="1">
            <a:blip r:embed="rId5"/>
            <a:srcRect t="6041"/>
            <a:stretch/>
          </p:blipFill>
          <p:spPr>
            <a:xfrm>
              <a:off x="4696770" y="1692613"/>
              <a:ext cx="3318433" cy="3117966"/>
            </a:xfrm>
            <a:prstGeom prst="rect">
              <a:avLst/>
            </a:prstGeom>
            <a:effectLst>
              <a:outerShdw blurRad="50800" dist="38100" dir="16200000" rotWithShape="0">
                <a:prstClr val="black">
                  <a:alpha val="40000"/>
                </a:prstClr>
              </a:outerShdw>
            </a:effectLst>
          </p:spPr>
        </p:pic>
      </p:grpSp>
      <p:pic>
        <p:nvPicPr>
          <p:cNvPr id="26" name="Picture 25">
            <a:extLst>
              <a:ext uri="{FF2B5EF4-FFF2-40B4-BE49-F238E27FC236}">
                <a16:creationId xmlns:a16="http://schemas.microsoft.com/office/drawing/2014/main" id="{0EE25F69-70D3-43B5-B17F-2736B6844A6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430875" y="1640324"/>
            <a:ext cx="1771889" cy="2955455"/>
          </a:xfrm>
          <a:prstGeom prst="rect">
            <a:avLst/>
          </a:prstGeom>
        </p:spPr>
      </p:pic>
      <p:pic>
        <p:nvPicPr>
          <p:cNvPr id="27" name="Picture 26">
            <a:extLst>
              <a:ext uri="{FF2B5EF4-FFF2-40B4-BE49-F238E27FC236}">
                <a16:creationId xmlns:a16="http://schemas.microsoft.com/office/drawing/2014/main" id="{B0842BC2-10C8-475E-85D9-63B3274310C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864264" y="1817615"/>
            <a:ext cx="1721763" cy="2805342"/>
          </a:xfrm>
          <a:prstGeom prst="rect">
            <a:avLst/>
          </a:prstGeom>
        </p:spPr>
      </p:pic>
      <p:pic>
        <p:nvPicPr>
          <p:cNvPr id="3" name="Picture 2">
            <a:extLst>
              <a:ext uri="{FF2B5EF4-FFF2-40B4-BE49-F238E27FC236}">
                <a16:creationId xmlns:a16="http://schemas.microsoft.com/office/drawing/2014/main" id="{9306EFAE-78D2-465F-A0D8-F7F541157E69}"/>
              </a:ext>
            </a:extLst>
          </p:cNvPr>
          <p:cNvPicPr>
            <a:picLocks noChangeAspect="1"/>
          </p:cNvPicPr>
          <p:nvPr/>
        </p:nvPicPr>
        <p:blipFill>
          <a:blip r:embed="rId8"/>
          <a:stretch>
            <a:fillRect/>
          </a:stretch>
        </p:blipFill>
        <p:spPr>
          <a:xfrm>
            <a:off x="398034" y="187385"/>
            <a:ext cx="11357832" cy="1530229"/>
          </a:xfrm>
          <a:prstGeom prst="rect">
            <a:avLst/>
          </a:prstGeom>
        </p:spPr>
      </p:pic>
    </p:spTree>
    <p:extLst>
      <p:ext uri="{BB962C8B-B14F-4D97-AF65-F5344CB8AC3E}">
        <p14:creationId xmlns:p14="http://schemas.microsoft.com/office/powerpoint/2010/main" val="317033980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Diagonal Corners Rounded 27">
            <a:extLst>
              <a:ext uri="{FF2B5EF4-FFF2-40B4-BE49-F238E27FC236}">
                <a16:creationId xmlns:a16="http://schemas.microsoft.com/office/drawing/2014/main" id="{CB7976DC-8A81-D7AD-2A86-377C0C380782}"/>
              </a:ext>
            </a:extLst>
          </p:cNvPr>
          <p:cNvSpPr/>
          <p:nvPr/>
        </p:nvSpPr>
        <p:spPr>
          <a:xfrm>
            <a:off x="447367" y="305757"/>
            <a:ext cx="11297265" cy="6447467"/>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pic>
        <p:nvPicPr>
          <p:cNvPr id="6" name="Picture 5">
            <a:extLst>
              <a:ext uri="{FF2B5EF4-FFF2-40B4-BE49-F238E27FC236}">
                <a16:creationId xmlns:a16="http://schemas.microsoft.com/office/drawing/2014/main" id="{E8562926-5D71-4F70-AFFB-AFB98BA9ADFC}"/>
              </a:ext>
            </a:extLst>
          </p:cNvPr>
          <p:cNvPicPr>
            <a:picLocks noChangeAspect="1"/>
          </p:cNvPicPr>
          <p:nvPr/>
        </p:nvPicPr>
        <p:blipFill>
          <a:blip r:embed="rId2"/>
          <a:stretch>
            <a:fillRect/>
          </a:stretch>
        </p:blipFill>
        <p:spPr>
          <a:xfrm>
            <a:off x="3734670" y="130255"/>
            <a:ext cx="6303810" cy="1072989"/>
          </a:xfrm>
          <a:prstGeom prst="rect">
            <a:avLst/>
          </a:prstGeom>
        </p:spPr>
      </p:pic>
      <p:sp>
        <p:nvSpPr>
          <p:cNvPr id="7" name="TextBox 6">
            <a:extLst>
              <a:ext uri="{FF2B5EF4-FFF2-40B4-BE49-F238E27FC236}">
                <a16:creationId xmlns:a16="http://schemas.microsoft.com/office/drawing/2014/main" id="{473A196F-6220-4033-B168-A966C6B44476}"/>
              </a:ext>
            </a:extLst>
          </p:cNvPr>
          <p:cNvSpPr txBox="1"/>
          <p:nvPr/>
        </p:nvSpPr>
        <p:spPr>
          <a:xfrm>
            <a:off x="714376" y="971550"/>
            <a:ext cx="8753474" cy="6001643"/>
          </a:xfrm>
          <a:prstGeom prst="rect">
            <a:avLst/>
          </a:prstGeom>
          <a:noFill/>
        </p:spPr>
        <p:txBody>
          <a:bodyPr wrap="square" rtlCol="0">
            <a:spAutoFit/>
          </a:bodyPr>
          <a:lstStyle/>
          <a:p>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vi-VN" sz="2400" b="1" dirty="0">
                <a:latin typeface="+mj-lt"/>
                <a:ea typeface="Arial-Rounded" panose="020B0500000000000000" pitchFamily="34" charset="0"/>
                <a:cs typeface="Arial-Rounded" panose="020B0500000000000000" pitchFamily="34" charset="0"/>
              </a:rPr>
              <a:t>Thỏ con phát hiện ra cây hồng. Cây chỉ có một quả, quả lại còn xanh. Thỏ nghĩ: “Chờ hồng chín, mình sẽ thưởng thức vị ngọt lịm của nó.”. Hằng ngày, thỏ chăm chỉ tưới nước cho cây. Ít lâu sau, quả hồng ngả vàng, rồi đỏ. Thỏ kiên nhẫn đứng đợi quả rơi xuống, vì nó không biết trèo cây.</a:t>
            </a:r>
          </a:p>
          <a:p>
            <a:r>
              <a:rPr lang="en-US" sz="2400" b="1" dirty="0">
                <a:latin typeface="+mj-lt"/>
                <a:ea typeface="Arial-Rounded" panose="020B0500000000000000" pitchFamily="34" charset="0"/>
                <a:cs typeface="Arial-Rounded" panose="020B0500000000000000" pitchFamily="34" charset="0"/>
              </a:rPr>
              <a:t>   </a:t>
            </a:r>
            <a:r>
              <a:rPr lang="vi-VN" sz="2400" b="1" dirty="0">
                <a:latin typeface="+mj-lt"/>
                <a:ea typeface="Arial-Rounded" panose="020B0500000000000000" pitchFamily="34" charset="0"/>
                <a:cs typeface="Arial-Rounded" panose="020B0500000000000000" pitchFamily="34" charset="0"/>
              </a:rPr>
              <a:t>Vừa lúc đó, có đàn chim bay đến, định ăn quả hồng. Thỏ hốt hoảng kêu lên:</a:t>
            </a:r>
          </a:p>
          <a:p>
            <a:r>
              <a:rPr lang="en-US" sz="2400" b="1" dirty="0">
                <a:latin typeface="+mj-lt"/>
                <a:ea typeface="Arial-Rounded" panose="020B0500000000000000" pitchFamily="34" charset="0"/>
                <a:cs typeface="Arial-Rounded" panose="020B0500000000000000" pitchFamily="34" charset="0"/>
              </a:rPr>
              <a:t>   </a:t>
            </a:r>
            <a:r>
              <a:rPr lang="vi-VN" sz="2400" b="1" dirty="0">
                <a:latin typeface="+mj-lt"/>
                <a:ea typeface="Arial-Rounded" panose="020B0500000000000000" pitchFamily="34" charset="0"/>
                <a:cs typeface="Arial-Rounded" panose="020B0500000000000000" pitchFamily="34" charset="0"/>
              </a:rPr>
              <a:t>– Hồng của tớ!</a:t>
            </a:r>
          </a:p>
          <a:p>
            <a:r>
              <a:rPr lang="en-US" sz="2400" b="1" dirty="0">
                <a:latin typeface="+mj-lt"/>
                <a:ea typeface="Arial-Rounded" panose="020B0500000000000000" pitchFamily="34" charset="0"/>
                <a:cs typeface="Arial-Rounded" panose="020B0500000000000000" pitchFamily="34" charset="0"/>
              </a:rPr>
              <a:t>   </a:t>
            </a:r>
            <a:r>
              <a:rPr lang="vi-VN" sz="2400" b="1" dirty="0">
                <a:latin typeface="+mj-lt"/>
                <a:ea typeface="Arial-Rounded" panose="020B0500000000000000" pitchFamily="34" charset="0"/>
                <a:cs typeface="Arial-Rounded" panose="020B0500000000000000" pitchFamily="34" charset="0"/>
              </a:rPr>
              <a:t>Thấy vậy, đàn chim cầu khẩn:</a:t>
            </a:r>
          </a:p>
          <a:p>
            <a:r>
              <a:rPr lang="en-US" sz="2400" b="1" dirty="0">
                <a:latin typeface="+mj-lt"/>
                <a:ea typeface="Arial-Rounded" panose="020B0500000000000000" pitchFamily="34" charset="0"/>
                <a:cs typeface="Arial-Rounded" panose="020B0500000000000000" pitchFamily="34" charset="0"/>
              </a:rPr>
              <a:t>   </a:t>
            </a:r>
            <a:r>
              <a:rPr lang="vi-VN" sz="2400" b="1" dirty="0">
                <a:latin typeface="+mj-lt"/>
                <a:ea typeface="Arial-Rounded" panose="020B0500000000000000" pitchFamily="34" charset="0"/>
                <a:cs typeface="Arial-Rounded" panose="020B0500000000000000" pitchFamily="34" charset="0"/>
              </a:rPr>
              <a:t>– Cho chúng tớ ăn nhé. Chúng tớ đói lả rồi.</a:t>
            </a:r>
          </a:p>
          <a:p>
            <a:r>
              <a:rPr lang="en-US" sz="2400" b="1" dirty="0">
                <a:latin typeface="+mj-lt"/>
                <a:ea typeface="Arial-Rounded" panose="020B0500000000000000" pitchFamily="34" charset="0"/>
                <a:cs typeface="Arial-Rounded" panose="020B0500000000000000" pitchFamily="34" charset="0"/>
              </a:rPr>
              <a:t>   </a:t>
            </a:r>
            <a:r>
              <a:rPr lang="vi-VN" sz="2400" b="1" dirty="0">
                <a:latin typeface="+mj-lt"/>
                <a:ea typeface="Arial-Rounded" panose="020B0500000000000000" pitchFamily="34" charset="0"/>
                <a:cs typeface="Arial-Rounded" panose="020B0500000000000000" pitchFamily="34" charset="0"/>
              </a:rPr>
              <a:t>Thỏ suy nghĩ một lát rồi đồng ý. Đàn chim ríu rít mổ ăn quả hồng.</a:t>
            </a:r>
          </a:p>
          <a:p>
            <a:r>
              <a:rPr lang="en-US" sz="2400" b="1" dirty="0">
                <a:latin typeface="+mj-lt"/>
                <a:ea typeface="Arial-Rounded" panose="020B0500000000000000" pitchFamily="34" charset="0"/>
                <a:cs typeface="Arial-Rounded" panose="020B0500000000000000" pitchFamily="34" charset="0"/>
              </a:rPr>
              <a:t>   </a:t>
            </a:r>
            <a:r>
              <a:rPr lang="vi-VN" sz="2400" b="1" dirty="0">
                <a:latin typeface="+mj-lt"/>
                <a:ea typeface="Arial-Rounded" panose="020B0500000000000000" pitchFamily="34" charset="0"/>
                <a:cs typeface="Arial-Rounded" panose="020B0500000000000000" pitchFamily="34" charset="0"/>
              </a:rPr>
              <a:t>Thỏ liếm môi, hỏi với lên:</a:t>
            </a:r>
          </a:p>
          <a:p>
            <a:r>
              <a:rPr lang="en-US" sz="2400" b="1" dirty="0">
                <a:latin typeface="+mj-lt"/>
                <a:ea typeface="Arial-Rounded" panose="020B0500000000000000" pitchFamily="34" charset="0"/>
                <a:cs typeface="Arial-Rounded" panose="020B0500000000000000" pitchFamily="34" charset="0"/>
              </a:rPr>
              <a:t>   </a:t>
            </a:r>
            <a:r>
              <a:rPr lang="vi-VN" sz="2400" b="1" dirty="0">
                <a:latin typeface="+mj-lt"/>
                <a:ea typeface="Arial-Rounded" panose="020B0500000000000000" pitchFamily="34" charset="0"/>
                <a:cs typeface="Arial-Rounded" panose="020B0500000000000000" pitchFamily="34" charset="0"/>
              </a:rPr>
              <a:t>– Hồng ngọt giống dưa hấu hay mật ong?</a:t>
            </a:r>
          </a:p>
          <a:p>
            <a:r>
              <a:rPr lang="vi-VN" sz="2400" b="1" dirty="0">
                <a:latin typeface="+mj-lt"/>
                <a:ea typeface="Arial-Rounded" panose="020B0500000000000000" pitchFamily="34" charset="0"/>
                <a:cs typeface="Arial-Rounded" panose="020B0500000000000000" pitchFamily="34" charset="0"/>
              </a:rPr>
              <a:t>Đàn chim ngạc nhiên:</a:t>
            </a:r>
          </a:p>
          <a:p>
            <a:r>
              <a:rPr lang="en-US" sz="2400" b="1" dirty="0">
                <a:latin typeface="+mj-lt"/>
                <a:ea typeface="Arial-Rounded" panose="020B0500000000000000" pitchFamily="34" charset="0"/>
                <a:cs typeface="Arial-Rounded" panose="020B0500000000000000" pitchFamily="34" charset="0"/>
              </a:rPr>
              <a:t>   </a:t>
            </a:r>
            <a:r>
              <a:rPr lang="vi-VN" sz="2400" b="1" dirty="0">
                <a:latin typeface="+mj-lt"/>
                <a:ea typeface="Arial-Rounded" panose="020B0500000000000000" pitchFamily="34" charset="0"/>
                <a:cs typeface="Arial-Rounded" panose="020B0500000000000000" pitchFamily="34" charset="0"/>
              </a:rPr>
              <a:t>Cậu chưa ăn hồng bao giờ à?</a:t>
            </a:r>
            <a:endParaRPr lang="en-US" sz="2400" b="1" dirty="0">
              <a:latin typeface="+mj-lt"/>
              <a:ea typeface="Arial-Rounded" panose="020B0500000000000000" pitchFamily="34" charset="0"/>
              <a:cs typeface="Arial-Rounded" panose="020B0500000000000000" pitchFamily="34" charset="0"/>
            </a:endParaRPr>
          </a:p>
        </p:txBody>
      </p:sp>
      <p:pic>
        <p:nvPicPr>
          <p:cNvPr id="9" name="Picture 8">
            <a:extLst>
              <a:ext uri="{FF2B5EF4-FFF2-40B4-BE49-F238E27FC236}">
                <a16:creationId xmlns:a16="http://schemas.microsoft.com/office/drawing/2014/main" id="{C9FB6F3D-D792-4BC0-A30F-F959BD59EF35}"/>
              </a:ext>
            </a:extLst>
          </p:cNvPr>
          <p:cNvPicPr>
            <a:picLocks noChangeAspect="1"/>
          </p:cNvPicPr>
          <p:nvPr/>
        </p:nvPicPr>
        <p:blipFill>
          <a:blip r:embed="rId3"/>
          <a:stretch>
            <a:fillRect/>
          </a:stretch>
        </p:blipFill>
        <p:spPr>
          <a:xfrm>
            <a:off x="9191625" y="257175"/>
            <a:ext cx="3000375" cy="6477000"/>
          </a:xfrm>
          <a:prstGeom prst="rect">
            <a:avLst/>
          </a:prstGeom>
          <a:ln>
            <a:noFill/>
          </a:ln>
          <a:effectLst>
            <a:softEdge rad="112500"/>
          </a:effectLst>
        </p:spPr>
      </p:pic>
    </p:spTree>
    <p:extLst>
      <p:ext uri="{BB962C8B-B14F-4D97-AF65-F5344CB8AC3E}">
        <p14:creationId xmlns:p14="http://schemas.microsoft.com/office/powerpoint/2010/main" val="101192202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par>
                                <p:cTn id="11" presetID="16" presetClass="entr" presetSubtype="21"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arn(inVertical)">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Diagonal Corners Rounded 27">
            <a:extLst>
              <a:ext uri="{FF2B5EF4-FFF2-40B4-BE49-F238E27FC236}">
                <a16:creationId xmlns:a16="http://schemas.microsoft.com/office/drawing/2014/main" id="{CB7976DC-8A81-D7AD-2A86-377C0C380782}"/>
              </a:ext>
            </a:extLst>
          </p:cNvPr>
          <p:cNvSpPr/>
          <p:nvPr/>
        </p:nvSpPr>
        <p:spPr>
          <a:xfrm>
            <a:off x="447367" y="305757"/>
            <a:ext cx="11297265" cy="6447467"/>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8" name="TextBox 7">
            <a:extLst>
              <a:ext uri="{FF2B5EF4-FFF2-40B4-BE49-F238E27FC236}">
                <a16:creationId xmlns:a16="http://schemas.microsoft.com/office/drawing/2014/main" id="{FBFD900E-B384-420A-8E47-DE720F875572}"/>
              </a:ext>
            </a:extLst>
          </p:cNvPr>
          <p:cNvSpPr txBox="1"/>
          <p:nvPr/>
        </p:nvSpPr>
        <p:spPr>
          <a:xfrm>
            <a:off x="581026" y="762000"/>
            <a:ext cx="8239124" cy="4893647"/>
          </a:xfrm>
          <a:prstGeom prst="rect">
            <a:avLst/>
          </a:prstGeom>
          <a:noFill/>
        </p:spPr>
        <p:txBody>
          <a:bodyPr wrap="square" rtlCol="0">
            <a:spAutoFit/>
          </a:bodyPr>
          <a:lstStyle/>
          <a:p>
            <a:pPr lvl="0" algn="just"/>
            <a:r>
              <a:rPr lang="en-US" sz="24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400" b="1" dirty="0">
                <a:solidFill>
                  <a:prstClr val="black"/>
                </a:solidFill>
                <a:latin typeface="+mj-lt"/>
                <a:ea typeface="Arial-Rounded" panose="020B0500000000000000" pitchFamily="34" charset="0"/>
                <a:cs typeface="Arial-Rounded" panose="020B0500000000000000" pitchFamily="34" charset="0"/>
              </a:rPr>
              <a:t>Thỏ đỏ mặt lắc đầu. Đàn chim ái ngại:</a:t>
            </a:r>
          </a:p>
          <a:p>
            <a:pPr lvl="0" algn="just"/>
            <a:r>
              <a:rPr lang="en-US" sz="2400" b="1" dirty="0">
                <a:solidFill>
                  <a:prstClr val="black"/>
                </a:solidFill>
                <a:latin typeface="+mj-lt"/>
                <a:ea typeface="Arial-Rounded" panose="020B0500000000000000" pitchFamily="34" charset="0"/>
                <a:cs typeface="Arial-Rounded" panose="020B0500000000000000" pitchFamily="34" charset="0"/>
              </a:rPr>
              <a:t>   </a:t>
            </a:r>
            <a:r>
              <a:rPr lang="vi-VN" sz="2400" b="1" dirty="0">
                <a:solidFill>
                  <a:prstClr val="black"/>
                </a:solidFill>
                <a:latin typeface="+mj-lt"/>
                <a:ea typeface="Arial-Rounded" panose="020B0500000000000000" pitchFamily="34" charset="0"/>
                <a:cs typeface="Arial-Rounded" panose="020B0500000000000000" pitchFamily="34" charset="0"/>
              </a:rPr>
              <a:t>– Đúng ra, chúng tớ không nên ăn hồng của cậu.</a:t>
            </a:r>
          </a:p>
          <a:p>
            <a:pPr lvl="0" algn="just"/>
            <a:r>
              <a:rPr lang="en-US" sz="2400" b="1" dirty="0">
                <a:solidFill>
                  <a:prstClr val="black"/>
                </a:solidFill>
                <a:latin typeface="+mj-lt"/>
                <a:ea typeface="Arial-Rounded" panose="020B0500000000000000" pitchFamily="34" charset="0"/>
                <a:cs typeface="Arial-Rounded" panose="020B0500000000000000" pitchFamily="34" charset="0"/>
              </a:rPr>
              <a:t>  </a:t>
            </a:r>
            <a:r>
              <a:rPr lang="vi-VN" sz="2400" b="1" dirty="0">
                <a:solidFill>
                  <a:prstClr val="black"/>
                </a:solidFill>
                <a:latin typeface="+mj-lt"/>
                <a:ea typeface="Arial-Rounded" panose="020B0500000000000000" pitchFamily="34" charset="0"/>
                <a:cs typeface="Arial-Rounded" panose="020B0500000000000000" pitchFamily="34" charset="0"/>
              </a:rPr>
              <a:t>Thỏ nói:</a:t>
            </a:r>
          </a:p>
          <a:p>
            <a:pPr lvl="0" algn="just"/>
            <a:r>
              <a:rPr lang="en-US" sz="2400" b="1" dirty="0">
                <a:solidFill>
                  <a:prstClr val="black"/>
                </a:solidFill>
                <a:latin typeface="+mj-lt"/>
                <a:ea typeface="Arial-Rounded" panose="020B0500000000000000" pitchFamily="34" charset="0"/>
                <a:cs typeface="Arial-Rounded" panose="020B0500000000000000" pitchFamily="34" charset="0"/>
              </a:rPr>
              <a:t>   </a:t>
            </a:r>
            <a:r>
              <a:rPr lang="vi-VN" sz="2400" b="1" dirty="0">
                <a:solidFill>
                  <a:prstClr val="black"/>
                </a:solidFill>
                <a:latin typeface="+mj-lt"/>
                <a:ea typeface="Arial-Rounded" panose="020B0500000000000000" pitchFamily="34" charset="0"/>
                <a:cs typeface="Arial-Rounded" panose="020B0500000000000000" pitchFamily="34" charset="0"/>
              </a:rPr>
              <a:t>– Tớ ăn, chỉ một mình tớ no bụng. Các cậu ăn thì cả đàn no bụng.</a:t>
            </a:r>
          </a:p>
          <a:p>
            <a:pPr lvl="0" algn="just"/>
            <a:r>
              <a:rPr lang="en-US" sz="2400" b="1" dirty="0">
                <a:solidFill>
                  <a:prstClr val="black"/>
                </a:solidFill>
                <a:latin typeface="+mj-lt"/>
                <a:ea typeface="Arial-Rounded" panose="020B0500000000000000" pitchFamily="34" charset="0"/>
                <a:cs typeface="Arial-Rounded" panose="020B0500000000000000" pitchFamily="34" charset="0"/>
              </a:rPr>
              <a:t>   </a:t>
            </a:r>
            <a:r>
              <a:rPr lang="vi-VN" sz="2400" b="1" dirty="0">
                <a:solidFill>
                  <a:prstClr val="black"/>
                </a:solidFill>
                <a:latin typeface="+mj-lt"/>
                <a:ea typeface="Arial-Rounded" panose="020B0500000000000000" pitchFamily="34" charset="0"/>
                <a:cs typeface="Arial-Rounded" panose="020B0500000000000000" pitchFamily="34" charset="0"/>
              </a:rPr>
              <a:t>Đàn chim xúc động, cảm ơn thỏ rồi bay đi.</a:t>
            </a:r>
          </a:p>
          <a:p>
            <a:pPr lvl="0" algn="just"/>
            <a:r>
              <a:rPr lang="en-US" sz="2400" b="1" dirty="0">
                <a:solidFill>
                  <a:prstClr val="black"/>
                </a:solidFill>
                <a:latin typeface="+mj-lt"/>
                <a:ea typeface="Arial-Rounded" panose="020B0500000000000000" pitchFamily="34" charset="0"/>
                <a:cs typeface="Arial-Rounded" panose="020B0500000000000000" pitchFamily="34" charset="0"/>
              </a:rPr>
              <a:t>   </a:t>
            </a:r>
            <a:r>
              <a:rPr lang="vi-VN" sz="2400" b="1" dirty="0">
                <a:solidFill>
                  <a:prstClr val="black"/>
                </a:solidFill>
                <a:latin typeface="+mj-lt"/>
                <a:ea typeface="Arial-Rounded" panose="020B0500000000000000" pitchFamily="34" charset="0"/>
                <a:cs typeface="Arial-Rounded" panose="020B0500000000000000" pitchFamily="34" charset="0"/>
              </a:rPr>
              <a:t>Vài ngày sau, thỏ đang ngồi nghỉ thì đàn chim lại bay đến:</a:t>
            </a:r>
          </a:p>
          <a:p>
            <a:pPr lvl="0" algn="just"/>
            <a:r>
              <a:rPr lang="en-US" sz="2400" b="1" dirty="0">
                <a:solidFill>
                  <a:prstClr val="black"/>
                </a:solidFill>
                <a:latin typeface="+mj-lt"/>
                <a:ea typeface="Arial-Rounded" panose="020B0500000000000000" pitchFamily="34" charset="0"/>
                <a:cs typeface="Arial-Rounded" panose="020B0500000000000000" pitchFamily="34" charset="0"/>
              </a:rPr>
              <a:t>   </a:t>
            </a:r>
            <a:r>
              <a:rPr lang="vi-VN" sz="2400" b="1" dirty="0">
                <a:solidFill>
                  <a:prstClr val="black"/>
                </a:solidFill>
                <a:latin typeface="+mj-lt"/>
                <a:ea typeface="Arial-Rounded" panose="020B0500000000000000" pitchFamily="34" charset="0"/>
                <a:cs typeface="Arial-Rounded" panose="020B0500000000000000" pitchFamily="34" charset="0"/>
              </a:rPr>
              <a:t>– Chúng tớ tìm cậu mấy ngày nay. Này cậu, bên kia sườn núi có cây hồng đầy quả chín.</a:t>
            </a:r>
          </a:p>
          <a:p>
            <a:pPr lvl="0" algn="just"/>
            <a:r>
              <a:rPr lang="en-US" sz="2400" b="1" dirty="0">
                <a:solidFill>
                  <a:prstClr val="black"/>
                </a:solidFill>
                <a:latin typeface="+mj-lt"/>
                <a:ea typeface="Arial-Rounded" panose="020B0500000000000000" pitchFamily="34" charset="0"/>
                <a:cs typeface="Arial-Rounded" panose="020B0500000000000000" pitchFamily="34" charset="0"/>
              </a:rPr>
              <a:t>   </a:t>
            </a:r>
            <a:r>
              <a:rPr lang="vi-VN" sz="2400" b="1" dirty="0">
                <a:solidFill>
                  <a:prstClr val="black"/>
                </a:solidFill>
                <a:latin typeface="+mj-lt"/>
                <a:ea typeface="Arial-Rounded" panose="020B0500000000000000" pitchFamily="34" charset="0"/>
                <a:cs typeface="Arial-Rounded" panose="020B0500000000000000" pitchFamily="34" charset="0"/>
              </a:rPr>
              <a:t>Rồi đàn chim đưa thỏ đến chỗ cây hồng lúc lỉu quả. Chúng tíu tít mổ nhiều quả chín mọng xuống cho thỏ.  Đúng là một cơn mưa hồng!</a:t>
            </a:r>
          </a:p>
          <a:p>
            <a:pPr lvl="0" algn="r"/>
            <a:r>
              <a:rPr lang="vi-VN" sz="2400" b="1" dirty="0">
                <a:solidFill>
                  <a:prstClr val="black"/>
                </a:solidFill>
                <a:latin typeface="+mj-lt"/>
                <a:ea typeface="Arial-Rounded" panose="020B0500000000000000" pitchFamily="34" charset="0"/>
                <a:cs typeface="Arial-Rounded" panose="020B0500000000000000" pitchFamily="34" charset="0"/>
              </a:rPr>
              <a:t>(Theo Hà Nhi)</a:t>
            </a:r>
            <a:endParaRPr kumimoji="0" lang="en-US" sz="24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endParaRPr>
          </a:p>
        </p:txBody>
      </p:sp>
      <p:pic>
        <p:nvPicPr>
          <p:cNvPr id="10" name="Picture 9">
            <a:extLst>
              <a:ext uri="{FF2B5EF4-FFF2-40B4-BE49-F238E27FC236}">
                <a16:creationId xmlns:a16="http://schemas.microsoft.com/office/drawing/2014/main" id="{2F4B1AE8-8C80-452C-9E9C-7C866025515D}"/>
              </a:ext>
            </a:extLst>
          </p:cNvPr>
          <p:cNvPicPr>
            <a:picLocks noChangeAspect="1"/>
          </p:cNvPicPr>
          <p:nvPr/>
        </p:nvPicPr>
        <p:blipFill>
          <a:blip r:embed="rId2"/>
          <a:stretch>
            <a:fillRect/>
          </a:stretch>
        </p:blipFill>
        <p:spPr>
          <a:xfrm>
            <a:off x="8698716" y="247649"/>
            <a:ext cx="3036084" cy="5324475"/>
          </a:xfrm>
          <a:prstGeom prst="rect">
            <a:avLst/>
          </a:prstGeom>
          <a:ln>
            <a:noFill/>
          </a:ln>
          <a:effectLst>
            <a:softEdge rad="112500"/>
          </a:effectLst>
        </p:spPr>
      </p:pic>
    </p:spTree>
    <p:extLst>
      <p:ext uri="{BB962C8B-B14F-4D97-AF65-F5344CB8AC3E}">
        <p14:creationId xmlns:p14="http://schemas.microsoft.com/office/powerpoint/2010/main" val="303025189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down)">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Diagonal Corners Rounded 27">
            <a:extLst>
              <a:ext uri="{FF2B5EF4-FFF2-40B4-BE49-F238E27FC236}">
                <a16:creationId xmlns:a16="http://schemas.microsoft.com/office/drawing/2014/main" id="{CB7976DC-8A81-D7AD-2A86-377C0C380782}"/>
              </a:ext>
            </a:extLst>
          </p:cNvPr>
          <p:cNvSpPr/>
          <p:nvPr/>
        </p:nvSpPr>
        <p:spPr>
          <a:xfrm>
            <a:off x="447367" y="305757"/>
            <a:ext cx="11297265" cy="6447467"/>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pic>
        <p:nvPicPr>
          <p:cNvPr id="6" name="Picture 5">
            <a:extLst>
              <a:ext uri="{FF2B5EF4-FFF2-40B4-BE49-F238E27FC236}">
                <a16:creationId xmlns:a16="http://schemas.microsoft.com/office/drawing/2014/main" id="{E8562926-5D71-4F70-AFFB-AFB98BA9ADFC}"/>
              </a:ext>
            </a:extLst>
          </p:cNvPr>
          <p:cNvPicPr>
            <a:picLocks noChangeAspect="1"/>
          </p:cNvPicPr>
          <p:nvPr/>
        </p:nvPicPr>
        <p:blipFill>
          <a:blip r:embed="rId2"/>
          <a:stretch>
            <a:fillRect/>
          </a:stretch>
        </p:blipFill>
        <p:spPr>
          <a:xfrm>
            <a:off x="3734670" y="130255"/>
            <a:ext cx="6303810" cy="1072989"/>
          </a:xfrm>
          <a:prstGeom prst="rect">
            <a:avLst/>
          </a:prstGeom>
        </p:spPr>
      </p:pic>
      <p:sp>
        <p:nvSpPr>
          <p:cNvPr id="7" name="TextBox 6">
            <a:extLst>
              <a:ext uri="{FF2B5EF4-FFF2-40B4-BE49-F238E27FC236}">
                <a16:creationId xmlns:a16="http://schemas.microsoft.com/office/drawing/2014/main" id="{473A196F-6220-4033-B168-A966C6B44476}"/>
              </a:ext>
            </a:extLst>
          </p:cNvPr>
          <p:cNvSpPr txBox="1"/>
          <p:nvPr/>
        </p:nvSpPr>
        <p:spPr>
          <a:xfrm>
            <a:off x="714376" y="971550"/>
            <a:ext cx="8753474" cy="60016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Thỏ con phát hiện ra cây hồng. Cây chỉ có một quả, quả lại còn xanh. Thỏ nghĩ: “Chờ hồng chín, mình sẽ thưởng thức vị ngọt lịm của nó.”. Hằng ngày, thỏ chăm chỉ tưới nước cho cây. Ít lâu sau, quả hồng ngả vàng, rồi đỏ. Thỏ kiên nhẫn đứng đợi quả rơi xuống, vì nó không biết trèo cây.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Vừa lúc đó, có đàn chim bay đến, định ăn quả hồng. Thỏ hốt hoảng kêu lên: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Hồng của tớ!</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Thấy vậy, đàn chim cầu khẩn: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Cho chúng tớ ăn nhé. Chúng tớ đói lả rồi.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Thỏ suy nghĩ một lát rồi đồng ý. Đàn chim ríu rít mổ ăn quả hồng.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Thỏ liếm môi, hỏi với lên: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Hồng ngọt giống dưa hấu hay mật ong?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Đàn chim ngạc nhiên: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Cậu chưa ăn hồng bao giờ à?</a:t>
            </a:r>
            <a:endParaRPr kumimoji="0" lang="en-US" sz="24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endParaRPr>
          </a:p>
        </p:txBody>
      </p:sp>
      <p:pic>
        <p:nvPicPr>
          <p:cNvPr id="9" name="Picture 8">
            <a:extLst>
              <a:ext uri="{FF2B5EF4-FFF2-40B4-BE49-F238E27FC236}">
                <a16:creationId xmlns:a16="http://schemas.microsoft.com/office/drawing/2014/main" id="{C9FB6F3D-D792-4BC0-A30F-F959BD59EF35}"/>
              </a:ext>
            </a:extLst>
          </p:cNvPr>
          <p:cNvPicPr>
            <a:picLocks noChangeAspect="1"/>
          </p:cNvPicPr>
          <p:nvPr/>
        </p:nvPicPr>
        <p:blipFill>
          <a:blip r:embed="rId3"/>
          <a:stretch>
            <a:fillRect/>
          </a:stretch>
        </p:blipFill>
        <p:spPr>
          <a:xfrm>
            <a:off x="9191625" y="227678"/>
            <a:ext cx="3000375" cy="6477000"/>
          </a:xfrm>
          <a:prstGeom prst="rect">
            <a:avLst/>
          </a:prstGeom>
          <a:ln>
            <a:noFill/>
          </a:ln>
          <a:effectLst>
            <a:softEdge rad="112500"/>
          </a:effectLst>
        </p:spPr>
      </p:pic>
      <p:sp>
        <p:nvSpPr>
          <p:cNvPr id="8" name="Rectangle: Rounded Corners 7">
            <a:extLst>
              <a:ext uri="{FF2B5EF4-FFF2-40B4-BE49-F238E27FC236}">
                <a16:creationId xmlns:a16="http://schemas.microsoft.com/office/drawing/2014/main" id="{FA883554-2E88-4233-898D-904D75AF3ED8}"/>
              </a:ext>
            </a:extLst>
          </p:cNvPr>
          <p:cNvSpPr/>
          <p:nvPr/>
        </p:nvSpPr>
        <p:spPr>
          <a:xfrm>
            <a:off x="0" y="133350"/>
            <a:ext cx="3910219" cy="685800"/>
          </a:xfrm>
          <a:custGeom>
            <a:avLst/>
            <a:gdLst>
              <a:gd name="connsiteX0" fmla="*/ 0 w 3910219"/>
              <a:gd name="connsiteY0" fmla="*/ 342900 h 685800"/>
              <a:gd name="connsiteX1" fmla="*/ 342900 w 3910219"/>
              <a:gd name="connsiteY1" fmla="*/ 0 h 685800"/>
              <a:gd name="connsiteX2" fmla="*/ 923295 w 3910219"/>
              <a:gd name="connsiteY2" fmla="*/ 0 h 685800"/>
              <a:gd name="connsiteX3" fmla="*/ 1535935 w 3910219"/>
              <a:gd name="connsiteY3" fmla="*/ 0 h 685800"/>
              <a:gd name="connsiteX4" fmla="*/ 2116330 w 3910219"/>
              <a:gd name="connsiteY4" fmla="*/ 0 h 685800"/>
              <a:gd name="connsiteX5" fmla="*/ 2825703 w 3910219"/>
              <a:gd name="connsiteY5" fmla="*/ 0 h 685800"/>
              <a:gd name="connsiteX6" fmla="*/ 3567319 w 3910219"/>
              <a:gd name="connsiteY6" fmla="*/ 0 h 685800"/>
              <a:gd name="connsiteX7" fmla="*/ 3910219 w 3910219"/>
              <a:gd name="connsiteY7" fmla="*/ 342900 h 685800"/>
              <a:gd name="connsiteX8" fmla="*/ 3910219 w 3910219"/>
              <a:gd name="connsiteY8" fmla="*/ 342900 h 685800"/>
              <a:gd name="connsiteX9" fmla="*/ 3567319 w 3910219"/>
              <a:gd name="connsiteY9" fmla="*/ 685800 h 685800"/>
              <a:gd name="connsiteX10" fmla="*/ 2986924 w 3910219"/>
              <a:gd name="connsiteY10" fmla="*/ 685800 h 685800"/>
              <a:gd name="connsiteX11" fmla="*/ 2374284 w 3910219"/>
              <a:gd name="connsiteY11" fmla="*/ 685800 h 685800"/>
              <a:gd name="connsiteX12" fmla="*/ 1793889 w 3910219"/>
              <a:gd name="connsiteY12" fmla="*/ 685800 h 685800"/>
              <a:gd name="connsiteX13" fmla="*/ 1245737 w 3910219"/>
              <a:gd name="connsiteY13" fmla="*/ 685800 h 685800"/>
              <a:gd name="connsiteX14" fmla="*/ 342900 w 3910219"/>
              <a:gd name="connsiteY14" fmla="*/ 685800 h 685800"/>
              <a:gd name="connsiteX15" fmla="*/ 0 w 3910219"/>
              <a:gd name="connsiteY15" fmla="*/ 342900 h 685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910219" h="685800" fill="none" extrusionOk="0">
                <a:moveTo>
                  <a:pt x="0" y="342900"/>
                </a:moveTo>
                <a:cubicBezTo>
                  <a:pt x="27604" y="162278"/>
                  <a:pt x="110352" y="10048"/>
                  <a:pt x="342900" y="0"/>
                </a:cubicBezTo>
                <a:cubicBezTo>
                  <a:pt x="534278" y="22305"/>
                  <a:pt x="646043" y="-15012"/>
                  <a:pt x="923295" y="0"/>
                </a:cubicBezTo>
                <a:cubicBezTo>
                  <a:pt x="1200547" y="15012"/>
                  <a:pt x="1332272" y="942"/>
                  <a:pt x="1535935" y="0"/>
                </a:cubicBezTo>
                <a:cubicBezTo>
                  <a:pt x="1739598" y="-942"/>
                  <a:pt x="1829067" y="4020"/>
                  <a:pt x="2116330" y="0"/>
                </a:cubicBezTo>
                <a:cubicBezTo>
                  <a:pt x="2403593" y="-4020"/>
                  <a:pt x="2582666" y="32473"/>
                  <a:pt x="2825703" y="0"/>
                </a:cubicBezTo>
                <a:cubicBezTo>
                  <a:pt x="3068740" y="-32473"/>
                  <a:pt x="3317234" y="26007"/>
                  <a:pt x="3567319" y="0"/>
                </a:cubicBezTo>
                <a:cubicBezTo>
                  <a:pt x="3737971" y="-5687"/>
                  <a:pt x="3903005" y="158258"/>
                  <a:pt x="3910219" y="342900"/>
                </a:cubicBezTo>
                <a:lnTo>
                  <a:pt x="3910219" y="342900"/>
                </a:lnTo>
                <a:cubicBezTo>
                  <a:pt x="3892304" y="572798"/>
                  <a:pt x="3754285" y="704375"/>
                  <a:pt x="3567319" y="685800"/>
                </a:cubicBezTo>
                <a:cubicBezTo>
                  <a:pt x="3433171" y="667046"/>
                  <a:pt x="3129212" y="659389"/>
                  <a:pt x="2986924" y="685800"/>
                </a:cubicBezTo>
                <a:cubicBezTo>
                  <a:pt x="2844637" y="712211"/>
                  <a:pt x="2626927" y="704323"/>
                  <a:pt x="2374284" y="685800"/>
                </a:cubicBezTo>
                <a:cubicBezTo>
                  <a:pt x="2121641" y="667277"/>
                  <a:pt x="2021187" y="709929"/>
                  <a:pt x="1793889" y="685800"/>
                </a:cubicBezTo>
                <a:cubicBezTo>
                  <a:pt x="1566591" y="661671"/>
                  <a:pt x="1423424" y="709913"/>
                  <a:pt x="1245737" y="685800"/>
                </a:cubicBezTo>
                <a:cubicBezTo>
                  <a:pt x="1068050" y="661687"/>
                  <a:pt x="788290" y="690990"/>
                  <a:pt x="342900" y="685800"/>
                </a:cubicBezTo>
                <a:cubicBezTo>
                  <a:pt x="140573" y="701903"/>
                  <a:pt x="11705" y="501064"/>
                  <a:pt x="0" y="342900"/>
                </a:cubicBezTo>
                <a:close/>
              </a:path>
              <a:path w="3910219" h="685800" stroke="0" extrusionOk="0">
                <a:moveTo>
                  <a:pt x="0" y="342900"/>
                </a:moveTo>
                <a:cubicBezTo>
                  <a:pt x="-19032" y="173497"/>
                  <a:pt x="160231" y="28380"/>
                  <a:pt x="342900" y="0"/>
                </a:cubicBezTo>
                <a:cubicBezTo>
                  <a:pt x="478539" y="-12638"/>
                  <a:pt x="736643" y="-12368"/>
                  <a:pt x="923295" y="0"/>
                </a:cubicBezTo>
                <a:cubicBezTo>
                  <a:pt x="1109948" y="12368"/>
                  <a:pt x="1294404" y="-9974"/>
                  <a:pt x="1535935" y="0"/>
                </a:cubicBezTo>
                <a:cubicBezTo>
                  <a:pt x="1777466" y="9974"/>
                  <a:pt x="1950577" y="21410"/>
                  <a:pt x="2084086" y="0"/>
                </a:cubicBezTo>
                <a:cubicBezTo>
                  <a:pt x="2217595" y="-21410"/>
                  <a:pt x="2585112" y="24620"/>
                  <a:pt x="2761214" y="0"/>
                </a:cubicBezTo>
                <a:cubicBezTo>
                  <a:pt x="2937316" y="-24620"/>
                  <a:pt x="3355968" y="5246"/>
                  <a:pt x="3567319" y="0"/>
                </a:cubicBezTo>
                <a:cubicBezTo>
                  <a:pt x="3751776" y="45609"/>
                  <a:pt x="3948607" y="157339"/>
                  <a:pt x="3910219" y="342900"/>
                </a:cubicBezTo>
                <a:lnTo>
                  <a:pt x="3910219" y="342900"/>
                </a:lnTo>
                <a:cubicBezTo>
                  <a:pt x="3924373" y="514154"/>
                  <a:pt x="3733550" y="717305"/>
                  <a:pt x="3567319" y="685800"/>
                </a:cubicBezTo>
                <a:cubicBezTo>
                  <a:pt x="3301185" y="665333"/>
                  <a:pt x="3194530" y="672382"/>
                  <a:pt x="3019168" y="685800"/>
                </a:cubicBezTo>
                <a:cubicBezTo>
                  <a:pt x="2843806" y="699218"/>
                  <a:pt x="2610588" y="693457"/>
                  <a:pt x="2342040" y="685800"/>
                </a:cubicBezTo>
                <a:cubicBezTo>
                  <a:pt x="2073492" y="678143"/>
                  <a:pt x="1991093" y="681442"/>
                  <a:pt x="1793889" y="685800"/>
                </a:cubicBezTo>
                <a:cubicBezTo>
                  <a:pt x="1596685" y="690158"/>
                  <a:pt x="1404328" y="684617"/>
                  <a:pt x="1213493" y="685800"/>
                </a:cubicBezTo>
                <a:cubicBezTo>
                  <a:pt x="1022658" y="686983"/>
                  <a:pt x="592484" y="710216"/>
                  <a:pt x="342900" y="685800"/>
                </a:cubicBezTo>
                <a:cubicBezTo>
                  <a:pt x="186679" y="674203"/>
                  <a:pt x="31820" y="511417"/>
                  <a:pt x="0" y="342900"/>
                </a:cubicBezTo>
                <a:close/>
              </a:path>
            </a:pathLst>
          </a:custGeom>
          <a:solidFill>
            <a:srgbClr val="FFFFCC"/>
          </a:solidFill>
          <a:ln w="38100">
            <a:solidFill>
              <a:schemeClr val="accent4">
                <a:lumMod val="50000"/>
              </a:schemeClr>
            </a:solidFill>
            <a:extLst>
              <a:ext uri="{C807C97D-BFC1-408E-A445-0C87EB9F89A2}">
                <ask:lineSketchStyleProps xmlns:ask="http://schemas.microsoft.com/office/drawing/2018/sketchyshapes" sd="2475911327">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rPr>
              <a:t>Cùng</a:t>
            </a:r>
            <a:r>
              <a:rPr lang="en-US" sz="3600" b="1" dirty="0">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rPr>
              <a:t> chia </a:t>
            </a:r>
            <a:r>
              <a:rPr lang="en-US" sz="3600" b="1" dirty="0" err="1">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rPr>
              <a:t>đoạn</a:t>
            </a:r>
            <a:endParaRPr lang="en-US" sz="3600" b="1" dirty="0">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21" name="Group 20">
            <a:extLst>
              <a:ext uri="{FF2B5EF4-FFF2-40B4-BE49-F238E27FC236}">
                <a16:creationId xmlns:a16="http://schemas.microsoft.com/office/drawing/2014/main" id="{B368F429-7B12-47CE-866F-2112B9055153}"/>
              </a:ext>
            </a:extLst>
          </p:cNvPr>
          <p:cNvGrpSpPr/>
          <p:nvPr/>
        </p:nvGrpSpPr>
        <p:grpSpPr>
          <a:xfrm>
            <a:off x="228600" y="780714"/>
            <a:ext cx="828675" cy="809961"/>
            <a:chOff x="-93175" y="1999914"/>
            <a:chExt cx="931530" cy="931530"/>
          </a:xfrm>
        </p:grpSpPr>
        <p:pic>
          <p:nvPicPr>
            <p:cNvPr id="22" name="Picture 21" descr="A picture containing vector graphics&#10;&#10;Description automatically generated">
              <a:extLst>
                <a:ext uri="{FF2B5EF4-FFF2-40B4-BE49-F238E27FC236}">
                  <a16:creationId xmlns:a16="http://schemas.microsoft.com/office/drawing/2014/main" id="{DE14FF54-9593-4301-BAA8-3D399D589A0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23" name="TextBox 22">
              <a:extLst>
                <a:ext uri="{FF2B5EF4-FFF2-40B4-BE49-F238E27FC236}">
                  <a16:creationId xmlns:a16="http://schemas.microsoft.com/office/drawing/2014/main" id="{482F8185-32FE-4D15-83A6-6345124A4BC0}"/>
                </a:ext>
              </a:extLst>
            </p:cNvPr>
            <p:cNvSpPr txBox="1"/>
            <p:nvPr/>
          </p:nvSpPr>
          <p:spPr>
            <a:xfrm>
              <a:off x="-46532" y="2204069"/>
              <a:ext cx="82601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0AD47">
                      <a:lumMod val="50000"/>
                    </a:srgbClr>
                  </a:solidFill>
                  <a:effectLst/>
                  <a:uLnTx/>
                  <a:uFillTx/>
                  <a:latin typeface="Calibri" panose="020F0502020204030204" pitchFamily="34" charset="0"/>
                  <a:ea typeface="思源黑体 CN Medium"/>
                  <a:cs typeface="Calibri" panose="020F0502020204030204" pitchFamily="34" charset="0"/>
                </a:rPr>
                <a:t>1</a:t>
              </a:r>
            </a:p>
          </p:txBody>
        </p:sp>
      </p:grpSp>
      <p:grpSp>
        <p:nvGrpSpPr>
          <p:cNvPr id="25" name="Group 24">
            <a:extLst>
              <a:ext uri="{FF2B5EF4-FFF2-40B4-BE49-F238E27FC236}">
                <a16:creationId xmlns:a16="http://schemas.microsoft.com/office/drawing/2014/main" id="{6524A5B5-6C57-4E4B-93CF-8DBD43EF5F28}"/>
              </a:ext>
            </a:extLst>
          </p:cNvPr>
          <p:cNvGrpSpPr/>
          <p:nvPr/>
        </p:nvGrpSpPr>
        <p:grpSpPr>
          <a:xfrm>
            <a:off x="228600" y="2676189"/>
            <a:ext cx="828675" cy="809961"/>
            <a:chOff x="-93175" y="1999914"/>
            <a:chExt cx="931530" cy="931530"/>
          </a:xfrm>
        </p:grpSpPr>
        <p:pic>
          <p:nvPicPr>
            <p:cNvPr id="26" name="Picture 25" descr="A picture containing vector graphics&#10;&#10;Description automatically generated">
              <a:extLst>
                <a:ext uri="{FF2B5EF4-FFF2-40B4-BE49-F238E27FC236}">
                  <a16:creationId xmlns:a16="http://schemas.microsoft.com/office/drawing/2014/main" id="{27C6DC31-568C-4BEE-A00A-6C1ED83E29B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27" name="TextBox 26">
              <a:extLst>
                <a:ext uri="{FF2B5EF4-FFF2-40B4-BE49-F238E27FC236}">
                  <a16:creationId xmlns:a16="http://schemas.microsoft.com/office/drawing/2014/main" id="{19DCFF49-8FE5-48B7-9978-294CDAC66EDC}"/>
                </a:ext>
              </a:extLst>
            </p:cNvPr>
            <p:cNvSpPr txBox="1"/>
            <p:nvPr/>
          </p:nvSpPr>
          <p:spPr>
            <a:xfrm>
              <a:off x="-46532" y="2204069"/>
              <a:ext cx="826010" cy="60175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0AD47">
                      <a:lumMod val="50000"/>
                    </a:srgbClr>
                  </a:solidFill>
                  <a:effectLst/>
                  <a:uLnTx/>
                  <a:uFillTx/>
                  <a:latin typeface="Calibri" panose="020F0502020204030204" pitchFamily="34" charset="0"/>
                  <a:ea typeface="思源黑体 CN Medium"/>
                  <a:cs typeface="Calibri" panose="020F0502020204030204" pitchFamily="34" charset="0"/>
                </a:rPr>
                <a:t>2</a:t>
              </a:r>
            </a:p>
          </p:txBody>
        </p:sp>
      </p:grpSp>
      <p:grpSp>
        <p:nvGrpSpPr>
          <p:cNvPr id="30" name="Group 29">
            <a:extLst>
              <a:ext uri="{FF2B5EF4-FFF2-40B4-BE49-F238E27FC236}">
                <a16:creationId xmlns:a16="http://schemas.microsoft.com/office/drawing/2014/main" id="{1A374A8F-F544-41C5-89CD-C94AAAF7D18B}"/>
              </a:ext>
            </a:extLst>
          </p:cNvPr>
          <p:cNvGrpSpPr/>
          <p:nvPr/>
        </p:nvGrpSpPr>
        <p:grpSpPr>
          <a:xfrm>
            <a:off x="190655" y="5089813"/>
            <a:ext cx="828675" cy="809961"/>
            <a:chOff x="-93175" y="1999914"/>
            <a:chExt cx="931530" cy="931530"/>
          </a:xfrm>
        </p:grpSpPr>
        <p:pic>
          <p:nvPicPr>
            <p:cNvPr id="31" name="Picture 30" descr="A picture containing vector graphics&#10;&#10;Description automatically generated">
              <a:extLst>
                <a:ext uri="{FF2B5EF4-FFF2-40B4-BE49-F238E27FC236}">
                  <a16:creationId xmlns:a16="http://schemas.microsoft.com/office/drawing/2014/main" id="{1D99CAA2-C7E3-4B8C-8E9E-64AE402F630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32" name="TextBox 31">
              <a:extLst>
                <a:ext uri="{FF2B5EF4-FFF2-40B4-BE49-F238E27FC236}">
                  <a16:creationId xmlns:a16="http://schemas.microsoft.com/office/drawing/2014/main" id="{FB17410C-C375-4DB9-8810-C93401CCB6FA}"/>
                </a:ext>
              </a:extLst>
            </p:cNvPr>
            <p:cNvSpPr txBox="1"/>
            <p:nvPr/>
          </p:nvSpPr>
          <p:spPr>
            <a:xfrm>
              <a:off x="-46532" y="2204069"/>
              <a:ext cx="826010" cy="60175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a:solidFill>
                    <a:srgbClr val="70AD47">
                      <a:lumMod val="50000"/>
                    </a:srgbClr>
                  </a:solidFill>
                  <a:latin typeface="Calibri" panose="020F0502020204030204" pitchFamily="34" charset="0"/>
                  <a:ea typeface="思源黑体 CN Medium"/>
                  <a:cs typeface="Calibri" panose="020F0502020204030204" pitchFamily="34" charset="0"/>
                </a:rPr>
                <a:t>3</a:t>
              </a:r>
              <a:endParaRPr kumimoji="0" lang="en-US" sz="2800" b="1" i="0" u="none" strike="noStrike" kern="1200" cap="none" spc="0" normalizeH="0" baseline="0" noProof="0" dirty="0">
                <a:ln>
                  <a:noFill/>
                </a:ln>
                <a:solidFill>
                  <a:srgbClr val="70AD47">
                    <a:lumMod val="50000"/>
                  </a:srgbClr>
                </a:solidFill>
                <a:effectLst/>
                <a:uLnTx/>
                <a:uFillTx/>
                <a:latin typeface="Calibri" panose="020F0502020204030204" pitchFamily="34" charset="0"/>
                <a:ea typeface="思源黑体 CN Medium"/>
                <a:cs typeface="Calibri" panose="020F0502020204030204" pitchFamily="34" charset="0"/>
              </a:endParaRPr>
            </a:p>
          </p:txBody>
        </p:sp>
      </p:grpSp>
    </p:spTree>
    <p:extLst>
      <p:ext uri="{BB962C8B-B14F-4D97-AF65-F5344CB8AC3E}">
        <p14:creationId xmlns:p14="http://schemas.microsoft.com/office/powerpoint/2010/main" val="84357147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par>
                                <p:cTn id="8" presetID="53" presetClass="entr" presetSubtype="16"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 calcmode="lin" valueType="num">
                                      <p:cBhvr>
                                        <p:cTn id="10" dur="500" fill="hold"/>
                                        <p:tgtEl>
                                          <p:spTgt spid="21"/>
                                        </p:tgtEl>
                                        <p:attrNameLst>
                                          <p:attrName>ppt_w</p:attrName>
                                        </p:attrNameLst>
                                      </p:cBhvr>
                                      <p:tavLst>
                                        <p:tav tm="0">
                                          <p:val>
                                            <p:fltVal val="0"/>
                                          </p:val>
                                        </p:tav>
                                        <p:tav tm="100000">
                                          <p:val>
                                            <p:strVal val="#ppt_w"/>
                                          </p:val>
                                        </p:tav>
                                      </p:tavLst>
                                    </p:anim>
                                    <p:anim calcmode="lin" valueType="num">
                                      <p:cBhvr>
                                        <p:cTn id="11" dur="500" fill="hold"/>
                                        <p:tgtEl>
                                          <p:spTgt spid="21"/>
                                        </p:tgtEl>
                                        <p:attrNameLst>
                                          <p:attrName>ppt_h</p:attrName>
                                        </p:attrNameLst>
                                      </p:cBhvr>
                                      <p:tavLst>
                                        <p:tav tm="0">
                                          <p:val>
                                            <p:fltVal val="0"/>
                                          </p:val>
                                        </p:tav>
                                        <p:tav tm="100000">
                                          <p:val>
                                            <p:strVal val="#ppt_h"/>
                                          </p:val>
                                        </p:tav>
                                      </p:tavLst>
                                    </p:anim>
                                    <p:animEffect transition="in" filter="fade">
                                      <p:cBhvr>
                                        <p:cTn id="12" dur="500"/>
                                        <p:tgtEl>
                                          <p:spTgt spid="21"/>
                                        </p:tgtEl>
                                      </p:cBhvr>
                                    </p:animEffect>
                                  </p:childTnLst>
                                </p:cTn>
                              </p:par>
                              <p:par>
                                <p:cTn id="13" presetID="53" presetClass="entr" presetSubtype="16" fill="hold" nodeType="withEffect">
                                  <p:stCondLst>
                                    <p:cond delay="0"/>
                                  </p:stCondLst>
                                  <p:childTnLst>
                                    <p:set>
                                      <p:cBhvr>
                                        <p:cTn id="14" dur="1" fill="hold">
                                          <p:stCondLst>
                                            <p:cond delay="0"/>
                                          </p:stCondLst>
                                        </p:cTn>
                                        <p:tgtEl>
                                          <p:spTgt spid="25"/>
                                        </p:tgtEl>
                                        <p:attrNameLst>
                                          <p:attrName>style.visibility</p:attrName>
                                        </p:attrNameLst>
                                      </p:cBhvr>
                                      <p:to>
                                        <p:strVal val="visible"/>
                                      </p:to>
                                    </p:set>
                                    <p:anim calcmode="lin" valueType="num">
                                      <p:cBhvr>
                                        <p:cTn id="15" dur="500" fill="hold"/>
                                        <p:tgtEl>
                                          <p:spTgt spid="25"/>
                                        </p:tgtEl>
                                        <p:attrNameLst>
                                          <p:attrName>ppt_w</p:attrName>
                                        </p:attrNameLst>
                                      </p:cBhvr>
                                      <p:tavLst>
                                        <p:tav tm="0">
                                          <p:val>
                                            <p:fltVal val="0"/>
                                          </p:val>
                                        </p:tav>
                                        <p:tav tm="100000">
                                          <p:val>
                                            <p:strVal val="#ppt_w"/>
                                          </p:val>
                                        </p:tav>
                                      </p:tavLst>
                                    </p:anim>
                                    <p:anim calcmode="lin" valueType="num">
                                      <p:cBhvr>
                                        <p:cTn id="16" dur="500" fill="hold"/>
                                        <p:tgtEl>
                                          <p:spTgt spid="25"/>
                                        </p:tgtEl>
                                        <p:attrNameLst>
                                          <p:attrName>ppt_h</p:attrName>
                                        </p:attrNameLst>
                                      </p:cBhvr>
                                      <p:tavLst>
                                        <p:tav tm="0">
                                          <p:val>
                                            <p:fltVal val="0"/>
                                          </p:val>
                                        </p:tav>
                                        <p:tav tm="100000">
                                          <p:val>
                                            <p:strVal val="#ppt_h"/>
                                          </p:val>
                                        </p:tav>
                                      </p:tavLst>
                                    </p:anim>
                                    <p:animEffect transition="in" filter="fade">
                                      <p:cBhvr>
                                        <p:cTn id="17" dur="500"/>
                                        <p:tgtEl>
                                          <p:spTgt spid="25"/>
                                        </p:tgtEl>
                                      </p:cBhvr>
                                    </p:animEffect>
                                  </p:childTnLst>
                                </p:cTn>
                              </p:par>
                              <p:par>
                                <p:cTn id="18" presetID="53" presetClass="entr" presetSubtype="16" fill="hold" nodeType="withEffect">
                                  <p:stCondLst>
                                    <p:cond delay="0"/>
                                  </p:stCondLst>
                                  <p:childTnLst>
                                    <p:set>
                                      <p:cBhvr>
                                        <p:cTn id="19" dur="1" fill="hold">
                                          <p:stCondLst>
                                            <p:cond delay="0"/>
                                          </p:stCondLst>
                                        </p:cTn>
                                        <p:tgtEl>
                                          <p:spTgt spid="30"/>
                                        </p:tgtEl>
                                        <p:attrNameLst>
                                          <p:attrName>style.visibility</p:attrName>
                                        </p:attrNameLst>
                                      </p:cBhvr>
                                      <p:to>
                                        <p:strVal val="visible"/>
                                      </p:to>
                                    </p:set>
                                    <p:anim calcmode="lin" valueType="num">
                                      <p:cBhvr>
                                        <p:cTn id="20" dur="500" fill="hold"/>
                                        <p:tgtEl>
                                          <p:spTgt spid="30"/>
                                        </p:tgtEl>
                                        <p:attrNameLst>
                                          <p:attrName>ppt_w</p:attrName>
                                        </p:attrNameLst>
                                      </p:cBhvr>
                                      <p:tavLst>
                                        <p:tav tm="0">
                                          <p:val>
                                            <p:fltVal val="0"/>
                                          </p:val>
                                        </p:tav>
                                        <p:tav tm="100000">
                                          <p:val>
                                            <p:strVal val="#ppt_w"/>
                                          </p:val>
                                        </p:tav>
                                      </p:tavLst>
                                    </p:anim>
                                    <p:anim calcmode="lin" valueType="num">
                                      <p:cBhvr>
                                        <p:cTn id="21" dur="500" fill="hold"/>
                                        <p:tgtEl>
                                          <p:spTgt spid="30"/>
                                        </p:tgtEl>
                                        <p:attrNameLst>
                                          <p:attrName>ppt_h</p:attrName>
                                        </p:attrNameLst>
                                      </p:cBhvr>
                                      <p:tavLst>
                                        <p:tav tm="0">
                                          <p:val>
                                            <p:fltVal val="0"/>
                                          </p:val>
                                        </p:tav>
                                        <p:tav tm="100000">
                                          <p:val>
                                            <p:strVal val="#ppt_h"/>
                                          </p:val>
                                        </p:tav>
                                      </p:tavLst>
                                    </p:anim>
                                    <p:animEffect transition="in" filter="fade">
                                      <p:cBhvr>
                                        <p:cTn id="22"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Diagonal Corners Rounded 27">
            <a:extLst>
              <a:ext uri="{FF2B5EF4-FFF2-40B4-BE49-F238E27FC236}">
                <a16:creationId xmlns:a16="http://schemas.microsoft.com/office/drawing/2014/main" id="{CB7976DC-8A81-D7AD-2A86-377C0C380782}"/>
              </a:ext>
            </a:extLst>
          </p:cNvPr>
          <p:cNvSpPr/>
          <p:nvPr/>
        </p:nvSpPr>
        <p:spPr>
          <a:xfrm>
            <a:off x="447367" y="305757"/>
            <a:ext cx="11297265" cy="6447467"/>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8" name="TextBox 7">
            <a:extLst>
              <a:ext uri="{FF2B5EF4-FFF2-40B4-BE49-F238E27FC236}">
                <a16:creationId xmlns:a16="http://schemas.microsoft.com/office/drawing/2014/main" id="{FBFD900E-B384-420A-8E47-DE720F875572}"/>
              </a:ext>
            </a:extLst>
          </p:cNvPr>
          <p:cNvSpPr txBox="1"/>
          <p:nvPr/>
        </p:nvSpPr>
        <p:spPr>
          <a:xfrm>
            <a:off x="581026" y="762000"/>
            <a:ext cx="8239124" cy="489364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Thỏ đỏ mặt lắc đầu. Đàn chim ái ngại: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Đúng ra, chúng tớ không nên ăn hồng của cậu.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Thỏ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Tớ ăn, chỉ một mình tớ no bụng. Các cậu ăn thì cả đàn no bụng.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Đàn chim xúc động, cảm ơn thỏ rồi bay đi.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Vài ngày sau, thỏ đang ngồi nghỉ thì đàn chim lại bay đến: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Chúng tớ tìm cậu mấy ngày nay. Này cậu, bên kia sườn núi có cây hồng đầy quả chín.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Rồi đàn chim đưa thỏ đến chỗ cây hồng lúc lỉu quả. Chúng tíu tít mổ nhiều quả chín mọng xuống cho thỏ.  Đúng là một cơn mưa hồng!</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(Theo Hà Nhi)</a:t>
            </a:r>
            <a:endParaRPr kumimoji="0" lang="en-US" sz="24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endParaRPr>
          </a:p>
        </p:txBody>
      </p:sp>
      <p:pic>
        <p:nvPicPr>
          <p:cNvPr id="10" name="Picture 9">
            <a:extLst>
              <a:ext uri="{FF2B5EF4-FFF2-40B4-BE49-F238E27FC236}">
                <a16:creationId xmlns:a16="http://schemas.microsoft.com/office/drawing/2014/main" id="{2F4B1AE8-8C80-452C-9E9C-7C866025515D}"/>
              </a:ext>
            </a:extLst>
          </p:cNvPr>
          <p:cNvPicPr>
            <a:picLocks noChangeAspect="1"/>
          </p:cNvPicPr>
          <p:nvPr/>
        </p:nvPicPr>
        <p:blipFill>
          <a:blip r:embed="rId2"/>
          <a:stretch>
            <a:fillRect/>
          </a:stretch>
        </p:blipFill>
        <p:spPr>
          <a:xfrm>
            <a:off x="8698716" y="247649"/>
            <a:ext cx="3036084" cy="5324475"/>
          </a:xfrm>
          <a:prstGeom prst="rect">
            <a:avLst/>
          </a:prstGeom>
          <a:ln>
            <a:noFill/>
          </a:ln>
          <a:effectLst>
            <a:softEdge rad="112500"/>
          </a:effectLst>
        </p:spPr>
      </p:pic>
      <p:grpSp>
        <p:nvGrpSpPr>
          <p:cNvPr id="23" name="Group 22">
            <a:extLst>
              <a:ext uri="{FF2B5EF4-FFF2-40B4-BE49-F238E27FC236}">
                <a16:creationId xmlns:a16="http://schemas.microsoft.com/office/drawing/2014/main" id="{8215B12D-3FC5-4127-A018-7C04E72F01BA}"/>
              </a:ext>
            </a:extLst>
          </p:cNvPr>
          <p:cNvGrpSpPr/>
          <p:nvPr/>
        </p:nvGrpSpPr>
        <p:grpSpPr>
          <a:xfrm>
            <a:off x="85725" y="2847639"/>
            <a:ext cx="828675" cy="809961"/>
            <a:chOff x="-93175" y="1999914"/>
            <a:chExt cx="931530" cy="931530"/>
          </a:xfrm>
        </p:grpSpPr>
        <p:pic>
          <p:nvPicPr>
            <p:cNvPr id="24" name="Picture 23" descr="A picture containing vector graphics&#10;&#10;Description automatically generated">
              <a:extLst>
                <a:ext uri="{FF2B5EF4-FFF2-40B4-BE49-F238E27FC236}">
                  <a16:creationId xmlns:a16="http://schemas.microsoft.com/office/drawing/2014/main" id="{B0783A66-7850-40FB-8248-5F375A18B4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25" name="TextBox 24">
              <a:extLst>
                <a:ext uri="{FF2B5EF4-FFF2-40B4-BE49-F238E27FC236}">
                  <a16:creationId xmlns:a16="http://schemas.microsoft.com/office/drawing/2014/main" id="{C7949A7B-E503-48E3-8377-46443D967596}"/>
                </a:ext>
              </a:extLst>
            </p:cNvPr>
            <p:cNvSpPr txBox="1"/>
            <p:nvPr/>
          </p:nvSpPr>
          <p:spPr>
            <a:xfrm>
              <a:off x="-46532" y="2204069"/>
              <a:ext cx="826010" cy="60175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a:solidFill>
                    <a:srgbClr val="70AD47">
                      <a:lumMod val="50000"/>
                    </a:srgbClr>
                  </a:solidFill>
                  <a:latin typeface="Calibri" panose="020F0502020204030204" pitchFamily="34" charset="0"/>
                  <a:ea typeface="思源黑体 CN Medium"/>
                  <a:cs typeface="Calibri" panose="020F0502020204030204" pitchFamily="34" charset="0"/>
                </a:rPr>
                <a:t>4</a:t>
              </a:r>
              <a:endParaRPr kumimoji="0" lang="en-US" sz="2800" b="1" i="0" u="none" strike="noStrike" kern="1200" cap="none" spc="0" normalizeH="0" baseline="0" noProof="0" dirty="0">
                <a:ln>
                  <a:noFill/>
                </a:ln>
                <a:solidFill>
                  <a:srgbClr val="70AD47">
                    <a:lumMod val="50000"/>
                  </a:srgbClr>
                </a:solidFill>
                <a:effectLst/>
                <a:uLnTx/>
                <a:uFillTx/>
                <a:latin typeface="Calibri" panose="020F0502020204030204" pitchFamily="34" charset="0"/>
                <a:ea typeface="思源黑体 CN Medium"/>
                <a:cs typeface="Calibri" panose="020F0502020204030204" pitchFamily="34" charset="0"/>
              </a:endParaRPr>
            </a:p>
          </p:txBody>
        </p:sp>
      </p:grpSp>
    </p:spTree>
    <p:extLst>
      <p:ext uri="{BB962C8B-B14F-4D97-AF65-F5344CB8AC3E}">
        <p14:creationId xmlns:p14="http://schemas.microsoft.com/office/powerpoint/2010/main" val="173970875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500" fill="hold"/>
                                        <p:tgtEl>
                                          <p:spTgt spid="23"/>
                                        </p:tgtEl>
                                        <p:attrNameLst>
                                          <p:attrName>ppt_w</p:attrName>
                                        </p:attrNameLst>
                                      </p:cBhvr>
                                      <p:tavLst>
                                        <p:tav tm="0">
                                          <p:val>
                                            <p:fltVal val="0"/>
                                          </p:val>
                                        </p:tav>
                                        <p:tav tm="100000">
                                          <p:val>
                                            <p:strVal val="#ppt_w"/>
                                          </p:val>
                                        </p:tav>
                                      </p:tavLst>
                                    </p:anim>
                                    <p:anim calcmode="lin" valueType="num">
                                      <p:cBhvr>
                                        <p:cTn id="8" dur="500" fill="hold"/>
                                        <p:tgtEl>
                                          <p:spTgt spid="23"/>
                                        </p:tgtEl>
                                        <p:attrNameLst>
                                          <p:attrName>ppt_h</p:attrName>
                                        </p:attrNameLst>
                                      </p:cBhvr>
                                      <p:tavLst>
                                        <p:tav tm="0">
                                          <p:val>
                                            <p:fltVal val="0"/>
                                          </p:val>
                                        </p:tav>
                                        <p:tav tm="100000">
                                          <p:val>
                                            <p:strVal val="#ppt_h"/>
                                          </p:val>
                                        </p:tav>
                                      </p:tavLst>
                                    </p:anim>
                                    <p:animEffect transition="in" filter="fade">
                                      <p:cBhvr>
                                        <p:cTn id="9"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PA" val="v3.0.1"/>
</p:tagLst>
</file>

<file path=ppt/tags/tag2.xml><?xml version="1.0" encoding="utf-8"?>
<p:tagLst xmlns:a="http://schemas.openxmlformats.org/drawingml/2006/main" xmlns:r="http://schemas.openxmlformats.org/officeDocument/2006/relationships" xmlns:p="http://schemas.openxmlformats.org/presentationml/2006/main">
  <p:tag name="PA" val="v3.0.1"/>
</p:tagLst>
</file>

<file path=ppt/tags/tag3.xml><?xml version="1.0" encoding="utf-8"?>
<p:tagLst xmlns:a="http://schemas.openxmlformats.org/drawingml/2006/main" xmlns:r="http://schemas.openxmlformats.org/officeDocument/2006/relationships" xmlns:p="http://schemas.openxmlformats.org/presentationml/2006/main">
  <p:tag name="PA" val="v3.0.1"/>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99</TotalTime>
  <Words>2037</Words>
  <Application>Microsoft Office PowerPoint</Application>
  <PresentationFormat>Widescreen</PresentationFormat>
  <Paragraphs>144</Paragraphs>
  <Slides>30</Slides>
  <Notes>0</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30</vt:i4>
      </vt:variant>
    </vt:vector>
  </HeadingPairs>
  <TitlesOfParts>
    <vt:vector size="39" baseType="lpstr">
      <vt:lpstr>微软雅黑</vt:lpstr>
      <vt:lpstr>宋体</vt:lpstr>
      <vt:lpstr>Arial</vt:lpstr>
      <vt:lpstr>Arial-Rounded</vt:lpstr>
      <vt:lpstr>Calibri</vt:lpstr>
      <vt:lpstr>Calibri Light</vt:lpstr>
      <vt:lpstr>Times New Roman</vt:lpstr>
      <vt:lpstr>1_Office Theme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Windows 11</cp:lastModifiedBy>
  <cp:revision>65</cp:revision>
  <dcterms:created xsi:type="dcterms:W3CDTF">2022-11-13T02:17:39Z</dcterms:created>
  <dcterms:modified xsi:type="dcterms:W3CDTF">2024-02-02T05:47:15Z</dcterms:modified>
</cp:coreProperties>
</file>