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59" r:id="rId3"/>
    <p:sldId id="291" r:id="rId4"/>
    <p:sldId id="302" r:id="rId5"/>
    <p:sldId id="303" r:id="rId6"/>
    <p:sldId id="307" r:id="rId7"/>
    <p:sldId id="296" r:id="rId8"/>
    <p:sldId id="376" r:id="rId9"/>
    <p:sldId id="375" r:id="rId10"/>
    <p:sldId id="377" r:id="rId11"/>
    <p:sldId id="378" r:id="rId12"/>
    <p:sldId id="380" r:id="rId13"/>
    <p:sldId id="3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... ngày ... tháng ... năm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88" y="0"/>
            <a:ext cx="8711620" cy="67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690938" y="3013501"/>
            <a:ext cx="4810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7" y="1063038"/>
            <a:ext cx="11435171" cy="43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7" y="2947216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344123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146</Words>
  <Application>Microsoft Office PowerPoint</Application>
  <PresentationFormat>Widescreen</PresentationFormat>
  <Paragraphs>22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SVN-Cookies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19</cp:revision>
  <dcterms:created xsi:type="dcterms:W3CDTF">2022-06-22T08:31:33Z</dcterms:created>
  <dcterms:modified xsi:type="dcterms:W3CDTF">2025-02-05T07:15:48Z</dcterms:modified>
</cp:coreProperties>
</file>