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6" r:id="rId2"/>
    <p:sldMasterId id="2147483739" r:id="rId3"/>
    <p:sldMasterId id="2147483755" r:id="rId4"/>
  </p:sldMasterIdLst>
  <p:notesMasterIdLst>
    <p:notesMasterId r:id="rId18"/>
  </p:notesMasterIdLst>
  <p:sldIdLst>
    <p:sldId id="365" r:id="rId5"/>
    <p:sldId id="284" r:id="rId6"/>
    <p:sldId id="364" r:id="rId7"/>
    <p:sldId id="366" r:id="rId8"/>
    <p:sldId id="309" r:id="rId9"/>
    <p:sldId id="361" r:id="rId10"/>
    <p:sldId id="347" r:id="rId11"/>
    <p:sldId id="362" r:id="rId12"/>
    <p:sldId id="314" r:id="rId13"/>
    <p:sldId id="280" r:id="rId14"/>
    <p:sldId id="363" r:id="rId15"/>
    <p:sldId id="266" r:id="rId16"/>
    <p:sldId id="356" r:id="rId17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tags" Target="tags/tag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7CBA3F-A44A-4801-82E0-4DA4A3535B8C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7C3CE8-BA50-4528-9899-C0988EC49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368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8545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FB92E-1B2F-4544-B183-A608442BB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7593C1-001E-49E7-ACA7-D00E569CB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15E01D-C31C-4582-9955-A6969A20E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19F6BA-38E3-4F8C-81E1-D240B07E4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59772-C785-4617-8F80-04FEE8078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28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BFF26-8F89-4F45-8BC7-4D7B2A529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B1B075-169B-404B-9257-86024CE118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8A2322-2707-4B47-B557-BA20A872C3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C3D76C-E6C6-44C9-894C-65933C965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563E2D-A17D-4B4D-A3CB-43F2DEA75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6E44CC-0A12-45B5-AD1E-12EAD6551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027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4200F-3A9C-4A4B-90E5-E32368EF3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1C1D3D-66EA-4E6A-A0CC-30F1FE6FB5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09B718-3FD4-4889-8D56-BE6121764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4AD4B1-68F4-4530-9BC7-1C2537513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E7AF7A-EE00-4B21-9F51-3F46B1B36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4908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B721EB-B76A-45EF-9D96-2369FE357A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2D4D73-6DC5-4E8F-8478-BA0959462D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7F1BF3-CE54-470E-BA72-2BABDFF0D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82CEBD-A137-4164-BA7C-C6CC7DCFB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9087A8-2286-4E5E-BA77-BA2B263C5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8999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1274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AF84-1E3A-44C3-A70F-FBE1017CA6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0A17-20C4-430A-8429-844DB007B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6809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AF84-1E3A-44C3-A70F-FBE1017CA6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0A17-20C4-430A-8429-844DB007B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7106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AF84-1E3A-44C3-A70F-FBE1017CA6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0A17-20C4-430A-8429-844DB007B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1727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AF84-1E3A-44C3-A70F-FBE1017CA6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0A17-20C4-430A-8429-844DB007B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7878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AF84-1E3A-44C3-A70F-FBE1017CA6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0A17-20C4-430A-8429-844DB007B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619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AF84-1E3A-44C3-A70F-FBE1017CA6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0A17-20C4-430A-8429-844DB007B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877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FB92E-1B2F-4544-B183-A608442BB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7593C1-001E-49E7-ACA7-D00E569CB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15E01D-C31C-4582-9955-A6969A20E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19F6BA-38E3-4F8C-81E1-D240B07E4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59772-C785-4617-8F80-04FEE8078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371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AF84-1E3A-44C3-A70F-FBE1017CA6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0A17-20C4-430A-8429-844DB007B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1183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AF84-1E3A-44C3-A70F-FBE1017CA6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0A17-20C4-430A-8429-844DB007B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3504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AF84-1E3A-44C3-A70F-FBE1017CA6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0A17-20C4-430A-8429-844DB007B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1456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AF84-1E3A-44C3-A70F-FBE1017CA6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0A17-20C4-430A-8429-844DB007B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2872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AF84-1E3A-44C3-A70F-FBE1017CA6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0A17-20C4-430A-8429-844DB007B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8571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371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CE196-D173-4EAB-BE8A-F51C5DC084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3E3BA8-2D53-4476-A333-027D5C7135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99156B-0705-4560-9FFE-DD4B4B15F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719EAC-33F6-42FB-925C-34CFB7236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11145D-CDA5-4DF1-82D0-84028A8D7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94935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2415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1556D-11DB-4019-9411-41B25D5B5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A97F9F-1D8B-49AC-A3AD-A6F61F8B22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AAD775-9B4F-45A7-8D7A-75C26A482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2B91D5-2D4D-486D-B48C-03A7EBC73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A6124F-AE15-4422-8BFE-A9CE30B0F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64875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D8494-D402-4023-8F78-EE96ABDC4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FC7A67-3552-47F0-889A-9E378F1358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F6BE0E-84D4-408D-84E9-72319726D3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D1427C-533F-473C-8A3F-E235550B1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EC81D9-7EC8-4D08-A8DF-E4E19113C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2A0120-1193-4B63-ABFC-8D1C92607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744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C4405-338D-4980-954A-DE132D850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3CABB3-D7F0-4B23-9D27-982CA91489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383F15-C8D2-4D72-8F84-10EAABE8C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40DA71-78D0-47E2-B2FB-A9F672D6A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3D3E25-1615-46E7-BE84-08CA967F0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5993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82BE4-F1F1-4D14-B69D-FE73DE20B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B824FB-7F13-4ABF-9BB6-3711B285FD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813485-4A05-4763-B199-24C22CD417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26B97D-7B04-4B37-A755-DE4826DADD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B3F025-F791-4F91-95C6-B7AAE8E732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E77A62-C091-429B-AA74-3FD08F54B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9E4B4E-B890-4AE3-BC2E-0B55C792F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7B45A8-78F2-49BF-9CAA-C73476189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70215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E8956-0339-4A8D-8E25-78616B782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743B02-1832-4BD2-B799-AB52875F2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0FC0B5-B7CB-4852-B5A9-AC3BD768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216CF4-8376-4995-A5A1-BEF626DAD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36119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9871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18565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A4837-4C16-4FAE-B787-CF9320A34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A383BA-7580-476A-9BA2-E7207BA2D3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5605E6-1D9F-4D9B-9BC2-86EDBD4D61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7E6E37-92C8-4BED-AB2F-951B5403D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7EF0F-0ED1-4610-8903-E565C8D43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63B89D-C632-440B-B333-7846B05AE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35446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37E60-B0A8-4824-A8BA-ED48C3744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4ACF72-417E-4591-A359-CFBEB63544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95ABBF-88BE-49B1-BBC2-B58BE9D449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FB616C-F6E2-40FA-8631-B10886692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2D30F6-4140-47FC-B6CF-3D6C3A669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ED7912-2468-4954-B638-3DA7DB10B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77555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E7E9F-80AC-4DB3-A0E6-129C95BAA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51B1DB-6FB6-4386-8683-37E8043F47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2CE9FC-47E2-48A7-848A-9064F2A09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B80C81-F4DA-4E50-8E41-4023418CF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44E700-E7A5-457C-B785-DFFCDD9D9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7027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288DDC-3F58-459B-B406-9A137C122E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922303-9AA2-420B-8F92-FB50177575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A471F4-E7EC-4D85-8FFA-F6EE4BCEC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0491F6-964F-4115-9CAC-C0135F7FD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18C379-FFD0-4D5D-A408-32004776C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07113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EF53DE9-0253-4820-972D-2F5369CFB06D}"/>
              </a:ext>
            </a:extLst>
          </p:cNvPr>
          <p:cNvSpPr/>
          <p:nvPr userDrawn="1"/>
        </p:nvSpPr>
        <p:spPr>
          <a:xfrm>
            <a:off x="0" y="0"/>
            <a:ext cx="12192000" cy="20900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F925FA-B5D4-4B3A-8537-E5FC94B75C67}"/>
              </a:ext>
            </a:extLst>
          </p:cNvPr>
          <p:cNvSpPr/>
          <p:nvPr userDrawn="1"/>
        </p:nvSpPr>
        <p:spPr>
          <a:xfrm>
            <a:off x="0" y="6755674"/>
            <a:ext cx="12192000" cy="10232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26588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4115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8C922-6EF4-43D4-8717-53588A94F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4FFEED-60D0-4F93-912C-E31BAE8D95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138967-6EC0-44BB-B63E-87FAD095C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68F952-6676-4738-B7A1-E1BD4A356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D68A08-6FF7-4B6B-8E18-776D6CD77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81376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2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01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99FF4C-F39B-4D7D-A872-190C559E13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DFAA21-95A8-40A6-BCC3-BE95FE1BBBB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06240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99FF4C-F39B-4D7D-A872-190C559E13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DFAA21-95A8-40A6-BCC3-BE95FE1BBBB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0331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99FF4C-F39B-4D7D-A872-190C559E13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DFAA21-95A8-40A6-BCC3-BE95FE1BBBB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322228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99FF4C-F39B-4D7D-A872-190C559E13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DFAA21-95A8-40A6-BCC3-BE95FE1BBBB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639778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99FF4C-F39B-4D7D-A872-190C559E13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DFAA21-95A8-40A6-BCC3-BE95FE1BBBB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170592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99FF4C-F39B-4D7D-A872-190C559E13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DFAA21-95A8-40A6-BCC3-BE95FE1BBBB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700855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99FF4C-F39B-4D7D-A872-190C559E13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DFAA21-95A8-40A6-BCC3-BE95FE1BBBB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391010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99FF4C-F39B-4D7D-A872-190C559E13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DFAA21-95A8-40A6-BCC3-BE95FE1BBBB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901561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99FF4C-F39B-4D7D-A872-190C559E13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DFAA21-95A8-40A6-BCC3-BE95FE1BBBB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312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F909D-B59A-49D3-96B4-30F36A110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3918F4-623C-4965-9782-C240F7E0DC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A00410-A19D-440B-869F-0974B3FC62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BE4D8A-B9AA-4464-9354-1953E5C40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E635F9-9966-430C-8CE9-58C972000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060211-40C4-4925-B23F-71A2B7843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1882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99FF4C-F39B-4D7D-A872-190C559E13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DFAA21-95A8-40A6-BCC3-BE95FE1BBBB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317688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99FF4C-F39B-4D7D-A872-190C559E13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DFAA21-95A8-40A6-BCC3-BE95FE1BBBB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659102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+ text  2">
  <p:cSld name="Title + subtitle + text  2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15"/>
          <p:cNvGrpSpPr/>
          <p:nvPr/>
        </p:nvGrpSpPr>
        <p:grpSpPr>
          <a:xfrm>
            <a:off x="8460202" y="2135138"/>
            <a:ext cx="3601593" cy="3226057"/>
            <a:chOff x="-813174" y="1753753"/>
            <a:chExt cx="2701195" cy="2419543"/>
          </a:xfrm>
        </p:grpSpPr>
        <p:sp>
          <p:nvSpPr>
            <p:cNvPr id="68" name="Google Shape;68;p15"/>
            <p:cNvSpPr/>
            <p:nvPr/>
          </p:nvSpPr>
          <p:spPr>
            <a:xfrm rot="4993106">
              <a:off x="224345" y="1781107"/>
              <a:ext cx="626156" cy="2645767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9" name="Google Shape;69;p15"/>
            <p:cNvGrpSpPr/>
            <p:nvPr/>
          </p:nvGrpSpPr>
          <p:grpSpPr>
            <a:xfrm>
              <a:off x="-144996" y="1753753"/>
              <a:ext cx="821067" cy="1785140"/>
              <a:chOff x="5269250" y="2611925"/>
              <a:chExt cx="520750" cy="1132200"/>
            </a:xfrm>
          </p:grpSpPr>
          <p:sp>
            <p:nvSpPr>
              <p:cNvPr id="70" name="Google Shape;70;p15"/>
              <p:cNvSpPr/>
              <p:nvPr/>
            </p:nvSpPr>
            <p:spPr>
              <a:xfrm>
                <a:off x="5269250" y="2611925"/>
                <a:ext cx="520750" cy="1132200"/>
              </a:xfrm>
              <a:custGeom>
                <a:avLst/>
                <a:gdLst/>
                <a:ahLst/>
                <a:cxnLst/>
                <a:rect l="l" t="t" r="r" b="b"/>
                <a:pathLst>
                  <a:path w="20830" h="45288" extrusionOk="0">
                    <a:moveTo>
                      <a:pt x="17134" y="0"/>
                    </a:moveTo>
                    <a:cubicBezTo>
                      <a:pt x="15434" y="1145"/>
                      <a:pt x="13832" y="2878"/>
                      <a:pt x="12458" y="4284"/>
                    </a:cubicBezTo>
                    <a:cubicBezTo>
                      <a:pt x="11706" y="5101"/>
                      <a:pt x="10529" y="6246"/>
                      <a:pt x="10529" y="7227"/>
                    </a:cubicBezTo>
                    <a:cubicBezTo>
                      <a:pt x="10660" y="7946"/>
                      <a:pt x="12033" y="8992"/>
                      <a:pt x="12164" y="9908"/>
                    </a:cubicBezTo>
                    <a:cubicBezTo>
                      <a:pt x="11052" y="9483"/>
                      <a:pt x="10104" y="8339"/>
                      <a:pt x="8960" y="7619"/>
                    </a:cubicBezTo>
                    <a:cubicBezTo>
                      <a:pt x="8077" y="9189"/>
                      <a:pt x="6573" y="10856"/>
                      <a:pt x="6017" y="12720"/>
                    </a:cubicBezTo>
                    <a:cubicBezTo>
                      <a:pt x="5298" y="15336"/>
                      <a:pt x="7194" y="15205"/>
                      <a:pt x="7815" y="17396"/>
                    </a:cubicBezTo>
                    <a:cubicBezTo>
                      <a:pt x="6605" y="17036"/>
                      <a:pt x="5690" y="16382"/>
                      <a:pt x="4611" y="15761"/>
                    </a:cubicBezTo>
                    <a:cubicBezTo>
                      <a:pt x="3303" y="17461"/>
                      <a:pt x="2257" y="20306"/>
                      <a:pt x="1930" y="22497"/>
                    </a:cubicBezTo>
                    <a:cubicBezTo>
                      <a:pt x="2878" y="23183"/>
                      <a:pt x="4186" y="23936"/>
                      <a:pt x="4578" y="24982"/>
                    </a:cubicBezTo>
                    <a:cubicBezTo>
                      <a:pt x="3532" y="24688"/>
                      <a:pt x="2355" y="24361"/>
                      <a:pt x="1112" y="24034"/>
                    </a:cubicBezTo>
                    <a:lnTo>
                      <a:pt x="1112" y="24034"/>
                    </a:lnTo>
                    <a:cubicBezTo>
                      <a:pt x="0" y="27729"/>
                      <a:pt x="1145" y="32372"/>
                      <a:pt x="1570" y="36197"/>
                    </a:cubicBezTo>
                    <a:cubicBezTo>
                      <a:pt x="1962" y="38715"/>
                      <a:pt x="3139" y="42999"/>
                      <a:pt x="4676" y="45255"/>
                    </a:cubicBezTo>
                    <a:lnTo>
                      <a:pt x="4676" y="45287"/>
                    </a:lnTo>
                    <a:cubicBezTo>
                      <a:pt x="9483" y="41723"/>
                      <a:pt x="11281" y="36753"/>
                      <a:pt x="14061" y="31587"/>
                    </a:cubicBezTo>
                    <a:cubicBezTo>
                      <a:pt x="13112" y="30900"/>
                      <a:pt x="11674" y="30246"/>
                      <a:pt x="11216" y="29069"/>
                    </a:cubicBezTo>
                    <a:cubicBezTo>
                      <a:pt x="11385" y="29046"/>
                      <a:pt x="11549" y="29036"/>
                      <a:pt x="11711" y="29036"/>
                    </a:cubicBezTo>
                    <a:cubicBezTo>
                      <a:pt x="12705" y="29036"/>
                      <a:pt x="13580" y="29419"/>
                      <a:pt x="14649" y="29560"/>
                    </a:cubicBezTo>
                    <a:cubicBezTo>
                      <a:pt x="15271" y="27205"/>
                      <a:pt x="16121" y="24884"/>
                      <a:pt x="17102" y="22660"/>
                    </a:cubicBezTo>
                    <a:cubicBezTo>
                      <a:pt x="16088" y="21876"/>
                      <a:pt x="15238" y="20829"/>
                      <a:pt x="14224" y="19848"/>
                    </a:cubicBezTo>
                    <a:cubicBezTo>
                      <a:pt x="14697" y="19754"/>
                      <a:pt x="15123" y="19724"/>
                      <a:pt x="15508" y="19724"/>
                    </a:cubicBezTo>
                    <a:cubicBezTo>
                      <a:pt x="16131" y="19724"/>
                      <a:pt x="16648" y="19801"/>
                      <a:pt x="17086" y="19801"/>
                    </a:cubicBezTo>
                    <a:cubicBezTo>
                      <a:pt x="17966" y="19801"/>
                      <a:pt x="18527" y="19491"/>
                      <a:pt x="18998" y="17625"/>
                    </a:cubicBezTo>
                    <a:cubicBezTo>
                      <a:pt x="19489" y="15663"/>
                      <a:pt x="20012" y="13505"/>
                      <a:pt x="20339" y="11314"/>
                    </a:cubicBezTo>
                    <a:cubicBezTo>
                      <a:pt x="19227" y="10889"/>
                      <a:pt x="17984" y="10758"/>
                      <a:pt x="16873" y="10333"/>
                    </a:cubicBezTo>
                    <a:cubicBezTo>
                      <a:pt x="18213" y="10104"/>
                      <a:pt x="19587" y="10170"/>
                      <a:pt x="20829" y="9843"/>
                    </a:cubicBezTo>
                    <a:cubicBezTo>
                      <a:pt x="20110" y="6867"/>
                      <a:pt x="19064" y="2616"/>
                      <a:pt x="171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1" name="Google Shape;71;p15"/>
              <p:cNvSpPr/>
              <p:nvPr/>
            </p:nvSpPr>
            <p:spPr>
              <a:xfrm>
                <a:off x="5375525" y="2730650"/>
                <a:ext cx="309825" cy="998550"/>
              </a:xfrm>
              <a:custGeom>
                <a:avLst/>
                <a:gdLst/>
                <a:ahLst/>
                <a:cxnLst/>
                <a:rect l="l" t="t" r="r" b="b"/>
                <a:pathLst>
                  <a:path w="12393" h="39942" extrusionOk="0">
                    <a:moveTo>
                      <a:pt x="12148" y="1"/>
                    </a:moveTo>
                    <a:cubicBezTo>
                      <a:pt x="12033" y="1"/>
                      <a:pt x="11919" y="74"/>
                      <a:pt x="11902" y="222"/>
                    </a:cubicBezTo>
                    <a:cubicBezTo>
                      <a:pt x="11870" y="2674"/>
                      <a:pt x="10202" y="4865"/>
                      <a:pt x="9156" y="6957"/>
                    </a:cubicBezTo>
                    <a:cubicBezTo>
                      <a:pt x="7979" y="9344"/>
                      <a:pt x="6998" y="11862"/>
                      <a:pt x="6278" y="14413"/>
                    </a:cubicBezTo>
                    <a:cubicBezTo>
                      <a:pt x="5494" y="17127"/>
                      <a:pt x="4872" y="19873"/>
                      <a:pt x="4218" y="22587"/>
                    </a:cubicBezTo>
                    <a:cubicBezTo>
                      <a:pt x="3564" y="25301"/>
                      <a:pt x="2747" y="27852"/>
                      <a:pt x="1864" y="30467"/>
                    </a:cubicBezTo>
                    <a:cubicBezTo>
                      <a:pt x="883" y="33476"/>
                      <a:pt x="0" y="36549"/>
                      <a:pt x="66" y="39721"/>
                    </a:cubicBezTo>
                    <a:cubicBezTo>
                      <a:pt x="82" y="39868"/>
                      <a:pt x="196" y="39942"/>
                      <a:pt x="311" y="39942"/>
                    </a:cubicBezTo>
                    <a:cubicBezTo>
                      <a:pt x="425" y="39942"/>
                      <a:pt x="540" y="39868"/>
                      <a:pt x="556" y="39721"/>
                    </a:cubicBezTo>
                    <a:cubicBezTo>
                      <a:pt x="491" y="36844"/>
                      <a:pt x="1243" y="34064"/>
                      <a:pt x="2126" y="31350"/>
                    </a:cubicBezTo>
                    <a:cubicBezTo>
                      <a:pt x="3008" y="28604"/>
                      <a:pt x="3891" y="26020"/>
                      <a:pt x="4578" y="23274"/>
                    </a:cubicBezTo>
                    <a:cubicBezTo>
                      <a:pt x="5853" y="17911"/>
                      <a:pt x="7030" y="12483"/>
                      <a:pt x="9450" y="7481"/>
                    </a:cubicBezTo>
                    <a:cubicBezTo>
                      <a:pt x="10562" y="5192"/>
                      <a:pt x="12360" y="2870"/>
                      <a:pt x="12393" y="222"/>
                    </a:cubicBezTo>
                    <a:cubicBezTo>
                      <a:pt x="12377" y="74"/>
                      <a:pt x="12262" y="1"/>
                      <a:pt x="121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2" name="Google Shape;72;p15"/>
              <p:cNvSpPr/>
              <p:nvPr/>
            </p:nvSpPr>
            <p:spPr>
              <a:xfrm>
                <a:off x="5600650" y="2767750"/>
                <a:ext cx="114650" cy="87200"/>
              </a:xfrm>
              <a:custGeom>
                <a:avLst/>
                <a:gdLst/>
                <a:ahLst/>
                <a:cxnLst/>
                <a:rect l="l" t="t" r="r" b="b"/>
                <a:pathLst>
                  <a:path w="4586" h="3488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314" y="1353"/>
                      <a:pt x="739" y="2400"/>
                      <a:pt x="1295" y="3348"/>
                    </a:cubicBezTo>
                    <a:cubicBezTo>
                      <a:pt x="1322" y="3429"/>
                      <a:pt x="1415" y="3487"/>
                      <a:pt x="1502" y="3487"/>
                    </a:cubicBezTo>
                    <a:cubicBezTo>
                      <a:pt x="1521" y="3487"/>
                      <a:pt x="1539" y="3485"/>
                      <a:pt x="1557" y="3479"/>
                    </a:cubicBezTo>
                    <a:cubicBezTo>
                      <a:pt x="2570" y="3119"/>
                      <a:pt x="3519" y="2596"/>
                      <a:pt x="4369" y="1942"/>
                    </a:cubicBezTo>
                    <a:cubicBezTo>
                      <a:pt x="4586" y="1807"/>
                      <a:pt x="4443" y="1469"/>
                      <a:pt x="4239" y="1469"/>
                    </a:cubicBezTo>
                    <a:cubicBezTo>
                      <a:pt x="4197" y="1469"/>
                      <a:pt x="4152" y="1483"/>
                      <a:pt x="4107" y="1517"/>
                    </a:cubicBezTo>
                    <a:cubicBezTo>
                      <a:pt x="3346" y="2095"/>
                      <a:pt x="2500" y="2560"/>
                      <a:pt x="1622" y="2912"/>
                    </a:cubicBezTo>
                    <a:lnTo>
                      <a:pt x="1622" y="2912"/>
                    </a:lnTo>
                    <a:cubicBezTo>
                      <a:pt x="1144" y="2047"/>
                      <a:pt x="755" y="1126"/>
                      <a:pt x="510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3" name="Google Shape;73;p15"/>
              <p:cNvSpPr/>
              <p:nvPr/>
            </p:nvSpPr>
            <p:spPr>
              <a:xfrm>
                <a:off x="5514125" y="2889900"/>
                <a:ext cx="183650" cy="111475"/>
              </a:xfrm>
              <a:custGeom>
                <a:avLst/>
                <a:gdLst/>
                <a:ahLst/>
                <a:cxnLst/>
                <a:rect l="l" t="t" r="r" b="b"/>
                <a:pathLst>
                  <a:path w="7346" h="4459" extrusionOk="0">
                    <a:moveTo>
                      <a:pt x="351" y="1"/>
                    </a:moveTo>
                    <a:cubicBezTo>
                      <a:pt x="183" y="1"/>
                      <a:pt x="0" y="188"/>
                      <a:pt x="113" y="391"/>
                    </a:cubicBezTo>
                    <a:cubicBezTo>
                      <a:pt x="734" y="1666"/>
                      <a:pt x="1192" y="3072"/>
                      <a:pt x="1879" y="4348"/>
                    </a:cubicBezTo>
                    <a:cubicBezTo>
                      <a:pt x="1928" y="4421"/>
                      <a:pt x="1995" y="4458"/>
                      <a:pt x="2081" y="4458"/>
                    </a:cubicBezTo>
                    <a:cubicBezTo>
                      <a:pt x="2110" y="4458"/>
                      <a:pt x="2140" y="4454"/>
                      <a:pt x="2173" y="4446"/>
                    </a:cubicBezTo>
                    <a:cubicBezTo>
                      <a:pt x="3906" y="3988"/>
                      <a:pt x="5574" y="3269"/>
                      <a:pt x="7143" y="2386"/>
                    </a:cubicBezTo>
                    <a:cubicBezTo>
                      <a:pt x="7345" y="2212"/>
                      <a:pt x="7190" y="1911"/>
                      <a:pt x="6971" y="1911"/>
                    </a:cubicBezTo>
                    <a:cubicBezTo>
                      <a:pt x="6942" y="1911"/>
                      <a:pt x="6912" y="1917"/>
                      <a:pt x="6882" y="1928"/>
                    </a:cubicBezTo>
                    <a:cubicBezTo>
                      <a:pt x="5403" y="2777"/>
                      <a:pt x="3864" y="3445"/>
                      <a:pt x="2235" y="3902"/>
                    </a:cubicBezTo>
                    <a:lnTo>
                      <a:pt x="2235" y="3902"/>
                    </a:lnTo>
                    <a:cubicBezTo>
                      <a:pt x="1576" y="2677"/>
                      <a:pt x="1161" y="1344"/>
                      <a:pt x="538" y="130"/>
                    </a:cubicBezTo>
                    <a:cubicBezTo>
                      <a:pt x="498" y="38"/>
                      <a:pt x="426" y="1"/>
                      <a:pt x="3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4" name="Google Shape;74;p15"/>
              <p:cNvSpPr/>
              <p:nvPr/>
            </p:nvSpPr>
            <p:spPr>
              <a:xfrm>
                <a:off x="5488175" y="3009725"/>
                <a:ext cx="135550" cy="113975"/>
              </a:xfrm>
              <a:custGeom>
                <a:avLst/>
                <a:gdLst/>
                <a:ahLst/>
                <a:cxnLst/>
                <a:rect l="l" t="t" r="r" b="b"/>
                <a:pathLst>
                  <a:path w="5422" h="4559" extrusionOk="0">
                    <a:moveTo>
                      <a:pt x="275" y="1"/>
                    </a:moveTo>
                    <a:cubicBezTo>
                      <a:pt x="133" y="1"/>
                      <a:pt x="1" y="114"/>
                      <a:pt x="39" y="307"/>
                    </a:cubicBezTo>
                    <a:cubicBezTo>
                      <a:pt x="399" y="1713"/>
                      <a:pt x="857" y="3086"/>
                      <a:pt x="1413" y="4459"/>
                    </a:cubicBezTo>
                    <a:cubicBezTo>
                      <a:pt x="1455" y="4523"/>
                      <a:pt x="1538" y="4559"/>
                      <a:pt x="1627" y="4559"/>
                    </a:cubicBezTo>
                    <a:cubicBezTo>
                      <a:pt x="1676" y="4559"/>
                      <a:pt x="1726" y="4548"/>
                      <a:pt x="1772" y="4525"/>
                    </a:cubicBezTo>
                    <a:cubicBezTo>
                      <a:pt x="2851" y="3707"/>
                      <a:pt x="4028" y="3053"/>
                      <a:pt x="5173" y="2367"/>
                    </a:cubicBezTo>
                    <a:cubicBezTo>
                      <a:pt x="5421" y="2201"/>
                      <a:pt x="5274" y="1872"/>
                      <a:pt x="5044" y="1872"/>
                    </a:cubicBezTo>
                    <a:cubicBezTo>
                      <a:pt x="5002" y="1872"/>
                      <a:pt x="4957" y="1884"/>
                      <a:pt x="4911" y="1909"/>
                    </a:cubicBezTo>
                    <a:cubicBezTo>
                      <a:pt x="3853" y="2574"/>
                      <a:pt x="2767" y="3183"/>
                      <a:pt x="1756" y="3918"/>
                    </a:cubicBezTo>
                    <a:lnTo>
                      <a:pt x="1756" y="3918"/>
                    </a:lnTo>
                    <a:cubicBezTo>
                      <a:pt x="1256" y="2670"/>
                      <a:pt x="864" y="1423"/>
                      <a:pt x="530" y="176"/>
                    </a:cubicBezTo>
                    <a:cubicBezTo>
                      <a:pt x="476" y="55"/>
                      <a:pt x="373" y="1"/>
                      <a:pt x="2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5" name="Google Shape;75;p15"/>
              <p:cNvSpPr/>
              <p:nvPr/>
            </p:nvSpPr>
            <p:spPr>
              <a:xfrm>
                <a:off x="5411050" y="3114850"/>
                <a:ext cx="205350" cy="166000"/>
              </a:xfrm>
              <a:custGeom>
                <a:avLst/>
                <a:gdLst/>
                <a:ahLst/>
                <a:cxnLst/>
                <a:rect l="l" t="t" r="r" b="b"/>
                <a:pathLst>
                  <a:path w="8214" h="6640" extrusionOk="0">
                    <a:moveTo>
                      <a:pt x="360" y="1"/>
                    </a:moveTo>
                    <a:cubicBezTo>
                      <a:pt x="177" y="1"/>
                      <a:pt x="1" y="201"/>
                      <a:pt x="116" y="385"/>
                    </a:cubicBezTo>
                    <a:lnTo>
                      <a:pt x="149" y="385"/>
                    </a:lnTo>
                    <a:cubicBezTo>
                      <a:pt x="1359" y="2282"/>
                      <a:pt x="1882" y="4538"/>
                      <a:pt x="2993" y="6500"/>
                    </a:cubicBezTo>
                    <a:cubicBezTo>
                      <a:pt x="3047" y="6581"/>
                      <a:pt x="3145" y="6639"/>
                      <a:pt x="3233" y="6639"/>
                    </a:cubicBezTo>
                    <a:cubicBezTo>
                      <a:pt x="3252" y="6639"/>
                      <a:pt x="3270" y="6636"/>
                      <a:pt x="3288" y="6631"/>
                    </a:cubicBezTo>
                    <a:cubicBezTo>
                      <a:pt x="4955" y="5977"/>
                      <a:pt x="6525" y="5159"/>
                      <a:pt x="7996" y="4146"/>
                    </a:cubicBezTo>
                    <a:cubicBezTo>
                      <a:pt x="8213" y="4010"/>
                      <a:pt x="8071" y="3672"/>
                      <a:pt x="7866" y="3672"/>
                    </a:cubicBezTo>
                    <a:cubicBezTo>
                      <a:pt x="7824" y="3672"/>
                      <a:pt x="7780" y="3687"/>
                      <a:pt x="7735" y="3720"/>
                    </a:cubicBezTo>
                    <a:cubicBezTo>
                      <a:pt x="6347" y="4667"/>
                      <a:pt x="4868" y="5461"/>
                      <a:pt x="3327" y="6073"/>
                    </a:cubicBezTo>
                    <a:lnTo>
                      <a:pt x="3327" y="6073"/>
                    </a:lnTo>
                    <a:cubicBezTo>
                      <a:pt x="2277" y="4151"/>
                      <a:pt x="1750" y="1967"/>
                      <a:pt x="574" y="124"/>
                    </a:cubicBezTo>
                    <a:cubicBezTo>
                      <a:pt x="516" y="36"/>
                      <a:pt x="437" y="1"/>
                      <a:pt x="36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6" name="Google Shape;76;p15"/>
              <p:cNvSpPr/>
              <p:nvPr/>
            </p:nvSpPr>
            <p:spPr>
              <a:xfrm>
                <a:off x="5372575" y="3295825"/>
                <a:ext cx="183550" cy="154825"/>
              </a:xfrm>
              <a:custGeom>
                <a:avLst/>
                <a:gdLst/>
                <a:ahLst/>
                <a:cxnLst/>
                <a:rect l="l" t="t" r="r" b="b"/>
                <a:pathLst>
                  <a:path w="7342" h="6193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543" y="2334"/>
                      <a:pt x="1393" y="4296"/>
                      <a:pt x="2505" y="6095"/>
                    </a:cubicBezTo>
                    <a:cubicBezTo>
                      <a:pt x="2538" y="6160"/>
                      <a:pt x="2636" y="6193"/>
                      <a:pt x="2734" y="6193"/>
                    </a:cubicBezTo>
                    <a:cubicBezTo>
                      <a:pt x="4238" y="5997"/>
                      <a:pt x="5677" y="5572"/>
                      <a:pt x="7083" y="4950"/>
                    </a:cubicBezTo>
                    <a:cubicBezTo>
                      <a:pt x="7341" y="4836"/>
                      <a:pt x="7172" y="4469"/>
                      <a:pt x="6927" y="4469"/>
                    </a:cubicBezTo>
                    <a:cubicBezTo>
                      <a:pt x="6893" y="4469"/>
                      <a:pt x="6858" y="4476"/>
                      <a:pt x="6821" y="4493"/>
                    </a:cubicBezTo>
                    <a:cubicBezTo>
                      <a:pt x="5555" y="5094"/>
                      <a:pt x="4228" y="5481"/>
                      <a:pt x="2869" y="5683"/>
                    </a:cubicBezTo>
                    <a:lnTo>
                      <a:pt x="2869" y="5683"/>
                    </a:lnTo>
                    <a:cubicBezTo>
                      <a:pt x="1805" y="3960"/>
                      <a:pt x="1019" y="2114"/>
                      <a:pt x="511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7" name="Google Shape;77;p15"/>
              <p:cNvSpPr/>
              <p:nvPr/>
            </p:nvSpPr>
            <p:spPr>
              <a:xfrm>
                <a:off x="5353925" y="3462025"/>
                <a:ext cx="150050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6002" h="3908" extrusionOk="0">
                    <a:moveTo>
                      <a:pt x="308" y="0"/>
                    </a:moveTo>
                    <a:cubicBezTo>
                      <a:pt x="149" y="0"/>
                      <a:pt x="0" y="119"/>
                      <a:pt x="79" y="297"/>
                    </a:cubicBezTo>
                    <a:lnTo>
                      <a:pt x="79" y="330"/>
                    </a:lnTo>
                    <a:cubicBezTo>
                      <a:pt x="308" y="885"/>
                      <a:pt x="439" y="1474"/>
                      <a:pt x="603" y="2063"/>
                    </a:cubicBezTo>
                    <a:cubicBezTo>
                      <a:pt x="766" y="2553"/>
                      <a:pt x="962" y="3240"/>
                      <a:pt x="1420" y="3599"/>
                    </a:cubicBezTo>
                    <a:cubicBezTo>
                      <a:pt x="1724" y="3831"/>
                      <a:pt x="2095" y="3908"/>
                      <a:pt x="2477" y="3908"/>
                    </a:cubicBezTo>
                    <a:cubicBezTo>
                      <a:pt x="2794" y="3908"/>
                      <a:pt x="3118" y="3855"/>
                      <a:pt x="3415" y="3796"/>
                    </a:cubicBezTo>
                    <a:cubicBezTo>
                      <a:pt x="4199" y="3599"/>
                      <a:pt x="4951" y="3371"/>
                      <a:pt x="5704" y="3076"/>
                    </a:cubicBezTo>
                    <a:cubicBezTo>
                      <a:pt x="6001" y="2987"/>
                      <a:pt x="5920" y="2573"/>
                      <a:pt x="5656" y="2573"/>
                    </a:cubicBezTo>
                    <a:cubicBezTo>
                      <a:pt x="5630" y="2573"/>
                      <a:pt x="5602" y="2577"/>
                      <a:pt x="5573" y="2586"/>
                    </a:cubicBezTo>
                    <a:cubicBezTo>
                      <a:pt x="4919" y="2815"/>
                      <a:pt x="4232" y="3076"/>
                      <a:pt x="3545" y="3240"/>
                    </a:cubicBezTo>
                    <a:cubicBezTo>
                      <a:pt x="3235" y="3313"/>
                      <a:pt x="2843" y="3406"/>
                      <a:pt x="2472" y="3406"/>
                    </a:cubicBezTo>
                    <a:cubicBezTo>
                      <a:pt x="2179" y="3406"/>
                      <a:pt x="1898" y="3348"/>
                      <a:pt x="1682" y="3174"/>
                    </a:cubicBezTo>
                    <a:cubicBezTo>
                      <a:pt x="1518" y="3011"/>
                      <a:pt x="1420" y="2815"/>
                      <a:pt x="1355" y="2618"/>
                    </a:cubicBezTo>
                    <a:cubicBezTo>
                      <a:pt x="1224" y="2324"/>
                      <a:pt x="1126" y="2030"/>
                      <a:pt x="1060" y="1736"/>
                    </a:cubicBezTo>
                    <a:cubicBezTo>
                      <a:pt x="897" y="1212"/>
                      <a:pt x="766" y="689"/>
                      <a:pt x="570" y="166"/>
                    </a:cubicBezTo>
                    <a:cubicBezTo>
                      <a:pt x="518" y="50"/>
                      <a:pt x="411" y="0"/>
                      <a:pt x="3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78" name="Google Shape;78;p15"/>
            <p:cNvGrpSpPr/>
            <p:nvPr/>
          </p:nvGrpSpPr>
          <p:grpSpPr>
            <a:xfrm rot="5165891">
              <a:off x="-51172" y="2432185"/>
              <a:ext cx="1070081" cy="1187666"/>
              <a:chOff x="6073625" y="2772425"/>
              <a:chExt cx="837925" cy="930000"/>
            </a:xfrm>
          </p:grpSpPr>
          <p:sp>
            <p:nvSpPr>
              <p:cNvPr id="79" name="Google Shape;79;p15"/>
              <p:cNvSpPr/>
              <p:nvPr/>
            </p:nvSpPr>
            <p:spPr>
              <a:xfrm>
                <a:off x="6073625" y="2772425"/>
                <a:ext cx="837925" cy="930000"/>
              </a:xfrm>
              <a:custGeom>
                <a:avLst/>
                <a:gdLst/>
                <a:ahLst/>
                <a:cxnLst/>
                <a:rect l="l" t="t" r="r" b="b"/>
                <a:pathLst>
                  <a:path w="33517" h="37200" extrusionOk="0">
                    <a:moveTo>
                      <a:pt x="2277" y="1"/>
                    </a:moveTo>
                    <a:cubicBezTo>
                      <a:pt x="1494" y="1"/>
                      <a:pt x="733" y="50"/>
                      <a:pt x="1" y="153"/>
                    </a:cubicBezTo>
                    <a:cubicBezTo>
                      <a:pt x="1" y="9864"/>
                      <a:pt x="4546" y="33930"/>
                      <a:pt x="32176" y="37200"/>
                    </a:cubicBezTo>
                    <a:cubicBezTo>
                      <a:pt x="33516" y="30399"/>
                      <a:pt x="32176" y="21668"/>
                      <a:pt x="29167" y="15390"/>
                    </a:cubicBezTo>
                    <a:cubicBezTo>
                      <a:pt x="25143" y="7584"/>
                      <a:pt x="11991" y="1"/>
                      <a:pt x="227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0" name="Google Shape;80;p15"/>
              <p:cNvSpPr/>
              <p:nvPr/>
            </p:nvSpPr>
            <p:spPr>
              <a:xfrm>
                <a:off x="6202150" y="2858025"/>
                <a:ext cx="677700" cy="830775"/>
              </a:xfrm>
              <a:custGeom>
                <a:avLst/>
                <a:gdLst/>
                <a:ahLst/>
                <a:cxnLst/>
                <a:rect l="l" t="t" r="r" b="b"/>
                <a:pathLst>
                  <a:path w="27108" h="33231" extrusionOk="0">
                    <a:moveTo>
                      <a:pt x="360" y="0"/>
                    </a:moveTo>
                    <a:cubicBezTo>
                      <a:pt x="191" y="0"/>
                      <a:pt x="1" y="188"/>
                      <a:pt x="91" y="391"/>
                    </a:cubicBezTo>
                    <a:cubicBezTo>
                      <a:pt x="1072" y="2549"/>
                      <a:pt x="3132" y="3988"/>
                      <a:pt x="4636" y="5721"/>
                    </a:cubicBezTo>
                    <a:cubicBezTo>
                      <a:pt x="6500" y="7879"/>
                      <a:pt x="8298" y="10037"/>
                      <a:pt x="10097" y="12260"/>
                    </a:cubicBezTo>
                    <a:cubicBezTo>
                      <a:pt x="13661" y="16707"/>
                      <a:pt x="17552" y="20860"/>
                      <a:pt x="21018" y="25340"/>
                    </a:cubicBezTo>
                    <a:cubicBezTo>
                      <a:pt x="22947" y="27858"/>
                      <a:pt x="24811" y="30441"/>
                      <a:pt x="26544" y="33122"/>
                    </a:cubicBezTo>
                    <a:cubicBezTo>
                      <a:pt x="26592" y="33199"/>
                      <a:pt x="26665" y="33230"/>
                      <a:pt x="26740" y="33230"/>
                    </a:cubicBezTo>
                    <a:cubicBezTo>
                      <a:pt x="26920" y="33230"/>
                      <a:pt x="27108" y="33045"/>
                      <a:pt x="26969" y="32860"/>
                    </a:cubicBezTo>
                    <a:lnTo>
                      <a:pt x="26969" y="32828"/>
                    </a:lnTo>
                    <a:cubicBezTo>
                      <a:pt x="23896" y="28119"/>
                      <a:pt x="20495" y="23639"/>
                      <a:pt x="16833" y="19389"/>
                    </a:cubicBezTo>
                    <a:cubicBezTo>
                      <a:pt x="15002" y="17231"/>
                      <a:pt x="13072" y="15138"/>
                      <a:pt x="11307" y="12914"/>
                    </a:cubicBezTo>
                    <a:cubicBezTo>
                      <a:pt x="9508" y="10724"/>
                      <a:pt x="7775" y="8467"/>
                      <a:pt x="5879" y="6375"/>
                    </a:cubicBezTo>
                    <a:cubicBezTo>
                      <a:pt x="4963" y="5328"/>
                      <a:pt x="4048" y="4347"/>
                      <a:pt x="3067" y="3367"/>
                    </a:cubicBezTo>
                    <a:cubicBezTo>
                      <a:pt x="2119" y="2418"/>
                      <a:pt x="1105" y="1405"/>
                      <a:pt x="549" y="129"/>
                    </a:cubicBezTo>
                    <a:cubicBezTo>
                      <a:pt x="508" y="38"/>
                      <a:pt x="437" y="0"/>
                      <a:pt x="3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1" name="Google Shape;81;p15"/>
              <p:cNvSpPr/>
              <p:nvPr/>
            </p:nvSpPr>
            <p:spPr>
              <a:xfrm>
                <a:off x="6166500" y="2859000"/>
                <a:ext cx="206350" cy="188800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7552" extrusionOk="0">
                    <a:moveTo>
                      <a:pt x="8008" y="0"/>
                    </a:moveTo>
                    <a:cubicBezTo>
                      <a:pt x="7893" y="0"/>
                      <a:pt x="7779" y="74"/>
                      <a:pt x="7763" y="221"/>
                    </a:cubicBezTo>
                    <a:lnTo>
                      <a:pt x="7763" y="6990"/>
                    </a:lnTo>
                    <a:lnTo>
                      <a:pt x="7763" y="6990"/>
                    </a:lnTo>
                    <a:cubicBezTo>
                      <a:pt x="5340" y="6458"/>
                      <a:pt x="2889" y="5954"/>
                      <a:pt x="438" y="5420"/>
                    </a:cubicBezTo>
                    <a:cubicBezTo>
                      <a:pt x="418" y="5416"/>
                      <a:pt x="398" y="5414"/>
                      <a:pt x="379" y="5414"/>
                    </a:cubicBezTo>
                    <a:cubicBezTo>
                      <a:pt x="97" y="5414"/>
                      <a:pt x="1" y="5849"/>
                      <a:pt x="307" y="5911"/>
                    </a:cubicBezTo>
                    <a:cubicBezTo>
                      <a:pt x="2858" y="6467"/>
                      <a:pt x="5408" y="6990"/>
                      <a:pt x="7926" y="7546"/>
                    </a:cubicBezTo>
                    <a:cubicBezTo>
                      <a:pt x="7947" y="7550"/>
                      <a:pt x="7968" y="7552"/>
                      <a:pt x="7989" y="7552"/>
                    </a:cubicBezTo>
                    <a:cubicBezTo>
                      <a:pt x="8129" y="7552"/>
                      <a:pt x="8253" y="7459"/>
                      <a:pt x="8253" y="7317"/>
                    </a:cubicBezTo>
                    <a:lnTo>
                      <a:pt x="8253" y="221"/>
                    </a:lnTo>
                    <a:cubicBezTo>
                      <a:pt x="8237" y="74"/>
                      <a:pt x="8122" y="0"/>
                      <a:pt x="80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2" name="Google Shape;82;p15"/>
              <p:cNvSpPr/>
              <p:nvPr/>
            </p:nvSpPr>
            <p:spPr>
              <a:xfrm>
                <a:off x="6214675" y="2967100"/>
                <a:ext cx="322075" cy="244250"/>
              </a:xfrm>
              <a:custGeom>
                <a:avLst/>
                <a:gdLst/>
                <a:ahLst/>
                <a:cxnLst/>
                <a:rect l="l" t="t" r="r" b="b"/>
                <a:pathLst>
                  <a:path w="12883" h="9770" extrusionOk="0">
                    <a:moveTo>
                      <a:pt x="12645" y="1"/>
                    </a:moveTo>
                    <a:cubicBezTo>
                      <a:pt x="12522" y="1"/>
                      <a:pt x="12392" y="83"/>
                      <a:pt x="12375" y="246"/>
                    </a:cubicBezTo>
                    <a:cubicBezTo>
                      <a:pt x="12089" y="3265"/>
                      <a:pt x="11587" y="6222"/>
                      <a:pt x="11049" y="9208"/>
                    </a:cubicBezTo>
                    <a:lnTo>
                      <a:pt x="11049" y="9208"/>
                    </a:lnTo>
                    <a:cubicBezTo>
                      <a:pt x="7542" y="8426"/>
                      <a:pt x="3976" y="7916"/>
                      <a:pt x="440" y="7374"/>
                    </a:cubicBezTo>
                    <a:cubicBezTo>
                      <a:pt x="420" y="7370"/>
                      <a:pt x="400" y="7368"/>
                      <a:pt x="382" y="7368"/>
                    </a:cubicBezTo>
                    <a:cubicBezTo>
                      <a:pt x="99" y="7368"/>
                      <a:pt x="1" y="7803"/>
                      <a:pt x="277" y="7865"/>
                    </a:cubicBezTo>
                    <a:cubicBezTo>
                      <a:pt x="3939" y="8421"/>
                      <a:pt x="7601" y="8944"/>
                      <a:pt x="11198" y="9761"/>
                    </a:cubicBezTo>
                    <a:cubicBezTo>
                      <a:pt x="11221" y="9767"/>
                      <a:pt x="11243" y="9770"/>
                      <a:pt x="11265" y="9770"/>
                    </a:cubicBezTo>
                    <a:cubicBezTo>
                      <a:pt x="11371" y="9770"/>
                      <a:pt x="11465" y="9706"/>
                      <a:pt x="11492" y="9598"/>
                    </a:cubicBezTo>
                    <a:cubicBezTo>
                      <a:pt x="12081" y="6491"/>
                      <a:pt x="12571" y="3385"/>
                      <a:pt x="12866" y="246"/>
                    </a:cubicBezTo>
                    <a:cubicBezTo>
                      <a:pt x="12882" y="83"/>
                      <a:pt x="12768" y="1"/>
                      <a:pt x="126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3" name="Google Shape;83;p15"/>
              <p:cNvSpPr/>
              <p:nvPr/>
            </p:nvSpPr>
            <p:spPr>
              <a:xfrm>
                <a:off x="6311500" y="3103375"/>
                <a:ext cx="383250" cy="278625"/>
              </a:xfrm>
              <a:custGeom>
                <a:avLst/>
                <a:gdLst/>
                <a:ahLst/>
                <a:cxnLst/>
                <a:rect l="l" t="t" r="r" b="b"/>
                <a:pathLst>
                  <a:path w="15330" h="11145" extrusionOk="0">
                    <a:moveTo>
                      <a:pt x="15026" y="1"/>
                    </a:moveTo>
                    <a:cubicBezTo>
                      <a:pt x="14923" y="1"/>
                      <a:pt x="14820" y="58"/>
                      <a:pt x="14780" y="190"/>
                    </a:cubicBezTo>
                    <a:cubicBezTo>
                      <a:pt x="13658" y="3556"/>
                      <a:pt x="13165" y="7110"/>
                      <a:pt x="12622" y="10606"/>
                    </a:cubicBezTo>
                    <a:lnTo>
                      <a:pt x="12622" y="10606"/>
                    </a:lnTo>
                    <a:cubicBezTo>
                      <a:pt x="8513" y="10339"/>
                      <a:pt x="4404" y="9804"/>
                      <a:pt x="295" y="9804"/>
                    </a:cubicBezTo>
                    <a:cubicBezTo>
                      <a:pt x="1" y="9836"/>
                      <a:pt x="1" y="10294"/>
                      <a:pt x="295" y="10327"/>
                    </a:cubicBezTo>
                    <a:cubicBezTo>
                      <a:pt x="4480" y="10327"/>
                      <a:pt x="8666" y="10850"/>
                      <a:pt x="12851" y="11144"/>
                    </a:cubicBezTo>
                    <a:cubicBezTo>
                      <a:pt x="12949" y="11144"/>
                      <a:pt x="13047" y="11046"/>
                      <a:pt x="13080" y="10948"/>
                    </a:cubicBezTo>
                    <a:cubicBezTo>
                      <a:pt x="13636" y="7384"/>
                      <a:pt x="14126" y="3754"/>
                      <a:pt x="15271" y="321"/>
                    </a:cubicBezTo>
                    <a:cubicBezTo>
                      <a:pt x="15329" y="126"/>
                      <a:pt x="15179" y="1"/>
                      <a:pt x="150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84" name="Google Shape;84;p15"/>
            <p:cNvGrpSpPr/>
            <p:nvPr/>
          </p:nvGrpSpPr>
          <p:grpSpPr>
            <a:xfrm rot="4398606">
              <a:off x="-2434" y="2904431"/>
              <a:ext cx="1017753" cy="1214156"/>
              <a:chOff x="3711575" y="2879575"/>
              <a:chExt cx="753325" cy="898700"/>
            </a:xfrm>
          </p:grpSpPr>
          <p:sp>
            <p:nvSpPr>
              <p:cNvPr id="85" name="Google Shape;85;p15"/>
              <p:cNvSpPr/>
              <p:nvPr/>
            </p:nvSpPr>
            <p:spPr>
              <a:xfrm>
                <a:off x="3711575" y="2990850"/>
                <a:ext cx="667200" cy="787425"/>
              </a:xfrm>
              <a:custGeom>
                <a:avLst/>
                <a:gdLst/>
                <a:ahLst/>
                <a:cxnLst/>
                <a:rect l="l" t="t" r="r" b="b"/>
                <a:pathLst>
                  <a:path w="26688" h="31497" extrusionOk="0">
                    <a:moveTo>
                      <a:pt x="26340" y="0"/>
                    </a:moveTo>
                    <a:cubicBezTo>
                      <a:pt x="26298" y="0"/>
                      <a:pt x="26253" y="15"/>
                      <a:pt x="26209" y="48"/>
                    </a:cubicBezTo>
                    <a:cubicBezTo>
                      <a:pt x="23756" y="1781"/>
                      <a:pt x="21304" y="3351"/>
                      <a:pt x="19113" y="5378"/>
                    </a:cubicBezTo>
                    <a:cubicBezTo>
                      <a:pt x="17249" y="7144"/>
                      <a:pt x="15549" y="9040"/>
                      <a:pt x="14012" y="11067"/>
                    </a:cubicBezTo>
                    <a:cubicBezTo>
                      <a:pt x="10873" y="15122"/>
                      <a:pt x="8290" y="19569"/>
                      <a:pt x="5478" y="23820"/>
                    </a:cubicBezTo>
                    <a:cubicBezTo>
                      <a:pt x="3843" y="26337"/>
                      <a:pt x="2077" y="28757"/>
                      <a:pt x="148" y="31046"/>
                    </a:cubicBezTo>
                    <a:cubicBezTo>
                      <a:pt x="0" y="31243"/>
                      <a:pt x="169" y="31497"/>
                      <a:pt x="344" y="31497"/>
                    </a:cubicBezTo>
                    <a:cubicBezTo>
                      <a:pt x="402" y="31497"/>
                      <a:pt x="460" y="31470"/>
                      <a:pt x="508" y="31406"/>
                    </a:cubicBezTo>
                    <a:lnTo>
                      <a:pt x="540" y="31406"/>
                    </a:lnTo>
                    <a:cubicBezTo>
                      <a:pt x="7178" y="23558"/>
                      <a:pt x="11265" y="13814"/>
                      <a:pt x="18655" y="6555"/>
                    </a:cubicBezTo>
                    <a:cubicBezTo>
                      <a:pt x="19734" y="5476"/>
                      <a:pt x="20879" y="4462"/>
                      <a:pt x="22121" y="3547"/>
                    </a:cubicBezTo>
                    <a:cubicBezTo>
                      <a:pt x="23527" y="2468"/>
                      <a:pt x="25031" y="1520"/>
                      <a:pt x="26470" y="506"/>
                    </a:cubicBezTo>
                    <a:cubicBezTo>
                      <a:pt x="26687" y="343"/>
                      <a:pt x="26544" y="0"/>
                      <a:pt x="263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6" name="Google Shape;86;p15"/>
              <p:cNvSpPr/>
              <p:nvPr/>
            </p:nvSpPr>
            <p:spPr>
              <a:xfrm>
                <a:off x="3960350" y="2931500"/>
                <a:ext cx="151250" cy="476475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19059" extrusionOk="0">
                    <a:moveTo>
                      <a:pt x="5738" y="0"/>
                    </a:moveTo>
                    <a:cubicBezTo>
                      <a:pt x="5638" y="0"/>
                      <a:pt x="5538" y="50"/>
                      <a:pt x="5500" y="166"/>
                    </a:cubicBezTo>
                    <a:cubicBezTo>
                      <a:pt x="4421" y="3207"/>
                      <a:pt x="3080" y="6150"/>
                      <a:pt x="2132" y="9223"/>
                    </a:cubicBezTo>
                    <a:cubicBezTo>
                      <a:pt x="1184" y="12297"/>
                      <a:pt x="824" y="15600"/>
                      <a:pt x="39" y="18739"/>
                    </a:cubicBezTo>
                    <a:cubicBezTo>
                      <a:pt x="0" y="18934"/>
                      <a:pt x="159" y="19059"/>
                      <a:pt x="307" y="19059"/>
                    </a:cubicBezTo>
                    <a:cubicBezTo>
                      <a:pt x="408" y="19059"/>
                      <a:pt x="503" y="19001"/>
                      <a:pt x="530" y="18869"/>
                    </a:cubicBezTo>
                    <a:cubicBezTo>
                      <a:pt x="1314" y="15730"/>
                      <a:pt x="1674" y="12460"/>
                      <a:pt x="2622" y="9354"/>
                    </a:cubicBezTo>
                    <a:cubicBezTo>
                      <a:pt x="3571" y="6215"/>
                      <a:pt x="4911" y="3338"/>
                      <a:pt x="5990" y="297"/>
                    </a:cubicBezTo>
                    <a:cubicBezTo>
                      <a:pt x="6050" y="118"/>
                      <a:pt x="5893" y="0"/>
                      <a:pt x="57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7" name="Google Shape;87;p15"/>
              <p:cNvSpPr/>
              <p:nvPr/>
            </p:nvSpPr>
            <p:spPr>
              <a:xfrm>
                <a:off x="3965050" y="3140425"/>
                <a:ext cx="445450" cy="274450"/>
              </a:xfrm>
              <a:custGeom>
                <a:avLst/>
                <a:gdLst/>
                <a:ahLst/>
                <a:cxnLst/>
                <a:rect l="l" t="t" r="r" b="b"/>
                <a:pathLst>
                  <a:path w="17818" h="10978" extrusionOk="0">
                    <a:moveTo>
                      <a:pt x="17458" y="1"/>
                    </a:moveTo>
                    <a:cubicBezTo>
                      <a:pt x="17412" y="1"/>
                      <a:pt x="17363" y="15"/>
                      <a:pt x="17312" y="49"/>
                    </a:cubicBezTo>
                    <a:cubicBezTo>
                      <a:pt x="14467" y="1782"/>
                      <a:pt x="11165" y="2501"/>
                      <a:pt x="8189" y="4005"/>
                    </a:cubicBezTo>
                    <a:cubicBezTo>
                      <a:pt x="5116" y="5575"/>
                      <a:pt x="2565" y="8093"/>
                      <a:pt x="178" y="10545"/>
                    </a:cubicBezTo>
                    <a:cubicBezTo>
                      <a:pt x="1" y="10722"/>
                      <a:pt x="177" y="10978"/>
                      <a:pt x="371" y="10978"/>
                    </a:cubicBezTo>
                    <a:cubicBezTo>
                      <a:pt x="428" y="10978"/>
                      <a:pt x="486" y="10956"/>
                      <a:pt x="538" y="10905"/>
                    </a:cubicBezTo>
                    <a:lnTo>
                      <a:pt x="538" y="10872"/>
                    </a:lnTo>
                    <a:cubicBezTo>
                      <a:pt x="2925" y="8420"/>
                      <a:pt x="5508" y="5902"/>
                      <a:pt x="8582" y="4365"/>
                    </a:cubicBezTo>
                    <a:cubicBezTo>
                      <a:pt x="11525" y="2894"/>
                      <a:pt x="14762" y="2207"/>
                      <a:pt x="17574" y="474"/>
                    </a:cubicBezTo>
                    <a:cubicBezTo>
                      <a:pt x="17818" y="338"/>
                      <a:pt x="17680" y="1"/>
                      <a:pt x="174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8" name="Google Shape;88;p15"/>
              <p:cNvSpPr/>
              <p:nvPr/>
            </p:nvSpPr>
            <p:spPr>
              <a:xfrm>
                <a:off x="4128250" y="2933175"/>
                <a:ext cx="111725" cy="258175"/>
              </a:xfrm>
              <a:custGeom>
                <a:avLst/>
                <a:gdLst/>
                <a:ahLst/>
                <a:cxnLst/>
                <a:rect l="l" t="t" r="r" b="b"/>
                <a:pathLst>
                  <a:path w="4469" h="10327" extrusionOk="0">
                    <a:moveTo>
                      <a:pt x="4136" y="0"/>
                    </a:moveTo>
                    <a:cubicBezTo>
                      <a:pt x="4036" y="0"/>
                      <a:pt x="3943" y="51"/>
                      <a:pt x="3917" y="164"/>
                    </a:cubicBezTo>
                    <a:cubicBezTo>
                      <a:pt x="3394" y="1799"/>
                      <a:pt x="2283" y="3205"/>
                      <a:pt x="1531" y="4742"/>
                    </a:cubicBezTo>
                    <a:cubicBezTo>
                      <a:pt x="713" y="6410"/>
                      <a:pt x="550" y="8241"/>
                      <a:pt x="59" y="10007"/>
                    </a:cubicBezTo>
                    <a:cubicBezTo>
                      <a:pt x="1" y="10201"/>
                      <a:pt x="151" y="10327"/>
                      <a:pt x="303" y="10327"/>
                    </a:cubicBezTo>
                    <a:cubicBezTo>
                      <a:pt x="406" y="10327"/>
                      <a:pt x="510" y="10269"/>
                      <a:pt x="550" y="10137"/>
                    </a:cubicBezTo>
                    <a:cubicBezTo>
                      <a:pt x="1073" y="8306"/>
                      <a:pt x="1236" y="6410"/>
                      <a:pt x="2119" y="4709"/>
                    </a:cubicBezTo>
                    <a:cubicBezTo>
                      <a:pt x="2904" y="3238"/>
                      <a:pt x="3885" y="1897"/>
                      <a:pt x="4408" y="328"/>
                    </a:cubicBezTo>
                    <a:cubicBezTo>
                      <a:pt x="4468" y="127"/>
                      <a:pt x="4294" y="0"/>
                      <a:pt x="41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9" name="Google Shape;89;p15"/>
              <p:cNvSpPr/>
              <p:nvPr/>
            </p:nvSpPr>
            <p:spPr>
              <a:xfrm>
                <a:off x="4235825" y="3062775"/>
                <a:ext cx="200150" cy="52475"/>
              </a:xfrm>
              <a:custGeom>
                <a:avLst/>
                <a:gdLst/>
                <a:ahLst/>
                <a:cxnLst/>
                <a:rect l="l" t="t" r="r" b="b"/>
                <a:pathLst>
                  <a:path w="8006" h="2099" extrusionOk="0">
                    <a:moveTo>
                      <a:pt x="7659" y="1"/>
                    </a:moveTo>
                    <a:cubicBezTo>
                      <a:pt x="7617" y="1"/>
                      <a:pt x="7572" y="15"/>
                      <a:pt x="7527" y="49"/>
                    </a:cubicBezTo>
                    <a:cubicBezTo>
                      <a:pt x="6481" y="670"/>
                      <a:pt x="5337" y="1128"/>
                      <a:pt x="4160" y="1357"/>
                    </a:cubicBezTo>
                    <a:cubicBezTo>
                      <a:pt x="3611" y="1473"/>
                      <a:pt x="2935" y="1598"/>
                      <a:pt x="2279" y="1598"/>
                    </a:cubicBezTo>
                    <a:cubicBezTo>
                      <a:pt x="1645" y="1598"/>
                      <a:pt x="1029" y="1481"/>
                      <a:pt x="563" y="1128"/>
                    </a:cubicBezTo>
                    <a:cubicBezTo>
                      <a:pt x="504" y="1076"/>
                      <a:pt x="440" y="1054"/>
                      <a:pt x="379" y="1054"/>
                    </a:cubicBezTo>
                    <a:cubicBezTo>
                      <a:pt x="171" y="1054"/>
                      <a:pt x="0" y="1310"/>
                      <a:pt x="203" y="1487"/>
                    </a:cubicBezTo>
                    <a:cubicBezTo>
                      <a:pt x="796" y="1950"/>
                      <a:pt x="1546" y="2099"/>
                      <a:pt x="2304" y="2099"/>
                    </a:cubicBezTo>
                    <a:cubicBezTo>
                      <a:pt x="2885" y="2099"/>
                      <a:pt x="3471" y="2012"/>
                      <a:pt x="3996" y="1912"/>
                    </a:cubicBezTo>
                    <a:cubicBezTo>
                      <a:pt x="5337" y="1683"/>
                      <a:pt x="6645" y="1193"/>
                      <a:pt x="7789" y="474"/>
                    </a:cubicBezTo>
                    <a:cubicBezTo>
                      <a:pt x="8006" y="338"/>
                      <a:pt x="7863" y="1"/>
                      <a:pt x="76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0" name="Google Shape;90;p15"/>
              <p:cNvSpPr/>
              <p:nvPr/>
            </p:nvSpPr>
            <p:spPr>
              <a:xfrm>
                <a:off x="4285700" y="2902300"/>
                <a:ext cx="70900" cy="150900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6036" extrusionOk="0">
                    <a:moveTo>
                      <a:pt x="2491" y="0"/>
                    </a:moveTo>
                    <a:cubicBezTo>
                      <a:pt x="2434" y="0"/>
                      <a:pt x="2376" y="27"/>
                      <a:pt x="2328" y="91"/>
                    </a:cubicBezTo>
                    <a:cubicBezTo>
                      <a:pt x="1641" y="876"/>
                      <a:pt x="1118" y="1792"/>
                      <a:pt x="759" y="2740"/>
                    </a:cubicBezTo>
                    <a:cubicBezTo>
                      <a:pt x="432" y="3721"/>
                      <a:pt x="170" y="4702"/>
                      <a:pt x="39" y="5716"/>
                    </a:cubicBezTo>
                    <a:cubicBezTo>
                      <a:pt x="0" y="5910"/>
                      <a:pt x="159" y="6036"/>
                      <a:pt x="307" y="6036"/>
                    </a:cubicBezTo>
                    <a:cubicBezTo>
                      <a:pt x="408" y="6036"/>
                      <a:pt x="503" y="5978"/>
                      <a:pt x="530" y="5846"/>
                    </a:cubicBezTo>
                    <a:cubicBezTo>
                      <a:pt x="857" y="3884"/>
                      <a:pt x="1380" y="1988"/>
                      <a:pt x="2688" y="451"/>
                    </a:cubicBezTo>
                    <a:cubicBezTo>
                      <a:pt x="2836" y="254"/>
                      <a:pt x="2667" y="0"/>
                      <a:pt x="24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1" name="Google Shape;91;p15"/>
              <p:cNvSpPr/>
              <p:nvPr/>
            </p:nvSpPr>
            <p:spPr>
              <a:xfrm>
                <a:off x="4068400" y="2918450"/>
                <a:ext cx="58050" cy="450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800" extrusionOk="0">
                    <a:moveTo>
                      <a:pt x="1208" y="1"/>
                    </a:moveTo>
                    <a:cubicBezTo>
                      <a:pt x="1198" y="1"/>
                      <a:pt x="1188" y="1"/>
                      <a:pt x="1178" y="1"/>
                    </a:cubicBezTo>
                    <a:cubicBezTo>
                      <a:pt x="1" y="1"/>
                      <a:pt x="33" y="1800"/>
                      <a:pt x="1178" y="1800"/>
                    </a:cubicBezTo>
                    <a:cubicBezTo>
                      <a:pt x="2280" y="1767"/>
                      <a:pt x="2322" y="1"/>
                      <a:pt x="12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2" name="Google Shape;92;p15"/>
              <p:cNvSpPr/>
              <p:nvPr/>
            </p:nvSpPr>
            <p:spPr>
              <a:xfrm>
                <a:off x="4202475" y="2907850"/>
                <a:ext cx="58050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99" extrusionOk="0">
                    <a:moveTo>
                      <a:pt x="1177" y="0"/>
                    </a:moveTo>
                    <a:cubicBezTo>
                      <a:pt x="0" y="0"/>
                      <a:pt x="33" y="1799"/>
                      <a:pt x="1177" y="1799"/>
                    </a:cubicBezTo>
                    <a:cubicBezTo>
                      <a:pt x="2322" y="1799"/>
                      <a:pt x="2322" y="0"/>
                      <a:pt x="11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3" name="Google Shape;93;p15"/>
              <p:cNvSpPr/>
              <p:nvPr/>
            </p:nvSpPr>
            <p:spPr>
              <a:xfrm>
                <a:off x="4312850" y="2879575"/>
                <a:ext cx="67125" cy="48750"/>
              </a:xfrm>
              <a:custGeom>
                <a:avLst/>
                <a:gdLst/>
                <a:ahLst/>
                <a:cxnLst/>
                <a:rect l="l" t="t" r="r" b="b"/>
                <a:pathLst>
                  <a:path w="2685" h="1950" extrusionOk="0">
                    <a:moveTo>
                      <a:pt x="1299" y="1"/>
                    </a:moveTo>
                    <a:cubicBezTo>
                      <a:pt x="601" y="1"/>
                      <a:pt x="1" y="904"/>
                      <a:pt x="653" y="1556"/>
                    </a:cubicBezTo>
                    <a:lnTo>
                      <a:pt x="784" y="1687"/>
                    </a:lnTo>
                    <a:cubicBezTo>
                      <a:pt x="976" y="1872"/>
                      <a:pt x="1189" y="1950"/>
                      <a:pt x="1392" y="1950"/>
                    </a:cubicBezTo>
                    <a:cubicBezTo>
                      <a:pt x="2089" y="1950"/>
                      <a:pt x="2685" y="1037"/>
                      <a:pt x="2027" y="379"/>
                    </a:cubicBezTo>
                    <a:lnTo>
                      <a:pt x="1929" y="281"/>
                    </a:lnTo>
                    <a:cubicBezTo>
                      <a:pt x="1731" y="83"/>
                      <a:pt x="1511" y="1"/>
                      <a:pt x="12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4" name="Google Shape;94;p15"/>
              <p:cNvSpPr/>
              <p:nvPr/>
            </p:nvSpPr>
            <p:spPr>
              <a:xfrm>
                <a:off x="4352875" y="2969150"/>
                <a:ext cx="58075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1799" extrusionOk="0">
                    <a:moveTo>
                      <a:pt x="1145" y="1"/>
                    </a:moveTo>
                    <a:cubicBezTo>
                      <a:pt x="1" y="1"/>
                      <a:pt x="1" y="1799"/>
                      <a:pt x="1145" y="1799"/>
                    </a:cubicBezTo>
                    <a:cubicBezTo>
                      <a:pt x="2290" y="1799"/>
                      <a:pt x="2322" y="1"/>
                      <a:pt x="11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5" name="Google Shape;95;p15"/>
              <p:cNvSpPr/>
              <p:nvPr/>
            </p:nvSpPr>
            <p:spPr>
              <a:xfrm>
                <a:off x="4407100" y="3037800"/>
                <a:ext cx="5780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12" h="1768" extrusionOk="0">
                    <a:moveTo>
                      <a:pt x="1198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7" y="1767"/>
                      <a:pt x="1167" y="1767"/>
                    </a:cubicBezTo>
                    <a:cubicBezTo>
                      <a:pt x="2301" y="1767"/>
                      <a:pt x="2311" y="1"/>
                      <a:pt x="11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6" name="Google Shape;96;p15"/>
              <p:cNvSpPr/>
              <p:nvPr/>
            </p:nvSpPr>
            <p:spPr>
              <a:xfrm>
                <a:off x="4375225" y="3127725"/>
                <a:ext cx="583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34" h="1768" extrusionOk="0">
                    <a:moveTo>
                      <a:pt x="1197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6" y="1767"/>
                      <a:pt x="1167" y="1767"/>
                    </a:cubicBezTo>
                    <a:cubicBezTo>
                      <a:pt x="2333" y="1767"/>
                      <a:pt x="2312" y="1"/>
                      <a:pt x="11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7" name="Google Shape;97;p15"/>
              <p:cNvSpPr/>
              <p:nvPr/>
            </p:nvSpPr>
            <p:spPr>
              <a:xfrm>
                <a:off x="4267050" y="3027175"/>
                <a:ext cx="580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68" extrusionOk="0">
                    <a:moveTo>
                      <a:pt x="1176" y="1"/>
                    </a:moveTo>
                    <a:cubicBezTo>
                      <a:pt x="1166" y="1"/>
                      <a:pt x="1155" y="1"/>
                      <a:pt x="1145" y="1"/>
                    </a:cubicBezTo>
                    <a:cubicBezTo>
                      <a:pt x="11" y="1"/>
                      <a:pt x="0" y="1767"/>
                      <a:pt x="1114" y="1767"/>
                    </a:cubicBezTo>
                    <a:cubicBezTo>
                      <a:pt x="1124" y="1767"/>
                      <a:pt x="1135" y="1767"/>
                      <a:pt x="1145" y="1767"/>
                    </a:cubicBezTo>
                    <a:cubicBezTo>
                      <a:pt x="2279" y="1767"/>
                      <a:pt x="2321" y="1"/>
                      <a:pt x="11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98" name="Google Shape;98;p15"/>
            <p:cNvGrpSpPr/>
            <p:nvPr/>
          </p:nvGrpSpPr>
          <p:grpSpPr>
            <a:xfrm>
              <a:off x="743200" y="2185888"/>
              <a:ext cx="113650" cy="99750"/>
              <a:chOff x="5042000" y="1255775"/>
              <a:chExt cx="113650" cy="99750"/>
            </a:xfrm>
          </p:grpSpPr>
          <p:sp>
            <p:nvSpPr>
              <p:cNvPr id="99" name="Google Shape;99;p15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0" name="Google Shape;100;p15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1" name="Google Shape;101;p15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02" name="Google Shape;102;p15"/>
            <p:cNvGrpSpPr/>
            <p:nvPr/>
          </p:nvGrpSpPr>
          <p:grpSpPr>
            <a:xfrm>
              <a:off x="1198625" y="2537138"/>
              <a:ext cx="113650" cy="99750"/>
              <a:chOff x="5042000" y="1255775"/>
              <a:chExt cx="113650" cy="99750"/>
            </a:xfrm>
          </p:grpSpPr>
          <p:sp>
            <p:nvSpPr>
              <p:cNvPr id="103" name="Google Shape;103;p15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4" name="Google Shape;104;p15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5" name="Google Shape;105;p15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06" name="Google Shape;106;p15"/>
          <p:cNvGrpSpPr/>
          <p:nvPr/>
        </p:nvGrpSpPr>
        <p:grpSpPr>
          <a:xfrm>
            <a:off x="524730" y="1774876"/>
            <a:ext cx="2681065" cy="3710299"/>
            <a:chOff x="7588862" y="1254957"/>
            <a:chExt cx="2010799" cy="2782724"/>
          </a:xfrm>
        </p:grpSpPr>
        <p:grpSp>
          <p:nvGrpSpPr>
            <p:cNvPr id="107" name="Google Shape;107;p15"/>
            <p:cNvGrpSpPr/>
            <p:nvPr/>
          </p:nvGrpSpPr>
          <p:grpSpPr>
            <a:xfrm rot="-7760581">
              <a:off x="7904694" y="2312488"/>
              <a:ext cx="1194199" cy="1148422"/>
              <a:chOff x="4531600" y="1944475"/>
              <a:chExt cx="956750" cy="920075"/>
            </a:xfrm>
          </p:grpSpPr>
          <p:sp>
            <p:nvSpPr>
              <p:cNvPr id="108" name="Google Shape;108;p15"/>
              <p:cNvSpPr/>
              <p:nvPr/>
            </p:nvSpPr>
            <p:spPr>
              <a:xfrm>
                <a:off x="4531600" y="1944475"/>
                <a:ext cx="956750" cy="920075"/>
              </a:xfrm>
              <a:custGeom>
                <a:avLst/>
                <a:gdLst/>
                <a:ahLst/>
                <a:cxnLst/>
                <a:rect l="l" t="t" r="r" b="b"/>
                <a:pathLst>
                  <a:path w="38270" h="36803" extrusionOk="0">
                    <a:moveTo>
                      <a:pt x="29339" y="1"/>
                    </a:moveTo>
                    <a:cubicBezTo>
                      <a:pt x="25169" y="1"/>
                      <a:pt x="20610" y="6521"/>
                      <a:pt x="18847" y="8911"/>
                    </a:cubicBezTo>
                    <a:cubicBezTo>
                      <a:pt x="16907" y="5903"/>
                      <a:pt x="15466" y="4737"/>
                      <a:pt x="14348" y="4737"/>
                    </a:cubicBezTo>
                    <a:cubicBezTo>
                      <a:pt x="11395" y="4737"/>
                      <a:pt x="10698" y="12874"/>
                      <a:pt x="9037" y="16693"/>
                    </a:cubicBezTo>
                    <a:cubicBezTo>
                      <a:pt x="7029" y="14772"/>
                      <a:pt x="5557" y="13973"/>
                      <a:pt x="4497" y="13973"/>
                    </a:cubicBezTo>
                    <a:cubicBezTo>
                      <a:pt x="0" y="13973"/>
                      <a:pt x="2943" y="28364"/>
                      <a:pt x="4002" y="32519"/>
                    </a:cubicBezTo>
                    <a:lnTo>
                      <a:pt x="4721" y="36802"/>
                    </a:lnTo>
                    <a:cubicBezTo>
                      <a:pt x="9561" y="35363"/>
                      <a:pt x="15185" y="32486"/>
                      <a:pt x="20449" y="32257"/>
                    </a:cubicBezTo>
                    <a:cubicBezTo>
                      <a:pt x="26400" y="32028"/>
                      <a:pt x="36700" y="28595"/>
                      <a:pt x="25942" y="24704"/>
                    </a:cubicBezTo>
                    <a:cubicBezTo>
                      <a:pt x="28231" y="21728"/>
                      <a:pt x="34411" y="21499"/>
                      <a:pt x="36013" y="17837"/>
                    </a:cubicBezTo>
                    <a:cubicBezTo>
                      <a:pt x="38270" y="12802"/>
                      <a:pt x="32580" y="12802"/>
                      <a:pt x="29147" y="12573"/>
                    </a:cubicBezTo>
                    <a:cubicBezTo>
                      <a:pt x="29572" y="9597"/>
                      <a:pt x="35065" y="2763"/>
                      <a:pt x="31174" y="474"/>
                    </a:cubicBezTo>
                    <a:cubicBezTo>
                      <a:pt x="30578" y="147"/>
                      <a:pt x="29963" y="1"/>
                      <a:pt x="293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9" name="Google Shape;109;p15"/>
              <p:cNvSpPr/>
              <p:nvPr/>
            </p:nvSpPr>
            <p:spPr>
              <a:xfrm>
                <a:off x="4656300" y="2089375"/>
                <a:ext cx="594325" cy="749875"/>
              </a:xfrm>
              <a:custGeom>
                <a:avLst/>
                <a:gdLst/>
                <a:ahLst/>
                <a:cxnLst/>
                <a:rect l="l" t="t" r="r" b="b"/>
                <a:pathLst>
                  <a:path w="23773" h="29995" extrusionOk="0">
                    <a:moveTo>
                      <a:pt x="23394" y="0"/>
                    </a:moveTo>
                    <a:cubicBezTo>
                      <a:pt x="23333" y="0"/>
                      <a:pt x="23270" y="22"/>
                      <a:pt x="23211" y="74"/>
                    </a:cubicBezTo>
                    <a:cubicBezTo>
                      <a:pt x="19254" y="3638"/>
                      <a:pt x="16475" y="8248"/>
                      <a:pt x="13205" y="12401"/>
                    </a:cubicBezTo>
                    <a:cubicBezTo>
                      <a:pt x="10197" y="16161"/>
                      <a:pt x="6665" y="19496"/>
                      <a:pt x="3722" y="23322"/>
                    </a:cubicBezTo>
                    <a:cubicBezTo>
                      <a:pt x="2218" y="25251"/>
                      <a:pt x="812" y="27344"/>
                      <a:pt x="60" y="29698"/>
                    </a:cubicBezTo>
                    <a:cubicBezTo>
                      <a:pt x="1" y="29877"/>
                      <a:pt x="169" y="29995"/>
                      <a:pt x="326" y="29995"/>
                    </a:cubicBezTo>
                    <a:cubicBezTo>
                      <a:pt x="428" y="29995"/>
                      <a:pt x="525" y="29945"/>
                      <a:pt x="551" y="29829"/>
                    </a:cubicBezTo>
                    <a:cubicBezTo>
                      <a:pt x="1205" y="27736"/>
                      <a:pt x="2414" y="25873"/>
                      <a:pt x="3722" y="24140"/>
                    </a:cubicBezTo>
                    <a:cubicBezTo>
                      <a:pt x="5226" y="22145"/>
                      <a:pt x="6894" y="20281"/>
                      <a:pt x="8562" y="18417"/>
                    </a:cubicBezTo>
                    <a:cubicBezTo>
                      <a:pt x="10099" y="16717"/>
                      <a:pt x="11701" y="15049"/>
                      <a:pt x="13139" y="13284"/>
                    </a:cubicBezTo>
                    <a:cubicBezTo>
                      <a:pt x="14774" y="11256"/>
                      <a:pt x="16278" y="9164"/>
                      <a:pt x="17815" y="7071"/>
                    </a:cubicBezTo>
                    <a:cubicBezTo>
                      <a:pt x="19548" y="4717"/>
                      <a:pt x="21379" y="2395"/>
                      <a:pt x="23570" y="433"/>
                    </a:cubicBezTo>
                    <a:cubicBezTo>
                      <a:pt x="23773" y="256"/>
                      <a:pt x="23603" y="0"/>
                      <a:pt x="2339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0" name="Google Shape;110;p15"/>
              <p:cNvSpPr/>
              <p:nvPr/>
            </p:nvSpPr>
            <p:spPr>
              <a:xfrm>
                <a:off x="4720725" y="2518075"/>
                <a:ext cx="22565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7613" extrusionOk="0">
                    <a:moveTo>
                      <a:pt x="695" y="1"/>
                    </a:moveTo>
                    <a:cubicBezTo>
                      <a:pt x="597" y="1"/>
                      <a:pt x="498" y="58"/>
                      <a:pt x="459" y="190"/>
                    </a:cubicBezTo>
                    <a:cubicBezTo>
                      <a:pt x="1" y="2545"/>
                      <a:pt x="230" y="4964"/>
                      <a:pt x="230" y="7351"/>
                    </a:cubicBezTo>
                    <a:cubicBezTo>
                      <a:pt x="230" y="7482"/>
                      <a:pt x="328" y="7613"/>
                      <a:pt x="491" y="7613"/>
                    </a:cubicBezTo>
                    <a:lnTo>
                      <a:pt x="8699" y="6926"/>
                    </a:lnTo>
                    <a:cubicBezTo>
                      <a:pt x="9016" y="6894"/>
                      <a:pt x="9025" y="6402"/>
                      <a:pt x="8727" y="6402"/>
                    </a:cubicBezTo>
                    <a:cubicBezTo>
                      <a:pt x="8718" y="6402"/>
                      <a:pt x="8709" y="6402"/>
                      <a:pt x="8699" y="6403"/>
                    </a:cubicBezTo>
                    <a:lnTo>
                      <a:pt x="719" y="7071"/>
                    </a:lnTo>
                    <a:lnTo>
                      <a:pt x="719" y="7071"/>
                    </a:lnTo>
                    <a:cubicBezTo>
                      <a:pt x="706" y="4810"/>
                      <a:pt x="541" y="2550"/>
                      <a:pt x="949" y="321"/>
                    </a:cubicBezTo>
                    <a:cubicBezTo>
                      <a:pt x="988" y="126"/>
                      <a:pt x="841" y="1"/>
                      <a:pt x="6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1" name="Google Shape;111;p15"/>
              <p:cNvSpPr/>
              <p:nvPr/>
            </p:nvSpPr>
            <p:spPr>
              <a:xfrm>
                <a:off x="4845150" y="2336650"/>
                <a:ext cx="256850" cy="217375"/>
              </a:xfrm>
              <a:custGeom>
                <a:avLst/>
                <a:gdLst/>
                <a:ahLst/>
                <a:cxnLst/>
                <a:rect l="l" t="t" r="r" b="b"/>
                <a:pathLst>
                  <a:path w="10274" h="8695" extrusionOk="0">
                    <a:moveTo>
                      <a:pt x="1220" y="0"/>
                    </a:moveTo>
                    <a:cubicBezTo>
                      <a:pt x="1106" y="0"/>
                      <a:pt x="991" y="74"/>
                      <a:pt x="975" y="221"/>
                    </a:cubicBezTo>
                    <a:cubicBezTo>
                      <a:pt x="975" y="2935"/>
                      <a:pt x="975" y="5747"/>
                      <a:pt x="59" y="8396"/>
                    </a:cubicBezTo>
                    <a:cubicBezTo>
                      <a:pt x="1" y="8572"/>
                      <a:pt x="153" y="8695"/>
                      <a:pt x="326" y="8695"/>
                    </a:cubicBezTo>
                    <a:cubicBezTo>
                      <a:pt x="346" y="8695"/>
                      <a:pt x="366" y="8693"/>
                      <a:pt x="386" y="8690"/>
                    </a:cubicBezTo>
                    <a:cubicBezTo>
                      <a:pt x="3558" y="8232"/>
                      <a:pt x="6828" y="8298"/>
                      <a:pt x="9967" y="7545"/>
                    </a:cubicBezTo>
                    <a:cubicBezTo>
                      <a:pt x="10274" y="7484"/>
                      <a:pt x="10178" y="7049"/>
                      <a:pt x="9895" y="7049"/>
                    </a:cubicBezTo>
                    <a:cubicBezTo>
                      <a:pt x="9876" y="7049"/>
                      <a:pt x="9857" y="7051"/>
                      <a:pt x="9836" y="7055"/>
                    </a:cubicBezTo>
                    <a:cubicBezTo>
                      <a:pt x="6847" y="7740"/>
                      <a:pt x="3739" y="7743"/>
                      <a:pt x="682" y="8137"/>
                    </a:cubicBezTo>
                    <a:lnTo>
                      <a:pt x="682" y="8137"/>
                    </a:lnTo>
                    <a:cubicBezTo>
                      <a:pt x="1495" y="5597"/>
                      <a:pt x="1465" y="2865"/>
                      <a:pt x="1465" y="221"/>
                    </a:cubicBezTo>
                    <a:cubicBezTo>
                      <a:pt x="1449" y="74"/>
                      <a:pt x="1335" y="0"/>
                      <a:pt x="12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2" name="Google Shape;112;p15"/>
              <p:cNvSpPr/>
              <p:nvPr/>
            </p:nvSpPr>
            <p:spPr>
              <a:xfrm>
                <a:off x="5001125" y="2227300"/>
                <a:ext cx="151575" cy="149350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5974" extrusionOk="0">
                    <a:moveTo>
                      <a:pt x="699" y="1"/>
                    </a:moveTo>
                    <a:cubicBezTo>
                      <a:pt x="581" y="1"/>
                      <a:pt x="458" y="83"/>
                      <a:pt x="425" y="246"/>
                    </a:cubicBezTo>
                    <a:cubicBezTo>
                      <a:pt x="425" y="2077"/>
                      <a:pt x="0" y="3876"/>
                      <a:pt x="197" y="5707"/>
                    </a:cubicBezTo>
                    <a:cubicBezTo>
                      <a:pt x="197" y="5853"/>
                      <a:pt x="328" y="5973"/>
                      <a:pt x="473" y="5973"/>
                    </a:cubicBezTo>
                    <a:cubicBezTo>
                      <a:pt x="489" y="5973"/>
                      <a:pt x="507" y="5972"/>
                      <a:pt x="524" y="5968"/>
                    </a:cubicBezTo>
                    <a:cubicBezTo>
                      <a:pt x="2289" y="5739"/>
                      <a:pt x="4088" y="5968"/>
                      <a:pt x="5788" y="5511"/>
                    </a:cubicBezTo>
                    <a:cubicBezTo>
                      <a:pt x="6063" y="5419"/>
                      <a:pt x="5967" y="5014"/>
                      <a:pt x="5713" y="5014"/>
                    </a:cubicBezTo>
                    <a:cubicBezTo>
                      <a:pt x="5695" y="5014"/>
                      <a:pt x="5677" y="5016"/>
                      <a:pt x="5657" y="5020"/>
                    </a:cubicBezTo>
                    <a:cubicBezTo>
                      <a:pt x="4054" y="5452"/>
                      <a:pt x="2335" y="5273"/>
                      <a:pt x="691" y="5443"/>
                    </a:cubicBezTo>
                    <a:lnTo>
                      <a:pt x="691" y="5443"/>
                    </a:lnTo>
                    <a:cubicBezTo>
                      <a:pt x="534" y="3703"/>
                      <a:pt x="949" y="1989"/>
                      <a:pt x="949" y="246"/>
                    </a:cubicBezTo>
                    <a:cubicBezTo>
                      <a:pt x="932" y="83"/>
                      <a:pt x="818" y="1"/>
                      <a:pt x="6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3" name="Google Shape;113;p15"/>
              <p:cNvSpPr/>
              <p:nvPr/>
            </p:nvSpPr>
            <p:spPr>
              <a:xfrm>
                <a:off x="5113925" y="2118350"/>
                <a:ext cx="106300" cy="121350"/>
              </a:xfrm>
              <a:custGeom>
                <a:avLst/>
                <a:gdLst/>
                <a:ahLst/>
                <a:cxnLst/>
                <a:rect l="l" t="t" r="r" b="b"/>
                <a:pathLst>
                  <a:path w="4252" h="4854" extrusionOk="0">
                    <a:moveTo>
                      <a:pt x="723" y="1"/>
                    </a:moveTo>
                    <a:cubicBezTo>
                      <a:pt x="625" y="1"/>
                      <a:pt x="537" y="58"/>
                      <a:pt x="524" y="190"/>
                    </a:cubicBezTo>
                    <a:cubicBezTo>
                      <a:pt x="295" y="1531"/>
                      <a:pt x="262" y="2937"/>
                      <a:pt x="66" y="4310"/>
                    </a:cubicBezTo>
                    <a:cubicBezTo>
                      <a:pt x="1" y="4441"/>
                      <a:pt x="99" y="4571"/>
                      <a:pt x="230" y="4604"/>
                    </a:cubicBezTo>
                    <a:cubicBezTo>
                      <a:pt x="1213" y="4759"/>
                      <a:pt x="2196" y="4853"/>
                      <a:pt x="3179" y="4853"/>
                    </a:cubicBezTo>
                    <a:cubicBezTo>
                      <a:pt x="3439" y="4853"/>
                      <a:pt x="3698" y="4847"/>
                      <a:pt x="3957" y="4833"/>
                    </a:cubicBezTo>
                    <a:cubicBezTo>
                      <a:pt x="4252" y="4800"/>
                      <a:pt x="4252" y="4375"/>
                      <a:pt x="3957" y="4343"/>
                    </a:cubicBezTo>
                    <a:cubicBezTo>
                      <a:pt x="3761" y="4348"/>
                      <a:pt x="3565" y="4351"/>
                      <a:pt x="3368" y="4351"/>
                    </a:cubicBezTo>
                    <a:cubicBezTo>
                      <a:pt x="2436" y="4351"/>
                      <a:pt x="1507" y="4289"/>
                      <a:pt x="596" y="4151"/>
                    </a:cubicBezTo>
                    <a:lnTo>
                      <a:pt x="596" y="4151"/>
                    </a:lnTo>
                    <a:cubicBezTo>
                      <a:pt x="758" y="2874"/>
                      <a:pt x="802" y="1598"/>
                      <a:pt x="1014" y="321"/>
                    </a:cubicBezTo>
                    <a:cubicBezTo>
                      <a:pt x="1034" y="126"/>
                      <a:pt x="867" y="1"/>
                      <a:pt x="7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14" name="Google Shape;114;p15"/>
            <p:cNvSpPr/>
            <p:nvPr/>
          </p:nvSpPr>
          <p:spPr>
            <a:xfrm rot="-7184026" flipH="1">
              <a:off x="8203990" y="2326500"/>
              <a:ext cx="750217" cy="1852256"/>
            </a:xfrm>
            <a:custGeom>
              <a:avLst/>
              <a:gdLst/>
              <a:ahLst/>
              <a:cxnLst/>
              <a:rect l="l" t="t" r="r" b="b"/>
              <a:pathLst>
                <a:path w="10922" h="26966" extrusionOk="0">
                  <a:moveTo>
                    <a:pt x="2600" y="0"/>
                  </a:moveTo>
                  <a:cubicBezTo>
                    <a:pt x="2346" y="0"/>
                    <a:pt x="2086" y="76"/>
                    <a:pt x="1832" y="253"/>
                  </a:cubicBezTo>
                  <a:cubicBezTo>
                    <a:pt x="1" y="1528"/>
                    <a:pt x="3401" y="5223"/>
                    <a:pt x="4513" y="6139"/>
                  </a:cubicBezTo>
                  <a:cubicBezTo>
                    <a:pt x="4546" y="6139"/>
                    <a:pt x="4546" y="6171"/>
                    <a:pt x="4578" y="6171"/>
                  </a:cubicBezTo>
                  <a:cubicBezTo>
                    <a:pt x="4905" y="7152"/>
                    <a:pt x="5232" y="8133"/>
                    <a:pt x="5494" y="9114"/>
                  </a:cubicBezTo>
                  <a:cubicBezTo>
                    <a:pt x="4685" y="8044"/>
                    <a:pt x="3272" y="6495"/>
                    <a:pt x="2169" y="6495"/>
                  </a:cubicBezTo>
                  <a:cubicBezTo>
                    <a:pt x="1890" y="6495"/>
                    <a:pt x="1631" y="6594"/>
                    <a:pt x="1407" y="6825"/>
                  </a:cubicBezTo>
                  <a:cubicBezTo>
                    <a:pt x="622" y="7675"/>
                    <a:pt x="1374" y="8820"/>
                    <a:pt x="2126" y="9278"/>
                  </a:cubicBezTo>
                  <a:cubicBezTo>
                    <a:pt x="3238" y="9932"/>
                    <a:pt x="4448" y="10389"/>
                    <a:pt x="5690" y="10618"/>
                  </a:cubicBezTo>
                  <a:lnTo>
                    <a:pt x="5886" y="10618"/>
                  </a:lnTo>
                  <a:cubicBezTo>
                    <a:pt x="6213" y="11992"/>
                    <a:pt x="6442" y="13430"/>
                    <a:pt x="6540" y="14869"/>
                  </a:cubicBezTo>
                  <a:lnTo>
                    <a:pt x="6540" y="14934"/>
                  </a:lnTo>
                  <a:cubicBezTo>
                    <a:pt x="6030" y="14012"/>
                    <a:pt x="5268" y="12800"/>
                    <a:pt x="4561" y="12800"/>
                  </a:cubicBezTo>
                  <a:cubicBezTo>
                    <a:pt x="4316" y="12800"/>
                    <a:pt x="4078" y="12946"/>
                    <a:pt x="3859" y="13299"/>
                  </a:cubicBezTo>
                  <a:cubicBezTo>
                    <a:pt x="3009" y="14705"/>
                    <a:pt x="5494" y="16177"/>
                    <a:pt x="6508" y="16798"/>
                  </a:cubicBezTo>
                  <a:cubicBezTo>
                    <a:pt x="6475" y="17648"/>
                    <a:pt x="6410" y="18498"/>
                    <a:pt x="6279" y="19316"/>
                  </a:cubicBezTo>
                  <a:cubicBezTo>
                    <a:pt x="6246" y="18858"/>
                    <a:pt x="6115" y="18400"/>
                    <a:pt x="5854" y="18008"/>
                  </a:cubicBezTo>
                  <a:cubicBezTo>
                    <a:pt x="5664" y="17734"/>
                    <a:pt x="5215" y="17486"/>
                    <a:pt x="4824" y="17486"/>
                  </a:cubicBezTo>
                  <a:cubicBezTo>
                    <a:pt x="4609" y="17486"/>
                    <a:pt x="4412" y="17561"/>
                    <a:pt x="4284" y="17746"/>
                  </a:cubicBezTo>
                  <a:cubicBezTo>
                    <a:pt x="3892" y="18270"/>
                    <a:pt x="4415" y="19054"/>
                    <a:pt x="4677" y="19512"/>
                  </a:cubicBezTo>
                  <a:cubicBezTo>
                    <a:pt x="5004" y="20068"/>
                    <a:pt x="5429" y="20591"/>
                    <a:pt x="5886" y="21049"/>
                  </a:cubicBezTo>
                  <a:cubicBezTo>
                    <a:pt x="5919" y="21049"/>
                    <a:pt x="5952" y="21082"/>
                    <a:pt x="6017" y="21082"/>
                  </a:cubicBezTo>
                  <a:cubicBezTo>
                    <a:pt x="5658" y="22913"/>
                    <a:pt x="5200" y="24744"/>
                    <a:pt x="4807" y="26608"/>
                  </a:cubicBezTo>
                  <a:cubicBezTo>
                    <a:pt x="4769" y="26821"/>
                    <a:pt x="4949" y="26966"/>
                    <a:pt x="5122" y="26966"/>
                  </a:cubicBezTo>
                  <a:cubicBezTo>
                    <a:pt x="5241" y="26966"/>
                    <a:pt x="5356" y="26898"/>
                    <a:pt x="5396" y="26738"/>
                  </a:cubicBezTo>
                  <a:cubicBezTo>
                    <a:pt x="5952" y="24090"/>
                    <a:pt x="6704" y="21441"/>
                    <a:pt x="7031" y="18760"/>
                  </a:cubicBezTo>
                  <a:cubicBezTo>
                    <a:pt x="7069" y="18798"/>
                    <a:pt x="7119" y="18814"/>
                    <a:pt x="7173" y="18814"/>
                  </a:cubicBezTo>
                  <a:cubicBezTo>
                    <a:pt x="7211" y="18814"/>
                    <a:pt x="7252" y="18806"/>
                    <a:pt x="7292" y="18793"/>
                  </a:cubicBezTo>
                  <a:cubicBezTo>
                    <a:pt x="8110" y="18466"/>
                    <a:pt x="10889" y="18400"/>
                    <a:pt x="10399" y="16896"/>
                  </a:cubicBezTo>
                  <a:cubicBezTo>
                    <a:pt x="10239" y="16347"/>
                    <a:pt x="9726" y="16022"/>
                    <a:pt x="9198" y="16022"/>
                  </a:cubicBezTo>
                  <a:cubicBezTo>
                    <a:pt x="8971" y="16022"/>
                    <a:pt x="8741" y="16082"/>
                    <a:pt x="8535" y="16210"/>
                  </a:cubicBezTo>
                  <a:cubicBezTo>
                    <a:pt x="8012" y="16537"/>
                    <a:pt x="7521" y="16962"/>
                    <a:pt x="7129" y="17452"/>
                  </a:cubicBezTo>
                  <a:cubicBezTo>
                    <a:pt x="7194" y="16602"/>
                    <a:pt x="7194" y="15752"/>
                    <a:pt x="7129" y="14902"/>
                  </a:cubicBezTo>
                  <a:cubicBezTo>
                    <a:pt x="7129" y="14640"/>
                    <a:pt x="7096" y="14379"/>
                    <a:pt x="7064" y="14150"/>
                  </a:cubicBezTo>
                  <a:lnTo>
                    <a:pt x="7096" y="14150"/>
                  </a:lnTo>
                  <a:cubicBezTo>
                    <a:pt x="8470" y="13757"/>
                    <a:pt x="10922" y="9735"/>
                    <a:pt x="8698" y="9081"/>
                  </a:cubicBezTo>
                  <a:cubicBezTo>
                    <a:pt x="8628" y="9063"/>
                    <a:pt x="8560" y="9054"/>
                    <a:pt x="8494" y="9054"/>
                  </a:cubicBezTo>
                  <a:cubicBezTo>
                    <a:pt x="7518" y="9054"/>
                    <a:pt x="7018" y="11008"/>
                    <a:pt x="6835" y="12417"/>
                  </a:cubicBezTo>
                  <a:cubicBezTo>
                    <a:pt x="6671" y="11370"/>
                    <a:pt x="6442" y="10357"/>
                    <a:pt x="6181" y="9343"/>
                  </a:cubicBezTo>
                  <a:cubicBezTo>
                    <a:pt x="7096" y="8689"/>
                    <a:pt x="9156" y="4896"/>
                    <a:pt x="7064" y="4504"/>
                  </a:cubicBezTo>
                  <a:cubicBezTo>
                    <a:pt x="7008" y="4494"/>
                    <a:pt x="6955" y="4489"/>
                    <a:pt x="6903" y="4489"/>
                  </a:cubicBezTo>
                  <a:cubicBezTo>
                    <a:pt x="5920" y="4489"/>
                    <a:pt x="5625" y="6209"/>
                    <a:pt x="5625" y="7545"/>
                  </a:cubicBezTo>
                  <a:cubicBezTo>
                    <a:pt x="5461" y="6989"/>
                    <a:pt x="5298" y="6433"/>
                    <a:pt x="5102" y="5877"/>
                  </a:cubicBezTo>
                  <a:cubicBezTo>
                    <a:pt x="5232" y="4438"/>
                    <a:pt x="5134" y="2803"/>
                    <a:pt x="4513" y="1495"/>
                  </a:cubicBezTo>
                  <a:cubicBezTo>
                    <a:pt x="4188" y="796"/>
                    <a:pt x="3424" y="0"/>
                    <a:pt x="26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5" name="Google Shape;115;p15"/>
            <p:cNvGrpSpPr/>
            <p:nvPr/>
          </p:nvGrpSpPr>
          <p:grpSpPr>
            <a:xfrm rot="-1110331">
              <a:off x="8152884" y="1407056"/>
              <a:ext cx="1221803" cy="1616571"/>
              <a:chOff x="5908250" y="536500"/>
              <a:chExt cx="793200" cy="1049550"/>
            </a:xfrm>
          </p:grpSpPr>
          <p:sp>
            <p:nvSpPr>
              <p:cNvPr id="116" name="Google Shape;116;p15"/>
              <p:cNvSpPr/>
              <p:nvPr/>
            </p:nvSpPr>
            <p:spPr>
              <a:xfrm>
                <a:off x="5908250" y="536500"/>
                <a:ext cx="793200" cy="1049550"/>
              </a:xfrm>
              <a:custGeom>
                <a:avLst/>
                <a:gdLst/>
                <a:ahLst/>
                <a:cxnLst/>
                <a:rect l="l" t="t" r="r" b="b"/>
                <a:pathLst>
                  <a:path w="31728" h="41982" extrusionOk="0">
                    <a:moveTo>
                      <a:pt x="16927" y="1"/>
                    </a:moveTo>
                    <a:cubicBezTo>
                      <a:pt x="14310" y="1"/>
                      <a:pt x="14505" y="9137"/>
                      <a:pt x="14267" y="10624"/>
                    </a:cubicBezTo>
                    <a:cubicBezTo>
                      <a:pt x="13167" y="10204"/>
                      <a:pt x="9799" y="4873"/>
                      <a:pt x="8369" y="4873"/>
                    </a:cubicBezTo>
                    <a:cubicBezTo>
                      <a:pt x="8015" y="4873"/>
                      <a:pt x="7779" y="5201"/>
                      <a:pt x="7727" y="6013"/>
                    </a:cubicBezTo>
                    <a:cubicBezTo>
                      <a:pt x="7466" y="9545"/>
                      <a:pt x="15346" y="11441"/>
                      <a:pt x="13711" y="14711"/>
                    </a:cubicBezTo>
                    <a:cubicBezTo>
                      <a:pt x="12345" y="14122"/>
                      <a:pt x="7296" y="10563"/>
                      <a:pt x="4983" y="10563"/>
                    </a:cubicBezTo>
                    <a:cubicBezTo>
                      <a:pt x="4085" y="10563"/>
                      <a:pt x="3600" y="11099"/>
                      <a:pt x="3902" y="12553"/>
                    </a:cubicBezTo>
                    <a:cubicBezTo>
                      <a:pt x="5013" y="16346"/>
                      <a:pt x="14103" y="15528"/>
                      <a:pt x="13809" y="19910"/>
                    </a:cubicBezTo>
                    <a:cubicBezTo>
                      <a:pt x="13768" y="19916"/>
                      <a:pt x="13722" y="19918"/>
                      <a:pt x="13670" y="19918"/>
                    </a:cubicBezTo>
                    <a:cubicBezTo>
                      <a:pt x="12037" y="19918"/>
                      <a:pt x="5249" y="17155"/>
                      <a:pt x="2063" y="17155"/>
                    </a:cubicBezTo>
                    <a:cubicBezTo>
                      <a:pt x="704" y="17155"/>
                      <a:pt x="0" y="17657"/>
                      <a:pt x="632" y="19092"/>
                    </a:cubicBezTo>
                    <a:cubicBezTo>
                      <a:pt x="1743" y="21545"/>
                      <a:pt x="14398" y="21643"/>
                      <a:pt x="13711" y="22362"/>
                    </a:cubicBezTo>
                    <a:cubicBezTo>
                      <a:pt x="13307" y="24200"/>
                      <a:pt x="11759" y="24661"/>
                      <a:pt x="9950" y="24661"/>
                    </a:cubicBezTo>
                    <a:cubicBezTo>
                      <a:pt x="8135" y="24661"/>
                      <a:pt x="6057" y="24197"/>
                      <a:pt x="4610" y="24197"/>
                    </a:cubicBezTo>
                    <a:cubicBezTo>
                      <a:pt x="3651" y="24197"/>
                      <a:pt x="2969" y="24400"/>
                      <a:pt x="2823" y="25076"/>
                    </a:cubicBezTo>
                    <a:cubicBezTo>
                      <a:pt x="2289" y="26806"/>
                      <a:pt x="5980" y="27434"/>
                      <a:pt x="9589" y="27434"/>
                    </a:cubicBezTo>
                    <a:cubicBezTo>
                      <a:pt x="11506" y="27434"/>
                      <a:pt x="13401" y="27256"/>
                      <a:pt x="14627" y="26973"/>
                    </a:cubicBezTo>
                    <a:cubicBezTo>
                      <a:pt x="16262" y="32695"/>
                      <a:pt x="18910" y="39529"/>
                      <a:pt x="24894" y="41981"/>
                    </a:cubicBezTo>
                    <a:lnTo>
                      <a:pt x="28164" y="39496"/>
                    </a:lnTo>
                    <a:cubicBezTo>
                      <a:pt x="21559" y="36226"/>
                      <a:pt x="18027" y="32695"/>
                      <a:pt x="16425" y="26842"/>
                    </a:cubicBezTo>
                    <a:cubicBezTo>
                      <a:pt x="18060" y="26842"/>
                      <a:pt x="31728" y="25894"/>
                      <a:pt x="27346" y="22330"/>
                    </a:cubicBezTo>
                    <a:cubicBezTo>
                      <a:pt x="27084" y="22100"/>
                      <a:pt x="26717" y="22004"/>
                      <a:pt x="26273" y="22004"/>
                    </a:cubicBezTo>
                    <a:cubicBezTo>
                      <a:pt x="24057" y="22004"/>
                      <a:pt x="19940" y="24391"/>
                      <a:pt x="17594" y="24391"/>
                    </a:cubicBezTo>
                    <a:cubicBezTo>
                      <a:pt x="16535" y="24391"/>
                      <a:pt x="15836" y="23905"/>
                      <a:pt x="15836" y="22493"/>
                    </a:cubicBezTo>
                    <a:cubicBezTo>
                      <a:pt x="18550" y="22493"/>
                      <a:pt x="27902" y="21806"/>
                      <a:pt x="28720" y="18537"/>
                    </a:cubicBezTo>
                    <a:cubicBezTo>
                      <a:pt x="28911" y="17448"/>
                      <a:pt x="28425" y="17049"/>
                      <a:pt x="27540" y="17049"/>
                    </a:cubicBezTo>
                    <a:cubicBezTo>
                      <a:pt x="25129" y="17049"/>
                      <a:pt x="19759" y="20008"/>
                      <a:pt x="17091" y="20008"/>
                    </a:cubicBezTo>
                    <a:cubicBezTo>
                      <a:pt x="16563" y="20008"/>
                      <a:pt x="16142" y="19892"/>
                      <a:pt x="15869" y="19616"/>
                    </a:cubicBezTo>
                    <a:cubicBezTo>
                      <a:pt x="13678" y="17458"/>
                      <a:pt x="26790" y="15790"/>
                      <a:pt x="27608" y="13076"/>
                    </a:cubicBezTo>
                    <a:cubicBezTo>
                      <a:pt x="27785" y="12367"/>
                      <a:pt x="27461" y="12094"/>
                      <a:pt x="26817" y="12094"/>
                    </a:cubicBezTo>
                    <a:cubicBezTo>
                      <a:pt x="24684" y="12094"/>
                      <a:pt x="19040" y="15082"/>
                      <a:pt x="16481" y="15082"/>
                    </a:cubicBezTo>
                    <a:cubicBezTo>
                      <a:pt x="16250" y="15082"/>
                      <a:pt x="16045" y="15058"/>
                      <a:pt x="15869" y="15005"/>
                    </a:cubicBezTo>
                    <a:cubicBezTo>
                      <a:pt x="18027" y="12814"/>
                      <a:pt x="27085" y="9414"/>
                      <a:pt x="26790" y="7648"/>
                    </a:cubicBezTo>
                    <a:cubicBezTo>
                      <a:pt x="26596" y="6354"/>
                      <a:pt x="26049" y="5850"/>
                      <a:pt x="25301" y="5850"/>
                    </a:cubicBezTo>
                    <a:cubicBezTo>
                      <a:pt x="22780" y="5850"/>
                      <a:pt x="17980" y="11568"/>
                      <a:pt x="16719" y="11997"/>
                    </a:cubicBezTo>
                    <a:cubicBezTo>
                      <a:pt x="16719" y="9806"/>
                      <a:pt x="20545" y="1926"/>
                      <a:pt x="17798" y="291"/>
                    </a:cubicBezTo>
                    <a:cubicBezTo>
                      <a:pt x="17478" y="92"/>
                      <a:pt x="17188" y="1"/>
                      <a:pt x="169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7" name="Google Shape;117;p15"/>
              <p:cNvSpPr/>
              <p:nvPr/>
            </p:nvSpPr>
            <p:spPr>
              <a:xfrm>
                <a:off x="6264900" y="578275"/>
                <a:ext cx="308550" cy="982625"/>
              </a:xfrm>
              <a:custGeom>
                <a:avLst/>
                <a:gdLst/>
                <a:ahLst/>
                <a:cxnLst/>
                <a:rect l="l" t="t" r="r" b="b"/>
                <a:pathLst>
                  <a:path w="12342" h="39305" extrusionOk="0">
                    <a:moveTo>
                      <a:pt x="2381" y="0"/>
                    </a:moveTo>
                    <a:cubicBezTo>
                      <a:pt x="2281" y="0"/>
                      <a:pt x="2185" y="57"/>
                      <a:pt x="2159" y="189"/>
                    </a:cubicBezTo>
                    <a:cubicBezTo>
                      <a:pt x="1799" y="2053"/>
                      <a:pt x="1538" y="3917"/>
                      <a:pt x="1407" y="5814"/>
                    </a:cubicBezTo>
                    <a:cubicBezTo>
                      <a:pt x="1309" y="7220"/>
                      <a:pt x="1015" y="8593"/>
                      <a:pt x="818" y="9999"/>
                    </a:cubicBezTo>
                    <a:cubicBezTo>
                      <a:pt x="589" y="11634"/>
                      <a:pt x="426" y="13301"/>
                      <a:pt x="361" y="14969"/>
                    </a:cubicBezTo>
                    <a:cubicBezTo>
                      <a:pt x="1" y="21149"/>
                      <a:pt x="589" y="28179"/>
                      <a:pt x="4906" y="32986"/>
                    </a:cubicBezTo>
                    <a:cubicBezTo>
                      <a:pt x="6966" y="35307"/>
                      <a:pt x="9549" y="37073"/>
                      <a:pt x="11805" y="39231"/>
                    </a:cubicBezTo>
                    <a:cubicBezTo>
                      <a:pt x="11857" y="39283"/>
                      <a:pt x="11915" y="39304"/>
                      <a:pt x="11972" y="39304"/>
                    </a:cubicBezTo>
                    <a:cubicBezTo>
                      <a:pt x="12166" y="39304"/>
                      <a:pt x="12342" y="39049"/>
                      <a:pt x="12165" y="38871"/>
                    </a:cubicBezTo>
                    <a:cubicBezTo>
                      <a:pt x="10235" y="37008"/>
                      <a:pt x="8077" y="35471"/>
                      <a:pt x="6181" y="33607"/>
                    </a:cubicBezTo>
                    <a:cubicBezTo>
                      <a:pt x="5167" y="32626"/>
                      <a:pt x="4284" y="31514"/>
                      <a:pt x="3532" y="30337"/>
                    </a:cubicBezTo>
                    <a:cubicBezTo>
                      <a:pt x="2748" y="28964"/>
                      <a:pt x="2192" y="27525"/>
                      <a:pt x="1799" y="25988"/>
                    </a:cubicBezTo>
                    <a:cubicBezTo>
                      <a:pt x="982" y="22751"/>
                      <a:pt x="655" y="19383"/>
                      <a:pt x="818" y="16048"/>
                    </a:cubicBezTo>
                    <a:cubicBezTo>
                      <a:pt x="851" y="14413"/>
                      <a:pt x="982" y="12778"/>
                      <a:pt x="1178" y="11143"/>
                    </a:cubicBezTo>
                    <a:cubicBezTo>
                      <a:pt x="1374" y="9508"/>
                      <a:pt x="1734" y="7841"/>
                      <a:pt x="1897" y="6173"/>
                    </a:cubicBezTo>
                    <a:cubicBezTo>
                      <a:pt x="1930" y="5585"/>
                      <a:pt x="1963" y="5029"/>
                      <a:pt x="1996" y="4473"/>
                    </a:cubicBezTo>
                    <a:cubicBezTo>
                      <a:pt x="2159" y="3067"/>
                      <a:pt x="2421" y="1694"/>
                      <a:pt x="2649" y="320"/>
                    </a:cubicBezTo>
                    <a:cubicBezTo>
                      <a:pt x="2688" y="125"/>
                      <a:pt x="2530" y="0"/>
                      <a:pt x="23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8" name="Google Shape;118;p15"/>
              <p:cNvSpPr/>
              <p:nvPr/>
            </p:nvSpPr>
            <p:spPr>
              <a:xfrm>
                <a:off x="6171500" y="727075"/>
                <a:ext cx="371850" cy="138800"/>
              </a:xfrm>
              <a:custGeom>
                <a:avLst/>
                <a:gdLst/>
                <a:ahLst/>
                <a:cxnLst/>
                <a:rect l="l" t="t" r="r" b="b"/>
                <a:pathLst>
                  <a:path w="14874" h="5552" extrusionOk="0">
                    <a:moveTo>
                      <a:pt x="14481" y="1"/>
                    </a:moveTo>
                    <a:cubicBezTo>
                      <a:pt x="14430" y="1"/>
                      <a:pt x="14378" y="18"/>
                      <a:pt x="14331" y="58"/>
                    </a:cubicBezTo>
                    <a:cubicBezTo>
                      <a:pt x="12238" y="1791"/>
                      <a:pt x="9917" y="3164"/>
                      <a:pt x="7399" y="4145"/>
                    </a:cubicBezTo>
                    <a:cubicBezTo>
                      <a:pt x="6811" y="4374"/>
                      <a:pt x="6222" y="4603"/>
                      <a:pt x="5633" y="4766"/>
                    </a:cubicBezTo>
                    <a:cubicBezTo>
                      <a:pt x="5372" y="4864"/>
                      <a:pt x="5110" y="4962"/>
                      <a:pt x="4881" y="4995"/>
                    </a:cubicBezTo>
                    <a:cubicBezTo>
                      <a:pt x="4652" y="4995"/>
                      <a:pt x="4522" y="4864"/>
                      <a:pt x="4358" y="4701"/>
                    </a:cubicBezTo>
                    <a:cubicBezTo>
                      <a:pt x="4195" y="4570"/>
                      <a:pt x="4031" y="4439"/>
                      <a:pt x="3868" y="4309"/>
                    </a:cubicBezTo>
                    <a:cubicBezTo>
                      <a:pt x="2691" y="3229"/>
                      <a:pt x="1579" y="2085"/>
                      <a:pt x="532" y="908"/>
                    </a:cubicBezTo>
                    <a:cubicBezTo>
                      <a:pt x="476" y="844"/>
                      <a:pt x="412" y="817"/>
                      <a:pt x="351" y="817"/>
                    </a:cubicBezTo>
                    <a:cubicBezTo>
                      <a:pt x="163" y="817"/>
                      <a:pt x="0" y="1070"/>
                      <a:pt x="173" y="1268"/>
                    </a:cubicBezTo>
                    <a:lnTo>
                      <a:pt x="140" y="1235"/>
                    </a:lnTo>
                    <a:lnTo>
                      <a:pt x="140" y="1235"/>
                    </a:lnTo>
                    <a:cubicBezTo>
                      <a:pt x="1317" y="2608"/>
                      <a:pt x="2560" y="3851"/>
                      <a:pt x="3933" y="5028"/>
                    </a:cubicBezTo>
                    <a:cubicBezTo>
                      <a:pt x="4129" y="5191"/>
                      <a:pt x="4424" y="5518"/>
                      <a:pt x="4685" y="5551"/>
                    </a:cubicBezTo>
                    <a:cubicBezTo>
                      <a:pt x="4979" y="5518"/>
                      <a:pt x="5241" y="5453"/>
                      <a:pt x="5503" y="5355"/>
                    </a:cubicBezTo>
                    <a:cubicBezTo>
                      <a:pt x="6157" y="5159"/>
                      <a:pt x="6778" y="4930"/>
                      <a:pt x="7399" y="4668"/>
                    </a:cubicBezTo>
                    <a:cubicBezTo>
                      <a:pt x="10048" y="3687"/>
                      <a:pt x="12500" y="2249"/>
                      <a:pt x="14691" y="417"/>
                    </a:cubicBezTo>
                    <a:cubicBezTo>
                      <a:pt x="14873" y="261"/>
                      <a:pt x="14682" y="1"/>
                      <a:pt x="144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9" name="Google Shape;119;p15"/>
              <p:cNvSpPr/>
              <p:nvPr/>
            </p:nvSpPr>
            <p:spPr>
              <a:xfrm>
                <a:off x="6061800" y="845825"/>
                <a:ext cx="505450" cy="114975"/>
              </a:xfrm>
              <a:custGeom>
                <a:avLst/>
                <a:gdLst/>
                <a:ahLst/>
                <a:cxnLst/>
                <a:rect l="l" t="t" r="r" b="b"/>
                <a:pathLst>
                  <a:path w="20218" h="4599" extrusionOk="0">
                    <a:moveTo>
                      <a:pt x="342" y="1"/>
                    </a:moveTo>
                    <a:cubicBezTo>
                      <a:pt x="139" y="1"/>
                      <a:pt x="1" y="339"/>
                      <a:pt x="245" y="474"/>
                    </a:cubicBezTo>
                    <a:lnTo>
                      <a:pt x="212" y="507"/>
                    </a:lnTo>
                    <a:cubicBezTo>
                      <a:pt x="2566" y="1913"/>
                      <a:pt x="4822" y="3777"/>
                      <a:pt x="7536" y="4431"/>
                    </a:cubicBezTo>
                    <a:cubicBezTo>
                      <a:pt x="8137" y="4541"/>
                      <a:pt x="8745" y="4598"/>
                      <a:pt x="9353" y="4598"/>
                    </a:cubicBezTo>
                    <a:cubicBezTo>
                      <a:pt x="10004" y="4598"/>
                      <a:pt x="10655" y="4533"/>
                      <a:pt x="11297" y="4398"/>
                    </a:cubicBezTo>
                    <a:cubicBezTo>
                      <a:pt x="12735" y="4104"/>
                      <a:pt x="14174" y="3679"/>
                      <a:pt x="15580" y="3155"/>
                    </a:cubicBezTo>
                    <a:cubicBezTo>
                      <a:pt x="17084" y="2599"/>
                      <a:pt x="18556" y="1913"/>
                      <a:pt x="19962" y="1161"/>
                    </a:cubicBezTo>
                    <a:cubicBezTo>
                      <a:pt x="20218" y="1019"/>
                      <a:pt x="20053" y="678"/>
                      <a:pt x="19812" y="678"/>
                    </a:cubicBezTo>
                    <a:cubicBezTo>
                      <a:pt x="19776" y="678"/>
                      <a:pt x="19738" y="686"/>
                      <a:pt x="19700" y="703"/>
                    </a:cubicBezTo>
                    <a:cubicBezTo>
                      <a:pt x="17280" y="2076"/>
                      <a:pt x="14665" y="3090"/>
                      <a:pt x="11951" y="3711"/>
                    </a:cubicBezTo>
                    <a:cubicBezTo>
                      <a:pt x="11068" y="3915"/>
                      <a:pt x="10122" y="4087"/>
                      <a:pt x="9190" y="4087"/>
                    </a:cubicBezTo>
                    <a:cubicBezTo>
                      <a:pt x="8776" y="4087"/>
                      <a:pt x="8364" y="4053"/>
                      <a:pt x="7961" y="3973"/>
                    </a:cubicBezTo>
                    <a:cubicBezTo>
                      <a:pt x="6653" y="3679"/>
                      <a:pt x="5411" y="3155"/>
                      <a:pt x="4267" y="2436"/>
                    </a:cubicBezTo>
                    <a:cubicBezTo>
                      <a:pt x="2991" y="1684"/>
                      <a:pt x="1749" y="801"/>
                      <a:pt x="474" y="49"/>
                    </a:cubicBezTo>
                    <a:cubicBezTo>
                      <a:pt x="429" y="15"/>
                      <a:pt x="384" y="1"/>
                      <a:pt x="3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0" name="Google Shape;120;p15"/>
              <p:cNvSpPr/>
              <p:nvPr/>
            </p:nvSpPr>
            <p:spPr>
              <a:xfrm>
                <a:off x="5972900" y="995425"/>
                <a:ext cx="586700" cy="75025"/>
              </a:xfrm>
              <a:custGeom>
                <a:avLst/>
                <a:gdLst/>
                <a:ahLst/>
                <a:cxnLst/>
                <a:rect l="l" t="t" r="r" b="b"/>
                <a:pathLst>
                  <a:path w="23468" h="3001" extrusionOk="0">
                    <a:moveTo>
                      <a:pt x="23114" y="1"/>
                    </a:moveTo>
                    <a:cubicBezTo>
                      <a:pt x="23074" y="1"/>
                      <a:pt x="23033" y="15"/>
                      <a:pt x="22995" y="49"/>
                    </a:cubicBezTo>
                    <a:cubicBezTo>
                      <a:pt x="20477" y="1749"/>
                      <a:pt x="17403" y="2338"/>
                      <a:pt x="14428" y="2468"/>
                    </a:cubicBezTo>
                    <a:cubicBezTo>
                      <a:pt x="14167" y="2474"/>
                      <a:pt x="13906" y="2477"/>
                      <a:pt x="13645" y="2477"/>
                    </a:cubicBezTo>
                    <a:cubicBezTo>
                      <a:pt x="10762" y="2477"/>
                      <a:pt x="7862" y="2144"/>
                      <a:pt x="5043" y="1455"/>
                    </a:cubicBezTo>
                    <a:cubicBezTo>
                      <a:pt x="3474" y="1095"/>
                      <a:pt x="1937" y="670"/>
                      <a:pt x="400" y="147"/>
                    </a:cubicBezTo>
                    <a:cubicBezTo>
                      <a:pt x="375" y="139"/>
                      <a:pt x="351" y="135"/>
                      <a:pt x="328" y="135"/>
                    </a:cubicBezTo>
                    <a:cubicBezTo>
                      <a:pt x="87" y="135"/>
                      <a:pt x="0" y="578"/>
                      <a:pt x="269" y="637"/>
                    </a:cubicBezTo>
                    <a:lnTo>
                      <a:pt x="302" y="670"/>
                    </a:lnTo>
                    <a:cubicBezTo>
                      <a:pt x="3179" y="1651"/>
                      <a:pt x="6155" y="2338"/>
                      <a:pt x="9163" y="2697"/>
                    </a:cubicBezTo>
                    <a:cubicBezTo>
                      <a:pt x="10573" y="2888"/>
                      <a:pt x="12010" y="3000"/>
                      <a:pt x="13446" y="3000"/>
                    </a:cubicBezTo>
                    <a:cubicBezTo>
                      <a:pt x="15207" y="3000"/>
                      <a:pt x="16967" y="2832"/>
                      <a:pt x="18678" y="2436"/>
                    </a:cubicBezTo>
                    <a:cubicBezTo>
                      <a:pt x="20313" y="2043"/>
                      <a:pt x="21850" y="1389"/>
                      <a:pt x="23223" y="507"/>
                    </a:cubicBezTo>
                    <a:cubicBezTo>
                      <a:pt x="23468" y="344"/>
                      <a:pt x="23307" y="1"/>
                      <a:pt x="231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1" name="Google Shape;121;p15"/>
              <p:cNvSpPr/>
              <p:nvPr/>
            </p:nvSpPr>
            <p:spPr>
              <a:xfrm>
                <a:off x="6049100" y="1128500"/>
                <a:ext cx="520700" cy="69875"/>
              </a:xfrm>
              <a:custGeom>
                <a:avLst/>
                <a:gdLst/>
                <a:ahLst/>
                <a:cxnLst/>
                <a:rect l="l" t="t" r="r" b="b"/>
                <a:pathLst>
                  <a:path w="20828" h="2795" extrusionOk="0">
                    <a:moveTo>
                      <a:pt x="20510" y="1"/>
                    </a:moveTo>
                    <a:cubicBezTo>
                      <a:pt x="20477" y="1"/>
                      <a:pt x="20442" y="8"/>
                      <a:pt x="20404" y="23"/>
                    </a:cubicBezTo>
                    <a:cubicBezTo>
                      <a:pt x="17461" y="1265"/>
                      <a:pt x="14192" y="1364"/>
                      <a:pt x="11053" y="1756"/>
                    </a:cubicBezTo>
                    <a:cubicBezTo>
                      <a:pt x="9320" y="1985"/>
                      <a:pt x="7587" y="2214"/>
                      <a:pt x="5821" y="2279"/>
                    </a:cubicBezTo>
                    <a:cubicBezTo>
                      <a:pt x="5377" y="2295"/>
                      <a:pt x="4932" y="2303"/>
                      <a:pt x="4488" y="2303"/>
                    </a:cubicBezTo>
                    <a:cubicBezTo>
                      <a:pt x="3101" y="2303"/>
                      <a:pt x="1714" y="2224"/>
                      <a:pt x="328" y="2050"/>
                    </a:cubicBezTo>
                    <a:cubicBezTo>
                      <a:pt x="318" y="2049"/>
                      <a:pt x="308" y="2049"/>
                      <a:pt x="299" y="2049"/>
                    </a:cubicBezTo>
                    <a:cubicBezTo>
                      <a:pt x="1" y="2049"/>
                      <a:pt x="10" y="2542"/>
                      <a:pt x="328" y="2573"/>
                    </a:cubicBezTo>
                    <a:cubicBezTo>
                      <a:pt x="1701" y="2720"/>
                      <a:pt x="3111" y="2794"/>
                      <a:pt x="4517" y="2794"/>
                    </a:cubicBezTo>
                    <a:cubicBezTo>
                      <a:pt x="4985" y="2794"/>
                      <a:pt x="5453" y="2786"/>
                      <a:pt x="5919" y="2770"/>
                    </a:cubicBezTo>
                    <a:cubicBezTo>
                      <a:pt x="7685" y="2704"/>
                      <a:pt x="9450" y="2443"/>
                      <a:pt x="11216" y="2246"/>
                    </a:cubicBezTo>
                    <a:cubicBezTo>
                      <a:pt x="14355" y="1854"/>
                      <a:pt x="17625" y="1756"/>
                      <a:pt x="20568" y="513"/>
                    </a:cubicBezTo>
                    <a:cubicBezTo>
                      <a:pt x="20828" y="398"/>
                      <a:pt x="20756" y="1"/>
                      <a:pt x="205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2" name="Google Shape;122;p15"/>
            <p:cNvGrpSpPr/>
            <p:nvPr/>
          </p:nvGrpSpPr>
          <p:grpSpPr>
            <a:xfrm rot="-7159447">
              <a:off x="8478063" y="2524349"/>
              <a:ext cx="941689" cy="727305"/>
              <a:chOff x="5517750" y="1707725"/>
              <a:chExt cx="618800" cy="477925"/>
            </a:xfrm>
          </p:grpSpPr>
          <p:sp>
            <p:nvSpPr>
              <p:cNvPr id="123" name="Google Shape;123;p15"/>
              <p:cNvSpPr/>
              <p:nvPr/>
            </p:nvSpPr>
            <p:spPr>
              <a:xfrm>
                <a:off x="5517750" y="1707725"/>
                <a:ext cx="618800" cy="466075"/>
              </a:xfrm>
              <a:custGeom>
                <a:avLst/>
                <a:gdLst/>
                <a:ahLst/>
                <a:cxnLst/>
                <a:rect l="l" t="t" r="r" b="b"/>
                <a:pathLst>
                  <a:path w="24752" h="18643" extrusionOk="0">
                    <a:moveTo>
                      <a:pt x="14240" y="1"/>
                    </a:moveTo>
                    <a:cubicBezTo>
                      <a:pt x="11170" y="1"/>
                      <a:pt x="9340" y="7681"/>
                      <a:pt x="8339" y="9683"/>
                    </a:cubicBezTo>
                    <a:cubicBezTo>
                      <a:pt x="8143" y="7296"/>
                      <a:pt x="7129" y="4942"/>
                      <a:pt x="5854" y="2882"/>
                    </a:cubicBezTo>
                    <a:cubicBezTo>
                      <a:pt x="4786" y="1379"/>
                      <a:pt x="3826" y="259"/>
                      <a:pt x="3009" y="259"/>
                    </a:cubicBezTo>
                    <a:cubicBezTo>
                      <a:pt x="2476" y="259"/>
                      <a:pt x="2004" y="737"/>
                      <a:pt x="1603" y="1901"/>
                    </a:cubicBezTo>
                    <a:cubicBezTo>
                      <a:pt x="1" y="6904"/>
                      <a:pt x="5331" y="14195"/>
                      <a:pt x="7260" y="18642"/>
                    </a:cubicBezTo>
                    <a:cubicBezTo>
                      <a:pt x="10857" y="17923"/>
                      <a:pt x="18116" y="14620"/>
                      <a:pt x="20797" y="12037"/>
                    </a:cubicBezTo>
                    <a:cubicBezTo>
                      <a:pt x="24751" y="8624"/>
                      <a:pt x="24034" y="6689"/>
                      <a:pt x="21493" y="6689"/>
                    </a:cubicBezTo>
                    <a:cubicBezTo>
                      <a:pt x="19579" y="6689"/>
                      <a:pt x="16632" y="7786"/>
                      <a:pt x="13865" y="10173"/>
                    </a:cubicBezTo>
                    <a:cubicBezTo>
                      <a:pt x="14355" y="8310"/>
                      <a:pt x="17592" y="462"/>
                      <a:pt x="14355" y="4"/>
                    </a:cubicBezTo>
                    <a:cubicBezTo>
                      <a:pt x="14317" y="2"/>
                      <a:pt x="14278" y="1"/>
                      <a:pt x="142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4" name="Google Shape;124;p15"/>
              <p:cNvSpPr/>
              <p:nvPr/>
            </p:nvSpPr>
            <p:spPr>
              <a:xfrm>
                <a:off x="5589700" y="1878600"/>
                <a:ext cx="396975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15879" h="11938" extrusionOk="0">
                    <a:moveTo>
                      <a:pt x="9112" y="1"/>
                    </a:moveTo>
                    <a:cubicBezTo>
                      <a:pt x="7163" y="1"/>
                      <a:pt x="5976" y="4925"/>
                      <a:pt x="5330" y="6216"/>
                    </a:cubicBezTo>
                    <a:cubicBezTo>
                      <a:pt x="5166" y="4646"/>
                      <a:pt x="4611" y="3142"/>
                      <a:pt x="3728" y="1834"/>
                    </a:cubicBezTo>
                    <a:cubicBezTo>
                      <a:pt x="3057" y="868"/>
                      <a:pt x="2446" y="151"/>
                      <a:pt x="1923" y="151"/>
                    </a:cubicBezTo>
                    <a:cubicBezTo>
                      <a:pt x="1579" y="151"/>
                      <a:pt x="1273" y="461"/>
                      <a:pt x="1014" y="1213"/>
                    </a:cubicBezTo>
                    <a:cubicBezTo>
                      <a:pt x="0" y="4417"/>
                      <a:pt x="3433" y="9093"/>
                      <a:pt x="4643" y="11938"/>
                    </a:cubicBezTo>
                    <a:cubicBezTo>
                      <a:pt x="6965" y="11480"/>
                      <a:pt x="11608" y="9355"/>
                      <a:pt x="13341" y="7720"/>
                    </a:cubicBezTo>
                    <a:cubicBezTo>
                      <a:pt x="15878" y="5519"/>
                      <a:pt x="15414" y="4275"/>
                      <a:pt x="13782" y="4275"/>
                    </a:cubicBezTo>
                    <a:cubicBezTo>
                      <a:pt x="12553" y="4275"/>
                      <a:pt x="10663" y="4980"/>
                      <a:pt x="8894" y="6510"/>
                    </a:cubicBezTo>
                    <a:cubicBezTo>
                      <a:pt x="9188" y="5300"/>
                      <a:pt x="11281" y="297"/>
                      <a:pt x="9188" y="3"/>
                    </a:cubicBezTo>
                    <a:cubicBezTo>
                      <a:pt x="9163" y="1"/>
                      <a:pt x="9137" y="1"/>
                      <a:pt x="91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5" name="Google Shape;125;p15"/>
              <p:cNvSpPr/>
              <p:nvPr/>
            </p:nvSpPr>
            <p:spPr>
              <a:xfrm>
                <a:off x="5650025" y="1932800"/>
                <a:ext cx="68025" cy="247125"/>
              </a:xfrm>
              <a:custGeom>
                <a:avLst/>
                <a:gdLst/>
                <a:ahLst/>
                <a:cxnLst/>
                <a:rect l="l" t="t" r="r" b="b"/>
                <a:pathLst>
                  <a:path w="2721" h="9885" extrusionOk="0">
                    <a:moveTo>
                      <a:pt x="307" y="0"/>
                    </a:moveTo>
                    <a:cubicBezTo>
                      <a:pt x="159" y="0"/>
                      <a:pt x="1" y="125"/>
                      <a:pt x="40" y="320"/>
                    </a:cubicBezTo>
                    <a:cubicBezTo>
                      <a:pt x="367" y="1857"/>
                      <a:pt x="824" y="3394"/>
                      <a:pt x="1413" y="4865"/>
                    </a:cubicBezTo>
                    <a:cubicBezTo>
                      <a:pt x="1969" y="6402"/>
                      <a:pt x="2198" y="8037"/>
                      <a:pt x="2067" y="9639"/>
                    </a:cubicBezTo>
                    <a:cubicBezTo>
                      <a:pt x="2050" y="9803"/>
                      <a:pt x="2165" y="9884"/>
                      <a:pt x="2292" y="9884"/>
                    </a:cubicBezTo>
                    <a:cubicBezTo>
                      <a:pt x="2418" y="9884"/>
                      <a:pt x="2557" y="9803"/>
                      <a:pt x="2590" y="9639"/>
                    </a:cubicBezTo>
                    <a:cubicBezTo>
                      <a:pt x="2721" y="8037"/>
                      <a:pt x="2492" y="6402"/>
                      <a:pt x="1936" y="4865"/>
                    </a:cubicBezTo>
                    <a:cubicBezTo>
                      <a:pt x="1446" y="3328"/>
                      <a:pt x="824" y="1792"/>
                      <a:pt x="530" y="189"/>
                    </a:cubicBezTo>
                    <a:cubicBezTo>
                      <a:pt x="504" y="57"/>
                      <a:pt x="408" y="0"/>
                      <a:pt x="3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6" name="Google Shape;126;p15"/>
              <p:cNvSpPr/>
              <p:nvPr/>
            </p:nvSpPr>
            <p:spPr>
              <a:xfrm>
                <a:off x="5706100" y="1932675"/>
                <a:ext cx="101675" cy="252975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10119" extrusionOk="0">
                    <a:moveTo>
                      <a:pt x="3722" y="0"/>
                    </a:moveTo>
                    <a:cubicBezTo>
                      <a:pt x="3645" y="0"/>
                      <a:pt x="3569" y="38"/>
                      <a:pt x="3519" y="129"/>
                    </a:cubicBezTo>
                    <a:cubicBezTo>
                      <a:pt x="2080" y="3235"/>
                      <a:pt x="674" y="6407"/>
                      <a:pt x="20" y="9808"/>
                    </a:cubicBezTo>
                    <a:cubicBezTo>
                      <a:pt x="0" y="9988"/>
                      <a:pt x="176" y="10119"/>
                      <a:pt x="322" y="10119"/>
                    </a:cubicBezTo>
                    <a:cubicBezTo>
                      <a:pt x="416" y="10119"/>
                      <a:pt x="498" y="10066"/>
                      <a:pt x="510" y="9938"/>
                    </a:cubicBezTo>
                    <a:cubicBezTo>
                      <a:pt x="1164" y="6603"/>
                      <a:pt x="2538" y="3464"/>
                      <a:pt x="3976" y="391"/>
                    </a:cubicBezTo>
                    <a:cubicBezTo>
                      <a:pt x="4067" y="188"/>
                      <a:pt x="3892" y="0"/>
                      <a:pt x="37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7" name="Google Shape;127;p15"/>
              <p:cNvSpPr/>
              <p:nvPr/>
            </p:nvSpPr>
            <p:spPr>
              <a:xfrm>
                <a:off x="5709625" y="2014525"/>
                <a:ext cx="237225" cy="166450"/>
              </a:xfrm>
              <a:custGeom>
                <a:avLst/>
                <a:gdLst/>
                <a:ahLst/>
                <a:cxnLst/>
                <a:rect l="l" t="t" r="r" b="b"/>
                <a:pathLst>
                  <a:path w="9489" h="6658" extrusionOk="0">
                    <a:moveTo>
                      <a:pt x="9119" y="1"/>
                    </a:moveTo>
                    <a:cubicBezTo>
                      <a:pt x="9082" y="1"/>
                      <a:pt x="9042" y="9"/>
                      <a:pt x="9002" y="27"/>
                    </a:cubicBezTo>
                    <a:cubicBezTo>
                      <a:pt x="5928" y="1792"/>
                      <a:pt x="2397" y="3329"/>
                      <a:pt x="173" y="6207"/>
                    </a:cubicBezTo>
                    <a:cubicBezTo>
                      <a:pt x="1" y="6404"/>
                      <a:pt x="163" y="6657"/>
                      <a:pt x="351" y="6657"/>
                    </a:cubicBezTo>
                    <a:cubicBezTo>
                      <a:pt x="413" y="6657"/>
                      <a:pt x="477" y="6631"/>
                      <a:pt x="533" y="6566"/>
                    </a:cubicBezTo>
                    <a:cubicBezTo>
                      <a:pt x="2724" y="3722"/>
                      <a:pt x="6222" y="2218"/>
                      <a:pt x="9263" y="485"/>
                    </a:cubicBezTo>
                    <a:cubicBezTo>
                      <a:pt x="9489" y="315"/>
                      <a:pt x="9350" y="1"/>
                      <a:pt x="91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8" name="Google Shape;128;p15"/>
            <p:cNvGrpSpPr/>
            <p:nvPr/>
          </p:nvGrpSpPr>
          <p:grpSpPr>
            <a:xfrm>
              <a:off x="8001025" y="2341963"/>
              <a:ext cx="113650" cy="99750"/>
              <a:chOff x="5042000" y="1255775"/>
              <a:chExt cx="113650" cy="99750"/>
            </a:xfrm>
          </p:grpSpPr>
          <p:sp>
            <p:nvSpPr>
              <p:cNvPr id="129" name="Google Shape;129;p15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0" name="Google Shape;130;p15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1" name="Google Shape;131;p15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32" name="Google Shape;132;p15"/>
            <p:cNvGrpSpPr/>
            <p:nvPr/>
          </p:nvGrpSpPr>
          <p:grpSpPr>
            <a:xfrm>
              <a:off x="7778175" y="3202738"/>
              <a:ext cx="113650" cy="99750"/>
              <a:chOff x="5042000" y="1255775"/>
              <a:chExt cx="113650" cy="99750"/>
            </a:xfrm>
          </p:grpSpPr>
          <p:sp>
            <p:nvSpPr>
              <p:cNvPr id="133" name="Google Shape;133;p15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4" name="Google Shape;134;p15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5" name="Google Shape;135;p15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136" name="Google Shape;136;p15"/>
          <p:cNvSpPr/>
          <p:nvPr/>
        </p:nvSpPr>
        <p:spPr>
          <a:xfrm>
            <a:off x="2633901" y="2135133"/>
            <a:ext cx="7141457" cy="3555731"/>
          </a:xfrm>
          <a:custGeom>
            <a:avLst/>
            <a:gdLst/>
            <a:ahLst/>
            <a:cxnLst/>
            <a:rect l="l" t="t" r="r" b="b"/>
            <a:pathLst>
              <a:path w="219602" h="97284" extrusionOk="0">
                <a:moveTo>
                  <a:pt x="133557" y="0"/>
                </a:moveTo>
                <a:cubicBezTo>
                  <a:pt x="93832" y="0"/>
                  <a:pt x="53818" y="4471"/>
                  <a:pt x="15033" y="9618"/>
                </a:cubicBezTo>
                <a:cubicBezTo>
                  <a:pt x="9600" y="10342"/>
                  <a:pt x="6521" y="12153"/>
                  <a:pt x="5343" y="14327"/>
                </a:cubicBezTo>
                <a:cubicBezTo>
                  <a:pt x="4619" y="15232"/>
                  <a:pt x="4076" y="16228"/>
                  <a:pt x="3713" y="17315"/>
                </a:cubicBezTo>
                <a:cubicBezTo>
                  <a:pt x="2808" y="19579"/>
                  <a:pt x="2174" y="21933"/>
                  <a:pt x="1812" y="24379"/>
                </a:cubicBezTo>
                <a:cubicBezTo>
                  <a:pt x="272" y="30355"/>
                  <a:pt x="1630" y="37238"/>
                  <a:pt x="1902" y="42581"/>
                </a:cubicBezTo>
                <a:cubicBezTo>
                  <a:pt x="3170" y="68661"/>
                  <a:pt x="0" y="94651"/>
                  <a:pt x="43287" y="96281"/>
                </a:cubicBezTo>
                <a:cubicBezTo>
                  <a:pt x="55331" y="96779"/>
                  <a:pt x="67466" y="96915"/>
                  <a:pt x="79612" y="96915"/>
                </a:cubicBezTo>
                <a:cubicBezTo>
                  <a:pt x="91758" y="96915"/>
                  <a:pt x="103915" y="96779"/>
                  <a:pt x="116004" y="96734"/>
                </a:cubicBezTo>
                <a:cubicBezTo>
                  <a:pt x="116806" y="96727"/>
                  <a:pt x="117613" y="96724"/>
                  <a:pt x="118425" y="96724"/>
                </a:cubicBezTo>
                <a:cubicBezTo>
                  <a:pt x="129327" y="96724"/>
                  <a:pt x="141169" y="97284"/>
                  <a:pt x="152888" y="97284"/>
                </a:cubicBezTo>
                <a:cubicBezTo>
                  <a:pt x="163976" y="97284"/>
                  <a:pt x="174954" y="96783"/>
                  <a:pt x="184918" y="94832"/>
                </a:cubicBezTo>
                <a:cubicBezTo>
                  <a:pt x="218515" y="88131"/>
                  <a:pt x="214802" y="59605"/>
                  <a:pt x="215889" y="39230"/>
                </a:cubicBezTo>
                <a:cubicBezTo>
                  <a:pt x="216523" y="27820"/>
                  <a:pt x="219602" y="14327"/>
                  <a:pt x="204932" y="6991"/>
                </a:cubicBezTo>
                <a:cubicBezTo>
                  <a:pt x="192797" y="834"/>
                  <a:pt x="173146" y="1377"/>
                  <a:pt x="159019" y="652"/>
                </a:cubicBezTo>
                <a:cubicBezTo>
                  <a:pt x="150555" y="205"/>
                  <a:pt x="142063" y="0"/>
                  <a:pt x="13355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7" name="Google Shape;137;p15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38" name="Google Shape;138;p15"/>
          <p:cNvSpPr txBox="1">
            <a:spLocks noGrp="1"/>
          </p:cNvSpPr>
          <p:nvPr>
            <p:ph type="title" idx="2"/>
          </p:nvPr>
        </p:nvSpPr>
        <p:spPr>
          <a:xfrm>
            <a:off x="950900" y="1482933"/>
            <a:ext cx="10290000" cy="6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533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39" name="Google Shape;139;p15"/>
          <p:cNvSpPr txBox="1">
            <a:spLocks noGrp="1"/>
          </p:cNvSpPr>
          <p:nvPr>
            <p:ph type="subTitle" idx="1"/>
          </p:nvPr>
        </p:nvSpPr>
        <p:spPr>
          <a:xfrm>
            <a:off x="3376433" y="2331900"/>
            <a:ext cx="5656400" cy="3044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44449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4DBDC-A45A-4DC5-B784-10F6C4DAE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BC168B-B652-4AC0-9B0D-DC2105E0F2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86C9AC-40D3-40A0-BA49-A9930083BA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A8D687-8637-4BD8-8A5D-EE582799AC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BC6404-B132-4253-9FBE-9C245AFF74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3AE4A0-FD56-43A0-856C-7C3276382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434B1C-FB05-4AF6-9334-485B383A2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9F89FF-8C7D-4C8C-8FA5-3EC807F3F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234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EF69D-E22C-43C0-896F-1C3FC0C24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1F505D-4998-4452-A172-2A89E8F62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B81F83-8562-4CBB-8E2C-C7478A3A4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59772B-47F6-4CA3-9876-FFEF0258C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161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393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0743C-40C1-4CCC-815F-81C8293D4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7DD119-50B5-405B-A979-187B49EE2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810787-FE4E-469D-9C28-719126903B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4FB612-5366-4AEA-B70E-B96797C95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58C3B7-75B4-4E4E-8D26-6D4EC4018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7E46B4-6010-40D6-B10A-7D9532F52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307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759639-D8D6-48A5-BC62-2BF2046DA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7809D-AD9F-4878-B210-8C322A99AD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751DFC-C8EB-431D-8464-2306BCB928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1A62E9-F116-423D-BC6A-257F69929883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E5A345-60FC-43A4-8BB8-55C16EB581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2D5F23-A4B6-4D96-95AF-84C97966EA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361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25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DAF84-1E3A-44C3-A70F-FBE1017CA6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D0A17-20C4-430A-8429-844DB007B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699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45DF9A-D7DF-467E-9675-E0AD6D00D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220102-CCD9-451C-9714-2DFE23CA56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3A620D-FDE4-44D1-990F-4CF82133FC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80BA91-D4A9-4D21-B934-AD35D38493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1D39C1-82C2-40C6-9A8E-95E0205C70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2714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2" r:id="rId13"/>
    <p:sldLayoutId id="2147483753" r:id="rId14"/>
    <p:sldLayoutId id="2147483754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99FF4C-F39B-4D7D-A872-190C559E13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DFAA21-95A8-40A6-BCC3-BE95FE1BBBB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1972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12.png"/><Relationship Id="rId4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221381"/>
            <a:ext cx="12192000" cy="186693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F234587-AF8F-4BAA-ABDE-9D3F5500A2BB}"/>
              </a:ext>
            </a:extLst>
          </p:cNvPr>
          <p:cNvGrpSpPr/>
          <p:nvPr/>
        </p:nvGrpSpPr>
        <p:grpSpPr>
          <a:xfrm>
            <a:off x="2644010" y="-45228"/>
            <a:ext cx="9562593" cy="2018182"/>
            <a:chOff x="2829935" y="3550985"/>
            <a:chExt cx="7251842" cy="2018182"/>
          </a:xfrm>
        </p:grpSpPr>
        <p:sp>
          <p:nvSpPr>
            <p:cNvPr id="6" name="Rounded Rectangle 5"/>
            <p:cNvSpPr/>
            <p:nvPr/>
          </p:nvSpPr>
          <p:spPr>
            <a:xfrm>
              <a:off x="2829935" y="3793226"/>
              <a:ext cx="7251842" cy="1775941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908323" y="3980560"/>
              <a:ext cx="7095067" cy="14906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014393" y="3557950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8993858" y="3550985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BFAB66E-FABC-479A-AD73-8CFF1151BCDE}"/>
              </a:ext>
            </a:extLst>
          </p:cNvPr>
          <p:cNvGrpSpPr/>
          <p:nvPr/>
        </p:nvGrpSpPr>
        <p:grpSpPr>
          <a:xfrm>
            <a:off x="176702" y="80407"/>
            <a:ext cx="2537440" cy="1969734"/>
            <a:chOff x="-2489582" y="2641097"/>
            <a:chExt cx="2537440" cy="1969734"/>
          </a:xfrm>
        </p:grpSpPr>
        <p:sp>
          <p:nvSpPr>
            <p:cNvPr id="13" name="Cloud 12"/>
            <p:cNvSpPr/>
            <p:nvPr/>
          </p:nvSpPr>
          <p:spPr>
            <a:xfrm rot="12142935">
              <a:off x="-2489582" y="2641097"/>
              <a:ext cx="2537440" cy="1969734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Cloud 13"/>
            <p:cNvSpPr/>
            <p:nvPr/>
          </p:nvSpPr>
          <p:spPr>
            <a:xfrm rot="12142935">
              <a:off x="-2425194" y="2813121"/>
              <a:ext cx="2342250" cy="1652982"/>
            </a:xfrm>
            <a:prstGeom prst="cloud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03485" y="580213"/>
            <a:ext cx="184668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TUẦN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21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62667" y="609856"/>
            <a:ext cx="83156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GIỌT</a:t>
            </a:r>
            <a:r>
              <a:rPr kumimoji="0" lang="en-US" sz="4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NƯỚC</a:t>
            </a:r>
            <a:r>
              <a:rPr kumimoji="0" lang="en-US" sz="4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4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BIỂN</a:t>
            </a:r>
            <a:r>
              <a:rPr kumimoji="0" lang="en-US" sz="4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LỚN</a:t>
            </a:r>
            <a:endParaRPr kumimoji="0" lang="en-US" sz="4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37B469F-4C6B-4890-B36E-0022CEEE7647}"/>
              </a:ext>
            </a:extLst>
          </p:cNvPr>
          <p:cNvSpPr/>
          <p:nvPr/>
        </p:nvSpPr>
        <p:spPr>
          <a:xfrm>
            <a:off x="1960692" y="227769"/>
            <a:ext cx="1748351" cy="168332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09675" y="188776"/>
            <a:ext cx="114648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2C41686-61D4-404D-9E8F-DF7321B2DFBC}"/>
              </a:ext>
            </a:extLst>
          </p:cNvPr>
          <p:cNvSpPr/>
          <p:nvPr/>
        </p:nvSpPr>
        <p:spPr>
          <a:xfrm>
            <a:off x="3416282" y="2117003"/>
            <a:ext cx="7658006" cy="1107996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TIẾT 4. NÓI</a:t>
            </a:r>
            <a:r>
              <a:rPr kumimoji="0" lang="en-US" sz="4400" b="0" i="0" u="none" strike="noStrike" kern="1200" cap="none" spc="0" normalizeH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VÀ NGHE</a:t>
            </a:r>
            <a:endParaRPr kumimoji="0" lang="en-US" sz="4400" b="0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23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F334468-1D62-4D62-9BEF-8558D344C468}"/>
              </a:ext>
            </a:extLst>
          </p:cNvPr>
          <p:cNvSpPr txBox="1"/>
          <p:nvPr/>
        </p:nvSpPr>
        <p:spPr>
          <a:xfrm>
            <a:off x="3885348" y="469061"/>
            <a:ext cx="4689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Tiêu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chí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đánh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giá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6964CF0-F867-40B3-B2B1-3674F9622D67}"/>
              </a:ext>
            </a:extLst>
          </p:cNvPr>
          <p:cNvGrpSpPr/>
          <p:nvPr/>
        </p:nvGrpSpPr>
        <p:grpSpPr>
          <a:xfrm>
            <a:off x="6946247" y="889268"/>
            <a:ext cx="4957315" cy="3251044"/>
            <a:chOff x="-3765218" y="2205463"/>
            <a:chExt cx="4957314" cy="3251044"/>
          </a:xfrm>
        </p:grpSpPr>
        <p:pic>
          <p:nvPicPr>
            <p:cNvPr id="32" name="PA_图片 6">
              <a:extLst>
                <a:ext uri="{FF2B5EF4-FFF2-40B4-BE49-F238E27FC236}">
                  <a16:creationId xmlns:a16="http://schemas.microsoft.com/office/drawing/2014/main" id="{32759546-28A9-4DC2-9605-8623813D24D4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765218" y="2205463"/>
              <a:ext cx="4957314" cy="3251044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71A0E1A-8145-4C37-B0A7-441AC2617E49}"/>
                </a:ext>
              </a:extLst>
            </p:cNvPr>
            <p:cNvSpPr txBox="1"/>
            <p:nvPr/>
          </p:nvSpPr>
          <p:spPr>
            <a:xfrm>
              <a:off x="-2877243" y="3123392"/>
              <a:ext cx="318136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Kể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tự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tin,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biết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kết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hợp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cử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chỉ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,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điệu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bộ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.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0E7C400-AE01-4578-99D8-288566EB6C8D}"/>
              </a:ext>
            </a:extLst>
          </p:cNvPr>
          <p:cNvGrpSpPr/>
          <p:nvPr/>
        </p:nvGrpSpPr>
        <p:grpSpPr>
          <a:xfrm>
            <a:off x="2390550" y="3332653"/>
            <a:ext cx="7679107" cy="3785552"/>
            <a:chOff x="2827063" y="3191960"/>
            <a:chExt cx="7679107" cy="3785552"/>
          </a:xfrm>
        </p:grpSpPr>
        <p:pic>
          <p:nvPicPr>
            <p:cNvPr id="35" name="PA_图片 6">
              <a:extLst>
                <a:ext uri="{FF2B5EF4-FFF2-40B4-BE49-F238E27FC236}">
                  <a16:creationId xmlns:a16="http://schemas.microsoft.com/office/drawing/2014/main" id="{9555258F-28AA-45E9-99AE-D6F9D4D697FA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063" y="3191960"/>
              <a:ext cx="7679107" cy="3785552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CF663E4-22E1-46B4-A189-4EF1289C479A}"/>
                </a:ext>
              </a:extLst>
            </p:cNvPr>
            <p:cNvSpPr txBox="1"/>
            <p:nvPr/>
          </p:nvSpPr>
          <p:spPr>
            <a:xfrm>
              <a:off x="4187084" y="4109890"/>
              <a:ext cx="463036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Giọng</a:t>
              </a: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kể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phù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hợp</a:t>
              </a: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với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từng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nhân</a:t>
              </a: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vật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.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CCF5BAD-6952-4BF5-BFA7-1E123E9098A5}"/>
              </a:ext>
            </a:extLst>
          </p:cNvPr>
          <p:cNvGrpSpPr/>
          <p:nvPr/>
        </p:nvGrpSpPr>
        <p:grpSpPr>
          <a:xfrm>
            <a:off x="807528" y="867066"/>
            <a:ext cx="5694731" cy="3295447"/>
            <a:chOff x="7195868" y="1133827"/>
            <a:chExt cx="5694730" cy="3295447"/>
          </a:xfrm>
        </p:grpSpPr>
        <p:pic>
          <p:nvPicPr>
            <p:cNvPr id="36" name="PA_图片 6">
              <a:extLst>
                <a:ext uri="{FF2B5EF4-FFF2-40B4-BE49-F238E27FC236}">
                  <a16:creationId xmlns:a16="http://schemas.microsoft.com/office/drawing/2014/main" id="{5DF38753-0D78-45E1-9FB4-360550AA63F5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5868" y="1133827"/>
              <a:ext cx="5694730" cy="3295447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E96EF29-9D46-4CDD-A702-017DDEDBB417}"/>
                </a:ext>
              </a:extLst>
            </p:cNvPr>
            <p:cNvSpPr txBox="1"/>
            <p:nvPr/>
          </p:nvSpPr>
          <p:spPr>
            <a:xfrm>
              <a:off x="7675261" y="2073957"/>
              <a:ext cx="441543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Kể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đúng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nội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dung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câu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chuyện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38507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lipart&#10;&#10;Description automatically generated">
            <a:extLst>
              <a:ext uri="{FF2B5EF4-FFF2-40B4-BE49-F238E27FC236}">
                <a16:creationId xmlns:a16="http://schemas.microsoft.com/office/drawing/2014/main" id="{8417044F-2BE1-483A-B905-9F02D965237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654" b="92500" l="10000" r="90000">
                        <a14:foregroundMark x1="39556" y1="28269" x2="39556" y2="28269"/>
                        <a14:foregroundMark x1="41889" y1="8846" x2="45111" y2="10192"/>
                        <a14:foregroundMark x1="37111" y1="90000" x2="38000" y2="92500"/>
                        <a14:foregroundMark x1="46333" y1="37115" x2="46556" y2="40000"/>
                        <a14:foregroundMark x1="33444" y1="75769" x2="35000" y2="811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1362" y="5520519"/>
            <a:ext cx="2157813" cy="133748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92D7972-4DE7-4BFC-8FAE-33E4F9480D8F}"/>
              </a:ext>
            </a:extLst>
          </p:cNvPr>
          <p:cNvSpPr/>
          <p:nvPr/>
        </p:nvSpPr>
        <p:spPr>
          <a:xfrm>
            <a:off x="754037" y="3054030"/>
            <a:ext cx="1043712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đã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từng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giúp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đỡ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ai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chưa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Giúp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việc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Nói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cảm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xúc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giúp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đỡ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mọi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76868" y="1742772"/>
            <a:ext cx="104382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đom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đóm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CEF646-EF93-4CC8-B63F-673BE5B2BFB0}"/>
              </a:ext>
            </a:extLst>
          </p:cNvPr>
          <p:cNvSpPr txBox="1"/>
          <p:nvPr/>
        </p:nvSpPr>
        <p:spPr>
          <a:xfrm>
            <a:off x="3027161" y="739291"/>
            <a:ext cx="54349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Vận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dụng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635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ACEF646-EF93-4CC8-B63F-673BE5B2BFB0}"/>
              </a:ext>
            </a:extLst>
          </p:cNvPr>
          <p:cNvSpPr txBox="1"/>
          <p:nvPr/>
        </p:nvSpPr>
        <p:spPr>
          <a:xfrm>
            <a:off x="2522194" y="754839"/>
            <a:ext cx="54349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Dặn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dò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2DA03E-49DD-41F8-B79F-FB60F57AF135}"/>
              </a:ext>
            </a:extLst>
          </p:cNvPr>
          <p:cNvSpPr txBox="1"/>
          <p:nvPr/>
        </p:nvSpPr>
        <p:spPr>
          <a:xfrm>
            <a:off x="1009934" y="1665661"/>
            <a:ext cx="10590663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Kể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người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thân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nghe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chuyện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Xem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trước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sau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: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	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Kể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chuyện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Sự</a:t>
            </a:r>
            <a:r>
              <a:rPr kumimoji="0" lang="en-US" sz="3600" i="1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1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tích</a:t>
            </a:r>
            <a:r>
              <a:rPr kumimoji="0" lang="en-US" sz="3600" i="1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1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cây</a:t>
            </a:r>
            <a:r>
              <a:rPr kumimoji="0" lang="en-US" sz="3600" i="1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1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khoai</a:t>
            </a:r>
            <a:r>
              <a:rPr kumimoji="0" lang="en-US" sz="3600" i="1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lang 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(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trang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33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).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52DDFBF-E958-4A88-8FC3-5D34B2D98E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53045"/>
            <a:ext cx="2998033" cy="2604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22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8303AD1A-6F61-4738-AB38-FFB5BF62F6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50D268C-8A47-419B-A395-73723EDB87D2}"/>
              </a:ext>
            </a:extLst>
          </p:cNvPr>
          <p:cNvSpPr txBox="1"/>
          <p:nvPr/>
        </p:nvSpPr>
        <p:spPr>
          <a:xfrm>
            <a:off x="1967220" y="1102237"/>
            <a:ext cx="87094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Tạm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biệt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hẹn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gặp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lại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con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vào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những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tiết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học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sau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72388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7C73EE63-D610-4D54-AD57-469A6BB0BE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2"/>
            <a:ext cx="12191999" cy="7699512"/>
          </a:xfrm>
          <a:prstGeom prst="rect">
            <a:avLst/>
          </a:prstGeom>
        </p:spPr>
      </p:pic>
      <p:sp>
        <p:nvSpPr>
          <p:cNvPr id="14" name="文本框 22">
            <a:extLst>
              <a:ext uri="{FF2B5EF4-FFF2-40B4-BE49-F238E27FC236}">
                <a16:creationId xmlns:a16="http://schemas.microsoft.com/office/drawing/2014/main" id="{45B103D2-C1B2-4858-9DE1-957197353ADC}"/>
              </a:ext>
            </a:extLst>
          </p:cNvPr>
          <p:cNvSpPr txBox="1"/>
          <p:nvPr/>
        </p:nvSpPr>
        <p:spPr>
          <a:xfrm>
            <a:off x="4573650" y="875616"/>
            <a:ext cx="38254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Kể</a:t>
            </a:r>
            <a:r>
              <a:rPr kumimoji="0" lang="en-US" altLang="zh-CN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kumimoji="0" lang="en-US" altLang="zh-CN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chuyện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  <p:sp>
        <p:nvSpPr>
          <p:cNvPr id="15" name="文本框 22">
            <a:extLst>
              <a:ext uri="{FF2B5EF4-FFF2-40B4-BE49-F238E27FC236}">
                <a16:creationId xmlns:a16="http://schemas.microsoft.com/office/drawing/2014/main" id="{4AEE775C-168E-485E-ABF3-70F73CDBE3E5}"/>
              </a:ext>
            </a:extLst>
          </p:cNvPr>
          <p:cNvSpPr txBox="1"/>
          <p:nvPr/>
        </p:nvSpPr>
        <p:spPr>
          <a:xfrm>
            <a:off x="2159626" y="2068349"/>
            <a:ext cx="81764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CHIẾC</a:t>
            </a:r>
            <a:r>
              <a:rPr kumimoji="0" lang="en-US" altLang="zh-CN" sz="5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kumimoji="0" lang="en-US" altLang="zh-CN" sz="5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ĐÈN</a:t>
            </a:r>
            <a:r>
              <a:rPr kumimoji="0" lang="en-US" altLang="zh-CN" sz="5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kumimoji="0" lang="en-US" altLang="zh-CN" sz="5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LỒNG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580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9"/>
          <p:cNvSpPr txBox="1">
            <a:spLocks noChangeArrowheads="1"/>
          </p:cNvSpPr>
          <p:nvPr/>
        </p:nvSpPr>
        <p:spPr bwMode="auto">
          <a:xfrm>
            <a:off x="1544347" y="594514"/>
            <a:ext cx="453034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40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altLang="en-US" sz="40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cầu</a:t>
            </a:r>
            <a:r>
              <a:rPr lang="en-US" altLang="en-US" sz="40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altLang="en-US" sz="40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đạt</a:t>
            </a:r>
            <a:endParaRPr lang="en-US" altLang="en-US" sz="4000" b="1" dirty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24" name="Rectangle 10"/>
          <p:cNvSpPr>
            <a:spLocks noChangeArrowheads="1"/>
          </p:cNvSpPr>
          <p:nvPr/>
        </p:nvSpPr>
        <p:spPr bwMode="auto">
          <a:xfrm>
            <a:off x="313269" y="1573213"/>
            <a:ext cx="1206923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09"/>
          <a:stretch/>
        </p:blipFill>
        <p:spPr>
          <a:xfrm>
            <a:off x="-14903" y="5029200"/>
            <a:ext cx="12179197" cy="182189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81856" y="1573213"/>
            <a:ext cx="10985678" cy="3056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3600" dirty="0">
                <a:latin typeface="Times New Roman"/>
                <a:ea typeface="Times New Roman"/>
                <a:cs typeface="Times New Roman"/>
              </a:rPr>
              <a:t>- </a:t>
            </a:r>
            <a:r>
              <a:rPr lang="en-US" sz="3600" dirty="0" err="1" smtClean="0">
                <a:latin typeface="Times New Roman"/>
                <a:ea typeface="Times New Roman"/>
                <a:cs typeface="Times New Roman"/>
              </a:rPr>
              <a:t>Nghe</a:t>
            </a:r>
            <a:r>
              <a:rPr lang="en-US" sz="36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dirty="0" err="1" smtClean="0">
                <a:latin typeface="Times New Roman"/>
                <a:ea typeface="Times New Roman"/>
                <a:cs typeface="Times New Roman"/>
              </a:rPr>
              <a:t>hiểu</a:t>
            </a:r>
            <a:r>
              <a:rPr lang="en-US" sz="36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dirty="0" err="1" smtClean="0">
                <a:latin typeface="Times New Roman"/>
                <a:ea typeface="Times New Roman"/>
                <a:cs typeface="Times New Roman"/>
              </a:rPr>
              <a:t>được</a:t>
            </a:r>
            <a:r>
              <a:rPr lang="en-US" sz="36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dirty="0" err="1" smtClean="0">
                <a:latin typeface="Times New Roman"/>
                <a:ea typeface="Times New Roman"/>
                <a:cs typeface="Times New Roman"/>
              </a:rPr>
              <a:t>câu</a:t>
            </a:r>
            <a:r>
              <a:rPr lang="en-US" sz="36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dirty="0" err="1" smtClean="0">
                <a:latin typeface="Times New Roman"/>
                <a:ea typeface="Times New Roman"/>
                <a:cs typeface="Times New Roman"/>
              </a:rPr>
              <a:t>chuyện</a:t>
            </a:r>
            <a:r>
              <a:rPr lang="en-US" sz="36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i="1" dirty="0" err="1" smtClean="0">
                <a:latin typeface="Times New Roman"/>
                <a:ea typeface="Times New Roman"/>
                <a:cs typeface="Times New Roman"/>
              </a:rPr>
              <a:t>Chiếc</a:t>
            </a:r>
            <a:r>
              <a:rPr lang="en-US" sz="3600" i="1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i="1" dirty="0" err="1">
                <a:latin typeface="Times New Roman"/>
                <a:ea typeface="Times New Roman"/>
                <a:cs typeface="Times New Roman"/>
              </a:rPr>
              <a:t>đèn</a:t>
            </a:r>
            <a:r>
              <a:rPr lang="en-US" sz="3600" i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i="1" dirty="0" err="1" smtClean="0">
                <a:latin typeface="Times New Roman"/>
                <a:ea typeface="Times New Roman"/>
                <a:cs typeface="Times New Roman"/>
              </a:rPr>
              <a:t>lồng</a:t>
            </a:r>
            <a:r>
              <a:rPr lang="en-US" sz="3600" i="1" dirty="0" smtClean="0">
                <a:latin typeface="Times New Roman"/>
                <a:ea typeface="Times New Roman"/>
                <a:cs typeface="Times New Roman"/>
              </a:rPr>
              <a:t>; </a:t>
            </a:r>
            <a:r>
              <a:rPr lang="en-US" sz="3600" dirty="0" err="1" smtClean="0">
                <a:latin typeface="Times New Roman"/>
                <a:ea typeface="Times New Roman"/>
                <a:cs typeface="Times New Roman"/>
              </a:rPr>
              <a:t>kể</a:t>
            </a:r>
            <a:r>
              <a:rPr lang="en-US" sz="36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dirty="0" err="1" smtClean="0">
                <a:latin typeface="Times New Roman"/>
                <a:ea typeface="Times New Roman"/>
                <a:cs typeface="Times New Roman"/>
              </a:rPr>
              <a:t>lại</a:t>
            </a:r>
            <a:r>
              <a:rPr lang="en-US" sz="36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dirty="0" err="1" smtClean="0">
                <a:latin typeface="Times New Roman"/>
                <a:ea typeface="Times New Roman"/>
                <a:cs typeface="Times New Roman"/>
              </a:rPr>
              <a:t>được</a:t>
            </a:r>
            <a:r>
              <a:rPr lang="en-US" sz="36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dirty="0" err="1" smtClean="0">
                <a:latin typeface="Times New Roman"/>
                <a:ea typeface="Times New Roman"/>
                <a:cs typeface="Times New Roman"/>
              </a:rPr>
              <a:t>từng</a:t>
            </a:r>
            <a:r>
              <a:rPr lang="en-US" sz="36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dirty="0" err="1" smtClean="0">
                <a:latin typeface="Times New Roman"/>
                <a:ea typeface="Times New Roman"/>
                <a:cs typeface="Times New Roman"/>
              </a:rPr>
              <a:t>đoạn</a:t>
            </a:r>
            <a:r>
              <a:rPr lang="en-US" sz="36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dirty="0" err="1" smtClean="0">
                <a:latin typeface="Times New Roman"/>
                <a:ea typeface="Times New Roman"/>
                <a:cs typeface="Times New Roman"/>
              </a:rPr>
              <a:t>câu</a:t>
            </a:r>
            <a:r>
              <a:rPr lang="en-US" sz="36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dirty="0" err="1" smtClean="0">
                <a:latin typeface="Times New Roman"/>
                <a:ea typeface="Times New Roman"/>
                <a:cs typeface="Times New Roman"/>
              </a:rPr>
              <a:t>chuyện</a:t>
            </a:r>
            <a:r>
              <a:rPr lang="en-US" sz="36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dirty="0" err="1" smtClean="0">
                <a:latin typeface="Times New Roman"/>
                <a:ea typeface="Times New Roman"/>
                <a:cs typeface="Times New Roman"/>
              </a:rPr>
              <a:t>dựa</a:t>
            </a:r>
            <a:r>
              <a:rPr lang="en-US" sz="36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dirty="0" err="1" smtClean="0">
                <a:latin typeface="Times New Roman"/>
                <a:ea typeface="Times New Roman"/>
                <a:cs typeface="Times New Roman"/>
              </a:rPr>
              <a:t>vào</a:t>
            </a:r>
            <a:r>
              <a:rPr lang="en-US" sz="36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dirty="0" err="1" smtClean="0">
                <a:latin typeface="Times New Roman"/>
                <a:ea typeface="Times New Roman"/>
                <a:cs typeface="Times New Roman"/>
              </a:rPr>
              <a:t>tranh</a:t>
            </a:r>
            <a:r>
              <a:rPr lang="en-US" sz="36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dirty="0" err="1" smtClean="0"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sz="36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dirty="0" err="1" smtClean="0">
                <a:latin typeface="Times New Roman"/>
                <a:ea typeface="Times New Roman"/>
                <a:cs typeface="Times New Roman"/>
              </a:rPr>
              <a:t>câu</a:t>
            </a:r>
            <a:r>
              <a:rPr lang="en-US" sz="36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dirty="0" err="1" smtClean="0">
                <a:latin typeface="Times New Roman"/>
                <a:ea typeface="Times New Roman"/>
                <a:cs typeface="Times New Roman"/>
              </a:rPr>
              <a:t>hỏi</a:t>
            </a:r>
            <a:r>
              <a:rPr lang="en-US" sz="36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dirty="0" err="1" smtClean="0">
                <a:latin typeface="Times New Roman"/>
                <a:ea typeface="Times New Roman"/>
                <a:cs typeface="Times New Roman"/>
              </a:rPr>
              <a:t>gợi</a:t>
            </a:r>
            <a:r>
              <a:rPr lang="en-US" sz="3600" dirty="0" smtClean="0">
                <a:latin typeface="Times New Roman"/>
                <a:ea typeface="Times New Roman"/>
                <a:cs typeface="Times New Roman"/>
              </a:rPr>
              <a:t> ý </a:t>
            </a:r>
            <a:r>
              <a:rPr lang="en-US" sz="3600" dirty="0" err="1" smtClean="0">
                <a:latin typeface="Times New Roman"/>
                <a:ea typeface="Times New Roman"/>
                <a:cs typeface="Times New Roman"/>
              </a:rPr>
              <a:t>dưới</a:t>
            </a:r>
            <a:r>
              <a:rPr lang="en-US" sz="36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dirty="0" err="1" smtClean="0">
                <a:latin typeface="Times New Roman"/>
                <a:ea typeface="Times New Roman"/>
                <a:cs typeface="Times New Roman"/>
              </a:rPr>
              <a:t>tranh</a:t>
            </a:r>
            <a:r>
              <a:rPr lang="en-US" sz="3600" dirty="0" smtClean="0">
                <a:latin typeface="Times New Roman"/>
                <a:ea typeface="Times New Roman"/>
                <a:cs typeface="Times New Roman"/>
              </a:rPr>
              <a:t>.</a:t>
            </a:r>
            <a:endParaRPr lang="en-US" sz="3600" dirty="0"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</a:pPr>
            <a:r>
              <a:rPr lang="en-US" sz="3600" dirty="0" smtClean="0">
                <a:latin typeface="Times New Roman"/>
                <a:ea typeface="Times New Roman"/>
                <a:cs typeface="Times New Roman"/>
              </a:rPr>
              <a:t>-  </a:t>
            </a:r>
            <a:r>
              <a:rPr lang="en-US" sz="3600" dirty="0" err="1" smtClean="0">
                <a:latin typeface="Times New Roman"/>
                <a:ea typeface="Times New Roman"/>
                <a:cs typeface="Times New Roman"/>
              </a:rPr>
              <a:t>Bồi</a:t>
            </a:r>
            <a:r>
              <a:rPr lang="en-US" sz="36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dirty="0" err="1" smtClean="0">
                <a:latin typeface="Times New Roman"/>
                <a:ea typeface="Times New Roman"/>
                <a:cs typeface="Times New Roman"/>
              </a:rPr>
              <a:t>dưỡng</a:t>
            </a:r>
            <a:r>
              <a:rPr lang="en-US" sz="36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dirty="0" err="1" smtClean="0">
                <a:latin typeface="Times New Roman"/>
                <a:ea typeface="Times New Roman"/>
                <a:cs typeface="Times New Roman"/>
              </a:rPr>
              <a:t>tình</a:t>
            </a:r>
            <a:r>
              <a:rPr lang="en-US" sz="36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dirty="0" err="1" smtClean="0">
                <a:latin typeface="Times New Roman"/>
                <a:ea typeface="Times New Roman"/>
                <a:cs typeface="Times New Roman"/>
              </a:rPr>
              <a:t>yêu</a:t>
            </a:r>
            <a:r>
              <a:rPr lang="en-US" sz="36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dirty="0" err="1" smtClean="0">
                <a:latin typeface="Times New Roman"/>
                <a:ea typeface="Times New Roman"/>
                <a:cs typeface="Times New Roman"/>
              </a:rPr>
              <a:t>thiên</a:t>
            </a:r>
            <a:r>
              <a:rPr lang="en-US" sz="36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dirty="0" err="1" smtClean="0">
                <a:latin typeface="Times New Roman"/>
                <a:ea typeface="Times New Roman"/>
                <a:cs typeface="Times New Roman"/>
              </a:rPr>
              <a:t>nhiên</a:t>
            </a:r>
            <a:r>
              <a:rPr lang="en-US" sz="36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dirty="0" err="1" smtClean="0">
                <a:latin typeface="Times New Roman"/>
                <a:ea typeface="Times New Roman"/>
                <a:cs typeface="Times New Roman"/>
              </a:rPr>
              <a:t>khi</a:t>
            </a:r>
            <a:r>
              <a:rPr lang="en-US" sz="36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dirty="0" err="1" smtClean="0">
                <a:latin typeface="Times New Roman"/>
                <a:ea typeface="Times New Roman"/>
                <a:cs typeface="Times New Roman"/>
              </a:rPr>
              <a:t>khám</a:t>
            </a:r>
            <a:r>
              <a:rPr lang="en-US" sz="36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dirty="0" err="1" smtClean="0">
                <a:latin typeface="Times New Roman"/>
                <a:ea typeface="Times New Roman"/>
                <a:cs typeface="Times New Roman"/>
              </a:rPr>
              <a:t>phá</a:t>
            </a:r>
            <a:r>
              <a:rPr lang="en-US" sz="36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dirty="0" err="1" smtClean="0">
                <a:latin typeface="Times New Roman"/>
                <a:ea typeface="Times New Roman"/>
                <a:cs typeface="Times New Roman"/>
              </a:rPr>
              <a:t>những</a:t>
            </a:r>
            <a:r>
              <a:rPr lang="en-US" sz="36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dirty="0" err="1" smtClean="0">
                <a:latin typeface="Times New Roman"/>
                <a:ea typeface="Times New Roman"/>
                <a:cs typeface="Times New Roman"/>
              </a:rPr>
              <a:t>sự</a:t>
            </a:r>
            <a:r>
              <a:rPr lang="en-US" sz="36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dirty="0" err="1" smtClean="0">
                <a:latin typeface="Times New Roman"/>
                <a:ea typeface="Times New Roman"/>
                <a:cs typeface="Times New Roman"/>
              </a:rPr>
              <a:t>vật</a:t>
            </a:r>
            <a:r>
              <a:rPr lang="en-US" sz="36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dirty="0" err="1" smtClean="0">
                <a:latin typeface="Times New Roman"/>
                <a:ea typeface="Times New Roman"/>
                <a:cs typeface="Times New Roman"/>
              </a:rPr>
              <a:t>trong</a:t>
            </a:r>
            <a:r>
              <a:rPr lang="en-US" sz="36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dirty="0" err="1" smtClean="0">
                <a:latin typeface="Times New Roman"/>
                <a:ea typeface="Times New Roman"/>
                <a:cs typeface="Times New Roman"/>
              </a:rPr>
              <a:t>tự</a:t>
            </a:r>
            <a:r>
              <a:rPr lang="en-US" sz="36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dirty="0" err="1" smtClean="0">
                <a:latin typeface="Times New Roman"/>
                <a:ea typeface="Times New Roman"/>
                <a:cs typeface="Times New Roman"/>
              </a:rPr>
              <a:t>nhiên</a:t>
            </a:r>
            <a:r>
              <a:rPr lang="en-US" sz="3600" dirty="0" smtClean="0">
                <a:latin typeface="Times New Roman"/>
                <a:ea typeface="Times New Roman"/>
                <a:cs typeface="Times New Roman"/>
              </a:rPr>
              <a:t>. </a:t>
            </a:r>
            <a:endParaRPr lang="en-US" sz="36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3659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638674" y="29678"/>
            <a:ext cx="8913565" cy="6828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7610" y="0"/>
            <a:ext cx="8264629" cy="1104500"/>
          </a:xfrm>
        </p:spPr>
        <p:txBody>
          <a:bodyPr>
            <a:normAutofit/>
          </a:bodyPr>
          <a:lstStyle/>
          <a:p>
            <a:r>
              <a:rPr lang="en-US" sz="32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Thứ</a:t>
            </a:r>
            <a:r>
              <a:rPr lang="en-US" sz="32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ba</a:t>
            </a:r>
            <a:r>
              <a:rPr lang="en-US" sz="32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ngày</a:t>
            </a:r>
            <a:r>
              <a:rPr lang="en-US" sz="32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7 </a:t>
            </a:r>
            <a:r>
              <a:rPr lang="en-US" sz="32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tháng</a:t>
            </a:r>
            <a:r>
              <a:rPr lang="en-US" sz="32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2</a:t>
            </a:r>
            <a:r>
              <a:rPr lang="en-US" sz="32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32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2023</a:t>
            </a:r>
            <a:endParaRPr lang="en-US" sz="32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3456" y="726500"/>
            <a:ext cx="9179580" cy="4534322"/>
          </a:xfrm>
        </p:spPr>
        <p:txBody>
          <a:bodyPr>
            <a:normAutofit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             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     </a:t>
            </a:r>
            <a:r>
              <a:rPr lang="en-US" sz="32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Kể</a:t>
            </a:r>
            <a:r>
              <a:rPr lang="en-US" sz="32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chuyện</a:t>
            </a:r>
            <a:endParaRPr lang="en-US" sz="3200" b="1" dirty="0" smtClean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en-US" sz="32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</a:t>
            </a:r>
            <a:r>
              <a:rPr lang="en-US" sz="32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Chiếc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đèn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lồng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(25)</a:t>
            </a:r>
            <a:endParaRPr lang="en-US" sz="32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756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D062E45-048A-419E-9D45-8BD91EBB25FB}"/>
              </a:ext>
            </a:extLst>
          </p:cNvPr>
          <p:cNvSpPr txBox="1"/>
          <p:nvPr/>
        </p:nvSpPr>
        <p:spPr>
          <a:xfrm>
            <a:off x="3733651" y="599397"/>
            <a:ext cx="3008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44A06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Chiếc</a:t>
            </a:r>
            <a:r>
              <a:rPr lang="en-US" sz="3200" b="1" dirty="0">
                <a:solidFill>
                  <a:srgbClr val="F44A06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44A06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đèn</a:t>
            </a:r>
            <a:r>
              <a:rPr lang="en-US" sz="3200" b="1" dirty="0">
                <a:solidFill>
                  <a:srgbClr val="F44A06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44A06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lồng</a:t>
            </a:r>
            <a:endParaRPr lang="en-US" sz="3200" b="1" dirty="0">
              <a:solidFill>
                <a:srgbClr val="F44A06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A77206-0527-44D1-810E-5C65BAFFC859}"/>
              </a:ext>
            </a:extLst>
          </p:cNvPr>
          <p:cNvSpPr txBox="1"/>
          <p:nvPr/>
        </p:nvSpPr>
        <p:spPr>
          <a:xfrm>
            <a:off x="359047" y="3947157"/>
            <a:ext cx="28145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Bác</a:t>
            </a:r>
            <a:r>
              <a:rPr kumimoji="0" lang="en-US" sz="24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4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đom</a:t>
            </a:r>
            <a:r>
              <a:rPr kumimoji="0" lang="en-US" sz="24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4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đóm</a:t>
            </a:r>
            <a:r>
              <a:rPr kumimoji="0" lang="en-US" sz="24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400" i="0" u="none" strike="noStrike" kern="1200" cap="none" spc="0" normalizeH="0" noProof="0" dirty="0" err="1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già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400" i="0" u="none" strike="noStrike" kern="1200" cap="none" spc="0" normalizeH="0" noProof="0" dirty="0" err="1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nghĩ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400" i="0" u="none" strike="noStrike" kern="1200" cap="none" spc="0" normalizeH="0" noProof="0" dirty="0" err="1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4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</a:t>
            </a:r>
            <a:r>
              <a:rPr kumimoji="0" lang="en-US" sz="24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4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nhìn</a:t>
            </a:r>
            <a:r>
              <a:rPr kumimoji="0" lang="en-US" sz="24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400" i="0" u="none" strike="noStrike" kern="1200" cap="none" spc="0" normalizeH="0" noProof="0" dirty="0" err="1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bầy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4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đom</a:t>
            </a:r>
            <a:r>
              <a:rPr kumimoji="0" lang="en-US" sz="24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4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đóm</a:t>
            </a:r>
            <a:r>
              <a:rPr kumimoji="0" lang="en-US" sz="24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4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nhỏ</a:t>
            </a:r>
            <a:r>
              <a:rPr kumimoji="0" lang="en-US" sz="24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4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rước</a:t>
            </a:r>
            <a:r>
              <a:rPr kumimoji="0" lang="en-US" sz="24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4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đèn</a:t>
            </a:r>
            <a:r>
              <a:rPr kumimoji="0" lang="en-US" sz="24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4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lồng</a:t>
            </a:r>
            <a:r>
              <a:rPr kumimoji="0" lang="en-US" sz="24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41EB8A0-5A02-4C4D-8EF7-DC6365030CF7}"/>
              </a:ext>
            </a:extLst>
          </p:cNvPr>
          <p:cNvSpPr txBox="1"/>
          <p:nvPr/>
        </p:nvSpPr>
        <p:spPr>
          <a:xfrm>
            <a:off x="3254672" y="4003815"/>
            <a:ext cx="27457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Bác</a:t>
            </a:r>
            <a:r>
              <a:rPr kumimoji="0" lang="en-US" sz="24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4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đom</a:t>
            </a:r>
            <a:r>
              <a:rPr kumimoji="0" lang="en-US" sz="24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4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đóm</a:t>
            </a:r>
            <a:r>
              <a:rPr kumimoji="0" lang="en-US" sz="24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4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làm</a:t>
            </a:r>
            <a:r>
              <a:rPr kumimoji="0" lang="en-US" sz="24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4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kumimoji="0" lang="en-US" sz="24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4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</a:t>
            </a:r>
            <a:r>
              <a:rPr kumimoji="0" lang="en-US" sz="24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4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nghe</a:t>
            </a:r>
            <a:r>
              <a:rPr kumimoji="0" lang="en-US" sz="24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4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tiếng</a:t>
            </a:r>
            <a:r>
              <a:rPr kumimoji="0" lang="en-US" sz="24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4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khóc</a:t>
            </a:r>
            <a:r>
              <a:rPr kumimoji="0" lang="en-US" sz="24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4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kumimoji="0" lang="en-US" sz="24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4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ong</a:t>
            </a:r>
            <a:r>
              <a:rPr kumimoji="0" lang="en-US" sz="24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non?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FE89C89-6B98-4927-B050-C58639229236}"/>
              </a:ext>
            </a:extLst>
          </p:cNvPr>
          <p:cNvSpPr txBox="1"/>
          <p:nvPr/>
        </p:nvSpPr>
        <p:spPr>
          <a:xfrm>
            <a:off x="6152535" y="3916435"/>
            <a:ext cx="2872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Chuyện</a:t>
            </a:r>
            <a:r>
              <a:rPr kumimoji="0" lang="en-US" sz="24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4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kumimoji="0" lang="en-US" sz="24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4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xảy</a:t>
            </a:r>
            <a:r>
              <a:rPr kumimoji="0" lang="en-US" sz="24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ra </a:t>
            </a:r>
            <a:r>
              <a:rPr kumimoji="0" lang="en-US" sz="24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với</a:t>
            </a:r>
            <a:r>
              <a:rPr kumimoji="0" lang="en-US" sz="24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4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bác</a:t>
            </a:r>
            <a:r>
              <a:rPr kumimoji="0" lang="en-US" sz="24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4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đom</a:t>
            </a:r>
            <a:r>
              <a:rPr kumimoji="0" lang="en-US" sz="24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4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đóm</a:t>
            </a:r>
            <a:r>
              <a:rPr kumimoji="0" lang="en-US" sz="24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4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sau</a:t>
            </a:r>
            <a:r>
              <a:rPr kumimoji="0" lang="en-US" sz="24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4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</a:t>
            </a:r>
            <a:r>
              <a:rPr kumimoji="0" lang="en-US" sz="24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4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đưa</a:t>
            </a:r>
            <a:r>
              <a:rPr kumimoji="0" lang="en-US" sz="24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4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ong</a:t>
            </a:r>
            <a:r>
              <a:rPr kumimoji="0" lang="en-US" sz="24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non </a:t>
            </a:r>
            <a:r>
              <a:rPr kumimoji="0" lang="en-US" sz="24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kumimoji="0" lang="en-US" sz="24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4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nhà</a:t>
            </a:r>
            <a:r>
              <a:rPr kumimoji="0" lang="en-US" sz="24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E920F85-24F7-4F00-8191-728A2914068B}"/>
              </a:ext>
            </a:extLst>
          </p:cNvPr>
          <p:cNvSpPr txBox="1"/>
          <p:nvPr/>
        </p:nvSpPr>
        <p:spPr>
          <a:xfrm>
            <a:off x="9404796" y="3994198"/>
            <a:ext cx="2675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Điều</a:t>
            </a:r>
            <a:r>
              <a:rPr lang="en-US" sz="24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lang="en-US" sz="24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khiến</a:t>
            </a:r>
            <a:r>
              <a:rPr lang="en-US" sz="24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bác</a:t>
            </a:r>
            <a:r>
              <a:rPr lang="en-US" sz="24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đom</a:t>
            </a:r>
            <a:r>
              <a:rPr lang="en-US" sz="24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đóm</a:t>
            </a:r>
            <a:r>
              <a:rPr lang="en-US" sz="24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cảm</a:t>
            </a:r>
            <a:r>
              <a:rPr lang="en-US" sz="24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động</a:t>
            </a:r>
            <a:r>
              <a:rPr lang="en-US" sz="24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E463C42-380C-4F77-BA42-31CF131666CB}"/>
              </a:ext>
            </a:extLst>
          </p:cNvPr>
          <p:cNvSpPr txBox="1"/>
          <p:nvPr/>
        </p:nvSpPr>
        <p:spPr>
          <a:xfrm>
            <a:off x="272305" y="267755"/>
            <a:ext cx="4090123" cy="643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300"/>
              </a:lnSpc>
            </a:pP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Nghe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kể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chuyện</a:t>
            </a:r>
            <a:endParaRPr lang="en-US" sz="32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EE0718-05A3-4258-A030-3DEDDD7EDA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933" y="1441371"/>
            <a:ext cx="2702532" cy="24845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CBDCCC6-BCDF-4C79-ADE6-8B223C5F50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5383" y="1380185"/>
            <a:ext cx="2674672" cy="25457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837F281-FA50-4047-915B-F56571409E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1856" y="1380187"/>
            <a:ext cx="2663153" cy="25176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2855494-3EC0-4726-8746-90EB03223C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04796" y="1330584"/>
            <a:ext cx="2663153" cy="253418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9247D87-4468-4075-B8A2-35DB203FEAFA}"/>
              </a:ext>
            </a:extLst>
          </p:cNvPr>
          <p:cNvSpPr txBox="1"/>
          <p:nvPr/>
        </p:nvSpPr>
        <p:spPr>
          <a:xfrm>
            <a:off x="6613918" y="809896"/>
            <a:ext cx="46829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kumimoji="0" lang="en-US" sz="2400" i="1" u="none" strike="noStrike" kern="1200" cap="none" spc="0" normalizeH="0" noProof="0" dirty="0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101 </a:t>
            </a:r>
            <a:r>
              <a:rPr kumimoji="0" lang="en-US" sz="2400" i="1" u="none" strike="noStrike" kern="1200" cap="none" spc="0" normalizeH="0" noProof="0" dirty="0" err="1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Truyện</a:t>
            </a:r>
            <a:r>
              <a:rPr kumimoji="0" lang="en-US" sz="2400" i="1" u="none" strike="noStrike" kern="1200" cap="none" spc="0" normalizeH="0" noProof="0" dirty="0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1" u="none" strike="noStrike" kern="1200" cap="none" spc="0" normalizeH="0" noProof="0" dirty="0" err="1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kumimoji="0" lang="en-US" sz="2400" i="1" u="none" strike="noStrike" kern="1200" cap="none" spc="0" normalizeH="0" noProof="0" dirty="0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1" u="none" strike="noStrike" kern="1200" cap="none" spc="0" normalizeH="0" noProof="0" dirty="0" err="1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kumimoji="0" lang="en-US" sz="2400" i="1" u="none" strike="noStrike" kern="1200" cap="none" spc="0" normalizeH="0" noProof="0" dirty="0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kumimoji="0" lang="en-US" sz="2400" i="1" u="none" strike="noStrike" kern="1200" cap="none" spc="0" normalizeH="0" noProof="0" dirty="0" err="1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9247D87-4468-4075-B8A2-35DB203FEAFA}"/>
              </a:ext>
            </a:extLst>
          </p:cNvPr>
          <p:cNvSpPr txBox="1"/>
          <p:nvPr/>
        </p:nvSpPr>
        <p:spPr>
          <a:xfrm>
            <a:off x="1603405" y="6334780"/>
            <a:ext cx="8245323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Cảnh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rgbClr val="0033CC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rgbClr val="0033CC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rgbClr val="0033CC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rgbClr val="0033CC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thời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rgbClr val="0033CC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điểm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rgbClr val="0033CC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rgbClr val="0033CC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rgbClr val="0033CC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9247D87-4468-4075-B8A2-35DB203FEAFA}"/>
              </a:ext>
            </a:extLst>
          </p:cNvPr>
          <p:cNvSpPr txBox="1"/>
          <p:nvPr/>
        </p:nvSpPr>
        <p:spPr>
          <a:xfrm>
            <a:off x="1603405" y="5608580"/>
            <a:ext cx="5518045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vẽ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rgbClr val="0033CC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rgbClr val="0033CC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854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54A77206-0527-44D1-810E-5C65BAFFC859}"/>
              </a:ext>
            </a:extLst>
          </p:cNvPr>
          <p:cNvSpPr txBox="1"/>
          <p:nvPr/>
        </p:nvSpPr>
        <p:spPr>
          <a:xfrm>
            <a:off x="221579" y="4222349"/>
            <a:ext cx="281459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Bác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đom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đóm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già</a:t>
            </a:r>
            <a:r>
              <a:rPr kumimoji="0" lang="en-US" sz="2600" i="0" u="none" strike="noStrike" kern="1200" cap="none" spc="0" normalizeH="0" noProof="0" dirty="0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nghĩ</a:t>
            </a:r>
            <a:r>
              <a:rPr kumimoji="0" lang="en-US" sz="2600" i="0" u="none" strike="noStrike" kern="1200" cap="none" spc="0" normalizeH="0" noProof="0" dirty="0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kumimoji="0" lang="en-US" sz="2600" i="0" u="none" strike="noStrike" kern="1200" cap="none" spc="0" normalizeH="0" noProof="0" dirty="0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</a:t>
            </a:r>
            <a:r>
              <a:rPr kumimoji="0" lang="en-US" sz="2600" i="0" u="none" strike="noStrike" kern="1200" cap="none" spc="0" normalizeH="0" noProof="0" dirty="0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nhìn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thấy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bầy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đom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đóm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nhỏ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rước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đèn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lồng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  <a:endParaRPr kumimoji="0" lang="en-US" sz="2600" i="0" u="none" strike="noStrike" kern="1200" cap="none" spc="0" normalizeH="0" baseline="0" noProof="0" dirty="0">
              <a:ln>
                <a:noFill/>
              </a:ln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41EB8A0-5A02-4C4D-8EF7-DC6365030CF7}"/>
              </a:ext>
            </a:extLst>
          </p:cNvPr>
          <p:cNvSpPr txBox="1"/>
          <p:nvPr/>
        </p:nvSpPr>
        <p:spPr>
          <a:xfrm>
            <a:off x="3117204" y="4279007"/>
            <a:ext cx="274575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Bác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đom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đóm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làm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nghe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tiếng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khóc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ong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non?</a:t>
            </a:r>
            <a:endParaRPr kumimoji="0" lang="en-US" sz="2600" i="0" u="none" strike="noStrike" kern="1200" cap="none" spc="0" normalizeH="0" baseline="0" noProof="0" dirty="0">
              <a:ln>
                <a:noFill/>
              </a:ln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FE89C89-6B98-4927-B050-C58639229236}"/>
              </a:ext>
            </a:extLst>
          </p:cNvPr>
          <p:cNvSpPr txBox="1"/>
          <p:nvPr/>
        </p:nvSpPr>
        <p:spPr>
          <a:xfrm>
            <a:off x="6015067" y="4191627"/>
            <a:ext cx="287256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Chuyện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xảy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ra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với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bác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đom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đóm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sau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đưa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ong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non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nhà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  <a:endParaRPr kumimoji="0" lang="en-US" sz="2600" i="0" u="none" strike="noStrike" kern="1200" cap="none" spc="0" normalizeH="0" baseline="0" noProof="0" dirty="0">
              <a:ln>
                <a:noFill/>
              </a:ln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E920F85-24F7-4F00-8191-728A2914068B}"/>
              </a:ext>
            </a:extLst>
          </p:cNvPr>
          <p:cNvSpPr txBox="1"/>
          <p:nvPr/>
        </p:nvSpPr>
        <p:spPr>
          <a:xfrm>
            <a:off x="9267328" y="4269390"/>
            <a:ext cx="267532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Điều</a:t>
            </a:r>
            <a:r>
              <a:rPr lang="en-US" sz="26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6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lang="en-US" sz="26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6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khiến</a:t>
            </a:r>
            <a:r>
              <a:rPr lang="en-US" sz="26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6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bác</a:t>
            </a:r>
            <a:r>
              <a:rPr lang="en-US" sz="26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6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đom</a:t>
            </a:r>
            <a:r>
              <a:rPr lang="en-US" sz="26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6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đóm</a:t>
            </a:r>
            <a:r>
              <a:rPr lang="en-US" sz="26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6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cảm</a:t>
            </a:r>
            <a:r>
              <a:rPr lang="en-US" sz="26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6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động</a:t>
            </a:r>
            <a:r>
              <a:rPr lang="en-US" sz="26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  <a:endParaRPr kumimoji="0" lang="en-US" sz="2600" i="0" u="none" strike="noStrike" kern="1200" cap="none" spc="0" normalizeH="0" baseline="0" noProof="0" dirty="0">
              <a:ln>
                <a:noFill/>
              </a:ln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EE0718-05A3-4258-A030-3DEDDD7EDA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027" y="1477953"/>
            <a:ext cx="2702532" cy="24845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CBDCCC6-BCDF-4C79-ADE6-8B223C5F50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8287" y="1477953"/>
            <a:ext cx="2674672" cy="25457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837F281-FA50-4047-915B-F56571409E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4760" y="1477955"/>
            <a:ext cx="2663153" cy="25176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2855494-3EC0-4726-8746-90EB03223C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67329" y="1399206"/>
            <a:ext cx="2663153" cy="2534187"/>
          </a:xfrm>
          <a:prstGeom prst="rect">
            <a:avLst/>
          </a:prstGeom>
        </p:spPr>
      </p:pic>
      <p:pic>
        <p:nvPicPr>
          <p:cNvPr id="5" name="y2mate.com-Kể-chuyện-lớp-2-Chiếc-đèn-lồng-Tuần-21-sách-Kết-nối-tri-thức-với-cuộc-sống_1080p-_2_">
            <a:hlinkClick r:id="" action="ppaction://media"/>
            <a:extLst>
              <a:ext uri="{FF2B5EF4-FFF2-40B4-BE49-F238E27FC236}">
                <a16:creationId xmlns:a16="http://schemas.microsoft.com/office/drawing/2014/main" id="{9B916117-7146-425A-BDF9-B1E2DD776BB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34245" y="5955919"/>
            <a:ext cx="609600" cy="6096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D062E45-048A-419E-9D45-8BD91EBB25FB}"/>
              </a:ext>
            </a:extLst>
          </p:cNvPr>
          <p:cNvSpPr txBox="1"/>
          <p:nvPr/>
        </p:nvSpPr>
        <p:spPr>
          <a:xfrm>
            <a:off x="3733651" y="599397"/>
            <a:ext cx="3008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44A06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Chiếc</a:t>
            </a:r>
            <a:r>
              <a:rPr lang="en-US" sz="3200" b="1" dirty="0">
                <a:solidFill>
                  <a:srgbClr val="F44A06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44A06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đèn</a:t>
            </a:r>
            <a:r>
              <a:rPr lang="en-US" sz="3200" b="1" dirty="0">
                <a:solidFill>
                  <a:srgbClr val="F44A06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44A06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lồng</a:t>
            </a:r>
            <a:endParaRPr lang="en-US" sz="3200" b="1" dirty="0">
              <a:solidFill>
                <a:srgbClr val="F44A06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E463C42-380C-4F77-BA42-31CF131666CB}"/>
              </a:ext>
            </a:extLst>
          </p:cNvPr>
          <p:cNvSpPr txBox="1"/>
          <p:nvPr/>
        </p:nvSpPr>
        <p:spPr>
          <a:xfrm>
            <a:off x="272305" y="267755"/>
            <a:ext cx="4090123" cy="643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300"/>
              </a:lnSpc>
            </a:pP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Nghe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kể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chuyện</a:t>
            </a:r>
            <a:endParaRPr lang="en-US" sz="32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9247D87-4468-4075-B8A2-35DB203FEAFA}"/>
              </a:ext>
            </a:extLst>
          </p:cNvPr>
          <p:cNvSpPr txBox="1"/>
          <p:nvPr/>
        </p:nvSpPr>
        <p:spPr>
          <a:xfrm>
            <a:off x="6613918" y="809896"/>
            <a:ext cx="46829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kumimoji="0" lang="en-US" sz="2400" i="1" u="none" strike="noStrike" kern="1200" cap="none" spc="0" normalizeH="0" noProof="0" dirty="0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101 </a:t>
            </a:r>
            <a:r>
              <a:rPr kumimoji="0" lang="en-US" sz="2400" i="1" u="none" strike="noStrike" kern="1200" cap="none" spc="0" normalizeH="0" noProof="0" dirty="0" err="1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Truyện</a:t>
            </a:r>
            <a:r>
              <a:rPr kumimoji="0" lang="en-US" sz="2400" i="1" u="none" strike="noStrike" kern="1200" cap="none" spc="0" normalizeH="0" noProof="0" dirty="0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1" u="none" strike="noStrike" kern="1200" cap="none" spc="0" normalizeH="0" noProof="0" dirty="0" err="1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kumimoji="0" lang="en-US" sz="2400" i="1" u="none" strike="noStrike" kern="1200" cap="none" spc="0" normalizeH="0" noProof="0" dirty="0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1" u="none" strike="noStrike" kern="1200" cap="none" spc="0" normalizeH="0" noProof="0" dirty="0" err="1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kumimoji="0" lang="en-US" sz="2400" i="1" u="none" strike="noStrike" kern="1200" cap="none" spc="0" normalizeH="0" noProof="0" dirty="0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kumimoji="0" lang="en-US" sz="2400" i="1" u="none" strike="noStrike" kern="1200" cap="none" spc="0" normalizeH="0" noProof="0" dirty="0" err="1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951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944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7AAD69D-C2B4-43AF-955E-AADABCF7267A}"/>
              </a:ext>
            </a:extLst>
          </p:cNvPr>
          <p:cNvSpPr txBox="1"/>
          <p:nvPr/>
        </p:nvSpPr>
        <p:spPr>
          <a:xfrm>
            <a:off x="4275690" y="1828012"/>
            <a:ext cx="5994377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Bác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0033CC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0033CC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thấy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0033CC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0033CC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mình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0033CC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0033CC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đã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0033CC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0033CC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rất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0033CC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0033CC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già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0033CC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EE1967E-CF6C-4825-ABE5-E6546C04379A}"/>
              </a:ext>
            </a:extLst>
          </p:cNvPr>
          <p:cNvSpPr txBox="1"/>
          <p:nvPr/>
        </p:nvSpPr>
        <p:spPr>
          <a:xfrm>
            <a:off x="4395612" y="4622677"/>
            <a:ext cx="7456649" cy="61170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Bác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0033CC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an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0033CC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ủi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0033CC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0033CC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ong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0033CC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non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0033CC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0033CC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0033CC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đưa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0033CC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0033CC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ong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0033CC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non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0033CC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0033CC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0033CC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nhà</a:t>
            </a:r>
            <a:r>
              <a:rPr lang="en-US" sz="3200" dirty="0">
                <a:solidFill>
                  <a:srgbClr val="0033CC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15886A-A7CC-49A4-8D16-1399C83C804D}"/>
              </a:ext>
            </a:extLst>
          </p:cNvPr>
          <p:cNvSpPr txBox="1"/>
          <p:nvPr/>
        </p:nvSpPr>
        <p:spPr>
          <a:xfrm>
            <a:off x="3982421" y="310445"/>
            <a:ext cx="7709907" cy="1195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4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Bác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đom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đóm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già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nghĩ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nhìn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thấy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bầy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đom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đóm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nhỏ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rước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đèn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lồng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41FA7F-2A29-4F1B-A70F-9AFE38CCD399}"/>
              </a:ext>
            </a:extLst>
          </p:cNvPr>
          <p:cNvSpPr txBox="1"/>
          <p:nvPr/>
        </p:nvSpPr>
        <p:spPr>
          <a:xfrm>
            <a:off x="3982421" y="3518310"/>
            <a:ext cx="77099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Bác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đom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đóm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làm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nghe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tiếng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khóc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ong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non?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A1FF905-524E-4DAB-9906-389DAF552F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670" y="307454"/>
            <a:ext cx="3248743" cy="298674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254335C-C5E2-4430-9041-91E2E483C0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436" y="3429000"/>
            <a:ext cx="3137976" cy="2986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977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8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7AAD69D-C2B4-43AF-955E-AADABCF7267A}"/>
              </a:ext>
            </a:extLst>
          </p:cNvPr>
          <p:cNvSpPr txBox="1"/>
          <p:nvPr/>
        </p:nvSpPr>
        <p:spPr>
          <a:xfrm>
            <a:off x="3946844" y="1759970"/>
            <a:ext cx="7440720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Chiếc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0033CC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0033CC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đèn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0033CC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0033CC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lồng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0033CC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0033CC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0033CC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0033CC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bác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0033CC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0033CC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tối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0033CC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0033CC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dần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0033CC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0033CC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rồi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0033CC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0033CC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tắt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0033CC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0033CC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hẳn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0033CC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EE1967E-CF6C-4825-ABE5-E6546C04379A}"/>
              </a:ext>
            </a:extLst>
          </p:cNvPr>
          <p:cNvSpPr txBox="1"/>
          <p:nvPr/>
        </p:nvSpPr>
        <p:spPr>
          <a:xfrm>
            <a:off x="3946843" y="4562209"/>
            <a:ext cx="7173213" cy="122084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Bầy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0033CC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0033CC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đom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0033CC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0033CC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đóm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0033CC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0033CC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nhỏ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0033CC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0033CC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đã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0033CC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0033CC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đưa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0033CC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0033CC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bác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0033CC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0033CC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đom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0033CC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0033CC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đóm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0033CC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0033CC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0033CC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0033CC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nhà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0033CC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15886A-A7CC-49A4-8D16-1399C83C804D}"/>
              </a:ext>
            </a:extLst>
          </p:cNvPr>
          <p:cNvSpPr txBox="1"/>
          <p:nvPr/>
        </p:nvSpPr>
        <p:spPr>
          <a:xfrm>
            <a:off x="3706265" y="327978"/>
            <a:ext cx="7886297" cy="1153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300"/>
              </a:lnSpc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Chuyện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xảy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ra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với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bác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đom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đóm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sau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đưa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ong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non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nhà</a:t>
            </a:r>
            <a:r>
              <a:rPr lang="en-US" sz="3200" dirty="0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  <a:endParaRPr lang="en-US" sz="3200" dirty="0">
              <a:effectLst>
                <a:glow rad="101600">
                  <a:prstClr val="white">
                    <a:alpha val="60000"/>
                  </a:prstClr>
                </a:glow>
              </a:effectLst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41FA7F-2A29-4F1B-A70F-9AFE38CCD399}"/>
              </a:ext>
            </a:extLst>
          </p:cNvPr>
          <p:cNvSpPr txBox="1"/>
          <p:nvPr/>
        </p:nvSpPr>
        <p:spPr>
          <a:xfrm>
            <a:off x="3982420" y="3792767"/>
            <a:ext cx="74051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Điều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khiến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bác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đom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đóm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cảm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động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8F44453-F55B-4354-97B4-0012792D85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748" y="65412"/>
            <a:ext cx="3438096" cy="325026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E4D8656-0AE8-4EB9-AC01-362CC539ED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748" y="3357618"/>
            <a:ext cx="3438096" cy="327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447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8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text, doll, toy, clipart&#10;&#10;Description automatically generated">
            <a:extLst>
              <a:ext uri="{FF2B5EF4-FFF2-40B4-BE49-F238E27FC236}">
                <a16:creationId xmlns:a16="http://schemas.microsoft.com/office/drawing/2014/main" id="{F24EBDC9-9185-4ECB-A135-ED66ACA1DB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261" y="0"/>
            <a:ext cx="1273739" cy="1161807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AD5A5B26-FC98-4C13-AE1C-23402FEB85C2}"/>
              </a:ext>
            </a:extLst>
          </p:cNvPr>
          <p:cNvSpPr txBox="1"/>
          <p:nvPr/>
        </p:nvSpPr>
        <p:spPr>
          <a:xfrm>
            <a:off x="296530" y="4513624"/>
            <a:ext cx="281459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Bác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đom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đóm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già</a:t>
            </a:r>
            <a:r>
              <a:rPr kumimoji="0" lang="en-US" sz="2600" i="0" u="none" strike="noStrike" kern="1200" cap="none" spc="0" normalizeH="0" noProof="0" dirty="0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nghĩ</a:t>
            </a:r>
            <a:r>
              <a:rPr kumimoji="0" lang="en-US" sz="2600" i="0" u="none" strike="noStrike" kern="1200" cap="none" spc="0" normalizeH="0" noProof="0" dirty="0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kumimoji="0" lang="en-US" sz="2600" i="0" u="none" strike="noStrike" kern="1200" cap="none" spc="0" normalizeH="0" noProof="0" dirty="0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nhìn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thấy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bầy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đom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đóm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nhỏ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rước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đèn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lồng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  <a:endParaRPr kumimoji="0" lang="en-US" sz="2600" i="0" u="none" strike="noStrike" kern="1200" cap="none" spc="0" normalizeH="0" baseline="0" noProof="0" dirty="0">
              <a:ln>
                <a:noFill/>
              </a:ln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F26E546-464B-40E0-BDFB-440DDBCE9989}"/>
              </a:ext>
            </a:extLst>
          </p:cNvPr>
          <p:cNvSpPr txBox="1"/>
          <p:nvPr/>
        </p:nvSpPr>
        <p:spPr>
          <a:xfrm>
            <a:off x="3192155" y="4570282"/>
            <a:ext cx="274575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Bác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đom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đóm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làm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nghe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tiếng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khóc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ong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non?</a:t>
            </a:r>
            <a:endParaRPr kumimoji="0" lang="en-US" sz="2600" i="0" u="none" strike="noStrike" kern="1200" cap="none" spc="0" normalizeH="0" baseline="0" noProof="0" dirty="0">
              <a:ln>
                <a:noFill/>
              </a:ln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5FE3DC5-FF6A-43EC-A637-54C2EAC1F804}"/>
              </a:ext>
            </a:extLst>
          </p:cNvPr>
          <p:cNvSpPr txBox="1"/>
          <p:nvPr/>
        </p:nvSpPr>
        <p:spPr>
          <a:xfrm>
            <a:off x="6090019" y="4482902"/>
            <a:ext cx="287256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Chuyện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xảy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ra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với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bác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đom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đóm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sau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đưa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ong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non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nhà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  <a:endParaRPr kumimoji="0" lang="en-US" sz="2600" i="0" u="none" strike="noStrike" kern="1200" cap="none" spc="0" normalizeH="0" baseline="0" noProof="0" dirty="0">
              <a:ln>
                <a:noFill/>
              </a:ln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B4D29E6-3FEE-4E87-85CA-7B5FF1133B48}"/>
              </a:ext>
            </a:extLst>
          </p:cNvPr>
          <p:cNvSpPr txBox="1"/>
          <p:nvPr/>
        </p:nvSpPr>
        <p:spPr>
          <a:xfrm>
            <a:off x="9342279" y="4560665"/>
            <a:ext cx="267532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Điều</a:t>
            </a:r>
            <a:r>
              <a:rPr lang="en-US" sz="26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6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lang="en-US" sz="26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6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khiến</a:t>
            </a:r>
            <a:r>
              <a:rPr lang="en-US" sz="26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6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bác</a:t>
            </a:r>
            <a:r>
              <a:rPr lang="en-US" sz="26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6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đom</a:t>
            </a:r>
            <a:r>
              <a:rPr lang="en-US" sz="26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6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đóm</a:t>
            </a:r>
            <a:r>
              <a:rPr lang="en-US" sz="26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6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cảm</a:t>
            </a:r>
            <a:r>
              <a:rPr lang="en-US" sz="26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6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động</a:t>
            </a:r>
            <a:r>
              <a:rPr lang="en-US" sz="26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  <a:endParaRPr kumimoji="0" lang="en-US" sz="2600" i="0" u="none" strike="noStrike" kern="1200" cap="none" spc="0" normalizeH="0" baseline="0" noProof="0" dirty="0">
              <a:ln>
                <a:noFill/>
              </a:ln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A0CDFFF9-7FBB-4EA3-8544-B8AEA3B30F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978" y="2014892"/>
            <a:ext cx="2702532" cy="2484586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CD35370-DB30-450E-B779-014D2EBEB4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3237" y="2014892"/>
            <a:ext cx="2674672" cy="254577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C6A0F534-3376-4545-BDD9-C6681E3027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9710" y="2014894"/>
            <a:ext cx="2663153" cy="251766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3A0D2772-5371-4FEA-8D1F-AB5005EEEA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42281" y="1936145"/>
            <a:ext cx="2663153" cy="253418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D062E45-048A-419E-9D45-8BD91EBB25FB}"/>
              </a:ext>
            </a:extLst>
          </p:cNvPr>
          <p:cNvSpPr txBox="1"/>
          <p:nvPr/>
        </p:nvSpPr>
        <p:spPr>
          <a:xfrm>
            <a:off x="3536779" y="911522"/>
            <a:ext cx="3008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44A06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Chiếc</a:t>
            </a:r>
            <a:r>
              <a:rPr lang="en-US" sz="3200" b="1" dirty="0">
                <a:solidFill>
                  <a:srgbClr val="F44A06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44A06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đèn</a:t>
            </a:r>
            <a:r>
              <a:rPr lang="en-US" sz="3200" b="1" dirty="0">
                <a:solidFill>
                  <a:srgbClr val="F44A06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44A06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lồng</a:t>
            </a:r>
            <a:endParaRPr lang="en-US" sz="3200" b="1" dirty="0">
              <a:solidFill>
                <a:srgbClr val="F44A06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E463C42-380C-4F77-BA42-31CF131666CB}"/>
              </a:ext>
            </a:extLst>
          </p:cNvPr>
          <p:cNvSpPr txBox="1"/>
          <p:nvPr/>
        </p:nvSpPr>
        <p:spPr>
          <a:xfrm>
            <a:off x="272304" y="267756"/>
            <a:ext cx="7943647" cy="643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300"/>
              </a:lnSpc>
            </a:pPr>
            <a:r>
              <a:rPr lang="en-US" sz="32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Kể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lại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từng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đoạn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chuyện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theo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tranh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endParaRPr lang="en-US" sz="32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9247D87-4468-4075-B8A2-35DB203FEAFA}"/>
              </a:ext>
            </a:extLst>
          </p:cNvPr>
          <p:cNvSpPr txBox="1"/>
          <p:nvPr/>
        </p:nvSpPr>
        <p:spPr>
          <a:xfrm>
            <a:off x="5726858" y="1293678"/>
            <a:ext cx="46829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kumimoji="0" lang="en-US" sz="2400" i="1" u="none" strike="noStrike" kern="1200" cap="none" spc="0" normalizeH="0" noProof="0" dirty="0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101 </a:t>
            </a:r>
            <a:r>
              <a:rPr kumimoji="0" lang="en-US" sz="2400" i="1" u="none" strike="noStrike" kern="1200" cap="none" spc="0" normalizeH="0" noProof="0" dirty="0" err="1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Truyện</a:t>
            </a:r>
            <a:r>
              <a:rPr kumimoji="0" lang="en-US" sz="2400" i="1" u="none" strike="noStrike" kern="1200" cap="none" spc="0" normalizeH="0" noProof="0" dirty="0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1" u="none" strike="noStrike" kern="1200" cap="none" spc="0" normalizeH="0" noProof="0" dirty="0" err="1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kumimoji="0" lang="en-US" sz="2400" i="1" u="none" strike="noStrike" kern="1200" cap="none" spc="0" normalizeH="0" noProof="0" dirty="0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1" u="none" strike="noStrike" kern="1200" cap="none" spc="0" normalizeH="0" noProof="0" dirty="0" err="1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kumimoji="0" lang="en-US" sz="2400" i="1" u="none" strike="noStrike" kern="1200" cap="none" spc="0" normalizeH="0" noProof="0" dirty="0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kumimoji="0" lang="en-US" sz="2400" i="1" u="none" strike="noStrike" kern="1200" cap="none" spc="0" normalizeH="0" noProof="0" dirty="0" err="1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156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33019553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545</Words>
  <Application>Microsoft Office PowerPoint</Application>
  <PresentationFormat>Widescreen</PresentationFormat>
  <Paragraphs>62</Paragraphs>
  <Slides>13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28" baseType="lpstr">
      <vt:lpstr>SimSun</vt:lpstr>
      <vt:lpstr>Arial</vt:lpstr>
      <vt:lpstr>Arial-Rounded</vt:lpstr>
      <vt:lpstr>Calibri</vt:lpstr>
      <vt:lpstr>Calibri Light</vt:lpstr>
      <vt:lpstr>等线</vt:lpstr>
      <vt:lpstr>HP001 4 hàng</vt:lpstr>
      <vt:lpstr>HP001 5 hàng</vt:lpstr>
      <vt:lpstr>Nunito</vt:lpstr>
      <vt:lpstr>Times New Roman</vt:lpstr>
      <vt:lpstr>思源黑体 CN Bold</vt:lpstr>
      <vt:lpstr>Office Theme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Thứ ba ngày 7 tháng 2 năm 2023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Admin</cp:lastModifiedBy>
  <cp:revision>46</cp:revision>
  <dcterms:created xsi:type="dcterms:W3CDTF">2021-12-11T14:51:10Z</dcterms:created>
  <dcterms:modified xsi:type="dcterms:W3CDTF">2023-02-07T01:46:24Z</dcterms:modified>
</cp:coreProperties>
</file>