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318" r:id="rId3"/>
    <p:sldId id="324" r:id="rId4"/>
    <p:sldId id="326" r:id="rId5"/>
    <p:sldId id="327" r:id="rId6"/>
    <p:sldId id="328" r:id="rId7"/>
    <p:sldId id="329" r:id="rId8"/>
    <p:sldId id="330" r:id="rId9"/>
    <p:sldId id="325" r:id="rId10"/>
    <p:sldId id="331" r:id="rId11"/>
    <p:sldId id="332" r:id="rId12"/>
    <p:sldId id="333" r:id="rId13"/>
    <p:sldId id="334" r:id="rId14"/>
    <p:sldId id="335"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0CE61-F83A-42C4-B621-B15DF79539B6}"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72A2B-F310-4844-AC92-42A8EA6F6992}" type="slidenum">
              <a:rPr lang="en-US" smtClean="0"/>
              <a:t>‹#›</a:t>
            </a:fld>
            <a:endParaRPr lang="en-US"/>
          </a:p>
        </p:txBody>
      </p:sp>
    </p:spTree>
    <p:extLst>
      <p:ext uri="{BB962C8B-B14F-4D97-AF65-F5344CB8AC3E}">
        <p14:creationId xmlns:p14="http://schemas.microsoft.com/office/powerpoint/2010/main" val="2332232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Master" Target="../slideMasters/slideMaster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5.png"/><Relationship Id="rId9"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image" Target="../media/image4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1.png"/><Relationship Id="rId4" Type="http://schemas.openxmlformats.org/officeDocument/2006/relationships/image" Target="../media/image50.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2.wdp"/><Relationship Id="rId7" Type="http://schemas.openxmlformats.org/officeDocument/2006/relationships/image" Target="../media/image53.png"/><Relationship Id="rId12" Type="http://schemas.openxmlformats.org/officeDocument/2006/relationships/image" Target="../media/image54.pn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52.png"/><Relationship Id="rId11" Type="http://schemas.openxmlformats.org/officeDocument/2006/relationships/image" Target="../media/image8.png"/><Relationship Id="rId5" Type="http://schemas.openxmlformats.org/officeDocument/2006/relationships/image" Target="../media/image42.png"/><Relationship Id="rId10" Type="http://schemas.openxmlformats.org/officeDocument/2006/relationships/image" Target="../media/image6.png"/><Relationship Id="rId4" Type="http://schemas.openxmlformats.org/officeDocument/2006/relationships/image" Target="../media/image41.png"/><Relationship Id="rId9"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10.pn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30.png"/><Relationship Id="rId4" Type="http://schemas.openxmlformats.org/officeDocument/2006/relationships/image" Target="../media/image17.png"/><Relationship Id="rId9" Type="http://schemas.openxmlformats.org/officeDocument/2006/relationships/image" Target="../media/image2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openxmlformats.org/officeDocument/2006/relationships/image" Target="../media/image30.pn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8.png"/><Relationship Id="rId4" Type="http://schemas.openxmlformats.org/officeDocument/2006/relationships/image" Target="../media/image41.png"/><Relationship Id="rId9"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C3054B5-9C4F-486C-B3F0-24587A0A9B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1266" y="0"/>
            <a:ext cx="3160734" cy="1486608"/>
          </a:xfrm>
          <a:prstGeom prst="rect">
            <a:avLst/>
          </a:prstGeom>
        </p:spPr>
      </p:pic>
      <p:pic>
        <p:nvPicPr>
          <p:cNvPr id="9" name="图片 8">
            <a:extLst>
              <a:ext uri="{FF2B5EF4-FFF2-40B4-BE49-F238E27FC236}">
                <a16:creationId xmlns:a16="http://schemas.microsoft.com/office/drawing/2014/main" id="{6CFB3D01-21AC-4910-A70B-51CF7434F5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0408" y="1"/>
            <a:ext cx="2521591" cy="989556"/>
          </a:xfrm>
          <a:prstGeom prst="rect">
            <a:avLst/>
          </a:prstGeom>
        </p:spPr>
      </p:pic>
      <p:pic>
        <p:nvPicPr>
          <p:cNvPr id="10" name="图片 9">
            <a:extLst>
              <a:ext uri="{FF2B5EF4-FFF2-40B4-BE49-F238E27FC236}">
                <a16:creationId xmlns:a16="http://schemas.microsoft.com/office/drawing/2014/main" id="{0750C497-F826-4673-88A7-F75632AFC5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108537"/>
            <a:ext cx="12192000" cy="2749462"/>
          </a:xfrm>
          <a:prstGeom prst="rect">
            <a:avLst/>
          </a:prstGeom>
        </p:spPr>
      </p:pic>
      <p:pic>
        <p:nvPicPr>
          <p:cNvPr id="11" name="图片 10">
            <a:extLst>
              <a:ext uri="{FF2B5EF4-FFF2-40B4-BE49-F238E27FC236}">
                <a16:creationId xmlns:a16="http://schemas.microsoft.com/office/drawing/2014/main" id="{D4E870DC-0CA0-416B-96C3-4EF19A55EEA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940417"/>
            <a:ext cx="12192000" cy="1917582"/>
          </a:xfrm>
          <a:prstGeom prst="rect">
            <a:avLst/>
          </a:prstGeom>
        </p:spPr>
      </p:pic>
      <p:pic>
        <p:nvPicPr>
          <p:cNvPr id="14" name="图片 13">
            <a:extLst>
              <a:ext uri="{FF2B5EF4-FFF2-40B4-BE49-F238E27FC236}">
                <a16:creationId xmlns:a16="http://schemas.microsoft.com/office/drawing/2014/main" id="{B126477C-4448-488E-8E32-C2C36498B2E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19458" y="4568625"/>
            <a:ext cx="517384" cy="517384"/>
          </a:xfrm>
          <a:prstGeom prst="rect">
            <a:avLst/>
          </a:prstGeom>
        </p:spPr>
      </p:pic>
      <p:pic>
        <p:nvPicPr>
          <p:cNvPr id="15" name="图片 14">
            <a:extLst>
              <a:ext uri="{FF2B5EF4-FFF2-40B4-BE49-F238E27FC236}">
                <a16:creationId xmlns:a16="http://schemas.microsoft.com/office/drawing/2014/main" id="{CC42B3B2-CCEC-47C3-84EE-171BBBD18DC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309511" y="3952451"/>
            <a:ext cx="789998" cy="789998"/>
          </a:xfrm>
          <a:prstGeom prst="rect">
            <a:avLst/>
          </a:prstGeom>
        </p:spPr>
      </p:pic>
      <p:pic>
        <p:nvPicPr>
          <p:cNvPr id="16" name="图片 15">
            <a:extLst>
              <a:ext uri="{FF2B5EF4-FFF2-40B4-BE49-F238E27FC236}">
                <a16:creationId xmlns:a16="http://schemas.microsoft.com/office/drawing/2014/main" id="{E3ECB1A5-5E8C-49DD-B5D9-05526E19E4E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17" name="图片 16">
            <a:extLst>
              <a:ext uri="{FF2B5EF4-FFF2-40B4-BE49-F238E27FC236}">
                <a16:creationId xmlns:a16="http://schemas.microsoft.com/office/drawing/2014/main" id="{DCC089F3-8A11-43AF-A465-CC285F5F616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57066" y="2998148"/>
            <a:ext cx="685290" cy="685290"/>
          </a:xfrm>
          <a:prstGeom prst="rect">
            <a:avLst/>
          </a:prstGeom>
        </p:spPr>
      </p:pic>
      <p:pic>
        <p:nvPicPr>
          <p:cNvPr id="19" name="图片 18">
            <a:extLst>
              <a:ext uri="{FF2B5EF4-FFF2-40B4-BE49-F238E27FC236}">
                <a16:creationId xmlns:a16="http://schemas.microsoft.com/office/drawing/2014/main" id="{4DF765CC-2559-4ADB-8CE0-A109A1439DC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86351" y="1397393"/>
            <a:ext cx="718159" cy="718159"/>
          </a:xfrm>
          <a:prstGeom prst="rect">
            <a:avLst/>
          </a:prstGeom>
        </p:spPr>
      </p:pic>
      <p:pic>
        <p:nvPicPr>
          <p:cNvPr id="21" name="图片 20">
            <a:extLst>
              <a:ext uri="{FF2B5EF4-FFF2-40B4-BE49-F238E27FC236}">
                <a16:creationId xmlns:a16="http://schemas.microsoft.com/office/drawing/2014/main" id="{49A5FF7B-10D2-4893-832F-35BCF006CFA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22" name="图片 21">
            <a:extLst>
              <a:ext uri="{FF2B5EF4-FFF2-40B4-BE49-F238E27FC236}">
                <a16:creationId xmlns:a16="http://schemas.microsoft.com/office/drawing/2014/main" id="{F56C5CC5-AD65-45B7-960D-B2AB3F893CC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06506" y="1213099"/>
            <a:ext cx="1275084" cy="450428"/>
          </a:xfrm>
          <a:prstGeom prst="rect">
            <a:avLst/>
          </a:prstGeom>
        </p:spPr>
      </p:pic>
    </p:spTree>
    <p:extLst>
      <p:ext uri="{BB962C8B-B14F-4D97-AF65-F5344CB8AC3E}">
        <p14:creationId xmlns:p14="http://schemas.microsoft.com/office/powerpoint/2010/main" val="299642116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BC9BAB4-04FC-4E8A-AD05-271F4D3692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3748" y="0"/>
            <a:ext cx="3053302" cy="1436079"/>
          </a:xfrm>
          <a:prstGeom prst="rect">
            <a:avLst/>
          </a:prstGeom>
        </p:spPr>
      </p:pic>
      <p:pic>
        <p:nvPicPr>
          <p:cNvPr id="3" name="图片 2">
            <a:extLst>
              <a:ext uri="{FF2B5EF4-FFF2-40B4-BE49-F238E27FC236}">
                <a16:creationId xmlns:a16="http://schemas.microsoft.com/office/drawing/2014/main" id="{E3178BCE-3A39-453A-9301-D1BEFBAF89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2667000" cy="1046619"/>
          </a:xfrm>
          <a:prstGeom prst="rect">
            <a:avLst/>
          </a:prstGeom>
        </p:spPr>
      </p:pic>
      <p:pic>
        <p:nvPicPr>
          <p:cNvPr id="7" name="图片 6">
            <a:extLst>
              <a:ext uri="{FF2B5EF4-FFF2-40B4-BE49-F238E27FC236}">
                <a16:creationId xmlns:a16="http://schemas.microsoft.com/office/drawing/2014/main" id="{3773458E-7CBF-4F69-BBE2-D89DCE116A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3748" y="4940418"/>
            <a:ext cx="12192000" cy="1917582"/>
          </a:xfrm>
          <a:prstGeom prst="rect">
            <a:avLst/>
          </a:prstGeom>
        </p:spPr>
      </p:pic>
      <p:pic>
        <p:nvPicPr>
          <p:cNvPr id="11" name="图片 10">
            <a:extLst>
              <a:ext uri="{FF2B5EF4-FFF2-40B4-BE49-F238E27FC236}">
                <a16:creationId xmlns:a16="http://schemas.microsoft.com/office/drawing/2014/main" id="{29C84157-D2B1-4FDD-A78F-0F5E70A9E8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65565" y="0"/>
            <a:ext cx="369072" cy="993167"/>
          </a:xfrm>
          <a:prstGeom prst="rect">
            <a:avLst/>
          </a:prstGeom>
        </p:spPr>
      </p:pic>
      <p:pic>
        <p:nvPicPr>
          <p:cNvPr id="13" name="图片 12">
            <a:extLst>
              <a:ext uri="{FF2B5EF4-FFF2-40B4-BE49-F238E27FC236}">
                <a16:creationId xmlns:a16="http://schemas.microsoft.com/office/drawing/2014/main" id="{9917C486-AD0F-4AF1-821E-0F7F1239C38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0834687" y="0"/>
            <a:ext cx="548003" cy="1474670"/>
          </a:xfrm>
          <a:prstGeom prst="rect">
            <a:avLst/>
          </a:prstGeom>
        </p:spPr>
      </p:pic>
      <p:pic>
        <p:nvPicPr>
          <p:cNvPr id="15" name="图片 14">
            <a:extLst>
              <a:ext uri="{FF2B5EF4-FFF2-40B4-BE49-F238E27FC236}">
                <a16:creationId xmlns:a16="http://schemas.microsoft.com/office/drawing/2014/main" id="{BD6EAFE9-4C34-485A-8589-9C7EB3550A4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596687" y="0"/>
            <a:ext cx="414338" cy="1114978"/>
          </a:xfrm>
          <a:prstGeom prst="rect">
            <a:avLst/>
          </a:prstGeom>
        </p:spPr>
      </p:pic>
      <p:pic>
        <p:nvPicPr>
          <p:cNvPr id="16" name="图片 15">
            <a:extLst>
              <a:ext uri="{FF2B5EF4-FFF2-40B4-BE49-F238E27FC236}">
                <a16:creationId xmlns:a16="http://schemas.microsoft.com/office/drawing/2014/main" id="{021F78BD-C711-40B6-8B91-759C096C438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1708" y="5383330"/>
            <a:ext cx="517384" cy="517384"/>
          </a:xfrm>
          <a:prstGeom prst="rect">
            <a:avLst/>
          </a:prstGeom>
        </p:spPr>
      </p:pic>
      <p:pic>
        <p:nvPicPr>
          <p:cNvPr id="17" name="图片 16">
            <a:extLst>
              <a:ext uri="{FF2B5EF4-FFF2-40B4-BE49-F238E27FC236}">
                <a16:creationId xmlns:a16="http://schemas.microsoft.com/office/drawing/2014/main" id="{E8094E46-125B-42CE-9B13-B6081682B67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6024" y="363998"/>
            <a:ext cx="464678" cy="464678"/>
          </a:xfrm>
          <a:prstGeom prst="rect">
            <a:avLst/>
          </a:prstGeom>
        </p:spPr>
      </p:pic>
      <p:pic>
        <p:nvPicPr>
          <p:cNvPr id="18" name="图片 17">
            <a:extLst>
              <a:ext uri="{FF2B5EF4-FFF2-40B4-BE49-F238E27FC236}">
                <a16:creationId xmlns:a16="http://schemas.microsoft.com/office/drawing/2014/main" id="{D7AA5B5A-8A7B-4D9E-92F0-ACFCC97CD5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19" name="图片 18">
            <a:extLst>
              <a:ext uri="{FF2B5EF4-FFF2-40B4-BE49-F238E27FC236}">
                <a16:creationId xmlns:a16="http://schemas.microsoft.com/office/drawing/2014/main" id="{0BAF7D0A-F11D-454F-A83D-D5710C068AD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68822" y="1489531"/>
            <a:ext cx="464678" cy="464678"/>
          </a:xfrm>
          <a:prstGeom prst="rect">
            <a:avLst/>
          </a:prstGeom>
        </p:spPr>
      </p:pic>
    </p:spTree>
    <p:extLst>
      <p:ext uri="{BB962C8B-B14F-4D97-AF65-F5344CB8AC3E}">
        <p14:creationId xmlns:p14="http://schemas.microsoft.com/office/powerpoint/2010/main" val="250866922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08EF94D-231D-4412-955D-DA2FEB0371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0826" y="1"/>
            <a:ext cx="5591174" cy="2247900"/>
          </a:xfrm>
          <a:prstGeom prst="rect">
            <a:avLst/>
          </a:prstGeom>
        </p:spPr>
      </p:pic>
      <p:pic>
        <p:nvPicPr>
          <p:cNvPr id="5" name="图片 4">
            <a:extLst>
              <a:ext uri="{FF2B5EF4-FFF2-40B4-BE49-F238E27FC236}">
                <a16:creationId xmlns:a16="http://schemas.microsoft.com/office/drawing/2014/main" id="{207AC032-5AED-4AB5-895E-F5B496CCE8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940418"/>
            <a:ext cx="12192000" cy="1917582"/>
          </a:xfrm>
          <a:prstGeom prst="rect">
            <a:avLst/>
          </a:prstGeom>
        </p:spPr>
      </p:pic>
      <p:pic>
        <p:nvPicPr>
          <p:cNvPr id="7" name="图片 6">
            <a:extLst>
              <a:ext uri="{FF2B5EF4-FFF2-40B4-BE49-F238E27FC236}">
                <a16:creationId xmlns:a16="http://schemas.microsoft.com/office/drawing/2014/main" id="{C118DEC3-1AA1-4120-8EE5-56A37EF6D6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48524" y="0"/>
            <a:ext cx="4943475" cy="1939984"/>
          </a:xfrm>
          <a:prstGeom prst="rect">
            <a:avLst/>
          </a:prstGeom>
        </p:spPr>
      </p:pic>
      <p:pic>
        <p:nvPicPr>
          <p:cNvPr id="11" name="图片 10">
            <a:extLst>
              <a:ext uri="{FF2B5EF4-FFF2-40B4-BE49-F238E27FC236}">
                <a16:creationId xmlns:a16="http://schemas.microsoft.com/office/drawing/2014/main" id="{25699C39-E351-44CC-9C47-F78BB666064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6226" y="0"/>
            <a:ext cx="630176" cy="1695797"/>
          </a:xfrm>
          <a:prstGeom prst="rect">
            <a:avLst/>
          </a:prstGeom>
        </p:spPr>
      </p:pic>
      <p:pic>
        <p:nvPicPr>
          <p:cNvPr id="16" name="图片 15">
            <a:extLst>
              <a:ext uri="{FF2B5EF4-FFF2-40B4-BE49-F238E27FC236}">
                <a16:creationId xmlns:a16="http://schemas.microsoft.com/office/drawing/2014/main" id="{B9BCE8E9-A88A-40BE-AC5C-E323A32199C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7465" y="4940418"/>
            <a:ext cx="517384" cy="517384"/>
          </a:xfrm>
          <a:prstGeom prst="rect">
            <a:avLst/>
          </a:prstGeom>
        </p:spPr>
      </p:pic>
      <p:pic>
        <p:nvPicPr>
          <p:cNvPr id="17" name="图片 16">
            <a:extLst>
              <a:ext uri="{FF2B5EF4-FFF2-40B4-BE49-F238E27FC236}">
                <a16:creationId xmlns:a16="http://schemas.microsoft.com/office/drawing/2014/main" id="{E81E248D-0FC3-4BCC-B3A7-E7957C57640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58836" y="154448"/>
            <a:ext cx="464678" cy="464678"/>
          </a:xfrm>
          <a:prstGeom prst="rect">
            <a:avLst/>
          </a:prstGeom>
        </p:spPr>
      </p:pic>
      <p:pic>
        <p:nvPicPr>
          <p:cNvPr id="18" name="图片 17">
            <a:extLst>
              <a:ext uri="{FF2B5EF4-FFF2-40B4-BE49-F238E27FC236}">
                <a16:creationId xmlns:a16="http://schemas.microsoft.com/office/drawing/2014/main" id="{B2A572C4-98D9-466B-A5F0-DF6ED9CEA3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60208" y="2929930"/>
            <a:ext cx="517384" cy="517384"/>
          </a:xfrm>
          <a:prstGeom prst="rect">
            <a:avLst/>
          </a:prstGeom>
        </p:spPr>
      </p:pic>
      <p:pic>
        <p:nvPicPr>
          <p:cNvPr id="19" name="图片 18">
            <a:extLst>
              <a:ext uri="{FF2B5EF4-FFF2-40B4-BE49-F238E27FC236}">
                <a16:creationId xmlns:a16="http://schemas.microsoft.com/office/drawing/2014/main" id="{64998F38-251C-4627-9EDF-037DDF25828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8822" y="1489531"/>
            <a:ext cx="464678" cy="464678"/>
          </a:xfrm>
          <a:prstGeom prst="rect">
            <a:avLst/>
          </a:prstGeom>
        </p:spPr>
      </p:pic>
    </p:spTree>
    <p:extLst>
      <p:ext uri="{BB962C8B-B14F-4D97-AF65-F5344CB8AC3E}">
        <p14:creationId xmlns:p14="http://schemas.microsoft.com/office/powerpoint/2010/main" val="411846930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C2DE485-60A4-4E29-8EED-F475C21B342B}"/>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4381" b="15044"/>
          <a:stretch/>
        </p:blipFill>
        <p:spPr>
          <a:xfrm>
            <a:off x="8505825" y="3200401"/>
            <a:ext cx="3686175" cy="3657599"/>
          </a:xfrm>
          <a:prstGeom prst="rect">
            <a:avLst/>
          </a:prstGeom>
        </p:spPr>
      </p:pic>
      <p:pic>
        <p:nvPicPr>
          <p:cNvPr id="3" name="图片 2">
            <a:extLst>
              <a:ext uri="{FF2B5EF4-FFF2-40B4-BE49-F238E27FC236}">
                <a16:creationId xmlns:a16="http://schemas.microsoft.com/office/drawing/2014/main" id="{D11BF696-12C4-49C2-A78F-A811432B4B6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6578" y="4784243"/>
            <a:ext cx="2500160" cy="883191"/>
          </a:xfrm>
          <a:prstGeom prst="rect">
            <a:avLst/>
          </a:prstGeom>
        </p:spPr>
      </p:pic>
      <p:pic>
        <p:nvPicPr>
          <p:cNvPr id="4" name="图片 3">
            <a:extLst>
              <a:ext uri="{FF2B5EF4-FFF2-40B4-BE49-F238E27FC236}">
                <a16:creationId xmlns:a16="http://schemas.microsoft.com/office/drawing/2014/main" id="{7C010875-54B3-4AA2-A10A-5CD2F8CDADC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76740" y="3055874"/>
            <a:ext cx="1532250" cy="541273"/>
          </a:xfrm>
          <a:prstGeom prst="rect">
            <a:avLst/>
          </a:prstGeom>
        </p:spPr>
      </p:pic>
      <p:pic>
        <p:nvPicPr>
          <p:cNvPr id="5" name="图片 4">
            <a:extLst>
              <a:ext uri="{FF2B5EF4-FFF2-40B4-BE49-F238E27FC236}">
                <a16:creationId xmlns:a16="http://schemas.microsoft.com/office/drawing/2014/main" id="{FE63438E-DBE4-4436-90C6-D037592F673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07782" y="2627249"/>
            <a:ext cx="793916" cy="895350"/>
          </a:xfrm>
          <a:prstGeom prst="rect">
            <a:avLst/>
          </a:prstGeom>
          <a:effectLst>
            <a:outerShdw blurRad="50800" dist="38100" dir="2700000" algn="tl" rotWithShape="0">
              <a:prstClr val="black">
                <a:alpha val="40000"/>
              </a:prstClr>
            </a:outerShdw>
          </a:effectLst>
        </p:spPr>
      </p:pic>
      <p:pic>
        <p:nvPicPr>
          <p:cNvPr id="6" name="图片 5">
            <a:extLst>
              <a:ext uri="{FF2B5EF4-FFF2-40B4-BE49-F238E27FC236}">
                <a16:creationId xmlns:a16="http://schemas.microsoft.com/office/drawing/2014/main" id="{FE2FC664-C92A-48E0-979C-FC06E900E23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84346" y="3089912"/>
            <a:ext cx="1532250" cy="541273"/>
          </a:xfrm>
          <a:prstGeom prst="rect">
            <a:avLst/>
          </a:prstGeom>
        </p:spPr>
      </p:pic>
      <p:pic>
        <p:nvPicPr>
          <p:cNvPr id="7" name="图片 6">
            <a:extLst>
              <a:ext uri="{FF2B5EF4-FFF2-40B4-BE49-F238E27FC236}">
                <a16:creationId xmlns:a16="http://schemas.microsoft.com/office/drawing/2014/main" id="{45B1B6CA-0EEF-4036-B827-C7D088896B6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93251" y="-1983"/>
            <a:ext cx="414278" cy="1114816"/>
          </a:xfrm>
          <a:prstGeom prst="rect">
            <a:avLst/>
          </a:prstGeom>
        </p:spPr>
      </p:pic>
      <p:pic>
        <p:nvPicPr>
          <p:cNvPr id="8" name="图片 7">
            <a:extLst>
              <a:ext uri="{FF2B5EF4-FFF2-40B4-BE49-F238E27FC236}">
                <a16:creationId xmlns:a16="http://schemas.microsoft.com/office/drawing/2014/main" id="{BA37E640-25F9-4670-8F2B-8FD62953C42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2760" y="0"/>
            <a:ext cx="491711" cy="1323188"/>
          </a:xfrm>
          <a:prstGeom prst="rect">
            <a:avLst/>
          </a:prstGeom>
        </p:spPr>
      </p:pic>
      <p:pic>
        <p:nvPicPr>
          <p:cNvPr id="9" name="图片 8">
            <a:extLst>
              <a:ext uri="{FF2B5EF4-FFF2-40B4-BE49-F238E27FC236}">
                <a16:creationId xmlns:a16="http://schemas.microsoft.com/office/drawing/2014/main" id="{A40894ED-5F6B-4621-B9D6-B387E7DC1E4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5008495"/>
            <a:ext cx="12192000" cy="1917582"/>
          </a:xfrm>
          <a:prstGeom prst="rect">
            <a:avLst/>
          </a:prstGeom>
        </p:spPr>
      </p:pic>
      <p:pic>
        <p:nvPicPr>
          <p:cNvPr id="10" name="图片 9">
            <a:extLst>
              <a:ext uri="{FF2B5EF4-FFF2-40B4-BE49-F238E27FC236}">
                <a16:creationId xmlns:a16="http://schemas.microsoft.com/office/drawing/2014/main" id="{A05C6FF4-E0AE-4E10-80ED-3755A14396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73818" y="4770508"/>
            <a:ext cx="517384" cy="517384"/>
          </a:xfrm>
          <a:prstGeom prst="rect">
            <a:avLst/>
          </a:prstGeom>
        </p:spPr>
      </p:pic>
      <p:pic>
        <p:nvPicPr>
          <p:cNvPr id="11" name="图片 10">
            <a:extLst>
              <a:ext uri="{FF2B5EF4-FFF2-40B4-BE49-F238E27FC236}">
                <a16:creationId xmlns:a16="http://schemas.microsoft.com/office/drawing/2014/main" id="{69F94D49-5653-4412-BB0C-045111A7901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12" name="图片 11">
            <a:extLst>
              <a:ext uri="{FF2B5EF4-FFF2-40B4-BE49-F238E27FC236}">
                <a16:creationId xmlns:a16="http://schemas.microsoft.com/office/drawing/2014/main" id="{CBA8B000-6FF6-4E95-80BA-18B31BC2D20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13" name="图片 12">
            <a:extLst>
              <a:ext uri="{FF2B5EF4-FFF2-40B4-BE49-F238E27FC236}">
                <a16:creationId xmlns:a16="http://schemas.microsoft.com/office/drawing/2014/main" id="{E0EEFD0B-25C5-459B-96A9-8E7915BB10E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976738" y="-1983"/>
            <a:ext cx="576899" cy="1552428"/>
          </a:xfrm>
          <a:prstGeom prst="rect">
            <a:avLst/>
          </a:prstGeom>
        </p:spPr>
      </p:pic>
    </p:spTree>
    <p:extLst>
      <p:ext uri="{BB962C8B-B14F-4D97-AF65-F5344CB8AC3E}">
        <p14:creationId xmlns:p14="http://schemas.microsoft.com/office/powerpoint/2010/main" val="6246408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99252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89077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64854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28079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3053B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92561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BD070EE-2B0C-464C-9BF9-F150A5D9738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2C7BC18-60A5-43A5-8F2B-03E223854A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6EB302-36DE-426C-9259-4F47DA291ED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BC5F7D-BE80-4770-97F9-C71EF4496070}"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61115A6-B794-40CB-84F1-710B2CF9264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D1CEBEA0-DCF9-4A48-B638-0019CD66585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F5F585-B2A4-4968-8875-550D93816BF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114851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19D6A07-2E39-4176-8179-F058F1E636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1355812"/>
            <a:ext cx="2752725" cy="2752725"/>
          </a:xfrm>
          <a:prstGeom prst="rect">
            <a:avLst/>
          </a:prstGeom>
          <a:effectLst>
            <a:innerShdw blurRad="63500" dist="50800" dir="13500000">
              <a:prstClr val="black">
                <a:alpha val="50000"/>
              </a:prstClr>
            </a:innerShdw>
          </a:effectLst>
        </p:spPr>
      </p:pic>
      <p:pic>
        <p:nvPicPr>
          <p:cNvPr id="5" name="图片 4">
            <a:extLst>
              <a:ext uri="{FF2B5EF4-FFF2-40B4-BE49-F238E27FC236}">
                <a16:creationId xmlns:a16="http://schemas.microsoft.com/office/drawing/2014/main" id="{EA743671-A5A4-4FA5-9850-ED06882831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108537"/>
            <a:ext cx="12192000" cy="2749462"/>
          </a:xfrm>
          <a:prstGeom prst="rect">
            <a:avLst/>
          </a:prstGeom>
        </p:spPr>
      </p:pic>
      <p:pic>
        <p:nvPicPr>
          <p:cNvPr id="6" name="图片 5">
            <a:extLst>
              <a:ext uri="{FF2B5EF4-FFF2-40B4-BE49-F238E27FC236}">
                <a16:creationId xmlns:a16="http://schemas.microsoft.com/office/drawing/2014/main" id="{EE96BFE4-BA88-4F14-BA1C-CEE3D8C6C9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940417"/>
            <a:ext cx="12192000" cy="1917582"/>
          </a:xfrm>
          <a:prstGeom prst="rect">
            <a:avLst/>
          </a:prstGeom>
        </p:spPr>
      </p:pic>
      <p:pic>
        <p:nvPicPr>
          <p:cNvPr id="7" name="图片 6">
            <a:extLst>
              <a:ext uri="{FF2B5EF4-FFF2-40B4-BE49-F238E27FC236}">
                <a16:creationId xmlns:a16="http://schemas.microsoft.com/office/drawing/2014/main" id="{9C545610-5C22-4026-9FCE-73449F57DCA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49705" y="3295650"/>
            <a:ext cx="1787393" cy="631403"/>
          </a:xfrm>
          <a:prstGeom prst="rect">
            <a:avLst/>
          </a:prstGeom>
          <a:effectLst>
            <a:innerShdw blurRad="63500" dist="50800" dir="13500000">
              <a:prstClr val="black">
                <a:alpha val="50000"/>
              </a:prstClr>
            </a:innerShdw>
          </a:effectLst>
        </p:spPr>
      </p:pic>
      <p:pic>
        <p:nvPicPr>
          <p:cNvPr id="8" name="图片 7">
            <a:extLst>
              <a:ext uri="{FF2B5EF4-FFF2-40B4-BE49-F238E27FC236}">
                <a16:creationId xmlns:a16="http://schemas.microsoft.com/office/drawing/2014/main" id="{5F9AB25E-6E9F-4907-B806-E83BCCD32BE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31266" y="0"/>
            <a:ext cx="3160734" cy="1486608"/>
          </a:xfrm>
          <a:prstGeom prst="rect">
            <a:avLst/>
          </a:prstGeom>
        </p:spPr>
      </p:pic>
      <p:pic>
        <p:nvPicPr>
          <p:cNvPr id="9" name="图片 8">
            <a:extLst>
              <a:ext uri="{FF2B5EF4-FFF2-40B4-BE49-F238E27FC236}">
                <a16:creationId xmlns:a16="http://schemas.microsoft.com/office/drawing/2014/main" id="{7C5DEBEA-E25F-4453-AFDB-55DB0CDC6DC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70408" y="1"/>
            <a:ext cx="2521591" cy="989556"/>
          </a:xfrm>
          <a:prstGeom prst="rect">
            <a:avLst/>
          </a:prstGeom>
        </p:spPr>
      </p:pic>
      <p:pic>
        <p:nvPicPr>
          <p:cNvPr id="10" name="图片 9">
            <a:extLst>
              <a:ext uri="{FF2B5EF4-FFF2-40B4-BE49-F238E27FC236}">
                <a16:creationId xmlns:a16="http://schemas.microsoft.com/office/drawing/2014/main" id="{6AF8A10E-49EF-4555-9FD3-C71AA2E81DB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spTree>
    <p:extLst>
      <p:ext uri="{BB962C8B-B14F-4D97-AF65-F5344CB8AC3E}">
        <p14:creationId xmlns:p14="http://schemas.microsoft.com/office/powerpoint/2010/main" val="163732967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2935206-BD60-4FFB-BAD4-99E7D39869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6799" y="-14856"/>
            <a:ext cx="3119867" cy="1467387"/>
          </a:xfrm>
          <a:prstGeom prst="rect">
            <a:avLst/>
          </a:prstGeom>
        </p:spPr>
      </p:pic>
      <p:pic>
        <p:nvPicPr>
          <p:cNvPr id="7" name="图片 6">
            <a:extLst>
              <a:ext uri="{FF2B5EF4-FFF2-40B4-BE49-F238E27FC236}">
                <a16:creationId xmlns:a16="http://schemas.microsoft.com/office/drawing/2014/main" id="{A20D8AD4-E944-43BF-81C9-ADD2B3418A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5333980"/>
            <a:ext cx="3883514" cy="1524020"/>
          </a:xfrm>
          <a:prstGeom prst="rect">
            <a:avLst/>
          </a:prstGeom>
        </p:spPr>
      </p:pic>
      <p:pic>
        <p:nvPicPr>
          <p:cNvPr id="3" name="图片 2">
            <a:extLst>
              <a:ext uri="{FF2B5EF4-FFF2-40B4-BE49-F238E27FC236}">
                <a16:creationId xmlns:a16="http://schemas.microsoft.com/office/drawing/2014/main" id="{BED0EA60-CE20-47C4-BC6A-E122A9F87E7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359" y="114300"/>
            <a:ext cx="1016000" cy="1016000"/>
          </a:xfrm>
          <a:prstGeom prst="rect">
            <a:avLst/>
          </a:prstGeom>
        </p:spPr>
      </p:pic>
      <p:pic>
        <p:nvPicPr>
          <p:cNvPr id="14" name="图片 13">
            <a:extLst>
              <a:ext uri="{FF2B5EF4-FFF2-40B4-BE49-F238E27FC236}">
                <a16:creationId xmlns:a16="http://schemas.microsoft.com/office/drawing/2014/main" id="{99A63E3E-FDAA-4E4E-A5E3-ED0D47E132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8725" y="518283"/>
            <a:ext cx="567733" cy="200554"/>
          </a:xfrm>
          <a:prstGeom prst="rect">
            <a:avLst/>
          </a:prstGeom>
        </p:spPr>
      </p:pic>
      <p:pic>
        <p:nvPicPr>
          <p:cNvPr id="15" name="图片 14">
            <a:extLst>
              <a:ext uri="{FF2B5EF4-FFF2-40B4-BE49-F238E27FC236}">
                <a16:creationId xmlns:a16="http://schemas.microsoft.com/office/drawing/2014/main" id="{6EC71A44-A120-4E17-8EE7-FC61F44C7B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4260" y="718837"/>
            <a:ext cx="567733" cy="200554"/>
          </a:xfrm>
          <a:prstGeom prst="rect">
            <a:avLst/>
          </a:prstGeom>
        </p:spPr>
      </p:pic>
      <p:pic>
        <p:nvPicPr>
          <p:cNvPr id="16" name="图片 15">
            <a:extLst>
              <a:ext uri="{FF2B5EF4-FFF2-40B4-BE49-F238E27FC236}">
                <a16:creationId xmlns:a16="http://schemas.microsoft.com/office/drawing/2014/main" id="{4936ECB9-354D-4A62-AD9A-45029458AB5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8650" y="1434136"/>
            <a:ext cx="471741" cy="471741"/>
          </a:xfrm>
          <a:prstGeom prst="rect">
            <a:avLst/>
          </a:prstGeom>
        </p:spPr>
      </p:pic>
      <p:pic>
        <p:nvPicPr>
          <p:cNvPr id="17" name="图片 16">
            <a:extLst>
              <a:ext uri="{FF2B5EF4-FFF2-40B4-BE49-F238E27FC236}">
                <a16:creationId xmlns:a16="http://schemas.microsoft.com/office/drawing/2014/main" id="{770C8B9B-01B1-4583-8897-833CC5103CA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379231" y="676395"/>
            <a:ext cx="471741" cy="471741"/>
          </a:xfrm>
          <a:prstGeom prst="rect">
            <a:avLst/>
          </a:prstGeom>
        </p:spPr>
      </p:pic>
      <p:pic>
        <p:nvPicPr>
          <p:cNvPr id="18" name="图片 17">
            <a:extLst>
              <a:ext uri="{FF2B5EF4-FFF2-40B4-BE49-F238E27FC236}">
                <a16:creationId xmlns:a16="http://schemas.microsoft.com/office/drawing/2014/main" id="{0947099C-326B-427D-9988-A86261343B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6974" y="3716363"/>
            <a:ext cx="341287" cy="341287"/>
          </a:xfrm>
          <a:prstGeom prst="rect">
            <a:avLst/>
          </a:prstGeom>
        </p:spPr>
      </p:pic>
      <p:pic>
        <p:nvPicPr>
          <p:cNvPr id="13" name="图片 12">
            <a:extLst>
              <a:ext uri="{FF2B5EF4-FFF2-40B4-BE49-F238E27FC236}">
                <a16:creationId xmlns:a16="http://schemas.microsoft.com/office/drawing/2014/main" id="{6A4540DD-BA3F-452D-BBC5-1FD2E92917C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320191" y="5029180"/>
            <a:ext cx="304800" cy="304800"/>
          </a:xfrm>
          <a:prstGeom prst="rect">
            <a:avLst/>
          </a:prstGeom>
        </p:spPr>
      </p:pic>
      <p:pic>
        <p:nvPicPr>
          <p:cNvPr id="20" name="图片 19">
            <a:extLst>
              <a:ext uri="{FF2B5EF4-FFF2-40B4-BE49-F238E27FC236}">
                <a16:creationId xmlns:a16="http://schemas.microsoft.com/office/drawing/2014/main" id="{3F7008D0-97CF-41B3-B300-6F67853F1FC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10475" y="6351231"/>
            <a:ext cx="361950" cy="361950"/>
          </a:xfrm>
          <a:prstGeom prst="rect">
            <a:avLst/>
          </a:prstGeom>
        </p:spPr>
      </p:pic>
      <p:pic>
        <p:nvPicPr>
          <p:cNvPr id="22" name="图片 21">
            <a:extLst>
              <a:ext uri="{FF2B5EF4-FFF2-40B4-BE49-F238E27FC236}">
                <a16:creationId xmlns:a16="http://schemas.microsoft.com/office/drawing/2014/main" id="{223A3329-7522-46D7-AE12-CC887F3005B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33748" y="5287232"/>
            <a:ext cx="361951" cy="361951"/>
          </a:xfrm>
          <a:prstGeom prst="rect">
            <a:avLst/>
          </a:prstGeom>
        </p:spPr>
      </p:pic>
    </p:spTree>
    <p:extLst>
      <p:ext uri="{BB962C8B-B14F-4D97-AF65-F5344CB8AC3E}">
        <p14:creationId xmlns:p14="http://schemas.microsoft.com/office/powerpoint/2010/main" val="269208435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6EE60D21-F66A-48BB-A735-914ED9722E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940417"/>
            <a:ext cx="12192000" cy="1917582"/>
          </a:xfrm>
          <a:prstGeom prst="rect">
            <a:avLst/>
          </a:prstGeom>
        </p:spPr>
      </p:pic>
      <p:pic>
        <p:nvPicPr>
          <p:cNvPr id="3" name="图片 2">
            <a:extLst>
              <a:ext uri="{FF2B5EF4-FFF2-40B4-BE49-F238E27FC236}">
                <a16:creationId xmlns:a16="http://schemas.microsoft.com/office/drawing/2014/main" id="{9B2F553F-4531-459A-8133-27CE4F5B6B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1"/>
            <a:ext cx="3324225" cy="1563504"/>
          </a:xfrm>
          <a:prstGeom prst="rect">
            <a:avLst/>
          </a:prstGeom>
        </p:spPr>
      </p:pic>
      <p:pic>
        <p:nvPicPr>
          <p:cNvPr id="8" name="图片 7">
            <a:extLst>
              <a:ext uri="{FF2B5EF4-FFF2-40B4-BE49-F238E27FC236}">
                <a16:creationId xmlns:a16="http://schemas.microsoft.com/office/drawing/2014/main" id="{66E3CB9A-C437-4D68-BDA1-0B8B265132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09848" y="243352"/>
            <a:ext cx="1311570" cy="1311570"/>
          </a:xfrm>
          <a:prstGeom prst="rect">
            <a:avLst/>
          </a:prstGeom>
        </p:spPr>
      </p:pic>
      <p:pic>
        <p:nvPicPr>
          <p:cNvPr id="9" name="图片 8">
            <a:extLst>
              <a:ext uri="{FF2B5EF4-FFF2-40B4-BE49-F238E27FC236}">
                <a16:creationId xmlns:a16="http://schemas.microsoft.com/office/drawing/2014/main" id="{434C59E0-1B26-4B8E-8B58-346B9FD3B8A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73201" y="6146486"/>
            <a:ext cx="718159" cy="718159"/>
          </a:xfrm>
          <a:prstGeom prst="rect">
            <a:avLst/>
          </a:prstGeom>
        </p:spPr>
      </p:pic>
      <p:pic>
        <p:nvPicPr>
          <p:cNvPr id="13" name="图片 12">
            <a:extLst>
              <a:ext uri="{FF2B5EF4-FFF2-40B4-BE49-F238E27FC236}">
                <a16:creationId xmlns:a16="http://schemas.microsoft.com/office/drawing/2014/main" id="{50F036BF-FBAD-43FC-B219-C239B6CA8DF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29654" y="390438"/>
            <a:ext cx="951551" cy="336139"/>
          </a:xfrm>
          <a:prstGeom prst="rect">
            <a:avLst/>
          </a:prstGeom>
        </p:spPr>
      </p:pic>
      <p:pic>
        <p:nvPicPr>
          <p:cNvPr id="15" name="图片 14">
            <a:extLst>
              <a:ext uri="{FF2B5EF4-FFF2-40B4-BE49-F238E27FC236}">
                <a16:creationId xmlns:a16="http://schemas.microsoft.com/office/drawing/2014/main" id="{E78BA6A5-5E6C-4CD8-A59A-B4A3D756633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72771" y="427396"/>
            <a:ext cx="471741" cy="471741"/>
          </a:xfrm>
          <a:prstGeom prst="rect">
            <a:avLst/>
          </a:prstGeom>
        </p:spPr>
      </p:pic>
      <p:pic>
        <p:nvPicPr>
          <p:cNvPr id="17" name="图片 16">
            <a:extLst>
              <a:ext uri="{FF2B5EF4-FFF2-40B4-BE49-F238E27FC236}">
                <a16:creationId xmlns:a16="http://schemas.microsoft.com/office/drawing/2014/main" id="{5703B74A-3BB7-4298-A8B7-69F9D6449E6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577762" y="1172094"/>
            <a:ext cx="471741" cy="471741"/>
          </a:xfrm>
          <a:prstGeom prst="rect">
            <a:avLst/>
          </a:prstGeom>
        </p:spPr>
      </p:pic>
      <p:pic>
        <p:nvPicPr>
          <p:cNvPr id="18" name="图片 17">
            <a:extLst>
              <a:ext uri="{FF2B5EF4-FFF2-40B4-BE49-F238E27FC236}">
                <a16:creationId xmlns:a16="http://schemas.microsoft.com/office/drawing/2014/main" id="{BB6A458B-4AD0-42B5-81B6-9756E2D53EF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176974" y="3716363"/>
            <a:ext cx="341287" cy="341287"/>
          </a:xfrm>
          <a:prstGeom prst="rect">
            <a:avLst/>
          </a:prstGeom>
        </p:spPr>
      </p:pic>
      <p:pic>
        <p:nvPicPr>
          <p:cNvPr id="7" name="图片 6">
            <a:extLst>
              <a:ext uri="{FF2B5EF4-FFF2-40B4-BE49-F238E27FC236}">
                <a16:creationId xmlns:a16="http://schemas.microsoft.com/office/drawing/2014/main" id="{8C14B787-B148-4DFC-9974-0CA848A3BE2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71931" y="-1735"/>
            <a:ext cx="497313" cy="1338263"/>
          </a:xfrm>
          <a:prstGeom prst="rect">
            <a:avLst/>
          </a:prstGeom>
        </p:spPr>
      </p:pic>
      <p:pic>
        <p:nvPicPr>
          <p:cNvPr id="20" name="图片 19">
            <a:extLst>
              <a:ext uri="{FF2B5EF4-FFF2-40B4-BE49-F238E27FC236}">
                <a16:creationId xmlns:a16="http://schemas.microsoft.com/office/drawing/2014/main" id="{9D1FDD2E-E1C3-4192-90C1-E3168EC9BB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01547" y="-20785"/>
            <a:ext cx="362808" cy="976313"/>
          </a:xfrm>
          <a:prstGeom prst="rect">
            <a:avLst/>
          </a:prstGeom>
        </p:spPr>
      </p:pic>
    </p:spTree>
    <p:extLst>
      <p:ext uri="{BB962C8B-B14F-4D97-AF65-F5344CB8AC3E}">
        <p14:creationId xmlns:p14="http://schemas.microsoft.com/office/powerpoint/2010/main" val="35631836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8056C9E-50C1-4CDE-A78D-68871C4943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311036" y="1028699"/>
            <a:ext cx="6880964" cy="5835940"/>
          </a:xfrm>
          <a:prstGeom prst="rect">
            <a:avLst/>
          </a:prstGeom>
        </p:spPr>
      </p:pic>
      <p:pic>
        <p:nvPicPr>
          <p:cNvPr id="7" name="图片 6">
            <a:extLst>
              <a:ext uri="{FF2B5EF4-FFF2-40B4-BE49-F238E27FC236}">
                <a16:creationId xmlns:a16="http://schemas.microsoft.com/office/drawing/2014/main" id="{42A75DD3-B76A-4651-AD40-44530D27DE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359" y="114300"/>
            <a:ext cx="1016000" cy="1016000"/>
          </a:xfrm>
          <a:prstGeom prst="rect">
            <a:avLst/>
          </a:prstGeom>
        </p:spPr>
      </p:pic>
      <p:pic>
        <p:nvPicPr>
          <p:cNvPr id="9" name="图片 8">
            <a:extLst>
              <a:ext uri="{FF2B5EF4-FFF2-40B4-BE49-F238E27FC236}">
                <a16:creationId xmlns:a16="http://schemas.microsoft.com/office/drawing/2014/main" id="{34A99EAB-0F9F-4AC4-9603-D61A52AF1B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8725" y="518283"/>
            <a:ext cx="567733" cy="200554"/>
          </a:xfrm>
          <a:prstGeom prst="rect">
            <a:avLst/>
          </a:prstGeom>
        </p:spPr>
      </p:pic>
      <p:pic>
        <p:nvPicPr>
          <p:cNvPr id="10" name="图片 9">
            <a:extLst>
              <a:ext uri="{FF2B5EF4-FFF2-40B4-BE49-F238E27FC236}">
                <a16:creationId xmlns:a16="http://schemas.microsoft.com/office/drawing/2014/main" id="{43C72581-DA09-4C6B-B131-141328C935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4260" y="718837"/>
            <a:ext cx="567733" cy="200554"/>
          </a:xfrm>
          <a:prstGeom prst="rect">
            <a:avLst/>
          </a:prstGeom>
        </p:spPr>
      </p:pic>
      <p:pic>
        <p:nvPicPr>
          <p:cNvPr id="11" name="图片 10">
            <a:extLst>
              <a:ext uri="{FF2B5EF4-FFF2-40B4-BE49-F238E27FC236}">
                <a16:creationId xmlns:a16="http://schemas.microsoft.com/office/drawing/2014/main" id="{41AB483B-782B-484A-A22F-A2CFCAA8B1C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38650" y="1434136"/>
            <a:ext cx="471741" cy="471741"/>
          </a:xfrm>
          <a:prstGeom prst="rect">
            <a:avLst/>
          </a:prstGeom>
        </p:spPr>
      </p:pic>
      <p:pic>
        <p:nvPicPr>
          <p:cNvPr id="12" name="图片 11">
            <a:extLst>
              <a:ext uri="{FF2B5EF4-FFF2-40B4-BE49-F238E27FC236}">
                <a16:creationId xmlns:a16="http://schemas.microsoft.com/office/drawing/2014/main" id="{9EAFE758-0277-4A35-A4A5-0A7C1DA53CA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79231" y="676395"/>
            <a:ext cx="471741" cy="471741"/>
          </a:xfrm>
          <a:prstGeom prst="rect">
            <a:avLst/>
          </a:prstGeom>
        </p:spPr>
      </p:pic>
      <p:pic>
        <p:nvPicPr>
          <p:cNvPr id="13" name="图片 12">
            <a:extLst>
              <a:ext uri="{FF2B5EF4-FFF2-40B4-BE49-F238E27FC236}">
                <a16:creationId xmlns:a16="http://schemas.microsoft.com/office/drawing/2014/main" id="{AD42FDB7-25E0-4B41-846B-65006D10B1E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320191" y="5029180"/>
            <a:ext cx="304800" cy="304800"/>
          </a:xfrm>
          <a:prstGeom prst="rect">
            <a:avLst/>
          </a:prstGeom>
        </p:spPr>
      </p:pic>
      <p:pic>
        <p:nvPicPr>
          <p:cNvPr id="15" name="图片 14">
            <a:extLst>
              <a:ext uri="{FF2B5EF4-FFF2-40B4-BE49-F238E27FC236}">
                <a16:creationId xmlns:a16="http://schemas.microsoft.com/office/drawing/2014/main" id="{4916097D-CC14-4C36-BA13-6BF72355EE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492691" y="337308"/>
            <a:ext cx="361950" cy="361950"/>
          </a:xfrm>
          <a:prstGeom prst="rect">
            <a:avLst/>
          </a:prstGeom>
        </p:spPr>
      </p:pic>
      <p:pic>
        <p:nvPicPr>
          <p:cNvPr id="16" name="图片 15">
            <a:extLst>
              <a:ext uri="{FF2B5EF4-FFF2-40B4-BE49-F238E27FC236}">
                <a16:creationId xmlns:a16="http://schemas.microsoft.com/office/drawing/2014/main" id="{8DAC69D5-2E88-4323-B6FC-6D9A04B8702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333748" y="5287232"/>
            <a:ext cx="361951" cy="361951"/>
          </a:xfrm>
          <a:prstGeom prst="rect">
            <a:avLst/>
          </a:prstGeom>
        </p:spPr>
      </p:pic>
      <p:pic>
        <p:nvPicPr>
          <p:cNvPr id="17" name="图片 16">
            <a:extLst>
              <a:ext uri="{FF2B5EF4-FFF2-40B4-BE49-F238E27FC236}">
                <a16:creationId xmlns:a16="http://schemas.microsoft.com/office/drawing/2014/main" id="{F3F0E748-B129-43A3-93EA-7392191A880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49934" y="0"/>
            <a:ext cx="491711" cy="1323188"/>
          </a:xfrm>
          <a:prstGeom prst="rect">
            <a:avLst/>
          </a:prstGeom>
        </p:spPr>
      </p:pic>
    </p:spTree>
    <p:extLst>
      <p:ext uri="{BB962C8B-B14F-4D97-AF65-F5344CB8AC3E}">
        <p14:creationId xmlns:p14="http://schemas.microsoft.com/office/powerpoint/2010/main" val="206648419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8C1A596-0ED4-49D1-B873-2C41450691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60400" y="287924"/>
            <a:ext cx="1481551" cy="1481551"/>
          </a:xfrm>
          <a:prstGeom prst="rect">
            <a:avLst/>
          </a:prstGeom>
        </p:spPr>
      </p:pic>
      <p:pic>
        <p:nvPicPr>
          <p:cNvPr id="5" name="图片 4">
            <a:extLst>
              <a:ext uri="{FF2B5EF4-FFF2-40B4-BE49-F238E27FC236}">
                <a16:creationId xmlns:a16="http://schemas.microsoft.com/office/drawing/2014/main" id="{41322D45-56A3-403D-BDDE-F33E2EE775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7365304" y="5079303"/>
            <a:ext cx="4826696" cy="1797485"/>
          </a:xfrm>
          <a:prstGeom prst="rect">
            <a:avLst/>
          </a:prstGeom>
        </p:spPr>
      </p:pic>
      <p:pic>
        <p:nvPicPr>
          <p:cNvPr id="3" name="图片 2">
            <a:extLst>
              <a:ext uri="{FF2B5EF4-FFF2-40B4-BE49-F238E27FC236}">
                <a16:creationId xmlns:a16="http://schemas.microsoft.com/office/drawing/2014/main" id="{7E2931D4-EBC4-4EA0-8E36-5A4D38A2F0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8655484" y="5536504"/>
            <a:ext cx="3536515" cy="1321496"/>
          </a:xfrm>
          <a:prstGeom prst="rect">
            <a:avLst/>
          </a:prstGeom>
        </p:spPr>
      </p:pic>
      <p:pic>
        <p:nvPicPr>
          <p:cNvPr id="7" name="图片 6">
            <a:extLst>
              <a:ext uri="{FF2B5EF4-FFF2-40B4-BE49-F238E27FC236}">
                <a16:creationId xmlns:a16="http://schemas.microsoft.com/office/drawing/2014/main" id="{B99A25D1-AAF0-4207-9B96-E1B56CC994A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0" y="0"/>
            <a:ext cx="12192000" cy="1917582"/>
          </a:xfrm>
          <a:prstGeom prst="rect">
            <a:avLst/>
          </a:prstGeom>
        </p:spPr>
      </p:pic>
      <p:pic>
        <p:nvPicPr>
          <p:cNvPr id="11" name="图片 10">
            <a:extLst>
              <a:ext uri="{FF2B5EF4-FFF2-40B4-BE49-F238E27FC236}">
                <a16:creationId xmlns:a16="http://schemas.microsoft.com/office/drawing/2014/main" id="{6F3C64C6-8D32-4D95-A3FE-68E4888FDA7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1042" y="1272826"/>
            <a:ext cx="713526" cy="252056"/>
          </a:xfrm>
          <a:prstGeom prst="rect">
            <a:avLst/>
          </a:prstGeom>
        </p:spPr>
      </p:pic>
      <p:pic>
        <p:nvPicPr>
          <p:cNvPr id="14" name="图片 13">
            <a:extLst>
              <a:ext uri="{FF2B5EF4-FFF2-40B4-BE49-F238E27FC236}">
                <a16:creationId xmlns:a16="http://schemas.microsoft.com/office/drawing/2014/main" id="{5FA50B59-80A0-49F0-A74E-C9DE27BEE62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78652" y="5536504"/>
            <a:ext cx="713526" cy="252056"/>
          </a:xfrm>
          <a:prstGeom prst="rect">
            <a:avLst/>
          </a:prstGeom>
        </p:spPr>
      </p:pic>
      <p:pic>
        <p:nvPicPr>
          <p:cNvPr id="15" name="图片 14">
            <a:extLst>
              <a:ext uri="{FF2B5EF4-FFF2-40B4-BE49-F238E27FC236}">
                <a16:creationId xmlns:a16="http://schemas.microsoft.com/office/drawing/2014/main" id="{BF1BDBA6-A8BD-47B0-AE92-CA77A684457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1908" y="5648409"/>
            <a:ext cx="713526" cy="252056"/>
          </a:xfrm>
          <a:prstGeom prst="rect">
            <a:avLst/>
          </a:prstGeom>
        </p:spPr>
      </p:pic>
      <p:pic>
        <p:nvPicPr>
          <p:cNvPr id="16" name="图片 15">
            <a:extLst>
              <a:ext uri="{FF2B5EF4-FFF2-40B4-BE49-F238E27FC236}">
                <a16:creationId xmlns:a16="http://schemas.microsoft.com/office/drawing/2014/main" id="{9513B09F-8D11-411A-B9DA-347B92BC905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3016" y="6284247"/>
            <a:ext cx="517384" cy="517384"/>
          </a:xfrm>
          <a:prstGeom prst="rect">
            <a:avLst/>
          </a:prstGeom>
        </p:spPr>
      </p:pic>
      <p:pic>
        <p:nvPicPr>
          <p:cNvPr id="17" name="图片 16">
            <a:extLst>
              <a:ext uri="{FF2B5EF4-FFF2-40B4-BE49-F238E27FC236}">
                <a16:creationId xmlns:a16="http://schemas.microsoft.com/office/drawing/2014/main" id="{2D663D1A-AC28-4F54-93F0-6DBAC3B18E1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423144" y="1740828"/>
            <a:ext cx="464678" cy="464678"/>
          </a:xfrm>
          <a:prstGeom prst="rect">
            <a:avLst/>
          </a:prstGeom>
        </p:spPr>
      </p:pic>
      <p:pic>
        <p:nvPicPr>
          <p:cNvPr id="18" name="图片 17">
            <a:extLst>
              <a:ext uri="{FF2B5EF4-FFF2-40B4-BE49-F238E27FC236}">
                <a16:creationId xmlns:a16="http://schemas.microsoft.com/office/drawing/2014/main" id="{11A3F35F-E62B-4CED-9872-BB000419FC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68323" y="3293499"/>
            <a:ext cx="517384" cy="517384"/>
          </a:xfrm>
          <a:prstGeom prst="rect">
            <a:avLst/>
          </a:prstGeom>
        </p:spPr>
      </p:pic>
      <p:pic>
        <p:nvPicPr>
          <p:cNvPr id="19" name="图片 18">
            <a:extLst>
              <a:ext uri="{FF2B5EF4-FFF2-40B4-BE49-F238E27FC236}">
                <a16:creationId xmlns:a16="http://schemas.microsoft.com/office/drawing/2014/main" id="{70201FE9-58EB-4333-ACC9-9FC02BFF886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5942" y="2866361"/>
            <a:ext cx="464678" cy="464678"/>
          </a:xfrm>
          <a:prstGeom prst="rect">
            <a:avLst/>
          </a:prstGeom>
        </p:spPr>
      </p:pic>
    </p:spTree>
    <p:extLst>
      <p:ext uri="{BB962C8B-B14F-4D97-AF65-F5344CB8AC3E}">
        <p14:creationId xmlns:p14="http://schemas.microsoft.com/office/powerpoint/2010/main" val="20803949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6351905-3BEE-4C7C-9C2C-0A7AE6AF4E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40418"/>
            <a:ext cx="12192000" cy="1917582"/>
          </a:xfrm>
          <a:prstGeom prst="rect">
            <a:avLst/>
          </a:prstGeom>
        </p:spPr>
      </p:pic>
      <p:pic>
        <p:nvPicPr>
          <p:cNvPr id="5" name="图片 4">
            <a:extLst>
              <a:ext uri="{FF2B5EF4-FFF2-40B4-BE49-F238E27FC236}">
                <a16:creationId xmlns:a16="http://schemas.microsoft.com/office/drawing/2014/main" id="{ED39AB5A-5FBC-4741-A12E-40A7C31B68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6499" y="0"/>
            <a:ext cx="1845501" cy="868006"/>
          </a:xfrm>
          <a:prstGeom prst="rect">
            <a:avLst/>
          </a:prstGeom>
        </p:spPr>
      </p:pic>
      <p:pic>
        <p:nvPicPr>
          <p:cNvPr id="7" name="图片 6">
            <a:extLst>
              <a:ext uri="{FF2B5EF4-FFF2-40B4-BE49-F238E27FC236}">
                <a16:creationId xmlns:a16="http://schemas.microsoft.com/office/drawing/2014/main" id="{EF294E07-1FDA-42A3-9ABC-85B7690CB2F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22071" y="0"/>
            <a:ext cx="1569929" cy="616092"/>
          </a:xfrm>
          <a:prstGeom prst="rect">
            <a:avLst/>
          </a:prstGeom>
        </p:spPr>
      </p:pic>
      <p:pic>
        <p:nvPicPr>
          <p:cNvPr id="15" name="图片 14">
            <a:extLst>
              <a:ext uri="{FF2B5EF4-FFF2-40B4-BE49-F238E27FC236}">
                <a16:creationId xmlns:a16="http://schemas.microsoft.com/office/drawing/2014/main" id="{3C355E65-B886-4814-8E4E-1EB46668BF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8811" y="0"/>
            <a:ext cx="567886" cy="1528175"/>
          </a:xfrm>
          <a:prstGeom prst="rect">
            <a:avLst/>
          </a:prstGeom>
        </p:spPr>
      </p:pic>
      <p:pic>
        <p:nvPicPr>
          <p:cNvPr id="17" name="图片 16">
            <a:extLst>
              <a:ext uri="{FF2B5EF4-FFF2-40B4-BE49-F238E27FC236}">
                <a16:creationId xmlns:a16="http://schemas.microsoft.com/office/drawing/2014/main" id="{865A3F73-566B-4582-B38E-89CDA13DBA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92269" y="-11795"/>
            <a:ext cx="466659" cy="1255773"/>
          </a:xfrm>
          <a:prstGeom prst="rect">
            <a:avLst/>
          </a:prstGeom>
        </p:spPr>
      </p:pic>
    </p:spTree>
    <p:extLst>
      <p:ext uri="{BB962C8B-B14F-4D97-AF65-F5344CB8AC3E}">
        <p14:creationId xmlns:p14="http://schemas.microsoft.com/office/powerpoint/2010/main" val="32739321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84048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41D1745-9AD8-4AFE-B864-B1D10207E5BD}"/>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4381" b="15044"/>
          <a:stretch/>
        </p:blipFill>
        <p:spPr>
          <a:xfrm>
            <a:off x="8505825" y="3200401"/>
            <a:ext cx="3686175" cy="3657599"/>
          </a:xfrm>
          <a:prstGeom prst="rect">
            <a:avLst/>
          </a:prstGeom>
        </p:spPr>
      </p:pic>
      <p:pic>
        <p:nvPicPr>
          <p:cNvPr id="7" name="图片 6">
            <a:extLst>
              <a:ext uri="{FF2B5EF4-FFF2-40B4-BE49-F238E27FC236}">
                <a16:creationId xmlns:a16="http://schemas.microsoft.com/office/drawing/2014/main" id="{463FAB05-E3BE-4BD5-A2BB-014646E54F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6578" y="4784243"/>
            <a:ext cx="2500160" cy="883191"/>
          </a:xfrm>
          <a:prstGeom prst="rect">
            <a:avLst/>
          </a:prstGeom>
        </p:spPr>
      </p:pic>
      <p:pic>
        <p:nvPicPr>
          <p:cNvPr id="11" name="图片 10">
            <a:extLst>
              <a:ext uri="{FF2B5EF4-FFF2-40B4-BE49-F238E27FC236}">
                <a16:creationId xmlns:a16="http://schemas.microsoft.com/office/drawing/2014/main" id="{4B10A9C8-83FA-42E0-9667-4D6E5F9154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76740" y="3055874"/>
            <a:ext cx="1532250" cy="541273"/>
          </a:xfrm>
          <a:prstGeom prst="rect">
            <a:avLst/>
          </a:prstGeom>
        </p:spPr>
      </p:pic>
      <p:pic>
        <p:nvPicPr>
          <p:cNvPr id="12" name="图片 11">
            <a:extLst>
              <a:ext uri="{FF2B5EF4-FFF2-40B4-BE49-F238E27FC236}">
                <a16:creationId xmlns:a16="http://schemas.microsoft.com/office/drawing/2014/main" id="{123E7748-BAAE-43BD-976C-C5ECD4655F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84346" y="3089912"/>
            <a:ext cx="1532250" cy="541273"/>
          </a:xfrm>
          <a:prstGeom prst="rect">
            <a:avLst/>
          </a:prstGeom>
        </p:spPr>
      </p:pic>
      <p:pic>
        <p:nvPicPr>
          <p:cNvPr id="13" name="图片 12">
            <a:extLst>
              <a:ext uri="{FF2B5EF4-FFF2-40B4-BE49-F238E27FC236}">
                <a16:creationId xmlns:a16="http://schemas.microsoft.com/office/drawing/2014/main" id="{7765C1F1-5DB2-419D-9A41-D9608D6A93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5834" y="0"/>
            <a:ext cx="729132" cy="1962085"/>
          </a:xfrm>
          <a:prstGeom prst="rect">
            <a:avLst/>
          </a:prstGeom>
        </p:spPr>
      </p:pic>
      <p:pic>
        <p:nvPicPr>
          <p:cNvPr id="15" name="图片 14">
            <a:extLst>
              <a:ext uri="{FF2B5EF4-FFF2-40B4-BE49-F238E27FC236}">
                <a16:creationId xmlns:a16="http://schemas.microsoft.com/office/drawing/2014/main" id="{03FFCEA7-D130-4E1C-9B17-F03F4E2FE4B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0702" y="0"/>
            <a:ext cx="491711" cy="1323188"/>
          </a:xfrm>
          <a:prstGeom prst="rect">
            <a:avLst/>
          </a:prstGeom>
        </p:spPr>
      </p:pic>
      <p:pic>
        <p:nvPicPr>
          <p:cNvPr id="18" name="图片 17">
            <a:extLst>
              <a:ext uri="{FF2B5EF4-FFF2-40B4-BE49-F238E27FC236}">
                <a16:creationId xmlns:a16="http://schemas.microsoft.com/office/drawing/2014/main" id="{1562D229-1472-4C34-A30C-0933A2EEE3F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008495"/>
            <a:ext cx="12192000" cy="1917582"/>
          </a:xfrm>
          <a:prstGeom prst="rect">
            <a:avLst/>
          </a:prstGeom>
        </p:spPr>
      </p:pic>
      <p:pic>
        <p:nvPicPr>
          <p:cNvPr id="19" name="图片 18">
            <a:extLst>
              <a:ext uri="{FF2B5EF4-FFF2-40B4-BE49-F238E27FC236}">
                <a16:creationId xmlns:a16="http://schemas.microsoft.com/office/drawing/2014/main" id="{FB740E4E-5A66-4E9A-B097-F0527810651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73818" y="4770508"/>
            <a:ext cx="517384" cy="517384"/>
          </a:xfrm>
          <a:prstGeom prst="rect">
            <a:avLst/>
          </a:prstGeom>
        </p:spPr>
      </p:pic>
      <p:pic>
        <p:nvPicPr>
          <p:cNvPr id="20" name="图片 19">
            <a:extLst>
              <a:ext uri="{FF2B5EF4-FFF2-40B4-BE49-F238E27FC236}">
                <a16:creationId xmlns:a16="http://schemas.microsoft.com/office/drawing/2014/main" id="{5DDDA4F7-8FA0-4FA0-8CF8-120DBC848FD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21" name="图片 20">
            <a:extLst>
              <a:ext uri="{FF2B5EF4-FFF2-40B4-BE49-F238E27FC236}">
                <a16:creationId xmlns:a16="http://schemas.microsoft.com/office/drawing/2014/main" id="{8918D8CF-7101-41CE-BC51-B8D09869093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spTree>
    <p:extLst>
      <p:ext uri="{BB962C8B-B14F-4D97-AF65-F5344CB8AC3E}">
        <p14:creationId xmlns:p14="http://schemas.microsoft.com/office/powerpoint/2010/main" val="382951264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0A32907C-B3FC-8172-D155-6AD3A696D69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17" name="图片 16">
            <a:extLst>
              <a:ext uri="{FF2B5EF4-FFF2-40B4-BE49-F238E27FC236}">
                <a16:creationId xmlns:a16="http://schemas.microsoft.com/office/drawing/2014/main" id="{7FC44C26-3F50-4A4C-9168-998748067E8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87504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xml"/><Relationship Id="rId5" Type="http://schemas.openxmlformats.org/officeDocument/2006/relationships/image" Target="../media/image62.png"/><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xml"/><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0379" y="3575586"/>
            <a:ext cx="3340623" cy="333706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56163"/>
            <a:ext cx="2955220" cy="2955220"/>
          </a:xfrm>
          <a:prstGeom prst="rect">
            <a:avLst/>
          </a:prstGeom>
        </p:spPr>
      </p:pic>
      <p:pic>
        <p:nvPicPr>
          <p:cNvPr id="3" name="Picture 2">
            <a:extLst>
              <a:ext uri="{FF2B5EF4-FFF2-40B4-BE49-F238E27FC236}">
                <a16:creationId xmlns:a16="http://schemas.microsoft.com/office/drawing/2014/main" id="{AE9403EF-DBE0-8826-B563-E50E8514E0C8}"/>
              </a:ext>
            </a:extLst>
          </p:cNvPr>
          <p:cNvPicPr>
            <a:picLocks noChangeAspect="1"/>
          </p:cNvPicPr>
          <p:nvPr/>
        </p:nvPicPr>
        <p:blipFill>
          <a:blip r:embed="rId4"/>
          <a:stretch>
            <a:fillRect/>
          </a:stretch>
        </p:blipFill>
        <p:spPr>
          <a:xfrm>
            <a:off x="3629128" y="471982"/>
            <a:ext cx="6419644" cy="1780186"/>
          </a:xfrm>
          <a:prstGeom prst="rect">
            <a:avLst/>
          </a:prstGeom>
        </p:spPr>
      </p:pic>
      <p:pic>
        <p:nvPicPr>
          <p:cNvPr id="6" name="Picture 5">
            <a:extLst>
              <a:ext uri="{FF2B5EF4-FFF2-40B4-BE49-F238E27FC236}">
                <a16:creationId xmlns:a16="http://schemas.microsoft.com/office/drawing/2014/main" id="{069862AC-CA3A-B4AC-C954-913888D053FA}"/>
              </a:ext>
            </a:extLst>
          </p:cNvPr>
          <p:cNvPicPr>
            <a:picLocks noChangeAspect="1"/>
          </p:cNvPicPr>
          <p:nvPr/>
        </p:nvPicPr>
        <p:blipFill>
          <a:blip r:embed="rId5"/>
          <a:stretch>
            <a:fillRect/>
          </a:stretch>
        </p:blipFill>
        <p:spPr>
          <a:xfrm>
            <a:off x="2095844" y="1795583"/>
            <a:ext cx="9638611" cy="1609483"/>
          </a:xfrm>
          <a:prstGeom prst="rect">
            <a:avLst/>
          </a:prstGeom>
        </p:spPr>
      </p:pic>
    </p:spTree>
    <p:extLst>
      <p:ext uri="{BB962C8B-B14F-4D97-AF65-F5344CB8AC3E}">
        <p14:creationId xmlns:p14="http://schemas.microsoft.com/office/powerpoint/2010/main" val="1713864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D59D65F-9870-4F1C-B9AA-77D716598EAF}"/>
              </a:ext>
            </a:extLst>
          </p:cNvPr>
          <p:cNvGrpSpPr/>
          <p:nvPr/>
        </p:nvGrpSpPr>
        <p:grpSpPr>
          <a:xfrm>
            <a:off x="2080544" y="945048"/>
            <a:ext cx="9612786" cy="3631763"/>
            <a:chOff x="-84336" y="649444"/>
            <a:chExt cx="9612786" cy="3631763"/>
          </a:xfrm>
        </p:grpSpPr>
        <p:sp>
          <p:nvSpPr>
            <p:cNvPr id="88" name="文本框 87">
              <a:extLst>
                <a:ext uri="{FF2B5EF4-FFF2-40B4-BE49-F238E27FC236}">
                  <a16:creationId xmlns:a16="http://schemas.microsoft.com/office/drawing/2014/main" id="{6E782140-0AEE-43DD-B022-F957683A61B9}"/>
                </a:ext>
              </a:extLst>
            </p:cNvPr>
            <p:cNvSpPr txBox="1"/>
            <p:nvPr/>
          </p:nvSpPr>
          <p:spPr>
            <a:xfrm>
              <a:off x="2199262" y="649444"/>
              <a:ext cx="732918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300" normalizeH="0" baseline="0" noProof="0" dirty="0" err="1">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Trao</a:t>
              </a:r>
              <a:r>
                <a:rPr kumimoji="0" lang="en-US" altLang="zh-CN" sz="115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 </a:t>
              </a:r>
              <a:r>
                <a:rPr kumimoji="0" lang="en-US" altLang="zh-CN" sz="11500" b="0" i="0" u="none" strike="noStrike" kern="1200" cap="none" spc="-300" normalizeH="0" baseline="0" noProof="0" dirty="0" err="1">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đổi</a:t>
              </a:r>
              <a:r>
                <a:rPr kumimoji="0" lang="en-US" altLang="zh-CN" sz="115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 </a:t>
              </a:r>
              <a:r>
                <a:rPr kumimoji="0" lang="en-US" altLang="zh-CN" sz="11500" b="0" i="0" u="none" strike="noStrike" kern="1200" cap="none" spc="-300" normalizeH="0" baseline="0" noProof="0" dirty="0" err="1">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góp</a:t>
              </a:r>
              <a:r>
                <a:rPr kumimoji="0" lang="en-US" altLang="zh-CN" sz="115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 ý</a:t>
              </a:r>
              <a:endParaRPr kumimoji="0" lang="zh-CN" altLang="en-US" sz="115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sp>
          <p:nvSpPr>
            <p:cNvPr id="87" name="文本框 86">
              <a:extLst>
                <a:ext uri="{FF2B5EF4-FFF2-40B4-BE49-F238E27FC236}">
                  <a16:creationId xmlns:a16="http://schemas.microsoft.com/office/drawing/2014/main" id="{6834B238-E8AD-4B01-910A-ED48F136DA67}"/>
                </a:ext>
              </a:extLst>
            </p:cNvPr>
            <p:cNvSpPr txBox="1"/>
            <p:nvPr/>
          </p:nvSpPr>
          <p:spPr>
            <a:xfrm>
              <a:off x="-84336" y="1295597"/>
              <a:ext cx="2255086" cy="221599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3</a:t>
              </a:r>
              <a:endParaRPr kumimoji="0" lang="zh-CN" altLang="en-US"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grpSp>
    </p:spTree>
    <p:extLst>
      <p:ext uri="{BB962C8B-B14F-4D97-AF65-F5344CB8AC3E}">
        <p14:creationId xmlns:p14="http://schemas.microsoft.com/office/powerpoint/2010/main" val="2259888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Rounded Rectangle 3">
            <a:extLst>
              <a:ext uri="{FF2B5EF4-FFF2-40B4-BE49-F238E27FC236}">
                <a16:creationId xmlns:a16="http://schemas.microsoft.com/office/drawing/2014/main" id="{E16BBE6C-E7E6-D1AA-894C-C38244D291BF}"/>
              </a:ext>
            </a:extLst>
          </p:cNvPr>
          <p:cNvSpPr/>
          <p:nvPr/>
        </p:nvSpPr>
        <p:spPr>
          <a:xfrm>
            <a:off x="439006" y="2109628"/>
            <a:ext cx="2599469" cy="1214598"/>
          </a:xfrm>
          <a:prstGeom prst="roundRect">
            <a:avLst/>
          </a:prstGeom>
          <a:solidFill>
            <a:schemeClr val="accent2">
              <a:lumMod val="40000"/>
              <a:lumOff val="6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lumMod val="95000"/>
                    <a:lumOff val="5000"/>
                  </a:srgbClr>
                </a:solidFill>
                <a:latin typeface="Cambria" panose="02040503050406030204" pitchFamily="18" charset="0"/>
                <a:ea typeface="Cambria" panose="02040503050406030204" pitchFamily="18" charset="0"/>
              </a:rPr>
              <a:t>Ý </a:t>
            </a:r>
            <a:r>
              <a:rPr lang="en-US" sz="3200" b="1" dirty="0" err="1">
                <a:solidFill>
                  <a:srgbClr val="000000">
                    <a:lumMod val="95000"/>
                    <a:lumOff val="5000"/>
                  </a:srgbClr>
                </a:solidFill>
                <a:latin typeface="Cambria" panose="02040503050406030204" pitchFamily="18" charset="0"/>
                <a:ea typeface="Cambria" panose="02040503050406030204" pitchFamily="18" charset="0"/>
              </a:rPr>
              <a:t>kiến</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trình</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bày</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rõ</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ràng</a:t>
            </a:r>
            <a:endParaRPr kumimoji="0" lang="en-US" sz="28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sp>
        <p:nvSpPr>
          <p:cNvPr id="2" name="Rounded Rectangle 3">
            <a:extLst>
              <a:ext uri="{FF2B5EF4-FFF2-40B4-BE49-F238E27FC236}">
                <a16:creationId xmlns:a16="http://schemas.microsoft.com/office/drawing/2014/main" id="{0D840906-D72E-1F8E-E125-A2C6F59AE682}"/>
              </a:ext>
            </a:extLst>
          </p:cNvPr>
          <p:cNvSpPr/>
          <p:nvPr/>
        </p:nvSpPr>
        <p:spPr>
          <a:xfrm>
            <a:off x="3400426" y="2100103"/>
            <a:ext cx="4114800" cy="1214598"/>
          </a:xfrm>
          <a:prstGeom prst="roundRect">
            <a:avLst/>
          </a:prstGeom>
          <a:solidFill>
            <a:schemeClr val="accent4">
              <a:lumMod val="20000"/>
              <a:lumOff val="8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lumMod val="95000"/>
                    <a:lumOff val="5000"/>
                  </a:srgbClr>
                </a:solidFill>
                <a:latin typeface="Cambria" panose="02040503050406030204" pitchFamily="18" charset="0"/>
                <a:ea typeface="Cambria" panose="02040503050406030204" pitchFamily="18" charset="0"/>
              </a:rPr>
              <a:t>Ý </a:t>
            </a:r>
            <a:r>
              <a:rPr lang="en-US" sz="3200" b="1" dirty="0" err="1">
                <a:solidFill>
                  <a:srgbClr val="000000">
                    <a:lumMod val="95000"/>
                    <a:lumOff val="5000"/>
                  </a:srgbClr>
                </a:solidFill>
                <a:latin typeface="Cambria" panose="02040503050406030204" pitchFamily="18" charset="0"/>
                <a:ea typeface="Cambria" panose="02040503050406030204" pitchFamily="18" charset="0"/>
              </a:rPr>
              <a:t>kiến</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đưa</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ra</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có</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lí</a:t>
            </a:r>
            <a:r>
              <a:rPr lang="en-US" sz="3200" b="1" dirty="0">
                <a:solidFill>
                  <a:srgbClr val="000000">
                    <a:lumMod val="95000"/>
                    <a:lumOff val="5000"/>
                  </a:srgbClr>
                </a:solidFill>
                <a:latin typeface="Cambria" panose="02040503050406030204" pitchFamily="18" charset="0"/>
                <a:ea typeface="Cambria" panose="02040503050406030204" pitchFamily="18" charset="0"/>
              </a:rPr>
              <a:t> do </a:t>
            </a:r>
            <a:r>
              <a:rPr lang="en-US" sz="3200" b="1" dirty="0" err="1">
                <a:solidFill>
                  <a:srgbClr val="000000">
                    <a:lumMod val="95000"/>
                    <a:lumOff val="5000"/>
                  </a:srgbClr>
                </a:solidFill>
                <a:latin typeface="Cambria" panose="02040503050406030204" pitchFamily="18" charset="0"/>
                <a:ea typeface="Cambria" panose="02040503050406030204" pitchFamily="18" charset="0"/>
              </a:rPr>
              <a:t>thuyết</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phục</a:t>
            </a:r>
            <a:endParaRPr kumimoji="0" lang="en-US" sz="28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sp>
        <p:nvSpPr>
          <p:cNvPr id="5" name="Rounded Rectangle 3">
            <a:extLst>
              <a:ext uri="{FF2B5EF4-FFF2-40B4-BE49-F238E27FC236}">
                <a16:creationId xmlns:a16="http://schemas.microsoft.com/office/drawing/2014/main" id="{8D9AA49A-A607-183F-DB4C-0D5BC491B0EE}"/>
              </a:ext>
            </a:extLst>
          </p:cNvPr>
          <p:cNvSpPr/>
          <p:nvPr/>
        </p:nvSpPr>
        <p:spPr>
          <a:xfrm>
            <a:off x="8143876" y="2023903"/>
            <a:ext cx="3695700" cy="1214598"/>
          </a:xfrm>
          <a:prstGeom prst="roundRect">
            <a:avLst/>
          </a:prstGeom>
          <a:solidFill>
            <a:schemeClr val="accent6">
              <a:lumMod val="20000"/>
              <a:lumOff val="8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000000">
                    <a:lumMod val="95000"/>
                    <a:lumOff val="5000"/>
                  </a:srgbClr>
                </a:solidFill>
                <a:latin typeface="Cambria" panose="02040503050406030204" pitchFamily="18" charset="0"/>
                <a:ea typeface="Cambria" panose="02040503050406030204" pitchFamily="18" charset="0"/>
              </a:rPr>
              <a:t>Tranh</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ảnh</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tư</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liệu</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sử</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dụng</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hợp</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lí</a:t>
            </a:r>
            <a:r>
              <a:rPr lang="en-US" sz="3200" b="1" dirty="0">
                <a:solidFill>
                  <a:srgbClr val="000000">
                    <a:lumMod val="95000"/>
                    <a:lumOff val="5000"/>
                  </a:srgbClr>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1382252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57C0FD-87F6-F9CD-7402-69627D634B6B}"/>
              </a:ext>
            </a:extLst>
          </p:cNvPr>
          <p:cNvPicPr>
            <a:picLocks noChangeAspect="1"/>
          </p:cNvPicPr>
          <p:nvPr/>
        </p:nvPicPr>
        <p:blipFill>
          <a:blip r:embed="rId2"/>
          <a:stretch>
            <a:fillRect/>
          </a:stretch>
        </p:blipFill>
        <p:spPr>
          <a:xfrm>
            <a:off x="2914245" y="866775"/>
            <a:ext cx="6375848" cy="4514129"/>
          </a:xfrm>
          <a:prstGeom prst="rect">
            <a:avLst/>
          </a:prstGeom>
        </p:spPr>
      </p:pic>
    </p:spTree>
    <p:extLst>
      <p:ext uri="{BB962C8B-B14F-4D97-AF65-F5344CB8AC3E}">
        <p14:creationId xmlns:p14="http://schemas.microsoft.com/office/powerpoint/2010/main" val="2376352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03744" y="0"/>
            <a:ext cx="7024190" cy="6245357"/>
            <a:chOff x="2567907" y="0"/>
            <a:chExt cx="7024190" cy="6245357"/>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907" y="0"/>
              <a:ext cx="7024190" cy="6245357"/>
            </a:xfrm>
            <a:prstGeom prst="rect">
              <a:avLst/>
            </a:prstGeom>
          </p:spPr>
        </p:pic>
        <p:sp>
          <p:nvSpPr>
            <p:cNvPr id="10" name="TextBox 9"/>
            <p:cNvSpPr txBox="1"/>
            <p:nvPr/>
          </p:nvSpPr>
          <p:spPr>
            <a:xfrm>
              <a:off x="3158736" y="413802"/>
              <a:ext cx="5963702" cy="418576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800" b="1" i="0" dirty="0">
                  <a:solidFill>
                    <a:srgbClr val="FF0000"/>
                  </a:solidFill>
                  <a:effectLst/>
                  <a:latin typeface="Cambria" panose="02040503050406030204" pitchFamily="18" charset="0"/>
                  <a:ea typeface="Cambria" panose="02040503050406030204" pitchFamily="18" charset="0"/>
                </a:rPr>
                <a:t>1. Chia sẻ với người thân câu chuyện về một người đã lao động hoặc chiến đấu, hi sinh để đem lại cuộc sống hạnh phúc, bình yên cho mọi người mà em cảm phục.</a:t>
              </a:r>
              <a:endParaRPr kumimoji="0" lang="vi-VN" sz="3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41718" y="3489960"/>
            <a:ext cx="2301843" cy="33680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0908" y="3520532"/>
            <a:ext cx="1905406" cy="333746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77" y="1905000"/>
            <a:ext cx="3505037" cy="4953000"/>
          </a:xfrm>
          <a:prstGeom prst="rect">
            <a:avLst/>
          </a:prstGeom>
        </p:spPr>
      </p:pic>
    </p:spTree>
    <p:extLst>
      <p:ext uri="{BB962C8B-B14F-4D97-AF65-F5344CB8AC3E}">
        <p14:creationId xmlns:p14="http://schemas.microsoft.com/office/powerpoint/2010/main" val="211910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p42">
            <a:extLst>
              <a:ext uri="{FF2B5EF4-FFF2-40B4-BE49-F238E27FC236}">
                <a16:creationId xmlns:a16="http://schemas.microsoft.com/office/drawing/2014/main" id="{82BD4B78-B6BE-48D4-A400-AD2A9E211E9B}"/>
              </a:ext>
            </a:extLst>
          </p:cNvPr>
          <p:cNvSpPr txBox="1">
            <a:spLocks/>
          </p:cNvSpPr>
          <p:nvPr/>
        </p:nvSpPr>
        <p:spPr>
          <a:xfrm>
            <a:off x="828675" y="413657"/>
            <a:ext cx="10630046" cy="796018"/>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2. Tìm đọc đoạn thơ, bài thơ hoặc bài ca dao về lòng biết ơn.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E91DC27C-9E2A-39AA-390D-CC916B376D76}"/>
              </a:ext>
            </a:extLst>
          </p:cNvPr>
          <p:cNvSpPr txBox="1"/>
          <p:nvPr/>
        </p:nvSpPr>
        <p:spPr>
          <a:xfrm>
            <a:off x="1943100" y="2009775"/>
            <a:ext cx="8172450" cy="3416320"/>
          </a:xfrm>
          <a:prstGeom prst="rect">
            <a:avLst/>
          </a:prstGeom>
          <a:noFill/>
        </p:spPr>
        <p:txBody>
          <a:bodyPr wrap="square" rtlCol="0">
            <a:spAutoFit/>
          </a:bodyPr>
          <a:lstStyle/>
          <a:p>
            <a:pPr algn="ctr" rtl="0" latinLnBrk="0"/>
            <a:r>
              <a:rPr lang="vi-VN" sz="3600" b="1" i="0" dirty="0">
                <a:solidFill>
                  <a:srgbClr val="FF0000"/>
                </a:solidFill>
                <a:effectLst/>
                <a:latin typeface="Cambria" panose="02040503050406030204" pitchFamily="18" charset="0"/>
                <a:ea typeface="Cambria" panose="02040503050406030204" pitchFamily="18" charset="0"/>
              </a:rPr>
              <a:t>Gợi ý: </a:t>
            </a:r>
            <a:endParaRPr lang="en-US" sz="3600" b="1" i="0" dirty="0">
              <a:solidFill>
                <a:srgbClr val="FF0000"/>
              </a:solidFill>
              <a:effectLst/>
              <a:latin typeface="Cambria" panose="02040503050406030204" pitchFamily="18" charset="0"/>
              <a:ea typeface="Cambria" panose="02040503050406030204" pitchFamily="18" charset="0"/>
            </a:endParaRPr>
          </a:p>
          <a:p>
            <a:pPr algn="just" rtl="0" latinLnBrk="0"/>
            <a:r>
              <a:rPr lang="vi-VN" sz="3600" b="0" i="0" dirty="0">
                <a:solidFill>
                  <a:srgbClr val="FF0000"/>
                </a:solidFill>
                <a:effectLst/>
                <a:latin typeface="Cambria" panose="02040503050406030204" pitchFamily="18" charset="0"/>
                <a:ea typeface="Cambria" panose="02040503050406030204" pitchFamily="18" charset="0"/>
              </a:rPr>
              <a:t>Bác sống như trời đất của ta</a:t>
            </a:r>
          </a:p>
          <a:p>
            <a:pPr algn="just" rtl="0" latinLnBrk="0"/>
            <a:r>
              <a:rPr lang="vi-VN" sz="3600" b="0" i="0" dirty="0">
                <a:solidFill>
                  <a:srgbClr val="FF0000"/>
                </a:solidFill>
                <a:effectLst/>
                <a:latin typeface="Cambria" panose="02040503050406030204" pitchFamily="18" charset="0"/>
                <a:ea typeface="Cambria" panose="02040503050406030204" pitchFamily="18" charset="0"/>
              </a:rPr>
              <a:t>Yêu từng ngọn lúa, mỗi cành hoa</a:t>
            </a:r>
          </a:p>
          <a:p>
            <a:pPr algn="just" rtl="0" latinLnBrk="0"/>
            <a:r>
              <a:rPr lang="vi-VN" sz="3600" b="0" i="0" dirty="0">
                <a:solidFill>
                  <a:srgbClr val="FF0000"/>
                </a:solidFill>
                <a:effectLst/>
                <a:latin typeface="Cambria" panose="02040503050406030204" pitchFamily="18" charset="0"/>
                <a:ea typeface="Cambria" panose="02040503050406030204" pitchFamily="18" charset="0"/>
              </a:rPr>
              <a:t>Tự do cho mỗi đời nô lệ</a:t>
            </a:r>
          </a:p>
          <a:p>
            <a:pPr algn="just" rtl="0" latinLnBrk="0"/>
            <a:r>
              <a:rPr lang="vi-VN" sz="3600" b="0" i="0" dirty="0">
                <a:solidFill>
                  <a:srgbClr val="FF0000"/>
                </a:solidFill>
                <a:effectLst/>
                <a:latin typeface="Cambria" panose="02040503050406030204" pitchFamily="18" charset="0"/>
                <a:ea typeface="Cambria" panose="02040503050406030204" pitchFamily="18" charset="0"/>
              </a:rPr>
              <a:t>Sữa để em thơ, lụa tặng già.</a:t>
            </a:r>
          </a:p>
          <a:p>
            <a:pPr algn="r" rtl="0" latinLnBrk="0"/>
            <a:r>
              <a:rPr lang="vi-VN" sz="3600" b="0" i="0" dirty="0">
                <a:solidFill>
                  <a:srgbClr val="FF0000"/>
                </a:solidFill>
                <a:effectLst/>
                <a:latin typeface="Cambria" panose="02040503050406030204" pitchFamily="18" charset="0"/>
                <a:ea typeface="Cambria" panose="02040503050406030204" pitchFamily="18" charset="0"/>
              </a:rPr>
              <a:t>(Tố Hữu)</a:t>
            </a:r>
          </a:p>
        </p:txBody>
      </p:sp>
    </p:spTree>
    <p:extLst>
      <p:ext uri="{BB962C8B-B14F-4D97-AF65-F5344CB8AC3E}">
        <p14:creationId xmlns:p14="http://schemas.microsoft.com/office/powerpoint/2010/main" val="32265651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6284" y="1133646"/>
            <a:ext cx="10973751" cy="4834547"/>
          </a:xfrm>
          <a:prstGeom prst="rect">
            <a:avLst/>
          </a:prstGeom>
        </p:spPr>
      </p:pic>
    </p:spTree>
    <p:extLst>
      <p:ext uri="{BB962C8B-B14F-4D97-AF65-F5344CB8AC3E}">
        <p14:creationId xmlns:p14="http://schemas.microsoft.com/office/powerpoint/2010/main" val="3502462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03744" y="0"/>
            <a:ext cx="7024190" cy="6245357"/>
            <a:chOff x="2567907" y="0"/>
            <a:chExt cx="7024190" cy="6245357"/>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907" y="0"/>
              <a:ext cx="7024190" cy="6245357"/>
            </a:xfrm>
            <a:prstGeom prst="rect">
              <a:avLst/>
            </a:prstGeom>
          </p:spPr>
        </p:pic>
        <p:sp>
          <p:nvSpPr>
            <p:cNvPr id="10" name="TextBox 9"/>
            <p:cNvSpPr txBox="1"/>
            <p:nvPr/>
          </p:nvSpPr>
          <p:spPr>
            <a:xfrm>
              <a:off x="3158736" y="413802"/>
              <a:ext cx="5963702"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Yêu</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cầu</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vi-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Trình bày ý kiến của em về một người đã lao động hoặc chiến đấu, hi sinh để đem lại cuộc sống hạnh phúc, bình yên cho mọi người.</a:t>
              </a:r>
              <a:endParaRPr kumimoji="0" lang="vi-VN" sz="40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41718" y="3489960"/>
            <a:ext cx="2301843" cy="33680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0908" y="3520532"/>
            <a:ext cx="1905406" cy="333746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77" y="1905000"/>
            <a:ext cx="3505037" cy="4953000"/>
          </a:xfrm>
          <a:prstGeom prst="rect">
            <a:avLst/>
          </a:prstGeom>
        </p:spPr>
      </p:pic>
    </p:spTree>
    <p:extLst>
      <p:ext uri="{BB962C8B-B14F-4D97-AF65-F5344CB8AC3E}">
        <p14:creationId xmlns:p14="http://schemas.microsoft.com/office/powerpoint/2010/main" val="527409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D59D65F-9870-4F1C-B9AA-77D716598EAF}"/>
              </a:ext>
            </a:extLst>
          </p:cNvPr>
          <p:cNvGrpSpPr/>
          <p:nvPr/>
        </p:nvGrpSpPr>
        <p:grpSpPr>
          <a:xfrm>
            <a:off x="2080544" y="1591201"/>
            <a:ext cx="9727086" cy="2215991"/>
            <a:chOff x="-84336" y="1295597"/>
            <a:chExt cx="9727086" cy="2215991"/>
          </a:xfrm>
        </p:grpSpPr>
        <p:sp>
          <p:nvSpPr>
            <p:cNvPr id="88" name="文本框 87">
              <a:extLst>
                <a:ext uri="{FF2B5EF4-FFF2-40B4-BE49-F238E27FC236}">
                  <a16:creationId xmlns:a16="http://schemas.microsoft.com/office/drawing/2014/main" id="{6E782140-0AEE-43DD-B022-F957683A61B9}"/>
                </a:ext>
              </a:extLst>
            </p:cNvPr>
            <p:cNvSpPr txBox="1"/>
            <p:nvPr/>
          </p:nvSpPr>
          <p:spPr>
            <a:xfrm>
              <a:off x="2313562" y="1601944"/>
              <a:ext cx="7329188"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300" normalizeH="0" baseline="0" noProof="0" dirty="0" err="1">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Chuẩn</a:t>
              </a:r>
              <a:r>
                <a:rPr kumimoji="0" lang="en-US" altLang="zh-CN" sz="115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 </a:t>
              </a:r>
              <a:r>
                <a:rPr kumimoji="0" lang="en-US" altLang="zh-CN" sz="11500" b="0" i="0" u="none" strike="noStrike" kern="1200" cap="none" spc="-300" normalizeH="0" baseline="0" noProof="0" dirty="0" err="1">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bị</a:t>
              </a:r>
              <a:endParaRPr kumimoji="0" lang="zh-CN" altLang="en-US" sz="115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sp>
          <p:nvSpPr>
            <p:cNvPr id="87" name="文本框 86">
              <a:extLst>
                <a:ext uri="{FF2B5EF4-FFF2-40B4-BE49-F238E27FC236}">
                  <a16:creationId xmlns:a16="http://schemas.microsoft.com/office/drawing/2014/main" id="{6834B238-E8AD-4B01-910A-ED48F136DA67}"/>
                </a:ext>
              </a:extLst>
            </p:cNvPr>
            <p:cNvSpPr txBox="1"/>
            <p:nvPr/>
          </p:nvSpPr>
          <p:spPr>
            <a:xfrm>
              <a:off x="-84336" y="1295597"/>
              <a:ext cx="2255086" cy="221599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1</a:t>
              </a:r>
              <a:endParaRPr kumimoji="0" lang="zh-CN" altLang="en-US"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grpSp>
    </p:spTree>
    <p:extLst>
      <p:ext uri="{BB962C8B-B14F-4D97-AF65-F5344CB8AC3E}">
        <p14:creationId xmlns:p14="http://schemas.microsoft.com/office/powerpoint/2010/main" val="1874415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p42">
            <a:extLst>
              <a:ext uri="{FF2B5EF4-FFF2-40B4-BE49-F238E27FC236}">
                <a16:creationId xmlns:a16="http://schemas.microsoft.com/office/drawing/2014/main" id="{82BD4B78-B6BE-48D4-A400-AD2A9E211E9B}"/>
              </a:ext>
            </a:extLst>
          </p:cNvPr>
          <p:cNvSpPr txBox="1">
            <a:spLocks/>
          </p:cNvSpPr>
          <p:nvPr/>
        </p:nvSpPr>
        <p:spPr>
          <a:xfrm>
            <a:off x="628651" y="213632"/>
            <a:ext cx="11163300" cy="3372400"/>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Heavy" panose="020B0A00000000000000" pitchFamily="34" charset="-122"/>
                <a:cs typeface="Calibri" panose="020F0502020204030204" pitchFamily="34" charset="0"/>
              </a:rPr>
              <a:t>a. </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Heavy" panose="020B0A00000000000000" pitchFamily="34" charset="-122"/>
                <a:cs typeface="Calibri" panose="020F0502020204030204" pitchFamily="34" charset="0"/>
              </a:rPr>
              <a:t>Tìm câu chuyện kể về những tấm gương quên mình để cứu giúp mọi người trong thiên tai, hoả hoạn, dịch bệnh,…</a:t>
            </a:r>
          </a:p>
          <a:p>
            <a:pPr marL="457200" marR="0" lvl="0" indent="-457200" algn="just"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vi-VN" sz="2800" i="0" u="none" strike="noStrike" kern="1200" cap="none" spc="0" normalizeH="0" baseline="0" noProof="0" dirty="0">
                <a:ln>
                  <a:noFill/>
                </a:ln>
                <a:solidFill>
                  <a:prstClr val="black"/>
                </a:solidFill>
                <a:effectLst/>
                <a:uLnTx/>
                <a:uFillTx/>
                <a:latin typeface="Calibri" panose="020F0502020204030204" pitchFamily="34" charset="0"/>
                <a:ea typeface="思源黑体 Heavy" panose="020B0A00000000000000" pitchFamily="34" charset="-122"/>
                <a:cs typeface="Calibri" panose="020F0502020204030204" pitchFamily="34" charset="0"/>
              </a:rPr>
              <a:t>Những chiến sĩ dầm mình trong mưa bão để cứu dân, những người lính cứu hoả quả cảm xả thân cứu người, những bác sĩ nêu cao tấm gương y đức trên tuyến đầu chống dịch bệnh,…</a:t>
            </a:r>
          </a:p>
          <a:p>
            <a:pPr marL="457200" marR="0" lvl="0" indent="-457200" algn="just"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vi-VN" sz="2800" i="0" u="none" strike="noStrike" kern="1200" cap="none" spc="0" normalizeH="0" baseline="0" noProof="0" dirty="0">
                <a:ln>
                  <a:noFill/>
                </a:ln>
                <a:solidFill>
                  <a:prstClr val="black"/>
                </a:solidFill>
                <a:effectLst/>
                <a:uLnTx/>
                <a:uFillTx/>
                <a:latin typeface="Calibri" panose="020F0502020204030204" pitchFamily="34" charset="0"/>
                <a:ea typeface="思源黑体 Heavy" panose="020B0A00000000000000" pitchFamily="34" charset="-122"/>
                <a:cs typeface="Calibri" panose="020F0502020204030204" pitchFamily="34" charset="0"/>
              </a:rPr>
              <a:t>Những người anh hùng đã chiến đấu chống giặc ngoại xâm, bảo vệ Tổ quốc,…</a:t>
            </a: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思源黑体 Heavy" panose="020B0A00000000000000" pitchFamily="34" charset="-122"/>
              <a:cs typeface="Calibri" panose="020F0502020204030204" pitchFamily="34" charset="0"/>
            </a:endParaRPr>
          </a:p>
        </p:txBody>
      </p:sp>
      <p:pic>
        <p:nvPicPr>
          <p:cNvPr id="6" name="Picture 5">
            <a:extLst>
              <a:ext uri="{FF2B5EF4-FFF2-40B4-BE49-F238E27FC236}">
                <a16:creationId xmlns:a16="http://schemas.microsoft.com/office/drawing/2014/main" id="{334A6962-D5AB-02C2-3D02-240CF785B445}"/>
              </a:ext>
            </a:extLst>
          </p:cNvPr>
          <p:cNvPicPr>
            <a:picLocks noChangeAspect="1"/>
          </p:cNvPicPr>
          <p:nvPr/>
        </p:nvPicPr>
        <p:blipFill>
          <a:blip r:embed="rId2"/>
          <a:stretch>
            <a:fillRect/>
          </a:stretch>
        </p:blipFill>
        <p:spPr>
          <a:xfrm>
            <a:off x="1204912" y="3419474"/>
            <a:ext cx="10016380" cy="2676525"/>
          </a:xfrm>
          <a:prstGeom prst="rect">
            <a:avLst/>
          </a:prstGeom>
        </p:spPr>
      </p:pic>
    </p:spTree>
    <p:extLst>
      <p:ext uri="{BB962C8B-B14F-4D97-AF65-F5344CB8AC3E}">
        <p14:creationId xmlns:p14="http://schemas.microsoft.com/office/powerpoint/2010/main" val="404071281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p42">
            <a:extLst>
              <a:ext uri="{FF2B5EF4-FFF2-40B4-BE49-F238E27FC236}">
                <a16:creationId xmlns:a16="http://schemas.microsoft.com/office/drawing/2014/main" id="{82BD4B78-B6BE-48D4-A400-AD2A9E211E9B}"/>
              </a:ext>
            </a:extLst>
          </p:cNvPr>
          <p:cNvSpPr txBox="1">
            <a:spLocks/>
          </p:cNvSpPr>
          <p:nvPr/>
        </p:nvSpPr>
        <p:spPr>
          <a:xfrm>
            <a:off x="76200" y="413657"/>
            <a:ext cx="11382521" cy="796018"/>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b.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Xác</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định</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nội</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 dung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trình</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bày</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a:t>
            </a:r>
          </a:p>
        </p:txBody>
      </p:sp>
      <p:pic>
        <p:nvPicPr>
          <p:cNvPr id="2" name="Picture 2" descr="Giáo Dục, Học Tập, Học Sinh, Kiến Thức, Học Nhóm, Tải hình PNG 187 -  Free.Vector6.com">
            <a:extLst>
              <a:ext uri="{FF2B5EF4-FFF2-40B4-BE49-F238E27FC236}">
                <a16:creationId xmlns:a16="http://schemas.microsoft.com/office/drawing/2014/main" id="{ECEE1E7A-AAFB-66CF-4045-F686F65A16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42"/>
          <a:stretch/>
        </p:blipFill>
        <p:spPr bwMode="auto">
          <a:xfrm>
            <a:off x="308505" y="3537093"/>
            <a:ext cx="4594160" cy="2501757"/>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3">
            <a:extLst>
              <a:ext uri="{FF2B5EF4-FFF2-40B4-BE49-F238E27FC236}">
                <a16:creationId xmlns:a16="http://schemas.microsoft.com/office/drawing/2014/main" id="{9DE1BB6D-532F-18DF-1275-32958FA4B53B}"/>
              </a:ext>
            </a:extLst>
          </p:cNvPr>
          <p:cNvSpPr/>
          <p:nvPr/>
        </p:nvSpPr>
        <p:spPr>
          <a:xfrm>
            <a:off x="2991707" y="1623852"/>
            <a:ext cx="8476394" cy="1376523"/>
          </a:xfrm>
          <a:prstGeom prst="roundRect">
            <a:avLst/>
          </a:prstGeom>
          <a:solidFill>
            <a:schemeClr val="accent2">
              <a:lumMod val="40000"/>
              <a:lumOff val="6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000000">
                    <a:lumMod val="95000"/>
                    <a:lumOff val="5000"/>
                  </a:srgbClr>
                </a:solidFill>
                <a:latin typeface="Cambria" panose="02040503050406030204" pitchFamily="18" charset="0"/>
                <a:ea typeface="Cambria" panose="02040503050406030204" pitchFamily="18" charset="0"/>
              </a:rPr>
              <a:t>Em muốn nói về ai? Người đó đã làm gì? Mục đích của việc làm đó là gì? </a:t>
            </a:r>
            <a:endParaRPr kumimoji="0" lang="en-US" sz="28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sp>
        <p:nvSpPr>
          <p:cNvPr id="10" name="Rounded Rectangle 3">
            <a:extLst>
              <a:ext uri="{FF2B5EF4-FFF2-40B4-BE49-F238E27FC236}">
                <a16:creationId xmlns:a16="http://schemas.microsoft.com/office/drawing/2014/main" id="{E16BBE6C-E7E6-D1AA-894C-C38244D291BF}"/>
              </a:ext>
            </a:extLst>
          </p:cNvPr>
          <p:cNvSpPr/>
          <p:nvPr/>
        </p:nvSpPr>
        <p:spPr>
          <a:xfrm>
            <a:off x="4877656" y="3700303"/>
            <a:ext cx="6828569" cy="1214598"/>
          </a:xfrm>
          <a:prstGeom prst="roundRect">
            <a:avLst/>
          </a:prstGeom>
          <a:solidFill>
            <a:schemeClr val="accent2">
              <a:lumMod val="40000"/>
              <a:lumOff val="6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000000">
                    <a:lumMod val="95000"/>
                    <a:lumOff val="5000"/>
                  </a:srgbClr>
                </a:solidFill>
                <a:latin typeface="Cambria" panose="02040503050406030204" pitchFamily="18" charset="0"/>
                <a:ea typeface="Cambria" panose="02040503050406030204" pitchFamily="18" charset="0"/>
              </a:rPr>
              <a:t>Em có cảm xúc, suy nghĩ như thế nào về người đó?</a:t>
            </a:r>
            <a:endParaRPr kumimoji="0" lang="en-US" sz="28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85993675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Rounded Rectangle 3">
            <a:extLst>
              <a:ext uri="{FF2B5EF4-FFF2-40B4-BE49-F238E27FC236}">
                <a16:creationId xmlns:a16="http://schemas.microsoft.com/office/drawing/2014/main" id="{E16BBE6C-E7E6-D1AA-894C-C38244D291BF}"/>
              </a:ext>
            </a:extLst>
          </p:cNvPr>
          <p:cNvSpPr/>
          <p:nvPr/>
        </p:nvSpPr>
        <p:spPr>
          <a:xfrm>
            <a:off x="2610706" y="280828"/>
            <a:ext cx="6828569" cy="1214598"/>
          </a:xfrm>
          <a:prstGeom prst="roundRect">
            <a:avLst/>
          </a:prstGeom>
          <a:solidFill>
            <a:schemeClr val="accent2">
              <a:lumMod val="40000"/>
              <a:lumOff val="6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000000">
                    <a:lumMod val="95000"/>
                    <a:lumOff val="5000"/>
                  </a:srgbClr>
                </a:solidFill>
                <a:latin typeface="Cambria" panose="02040503050406030204" pitchFamily="18" charset="0"/>
                <a:ea typeface="Cambria" panose="02040503050406030204" pitchFamily="18" charset="0"/>
              </a:rPr>
              <a:t>Nói rõ lí do vì sao em có cảm xúc, suy nghĩ như vậy.</a:t>
            </a:r>
            <a:endParaRPr kumimoji="0" lang="en-US" sz="28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EC930736-3934-DEE5-D26E-FB23687B8D47}"/>
              </a:ext>
            </a:extLst>
          </p:cNvPr>
          <p:cNvSpPr txBox="1"/>
          <p:nvPr/>
        </p:nvSpPr>
        <p:spPr>
          <a:xfrm>
            <a:off x="1095375" y="2257425"/>
            <a:ext cx="10125075" cy="2862322"/>
          </a:xfrm>
          <a:prstGeom prst="rect">
            <a:avLst/>
          </a:prstGeom>
          <a:noFill/>
        </p:spPr>
        <p:txBody>
          <a:bodyPr wrap="square" rtlCol="0">
            <a:spAutoFit/>
          </a:bodyPr>
          <a:lstStyle/>
          <a:p>
            <a:pPr algn="just"/>
            <a:r>
              <a:rPr lang="vi-VN" sz="3600" b="1" i="0" dirty="0">
                <a:solidFill>
                  <a:srgbClr val="000000"/>
                </a:solidFill>
                <a:effectLst/>
                <a:latin typeface="Cambria" panose="02040503050406030204" pitchFamily="18" charset="0"/>
                <a:ea typeface="Cambria" panose="02040503050406030204" pitchFamily="18" charset="0"/>
              </a:rPr>
              <a:t>Ví dụ: </a:t>
            </a:r>
            <a:r>
              <a:rPr lang="vi-VN" sz="3600" b="0" i="0" dirty="0">
                <a:solidFill>
                  <a:srgbClr val="000000"/>
                </a:solidFill>
                <a:effectLst/>
                <a:latin typeface="Cambria" panose="02040503050406030204" pitchFamily="18" charset="0"/>
                <a:ea typeface="Cambria" panose="02040503050406030204" pitchFamily="18" charset="0"/>
              </a:rPr>
              <a:t>Em vô cùng cảm phục những người lính cứu hoả. Nghề cứu hoả đòi hỏi tinh thần sẵn sàng đối mặt với hiểm nguy để cứu người, cứu tài sản. Các anh lính cứu hoả đã nêu cao tinh thần của người chiến sĩ công an nhân dân: Vì dân phục vụ.</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4048590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 tiết hơn 258 vẽ lính cứu hỏa mới nhất - Tin Học Vui">
            <a:extLst>
              <a:ext uri="{FF2B5EF4-FFF2-40B4-BE49-F238E27FC236}">
                <a16:creationId xmlns:a16="http://schemas.microsoft.com/office/drawing/2014/main" id="{CA91B540-79D8-8292-94DF-563A70C3F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 tiết với hơn 72 về tranh vẽ lính cứu hỏa mới nhất - jtcvietnam.edu.vn">
            <a:extLst>
              <a:ext uri="{FF2B5EF4-FFF2-40B4-BE49-F238E27FC236}">
                <a16:creationId xmlns:a16="http://schemas.microsoft.com/office/drawing/2014/main" id="{2DC6A6CE-616A-90E5-81A2-2079DF30F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0"/>
            <a:ext cx="533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34730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D59D65F-9870-4F1C-B9AA-77D716598EAF}"/>
              </a:ext>
            </a:extLst>
          </p:cNvPr>
          <p:cNvGrpSpPr/>
          <p:nvPr/>
        </p:nvGrpSpPr>
        <p:grpSpPr>
          <a:xfrm>
            <a:off x="2080544" y="1591201"/>
            <a:ext cx="9727086" cy="2215991"/>
            <a:chOff x="-84336" y="1295597"/>
            <a:chExt cx="9727086" cy="2215991"/>
          </a:xfrm>
        </p:grpSpPr>
        <p:sp>
          <p:nvSpPr>
            <p:cNvPr id="88" name="文本框 87">
              <a:extLst>
                <a:ext uri="{FF2B5EF4-FFF2-40B4-BE49-F238E27FC236}">
                  <a16:creationId xmlns:a16="http://schemas.microsoft.com/office/drawing/2014/main" id="{6E782140-0AEE-43DD-B022-F957683A61B9}"/>
                </a:ext>
              </a:extLst>
            </p:cNvPr>
            <p:cNvSpPr txBox="1"/>
            <p:nvPr/>
          </p:nvSpPr>
          <p:spPr>
            <a:xfrm>
              <a:off x="2313562" y="1601944"/>
              <a:ext cx="7329188"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300" normalizeH="0" baseline="0" noProof="0" dirty="0" err="1">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Nói</a:t>
              </a:r>
              <a:endParaRPr kumimoji="0" lang="zh-CN" altLang="en-US" sz="115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sp>
          <p:nvSpPr>
            <p:cNvPr id="87" name="文本框 86">
              <a:extLst>
                <a:ext uri="{FF2B5EF4-FFF2-40B4-BE49-F238E27FC236}">
                  <a16:creationId xmlns:a16="http://schemas.microsoft.com/office/drawing/2014/main" id="{6834B238-E8AD-4B01-910A-ED48F136DA67}"/>
                </a:ext>
              </a:extLst>
            </p:cNvPr>
            <p:cNvSpPr txBox="1"/>
            <p:nvPr/>
          </p:nvSpPr>
          <p:spPr>
            <a:xfrm>
              <a:off x="-84336" y="1295597"/>
              <a:ext cx="2255086" cy="221599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2</a:t>
              </a:r>
              <a:endParaRPr kumimoji="0" lang="zh-CN" altLang="en-US"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grpSp>
    </p:spTree>
    <p:extLst>
      <p:ext uri="{BB962C8B-B14F-4D97-AF65-F5344CB8AC3E}">
        <p14:creationId xmlns:p14="http://schemas.microsoft.com/office/powerpoint/2010/main" val="2367756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453931"/>
            <a:ext cx="8986283" cy="1555844"/>
            <a:chOff x="47986" y="316781"/>
            <a:chExt cx="8986283" cy="4852837"/>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86" y="316781"/>
              <a:ext cx="8986283" cy="4852837"/>
            </a:xfrm>
            <a:prstGeom prst="rect">
              <a:avLst/>
            </a:prstGeom>
          </p:spPr>
        </p:pic>
        <p:sp>
          <p:nvSpPr>
            <p:cNvPr id="19" name="p42">
              <a:extLst>
                <a:ext uri="{FF2B5EF4-FFF2-40B4-BE49-F238E27FC236}">
                  <a16:creationId xmlns:a16="http://schemas.microsoft.com/office/drawing/2014/main" id="{3C7AE4AB-9209-45A9-8D26-63B773DD1C34}"/>
                </a:ext>
              </a:extLst>
            </p:cNvPr>
            <p:cNvSpPr txBox="1">
              <a:spLocks/>
            </p:cNvSpPr>
            <p:nvPr/>
          </p:nvSpPr>
          <p:spPr>
            <a:xfrm>
              <a:off x="572584" y="828183"/>
              <a:ext cx="7803736" cy="3372401"/>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bày</a:t>
              </a: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ý </a:t>
              </a: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kiến</a:t>
              </a: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theo</a:t>
              </a: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dung </a:t>
              </a: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chuẩn</a:t>
              </a: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bị</a:t>
              </a: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546" y="974850"/>
            <a:ext cx="3944454" cy="5883150"/>
          </a:xfrm>
          <a:prstGeom prst="rect">
            <a:avLst/>
          </a:prstGeom>
        </p:spPr>
      </p:pic>
      <p:grpSp>
        <p:nvGrpSpPr>
          <p:cNvPr id="5" name="Group 4">
            <a:extLst>
              <a:ext uri="{FF2B5EF4-FFF2-40B4-BE49-F238E27FC236}">
                <a16:creationId xmlns:a16="http://schemas.microsoft.com/office/drawing/2014/main" id="{B8A9C8C9-3600-B418-C4FD-4A4C5352BB73}"/>
              </a:ext>
            </a:extLst>
          </p:cNvPr>
          <p:cNvGrpSpPr/>
          <p:nvPr/>
        </p:nvGrpSpPr>
        <p:grpSpPr>
          <a:xfrm>
            <a:off x="105136" y="2387506"/>
            <a:ext cx="8986283" cy="1555844"/>
            <a:chOff x="47986" y="316781"/>
            <a:chExt cx="8986283" cy="4852837"/>
          </a:xfrm>
        </p:grpSpPr>
        <p:pic>
          <p:nvPicPr>
            <p:cNvPr id="6" name="Picture 5">
              <a:extLst>
                <a:ext uri="{FF2B5EF4-FFF2-40B4-BE49-F238E27FC236}">
                  <a16:creationId xmlns:a16="http://schemas.microsoft.com/office/drawing/2014/main" id="{1DFF7686-D8D2-F4E8-83CE-9902ABB10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86" y="316781"/>
              <a:ext cx="8986283" cy="4852837"/>
            </a:xfrm>
            <a:prstGeom prst="rect">
              <a:avLst/>
            </a:prstGeom>
          </p:spPr>
        </p:pic>
        <p:sp>
          <p:nvSpPr>
            <p:cNvPr id="7" name="p42">
              <a:extLst>
                <a:ext uri="{FF2B5EF4-FFF2-40B4-BE49-F238E27FC236}">
                  <a16:creationId xmlns:a16="http://schemas.microsoft.com/office/drawing/2014/main" id="{341E49F9-39D3-1ED5-8EEE-95FED61AB58E}"/>
                </a:ext>
              </a:extLst>
            </p:cNvPr>
            <p:cNvSpPr txBox="1">
              <a:spLocks/>
            </p:cNvSpPr>
            <p:nvPr/>
          </p:nvSpPr>
          <p:spPr>
            <a:xfrm>
              <a:off x="572584" y="828183"/>
              <a:ext cx="7803736" cy="3372401"/>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vi-VN"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Kết hợp cử chỉ, điệu bộ khi nói để cuốn hút người nghe.</a:t>
              </a:r>
              <a:endPar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865345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32</TotalTime>
  <Words>399</Words>
  <Application>Microsoft Office PowerPoint</Application>
  <PresentationFormat>Widescreen</PresentationFormat>
  <Paragraphs>28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等线</vt:lpstr>
      <vt:lpstr>Arial</vt:lpstr>
      <vt:lpstr>Calibri</vt:lpstr>
      <vt:lpstr>Cambria</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21</cp:revision>
  <dcterms:created xsi:type="dcterms:W3CDTF">2023-12-08T08:34:00Z</dcterms:created>
  <dcterms:modified xsi:type="dcterms:W3CDTF">2025-02-04T04:20:09Z</dcterms:modified>
  <cp:category>9Slide.vn</cp:category>
</cp:coreProperties>
</file>