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818" r:id="rId2"/>
    <p:sldId id="260" r:id="rId3"/>
    <p:sldId id="290" r:id="rId4"/>
    <p:sldId id="307" r:id="rId5"/>
    <p:sldId id="322" r:id="rId6"/>
    <p:sldId id="309" r:id="rId7"/>
    <p:sldId id="829" r:id="rId8"/>
    <p:sldId id="26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42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635D0D6-C5A7-358E-DDFE-649A161D99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onnsiteX0" fmla="*/ 0 w 11277600"/>
              <a:gd name="connsiteY0" fmla="*/ 1052322 h 6313805"/>
              <a:gd name="connsiteX1" fmla="*/ 1052322 w 11277600"/>
              <a:gd name="connsiteY1" fmla="*/ 0 h 6313805"/>
              <a:gd name="connsiteX2" fmla="*/ 10225278 w 11277600"/>
              <a:gd name="connsiteY2" fmla="*/ 0 h 6313805"/>
              <a:gd name="connsiteX3" fmla="*/ 11277600 w 11277600"/>
              <a:gd name="connsiteY3" fmla="*/ 1052322 h 6313805"/>
              <a:gd name="connsiteX4" fmla="*/ 11277600 w 11277600"/>
              <a:gd name="connsiteY4" fmla="*/ 5261483 h 6313805"/>
              <a:gd name="connsiteX5" fmla="*/ 10225278 w 11277600"/>
              <a:gd name="connsiteY5" fmla="*/ 6313805 h 6313805"/>
              <a:gd name="connsiteX6" fmla="*/ 1052322 w 11277600"/>
              <a:gd name="connsiteY6" fmla="*/ 6313805 h 6313805"/>
              <a:gd name="connsiteX7" fmla="*/ 0 w 11277600"/>
              <a:gd name="connsiteY7" fmla="*/ 5261483 h 6313805"/>
              <a:gd name="connsiteX8" fmla="*/ 0 w 11277600"/>
              <a:gd name="connsiteY8" fmla="*/ 1052322 h 63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  <a:gd name="connsiteX0" fmla="*/ 0 w 9344025"/>
              <a:gd name="connsiteY0" fmla="*/ 412765 h 2476541"/>
              <a:gd name="connsiteX1" fmla="*/ 391727 w 9344025"/>
              <a:gd name="connsiteY1" fmla="*/ 0 h 2476541"/>
              <a:gd name="connsiteX2" fmla="*/ 8952297 w 9344025"/>
              <a:gd name="connsiteY2" fmla="*/ 0 h 2476541"/>
              <a:gd name="connsiteX3" fmla="*/ 9344025 w 9344025"/>
              <a:gd name="connsiteY3" fmla="*/ 412765 h 2476541"/>
              <a:gd name="connsiteX4" fmla="*/ 9344025 w 9344025"/>
              <a:gd name="connsiteY4" fmla="*/ 2063775 h 2476541"/>
              <a:gd name="connsiteX5" fmla="*/ 8952297 w 9344025"/>
              <a:gd name="connsiteY5" fmla="*/ 2476541 h 2476541"/>
              <a:gd name="connsiteX6" fmla="*/ 391727 w 9344025"/>
              <a:gd name="connsiteY6" fmla="*/ 2476541 h 2476541"/>
              <a:gd name="connsiteX7" fmla="*/ 0 w 9344025"/>
              <a:gd name="connsiteY7" fmla="*/ 2063775 h 2476541"/>
              <a:gd name="connsiteX8" fmla="*/ 0 w 9344025"/>
              <a:gd name="connsiteY8" fmla="*/ 412765 h 24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4025" h="2476541" fill="none" extrusionOk="0">
                <a:moveTo>
                  <a:pt x="0" y="412765"/>
                </a:moveTo>
                <a:cubicBezTo>
                  <a:pt x="-91371" y="169662"/>
                  <a:pt x="227654" y="43998"/>
                  <a:pt x="391727" y="0"/>
                </a:cubicBezTo>
                <a:cubicBezTo>
                  <a:pt x="2969869" y="748545"/>
                  <a:pt x="4992974" y="570581"/>
                  <a:pt x="8952297" y="0"/>
                </a:cubicBezTo>
                <a:cubicBezTo>
                  <a:pt x="9190534" y="35009"/>
                  <a:pt x="9381420" y="230760"/>
                  <a:pt x="9344025" y="412765"/>
                </a:cubicBezTo>
                <a:cubicBezTo>
                  <a:pt x="9288995" y="897850"/>
                  <a:pt x="9347681" y="1614145"/>
                  <a:pt x="9344025" y="2063775"/>
                </a:cubicBezTo>
                <a:cubicBezTo>
                  <a:pt x="9254537" y="2306748"/>
                  <a:pt x="9101022" y="2429081"/>
                  <a:pt x="8952297" y="2476541"/>
                </a:cubicBezTo>
                <a:cubicBezTo>
                  <a:pt x="7399647" y="2601973"/>
                  <a:pt x="2186611" y="2432005"/>
                  <a:pt x="391727" y="2476541"/>
                </a:cubicBezTo>
                <a:cubicBezTo>
                  <a:pt x="182949" y="2373115"/>
                  <a:pt x="-84531" y="2342064"/>
                  <a:pt x="0" y="2063775"/>
                </a:cubicBezTo>
                <a:cubicBezTo>
                  <a:pt x="-49460" y="1546391"/>
                  <a:pt x="-42939" y="1258080"/>
                  <a:pt x="0" y="412765"/>
                </a:cubicBezTo>
                <a:close/>
              </a:path>
              <a:path w="9344025" h="2476541" stroke="0" extrusionOk="0">
                <a:moveTo>
                  <a:pt x="0" y="412765"/>
                </a:moveTo>
                <a:cubicBezTo>
                  <a:pt x="-15090" y="211155"/>
                  <a:pt x="230876" y="-35217"/>
                  <a:pt x="391727" y="0"/>
                </a:cubicBezTo>
                <a:cubicBezTo>
                  <a:pt x="1871397" y="613210"/>
                  <a:pt x="6764318" y="-75774"/>
                  <a:pt x="8952297" y="0"/>
                </a:cubicBezTo>
                <a:cubicBezTo>
                  <a:pt x="9180726" y="31369"/>
                  <a:pt x="9304903" y="236424"/>
                  <a:pt x="9344025" y="412765"/>
                </a:cubicBezTo>
                <a:cubicBezTo>
                  <a:pt x="9287349" y="1086204"/>
                  <a:pt x="9278748" y="1868593"/>
                  <a:pt x="9344025" y="2063775"/>
                </a:cubicBezTo>
                <a:cubicBezTo>
                  <a:pt x="9385054" y="2315467"/>
                  <a:pt x="9161803" y="2500368"/>
                  <a:pt x="8952297" y="2476541"/>
                </a:cubicBezTo>
                <a:cubicBezTo>
                  <a:pt x="7587046" y="3517777"/>
                  <a:pt x="4039528" y="1944437"/>
                  <a:pt x="391727" y="2476541"/>
                </a:cubicBezTo>
                <a:cubicBezTo>
                  <a:pt x="205481" y="2454751"/>
                  <a:pt x="-12285" y="2275952"/>
                  <a:pt x="0" y="2063775"/>
                </a:cubicBezTo>
                <a:cubicBezTo>
                  <a:pt x="102262" y="1422494"/>
                  <a:pt x="-104049" y="726858"/>
                  <a:pt x="0" y="412765"/>
                </a:cubicBezTo>
                <a:close/>
              </a:path>
              <a:path w="9344025" h="2476541" fill="none" stroke="0" extrusionOk="0">
                <a:moveTo>
                  <a:pt x="0" y="412765"/>
                </a:moveTo>
                <a:cubicBezTo>
                  <a:pt x="-65524" y="169808"/>
                  <a:pt x="157089" y="-4380"/>
                  <a:pt x="391727" y="0"/>
                </a:cubicBezTo>
                <a:cubicBezTo>
                  <a:pt x="2835075" y="174142"/>
                  <a:pt x="4718696" y="-193147"/>
                  <a:pt x="8952297" y="0"/>
                </a:cubicBezTo>
                <a:cubicBezTo>
                  <a:pt x="9123087" y="43217"/>
                  <a:pt x="9365273" y="187532"/>
                  <a:pt x="9344025" y="412765"/>
                </a:cubicBezTo>
                <a:cubicBezTo>
                  <a:pt x="9172911" y="920996"/>
                  <a:pt x="9374399" y="1756177"/>
                  <a:pt x="9344025" y="2063775"/>
                </a:cubicBezTo>
                <a:cubicBezTo>
                  <a:pt x="9332883" y="2298092"/>
                  <a:pt x="9152879" y="2463967"/>
                  <a:pt x="8952297" y="2476541"/>
                </a:cubicBezTo>
                <a:cubicBezTo>
                  <a:pt x="8319161" y="2732618"/>
                  <a:pt x="2078406" y="2631926"/>
                  <a:pt x="391727" y="2476541"/>
                </a:cubicBezTo>
                <a:cubicBezTo>
                  <a:pt x="217523" y="2414923"/>
                  <a:pt x="-22027" y="2325018"/>
                  <a:pt x="0" y="2063775"/>
                </a:cubicBezTo>
                <a:cubicBezTo>
                  <a:pt x="57308" y="1541835"/>
                  <a:pt x="-56754" y="1236134"/>
                  <a:pt x="0" y="412765"/>
                </a:cubicBezTo>
                <a:close/>
              </a:path>
              <a:path w="9344025" h="2476541" fill="none" stroke="0" extrusionOk="0">
                <a:moveTo>
                  <a:pt x="0" y="412765"/>
                </a:moveTo>
                <a:cubicBezTo>
                  <a:pt x="-90407" y="162660"/>
                  <a:pt x="202037" y="38911"/>
                  <a:pt x="391727" y="0"/>
                </a:cubicBezTo>
                <a:cubicBezTo>
                  <a:pt x="3051818" y="447648"/>
                  <a:pt x="4797284" y="314335"/>
                  <a:pt x="8952297" y="0"/>
                </a:cubicBezTo>
                <a:cubicBezTo>
                  <a:pt x="9161110" y="54985"/>
                  <a:pt x="9371089" y="238594"/>
                  <a:pt x="9344025" y="412765"/>
                </a:cubicBezTo>
                <a:cubicBezTo>
                  <a:pt x="9233479" y="911746"/>
                  <a:pt x="9395034" y="1676822"/>
                  <a:pt x="9344025" y="2063775"/>
                </a:cubicBezTo>
                <a:cubicBezTo>
                  <a:pt x="9293388" y="2302047"/>
                  <a:pt x="9133685" y="2412228"/>
                  <a:pt x="8952297" y="2476541"/>
                </a:cubicBezTo>
                <a:cubicBezTo>
                  <a:pt x="7338727" y="2568638"/>
                  <a:pt x="2104735" y="2570161"/>
                  <a:pt x="391727" y="2476541"/>
                </a:cubicBezTo>
                <a:cubicBezTo>
                  <a:pt x="177206" y="2401972"/>
                  <a:pt x="-77769" y="2357873"/>
                  <a:pt x="0" y="2063775"/>
                </a:cubicBezTo>
                <a:cubicBezTo>
                  <a:pt x="2559" y="1533000"/>
                  <a:pt x="-32925" y="1249139"/>
                  <a:pt x="0" y="412765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4025" h="2476541" fill="none" extrusionOk="0">
                        <a:moveTo>
                          <a:pt x="0" y="412765"/>
                        </a:moveTo>
                        <a:cubicBezTo>
                          <a:pt x="-74678" y="172362"/>
                          <a:pt x="215332" y="33921"/>
                          <a:pt x="391727" y="0"/>
                        </a:cubicBezTo>
                        <a:cubicBezTo>
                          <a:pt x="2720940" y="377990"/>
                          <a:pt x="4967709" y="308916"/>
                          <a:pt x="8952297" y="0"/>
                        </a:cubicBezTo>
                        <a:cubicBezTo>
                          <a:pt x="9187054" y="29649"/>
                          <a:pt x="9374123" y="221822"/>
                          <a:pt x="9344025" y="412765"/>
                        </a:cubicBezTo>
                        <a:cubicBezTo>
                          <a:pt x="9257878" y="925095"/>
                          <a:pt x="9339951" y="1650503"/>
                          <a:pt x="9344025" y="2063775"/>
                        </a:cubicBezTo>
                        <a:cubicBezTo>
                          <a:pt x="9287450" y="2301343"/>
                          <a:pt x="9119351" y="2441728"/>
                          <a:pt x="8952297" y="2476541"/>
                        </a:cubicBezTo>
                        <a:cubicBezTo>
                          <a:pt x="7691868" y="2622716"/>
                          <a:pt x="2207105" y="2473780"/>
                          <a:pt x="391727" y="2476541"/>
                        </a:cubicBezTo>
                        <a:cubicBezTo>
                          <a:pt x="179323" y="2422161"/>
                          <a:pt x="-53250" y="2323799"/>
                          <a:pt x="0" y="2063775"/>
                        </a:cubicBezTo>
                        <a:cubicBezTo>
                          <a:pt x="-31353" y="1514015"/>
                          <a:pt x="-65517" y="1241303"/>
                          <a:pt x="0" y="412765"/>
                        </a:cubicBezTo>
                        <a:close/>
                      </a:path>
                      <a:path w="9344025" h="2476541" stroke="0" extrusionOk="0">
                        <a:moveTo>
                          <a:pt x="0" y="412765"/>
                        </a:moveTo>
                        <a:cubicBezTo>
                          <a:pt x="-14073" y="186985"/>
                          <a:pt x="198841" y="-16215"/>
                          <a:pt x="391727" y="0"/>
                        </a:cubicBezTo>
                        <a:cubicBezTo>
                          <a:pt x="2054860" y="321955"/>
                          <a:pt x="6866098" y="-81201"/>
                          <a:pt x="8952297" y="0"/>
                        </a:cubicBezTo>
                        <a:cubicBezTo>
                          <a:pt x="9169916" y="9964"/>
                          <a:pt x="9312912" y="232201"/>
                          <a:pt x="9344025" y="412765"/>
                        </a:cubicBezTo>
                        <a:cubicBezTo>
                          <a:pt x="9284530" y="1102323"/>
                          <a:pt x="9294705" y="1869496"/>
                          <a:pt x="9344025" y="2063775"/>
                        </a:cubicBezTo>
                        <a:cubicBezTo>
                          <a:pt x="9375804" y="2307503"/>
                          <a:pt x="9166457" y="2486316"/>
                          <a:pt x="8952297" y="2476541"/>
                        </a:cubicBezTo>
                        <a:cubicBezTo>
                          <a:pt x="7836462" y="3017081"/>
                          <a:pt x="4185330" y="2137892"/>
                          <a:pt x="391727" y="2476541"/>
                        </a:cubicBezTo>
                        <a:cubicBezTo>
                          <a:pt x="183528" y="2447873"/>
                          <a:pt x="-11629" y="2289560"/>
                          <a:pt x="0" y="2063775"/>
                        </a:cubicBezTo>
                        <a:cubicBezTo>
                          <a:pt x="62953" y="1397730"/>
                          <a:pt x="-95595" y="725003"/>
                          <a:pt x="0" y="412765"/>
                        </a:cubicBezTo>
                        <a:close/>
                      </a:path>
                      <a:path w="9344025" h="2476541" fill="none" stroke="0" extrusionOk="0">
                        <a:moveTo>
                          <a:pt x="0" y="412765"/>
                        </a:moveTo>
                        <a:cubicBezTo>
                          <a:pt x="-63661" y="163999"/>
                          <a:pt x="170266" y="37117"/>
                          <a:pt x="391727" y="0"/>
                        </a:cubicBezTo>
                        <a:cubicBezTo>
                          <a:pt x="2806467" y="195631"/>
                          <a:pt x="4572962" y="59872"/>
                          <a:pt x="8952297" y="0"/>
                        </a:cubicBezTo>
                        <a:cubicBezTo>
                          <a:pt x="9153796" y="54989"/>
                          <a:pt x="9342308" y="210114"/>
                          <a:pt x="9344025" y="412765"/>
                        </a:cubicBezTo>
                        <a:cubicBezTo>
                          <a:pt x="9182770" y="915468"/>
                          <a:pt x="9359005" y="1714466"/>
                          <a:pt x="9344025" y="2063775"/>
                        </a:cubicBezTo>
                        <a:cubicBezTo>
                          <a:pt x="9324351" y="2299785"/>
                          <a:pt x="9161994" y="2429857"/>
                          <a:pt x="8952297" y="2476541"/>
                        </a:cubicBezTo>
                        <a:cubicBezTo>
                          <a:pt x="7997318" y="2640305"/>
                          <a:pt x="2133203" y="2810579"/>
                          <a:pt x="391727" y="2476541"/>
                        </a:cubicBezTo>
                        <a:cubicBezTo>
                          <a:pt x="172423" y="2413489"/>
                          <a:pt x="-32969" y="2313681"/>
                          <a:pt x="0" y="2063775"/>
                        </a:cubicBezTo>
                        <a:cubicBezTo>
                          <a:pt x="26855" y="1512674"/>
                          <a:pt x="-63077" y="1220679"/>
                          <a:pt x="0" y="4127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D3492-C9B4-4EC6-891D-6CCF6EC1F99A}"/>
              </a:ext>
            </a:extLst>
          </p:cNvPr>
          <p:cNvSpPr/>
          <p:nvPr/>
        </p:nvSpPr>
        <p:spPr>
          <a:xfrm>
            <a:off x="1590675" y="4359750"/>
            <a:ext cx="943231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VIẾT BÀI VĂN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KỂ LẠI MỘT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886200" y="2133600"/>
            <a:ext cx="6477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viết được bài văn kể lại câu chuyện về một nhân vật lịch sử mà em đã đọc đã nghe</a:t>
            </a:r>
            <a:r>
              <a:rPr lang="en-US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76799" y="4112539"/>
            <a:ext cx="65055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sử dụng câu văn đúng, hay và phù hợp với hoàn cảnh viết được bài văn hay nói về nhân vật lịch sử.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FBD5D22-ECF5-4E7B-97D1-7C54D385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2000" y="473837"/>
            <a:ext cx="3573607" cy="5697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13FD7-1F43-C226-1C2C-91D2C8868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469" y="915501"/>
            <a:ext cx="4456562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nimBg="1"/>
      <p:bldP spid="11" grpId="0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2EBE493-D7B2-160E-2E22-2819142E816B}"/>
              </a:ext>
            </a:extLst>
          </p:cNvPr>
          <p:cNvSpPr/>
          <p:nvPr/>
        </p:nvSpPr>
        <p:spPr>
          <a:xfrm>
            <a:off x="1066800" y="2202777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Chọn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lịch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diễn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</TotalTime>
  <Words>274</Words>
  <Application>Microsoft Office PowerPoint</Application>
  <PresentationFormat>Widescreen</PresentationFormat>
  <Paragraphs>20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17</cp:revision>
  <dcterms:created xsi:type="dcterms:W3CDTF">2023-12-08T08:15:04Z</dcterms:created>
  <dcterms:modified xsi:type="dcterms:W3CDTF">2025-02-04T04:19:25Z</dcterms:modified>
  <cp:category>9Slide.vn</cp:category>
</cp:coreProperties>
</file>