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0" r:id="rId1"/>
  </p:sldMasterIdLst>
  <p:notesMasterIdLst>
    <p:notesMasterId r:id="rId18"/>
  </p:notesMasterIdLst>
  <p:sldIdLst>
    <p:sldId id="320" r:id="rId2"/>
    <p:sldId id="260" r:id="rId3"/>
    <p:sldId id="295" r:id="rId4"/>
    <p:sldId id="301" r:id="rId5"/>
    <p:sldId id="304" r:id="rId6"/>
    <p:sldId id="333" r:id="rId7"/>
    <p:sldId id="334" r:id="rId8"/>
    <p:sldId id="305" r:id="rId9"/>
    <p:sldId id="335" r:id="rId10"/>
    <p:sldId id="336" r:id="rId11"/>
    <p:sldId id="321" r:id="rId12"/>
    <p:sldId id="337" r:id="rId13"/>
    <p:sldId id="338" r:id="rId14"/>
    <p:sldId id="339" r:id="rId15"/>
    <p:sldId id="340" r:id="rId16"/>
    <p:sldId id="275"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9B9A0"/>
    <a:srgbClr val="F9CBF1"/>
    <a:srgbClr val="89278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1" d="100"/>
          <a:sy n="111" d="100"/>
        </p:scale>
        <p:origin x="57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986ED8-9239-49E5-BF93-A15B2D711932}" type="datetimeFigureOut">
              <a:rPr lang="en-US" smtClean="0"/>
              <a:t>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A681B7-FDF4-4810-8569-4D5AF848533D}" type="slidenum">
              <a:rPr lang="en-US" smtClean="0"/>
              <a:t>‹#›</a:t>
            </a:fld>
            <a:endParaRPr lang="en-US"/>
          </a:p>
        </p:txBody>
      </p:sp>
    </p:spTree>
    <p:extLst>
      <p:ext uri="{BB962C8B-B14F-4D97-AF65-F5344CB8AC3E}">
        <p14:creationId xmlns:p14="http://schemas.microsoft.com/office/powerpoint/2010/main" val="4528180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6943366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3002878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7996969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9355389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661784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5308500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6809621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7581996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6743301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0930431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1600793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2"/>
        <p:cNvGrpSpPr/>
        <p:nvPr/>
      </p:nvGrpSpPr>
      <p:grpSpPr>
        <a:xfrm>
          <a:off x="0" y="0"/>
          <a:ext cx="0" cy="0"/>
          <a:chOff x="0" y="0"/>
          <a:chExt cx="0" cy="0"/>
        </a:xfrm>
      </p:grpSpPr>
      <p:sp>
        <p:nvSpPr>
          <p:cNvPr id="2073" name="Google Shape;2073;ge27ee20e0b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4" name="Google Shape;2074;ge27ee20e0b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7808775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8875326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9638786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674108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3256D-A61D-2EF0-31F4-F530DABEE24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74BA79B-7A10-83EE-E7AE-FA93A016341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4D46816-8505-1472-8ABE-A759D59C3C8E}"/>
              </a:ext>
            </a:extLst>
          </p:cNvPr>
          <p:cNvSpPr>
            <a:spLocks noGrp="1"/>
          </p:cNvSpPr>
          <p:nvPr>
            <p:ph type="dt" sz="half" idx="10"/>
          </p:nvPr>
        </p:nvSpPr>
        <p:spPr/>
        <p:txBody>
          <a:bodyPr/>
          <a:lstStyle/>
          <a:p>
            <a:fld id="{36830DAF-5425-49D7-8DCC-AAB9925DBC08}" type="datetimeFigureOut">
              <a:rPr lang="en-US" smtClean="0"/>
              <a:t>2/4/2025</a:t>
            </a:fld>
            <a:endParaRPr lang="en-US"/>
          </a:p>
        </p:txBody>
      </p:sp>
      <p:sp>
        <p:nvSpPr>
          <p:cNvPr id="5" name="Footer Placeholder 4">
            <a:extLst>
              <a:ext uri="{FF2B5EF4-FFF2-40B4-BE49-F238E27FC236}">
                <a16:creationId xmlns:a16="http://schemas.microsoft.com/office/drawing/2014/main" id="{2CC951C4-EF3D-8BED-BDDF-5F757CFECF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CECB20-2F33-04CA-2BB0-6ED8B1BDBD18}"/>
              </a:ext>
            </a:extLst>
          </p:cNvPr>
          <p:cNvSpPr>
            <a:spLocks noGrp="1"/>
          </p:cNvSpPr>
          <p:nvPr>
            <p:ph type="sldNum" sz="quarter" idx="12"/>
          </p:nvPr>
        </p:nvSpPr>
        <p:spPr/>
        <p:txBody>
          <a:bodyPr/>
          <a:lstStyle/>
          <a:p>
            <a:fld id="{DC635BA5-6BD3-4BF1-A522-06663EA9575D}" type="slidenum">
              <a:rPr lang="en-US" smtClean="0"/>
              <a:t>‹#›</a:t>
            </a:fld>
            <a:endParaRPr lang="en-US"/>
          </a:p>
        </p:txBody>
      </p:sp>
    </p:spTree>
    <p:extLst>
      <p:ext uri="{BB962C8B-B14F-4D97-AF65-F5344CB8AC3E}">
        <p14:creationId xmlns:p14="http://schemas.microsoft.com/office/powerpoint/2010/main" val="12401443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C70D8-A2CA-E91A-19CB-1991122E4A4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BFA5BB6-9DBC-5545-3568-27A7572D5BA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737504-99D5-FDCA-763B-B94BDEAEC2AD}"/>
              </a:ext>
            </a:extLst>
          </p:cNvPr>
          <p:cNvSpPr>
            <a:spLocks noGrp="1"/>
          </p:cNvSpPr>
          <p:nvPr>
            <p:ph type="dt" sz="half" idx="10"/>
          </p:nvPr>
        </p:nvSpPr>
        <p:spPr/>
        <p:txBody>
          <a:bodyPr/>
          <a:lstStyle/>
          <a:p>
            <a:fld id="{36830DAF-5425-49D7-8DCC-AAB9925DBC08}" type="datetimeFigureOut">
              <a:rPr lang="en-US" smtClean="0"/>
              <a:t>2/4/2025</a:t>
            </a:fld>
            <a:endParaRPr lang="en-US"/>
          </a:p>
        </p:txBody>
      </p:sp>
      <p:sp>
        <p:nvSpPr>
          <p:cNvPr id="5" name="Footer Placeholder 4">
            <a:extLst>
              <a:ext uri="{FF2B5EF4-FFF2-40B4-BE49-F238E27FC236}">
                <a16:creationId xmlns:a16="http://schemas.microsoft.com/office/drawing/2014/main" id="{0A9B7390-C06A-4AD6-DD7D-FB50A81BD7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C2E304-5673-C05E-844D-29DD9912228A}"/>
              </a:ext>
            </a:extLst>
          </p:cNvPr>
          <p:cNvSpPr>
            <a:spLocks noGrp="1"/>
          </p:cNvSpPr>
          <p:nvPr>
            <p:ph type="sldNum" sz="quarter" idx="12"/>
          </p:nvPr>
        </p:nvSpPr>
        <p:spPr/>
        <p:txBody>
          <a:bodyPr/>
          <a:lstStyle/>
          <a:p>
            <a:fld id="{DC635BA5-6BD3-4BF1-A522-06663EA9575D}" type="slidenum">
              <a:rPr lang="en-US" smtClean="0"/>
              <a:t>‹#›</a:t>
            </a:fld>
            <a:endParaRPr lang="en-US"/>
          </a:p>
        </p:txBody>
      </p:sp>
    </p:spTree>
    <p:extLst>
      <p:ext uri="{BB962C8B-B14F-4D97-AF65-F5344CB8AC3E}">
        <p14:creationId xmlns:p14="http://schemas.microsoft.com/office/powerpoint/2010/main" val="5621384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970E52-67A9-5126-B8DA-55C89B86780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CBD89A5-CD74-AAC7-530B-BBEAAE3DB21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37E2BE-3E69-AAD9-787A-885755AE2102}"/>
              </a:ext>
            </a:extLst>
          </p:cNvPr>
          <p:cNvSpPr>
            <a:spLocks noGrp="1"/>
          </p:cNvSpPr>
          <p:nvPr>
            <p:ph type="dt" sz="half" idx="10"/>
          </p:nvPr>
        </p:nvSpPr>
        <p:spPr/>
        <p:txBody>
          <a:bodyPr/>
          <a:lstStyle/>
          <a:p>
            <a:fld id="{36830DAF-5425-49D7-8DCC-AAB9925DBC08}" type="datetimeFigureOut">
              <a:rPr lang="en-US" smtClean="0"/>
              <a:t>2/4/2025</a:t>
            </a:fld>
            <a:endParaRPr lang="en-US"/>
          </a:p>
        </p:txBody>
      </p:sp>
      <p:sp>
        <p:nvSpPr>
          <p:cNvPr id="5" name="Footer Placeholder 4">
            <a:extLst>
              <a:ext uri="{FF2B5EF4-FFF2-40B4-BE49-F238E27FC236}">
                <a16:creationId xmlns:a16="http://schemas.microsoft.com/office/drawing/2014/main" id="{05354A6B-30C4-8F24-7E0E-D1187A56C2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14FD5C-8ED7-E439-D22A-DE9B00A2EEBD}"/>
              </a:ext>
            </a:extLst>
          </p:cNvPr>
          <p:cNvSpPr>
            <a:spLocks noGrp="1"/>
          </p:cNvSpPr>
          <p:nvPr>
            <p:ph type="sldNum" sz="quarter" idx="12"/>
          </p:nvPr>
        </p:nvSpPr>
        <p:spPr/>
        <p:txBody>
          <a:bodyPr/>
          <a:lstStyle/>
          <a:p>
            <a:fld id="{DC635BA5-6BD3-4BF1-A522-06663EA9575D}" type="slidenum">
              <a:rPr lang="en-US" smtClean="0"/>
              <a:t>‹#›</a:t>
            </a:fld>
            <a:endParaRPr lang="en-US"/>
          </a:p>
        </p:txBody>
      </p:sp>
    </p:spTree>
    <p:extLst>
      <p:ext uri="{BB962C8B-B14F-4D97-AF65-F5344CB8AC3E}">
        <p14:creationId xmlns:p14="http://schemas.microsoft.com/office/powerpoint/2010/main" val="23504091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Section header" type="secHead">
  <p:cSld name="1_Section header">
    <p:spTree>
      <p:nvGrpSpPr>
        <p:cNvPr id="1" name="Shape 39"/>
        <p:cNvGrpSpPr/>
        <p:nvPr/>
      </p:nvGrpSpPr>
      <p:grpSpPr>
        <a:xfrm>
          <a:off x="0" y="0"/>
          <a:ext cx="0" cy="0"/>
          <a:chOff x="0" y="0"/>
          <a:chExt cx="0" cy="0"/>
        </a:xfrm>
      </p:grpSpPr>
      <p:sp>
        <p:nvSpPr>
          <p:cNvPr id="41" name="Google Shape;41;p3"/>
          <p:cNvSpPr txBox="1">
            <a:spLocks noGrp="1"/>
          </p:cNvSpPr>
          <p:nvPr>
            <p:ph type="title"/>
          </p:nvPr>
        </p:nvSpPr>
        <p:spPr>
          <a:xfrm>
            <a:off x="3439200" y="2844300"/>
            <a:ext cx="5313600" cy="1122400"/>
          </a:xfrm>
          <a:prstGeom prst="rect">
            <a:avLst/>
          </a:prstGeom>
          <a:effectLst>
            <a:outerShdw dist="57150" dir="5400000" algn="bl" rotWithShape="0">
              <a:schemeClr val="accent3">
                <a:alpha val="15000"/>
              </a:schemeClr>
            </a:outerShdw>
          </a:effectLst>
        </p:spPr>
        <p:txBody>
          <a:bodyPr spcFirstLastPara="1" wrap="square" lIns="91425" tIns="91425" rIns="91425" bIns="91425" anchor="ctr" anchorCtr="0">
            <a:noAutofit/>
          </a:bodyPr>
          <a:lstStyle>
            <a:lvl1pPr lvl="0" algn="l" rtl="0">
              <a:spcBef>
                <a:spcPts val="0"/>
              </a:spcBef>
              <a:spcAft>
                <a:spcPts val="0"/>
              </a:spcAft>
              <a:buSzPts val="3600"/>
              <a:buNone/>
              <a:defRPr sz="7333">
                <a:solidFill>
                  <a:schemeClr val="accent4"/>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2" name="Google Shape;42;p3"/>
          <p:cNvSpPr txBox="1">
            <a:spLocks noGrp="1"/>
          </p:cNvSpPr>
          <p:nvPr>
            <p:ph type="subTitle" idx="1"/>
          </p:nvPr>
        </p:nvSpPr>
        <p:spPr>
          <a:xfrm>
            <a:off x="2186600" y="4854759"/>
            <a:ext cx="7818800" cy="60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400">
                <a:solidFill>
                  <a:schemeClr val="lt1"/>
                </a:solidFill>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43" name="Google Shape;43;p3"/>
          <p:cNvSpPr txBox="1">
            <a:spLocks noGrp="1"/>
          </p:cNvSpPr>
          <p:nvPr>
            <p:ph type="title" idx="2" hasCustomPrompt="1"/>
          </p:nvPr>
        </p:nvSpPr>
        <p:spPr>
          <a:xfrm>
            <a:off x="5293000" y="1555660"/>
            <a:ext cx="1606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6000">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pic>
        <p:nvPicPr>
          <p:cNvPr id="22" name="Picture 21">
            <a:extLst>
              <a:ext uri="{FF2B5EF4-FFF2-40B4-BE49-F238E27FC236}">
                <a16:creationId xmlns:a16="http://schemas.microsoft.com/office/drawing/2014/main" id="{65E9EC89-78FA-4A9B-BF8B-5CB2BC301B23}"/>
              </a:ext>
            </a:extLst>
          </p:cNvPr>
          <p:cNvPicPr>
            <a:picLocks noChangeAspect="1"/>
          </p:cNvPicPr>
          <p:nvPr userDrawn="1"/>
        </p:nvPicPr>
        <p:blipFill>
          <a:blip r:embed="rId2"/>
          <a:stretch>
            <a:fillRect/>
          </a:stretch>
        </p:blipFill>
        <p:spPr>
          <a:xfrm>
            <a:off x="-69536733" y="-28989867"/>
            <a:ext cx="6858000" cy="6858000"/>
          </a:xfrm>
          <a:prstGeom prst="rect">
            <a:avLst/>
          </a:prstGeom>
        </p:spPr>
      </p:pic>
      <p:pic>
        <p:nvPicPr>
          <p:cNvPr id="23" name="Picture 22">
            <a:extLst>
              <a:ext uri="{FF2B5EF4-FFF2-40B4-BE49-F238E27FC236}">
                <a16:creationId xmlns:a16="http://schemas.microsoft.com/office/drawing/2014/main" id="{2AED74D2-DC7D-4871-9343-9887F7EF851C}"/>
              </a:ext>
            </a:extLst>
          </p:cNvPr>
          <p:cNvPicPr>
            <a:picLocks noChangeAspect="1"/>
          </p:cNvPicPr>
          <p:nvPr userDrawn="1"/>
        </p:nvPicPr>
        <p:blipFill>
          <a:blip r:embed="rId2"/>
          <a:stretch>
            <a:fillRect/>
          </a:stretch>
        </p:blipFill>
        <p:spPr>
          <a:xfrm>
            <a:off x="75412600" y="-32418867"/>
            <a:ext cx="6858000" cy="6858000"/>
          </a:xfrm>
          <a:prstGeom prst="rect">
            <a:avLst/>
          </a:prstGeom>
        </p:spPr>
      </p:pic>
      <p:pic>
        <p:nvPicPr>
          <p:cNvPr id="24" name="Picture 23">
            <a:extLst>
              <a:ext uri="{FF2B5EF4-FFF2-40B4-BE49-F238E27FC236}">
                <a16:creationId xmlns:a16="http://schemas.microsoft.com/office/drawing/2014/main" id="{01CE14A4-F604-4869-9119-E9B55BC87295}"/>
              </a:ext>
            </a:extLst>
          </p:cNvPr>
          <p:cNvPicPr>
            <a:picLocks noChangeAspect="1"/>
          </p:cNvPicPr>
          <p:nvPr userDrawn="1"/>
        </p:nvPicPr>
        <p:blipFill>
          <a:blip r:embed="rId2"/>
          <a:stretch>
            <a:fillRect/>
          </a:stretch>
        </p:blipFill>
        <p:spPr>
          <a:xfrm>
            <a:off x="77173667" y="23528867"/>
            <a:ext cx="6858000" cy="6858000"/>
          </a:xfrm>
          <a:prstGeom prst="rect">
            <a:avLst/>
          </a:prstGeom>
        </p:spPr>
      </p:pic>
      <p:pic>
        <p:nvPicPr>
          <p:cNvPr id="25" name="Picture 24">
            <a:extLst>
              <a:ext uri="{FF2B5EF4-FFF2-40B4-BE49-F238E27FC236}">
                <a16:creationId xmlns:a16="http://schemas.microsoft.com/office/drawing/2014/main" id="{032FBBD8-962B-40D3-9F7C-F384C49AA58F}"/>
              </a:ext>
            </a:extLst>
          </p:cNvPr>
          <p:cNvPicPr>
            <a:picLocks noChangeAspect="1"/>
          </p:cNvPicPr>
          <p:nvPr userDrawn="1"/>
        </p:nvPicPr>
        <p:blipFill>
          <a:blip r:embed="rId2"/>
          <a:stretch>
            <a:fillRect/>
          </a:stretch>
        </p:blipFill>
        <p:spPr>
          <a:xfrm>
            <a:off x="-67911133" y="23528867"/>
            <a:ext cx="6858000" cy="6858000"/>
          </a:xfrm>
          <a:prstGeom prst="rect">
            <a:avLst/>
          </a:prstGeom>
        </p:spPr>
      </p:pic>
      <p:pic>
        <p:nvPicPr>
          <p:cNvPr id="26" name="Picture 25">
            <a:extLst>
              <a:ext uri="{FF2B5EF4-FFF2-40B4-BE49-F238E27FC236}">
                <a16:creationId xmlns:a16="http://schemas.microsoft.com/office/drawing/2014/main" id="{A4B74FCB-15B9-4CEF-8C68-16164342E885}"/>
              </a:ext>
            </a:extLst>
          </p:cNvPr>
          <p:cNvPicPr>
            <a:picLocks noChangeAspect="1"/>
          </p:cNvPicPr>
          <p:nvPr userDrawn="1"/>
        </p:nvPicPr>
        <p:blipFill>
          <a:blip r:embed="rId2"/>
          <a:stretch>
            <a:fillRect/>
          </a:stretch>
        </p:blipFill>
        <p:spPr>
          <a:xfrm>
            <a:off x="78799267" y="76047600"/>
            <a:ext cx="6858000" cy="6858000"/>
          </a:xfrm>
          <a:prstGeom prst="rect">
            <a:avLst/>
          </a:prstGeom>
        </p:spPr>
      </p:pic>
    </p:spTree>
    <p:extLst>
      <p:ext uri="{BB962C8B-B14F-4D97-AF65-F5344CB8AC3E}">
        <p14:creationId xmlns:p14="http://schemas.microsoft.com/office/powerpoint/2010/main" val="18718846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7856268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76319-E09A-F799-F048-E79F9DD2AE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2AEEE6-7195-B5FA-A4D8-B496272E3E7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FB5658-3FBA-4C32-137C-12058577F41E}"/>
              </a:ext>
            </a:extLst>
          </p:cNvPr>
          <p:cNvSpPr>
            <a:spLocks noGrp="1"/>
          </p:cNvSpPr>
          <p:nvPr>
            <p:ph type="dt" sz="half" idx="10"/>
          </p:nvPr>
        </p:nvSpPr>
        <p:spPr/>
        <p:txBody>
          <a:bodyPr/>
          <a:lstStyle/>
          <a:p>
            <a:fld id="{36830DAF-5425-49D7-8DCC-AAB9925DBC08}" type="datetimeFigureOut">
              <a:rPr lang="en-US" smtClean="0"/>
              <a:t>2/4/2025</a:t>
            </a:fld>
            <a:endParaRPr lang="en-US"/>
          </a:p>
        </p:txBody>
      </p:sp>
      <p:sp>
        <p:nvSpPr>
          <p:cNvPr id="5" name="Footer Placeholder 4">
            <a:extLst>
              <a:ext uri="{FF2B5EF4-FFF2-40B4-BE49-F238E27FC236}">
                <a16:creationId xmlns:a16="http://schemas.microsoft.com/office/drawing/2014/main" id="{84062043-88C0-3B0B-1FD1-D9252F3373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585BDD-D855-B936-E385-F7CF8D149A1F}"/>
              </a:ext>
            </a:extLst>
          </p:cNvPr>
          <p:cNvSpPr>
            <a:spLocks noGrp="1"/>
          </p:cNvSpPr>
          <p:nvPr>
            <p:ph type="sldNum" sz="quarter" idx="12"/>
          </p:nvPr>
        </p:nvSpPr>
        <p:spPr/>
        <p:txBody>
          <a:bodyPr/>
          <a:lstStyle/>
          <a:p>
            <a:fld id="{DC635BA5-6BD3-4BF1-A522-06663EA9575D}" type="slidenum">
              <a:rPr lang="en-US" smtClean="0"/>
              <a:t>‹#›</a:t>
            </a:fld>
            <a:endParaRPr lang="en-US"/>
          </a:p>
        </p:txBody>
      </p:sp>
    </p:spTree>
    <p:extLst>
      <p:ext uri="{BB962C8B-B14F-4D97-AF65-F5344CB8AC3E}">
        <p14:creationId xmlns:p14="http://schemas.microsoft.com/office/powerpoint/2010/main" val="25604681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25D53-AD8C-22A9-50C3-6D408E2BBA7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9B209E1-D5B0-C4EF-74BA-FF3063BD1D6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0D7589-B3E7-60BD-1F4D-C4B742AC6C9F}"/>
              </a:ext>
            </a:extLst>
          </p:cNvPr>
          <p:cNvSpPr>
            <a:spLocks noGrp="1"/>
          </p:cNvSpPr>
          <p:nvPr>
            <p:ph type="dt" sz="half" idx="10"/>
          </p:nvPr>
        </p:nvSpPr>
        <p:spPr/>
        <p:txBody>
          <a:bodyPr/>
          <a:lstStyle/>
          <a:p>
            <a:fld id="{36830DAF-5425-49D7-8DCC-AAB9925DBC08}" type="datetimeFigureOut">
              <a:rPr lang="en-US" smtClean="0"/>
              <a:t>2/4/2025</a:t>
            </a:fld>
            <a:endParaRPr lang="en-US"/>
          </a:p>
        </p:txBody>
      </p:sp>
      <p:sp>
        <p:nvSpPr>
          <p:cNvPr id="5" name="Footer Placeholder 4">
            <a:extLst>
              <a:ext uri="{FF2B5EF4-FFF2-40B4-BE49-F238E27FC236}">
                <a16:creationId xmlns:a16="http://schemas.microsoft.com/office/drawing/2014/main" id="{2C6D0FCC-E715-B386-2AEB-67625F6A01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C819F7-FA07-C9E0-0D63-5D54B5781B97}"/>
              </a:ext>
            </a:extLst>
          </p:cNvPr>
          <p:cNvSpPr>
            <a:spLocks noGrp="1"/>
          </p:cNvSpPr>
          <p:nvPr>
            <p:ph type="sldNum" sz="quarter" idx="12"/>
          </p:nvPr>
        </p:nvSpPr>
        <p:spPr/>
        <p:txBody>
          <a:bodyPr/>
          <a:lstStyle/>
          <a:p>
            <a:fld id="{DC635BA5-6BD3-4BF1-A522-06663EA9575D}" type="slidenum">
              <a:rPr lang="en-US" smtClean="0"/>
              <a:t>‹#›</a:t>
            </a:fld>
            <a:endParaRPr lang="en-US"/>
          </a:p>
        </p:txBody>
      </p:sp>
    </p:spTree>
    <p:extLst>
      <p:ext uri="{BB962C8B-B14F-4D97-AF65-F5344CB8AC3E}">
        <p14:creationId xmlns:p14="http://schemas.microsoft.com/office/powerpoint/2010/main" val="36818159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D8E4C-9334-7D7D-927D-EEAA90D141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42EC7D-0FC6-B47C-51AB-5E40678FC93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832C9EE-4E2F-8231-E321-16C8A82155D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3FAA62D-32FC-C806-BCE5-DD84B3A82D67}"/>
              </a:ext>
            </a:extLst>
          </p:cNvPr>
          <p:cNvSpPr>
            <a:spLocks noGrp="1"/>
          </p:cNvSpPr>
          <p:nvPr>
            <p:ph type="dt" sz="half" idx="10"/>
          </p:nvPr>
        </p:nvSpPr>
        <p:spPr/>
        <p:txBody>
          <a:bodyPr/>
          <a:lstStyle/>
          <a:p>
            <a:fld id="{36830DAF-5425-49D7-8DCC-AAB9925DBC08}" type="datetimeFigureOut">
              <a:rPr lang="en-US" smtClean="0"/>
              <a:t>2/4/2025</a:t>
            </a:fld>
            <a:endParaRPr lang="en-US"/>
          </a:p>
        </p:txBody>
      </p:sp>
      <p:sp>
        <p:nvSpPr>
          <p:cNvPr id="6" name="Footer Placeholder 5">
            <a:extLst>
              <a:ext uri="{FF2B5EF4-FFF2-40B4-BE49-F238E27FC236}">
                <a16:creationId xmlns:a16="http://schemas.microsoft.com/office/drawing/2014/main" id="{D42EF9DA-4719-EB97-1361-34C458B032F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AA0B1F-E0DF-9E4C-2929-2EDA910A9235}"/>
              </a:ext>
            </a:extLst>
          </p:cNvPr>
          <p:cNvSpPr>
            <a:spLocks noGrp="1"/>
          </p:cNvSpPr>
          <p:nvPr>
            <p:ph type="sldNum" sz="quarter" idx="12"/>
          </p:nvPr>
        </p:nvSpPr>
        <p:spPr/>
        <p:txBody>
          <a:bodyPr/>
          <a:lstStyle/>
          <a:p>
            <a:fld id="{DC635BA5-6BD3-4BF1-A522-06663EA9575D}" type="slidenum">
              <a:rPr lang="en-US" smtClean="0"/>
              <a:t>‹#›</a:t>
            </a:fld>
            <a:endParaRPr lang="en-US"/>
          </a:p>
        </p:txBody>
      </p:sp>
    </p:spTree>
    <p:extLst>
      <p:ext uri="{BB962C8B-B14F-4D97-AF65-F5344CB8AC3E}">
        <p14:creationId xmlns:p14="http://schemas.microsoft.com/office/powerpoint/2010/main" val="23742619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EA016-643B-0230-B48E-EA004F10597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24F8941-AF37-215D-1FDF-FDF597C1122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ED63B8A-D442-800B-7573-170BE782753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17EA901-4E43-9298-99C4-F1942D54D0D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0C2B27F-3CD8-74FF-B532-14003FEC2D4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65CA2F5-E3BB-9085-250C-177722925392}"/>
              </a:ext>
            </a:extLst>
          </p:cNvPr>
          <p:cNvSpPr>
            <a:spLocks noGrp="1"/>
          </p:cNvSpPr>
          <p:nvPr>
            <p:ph type="dt" sz="half" idx="10"/>
          </p:nvPr>
        </p:nvSpPr>
        <p:spPr/>
        <p:txBody>
          <a:bodyPr/>
          <a:lstStyle/>
          <a:p>
            <a:fld id="{36830DAF-5425-49D7-8DCC-AAB9925DBC08}" type="datetimeFigureOut">
              <a:rPr lang="en-US" smtClean="0"/>
              <a:t>2/4/2025</a:t>
            </a:fld>
            <a:endParaRPr lang="en-US"/>
          </a:p>
        </p:txBody>
      </p:sp>
      <p:sp>
        <p:nvSpPr>
          <p:cNvPr id="8" name="Footer Placeholder 7">
            <a:extLst>
              <a:ext uri="{FF2B5EF4-FFF2-40B4-BE49-F238E27FC236}">
                <a16:creationId xmlns:a16="http://schemas.microsoft.com/office/drawing/2014/main" id="{134EFADE-5302-11A0-6C18-E41137AEB77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0A2B7F4-4C39-588B-730C-33D4E25D6A91}"/>
              </a:ext>
            </a:extLst>
          </p:cNvPr>
          <p:cNvSpPr>
            <a:spLocks noGrp="1"/>
          </p:cNvSpPr>
          <p:nvPr>
            <p:ph type="sldNum" sz="quarter" idx="12"/>
          </p:nvPr>
        </p:nvSpPr>
        <p:spPr/>
        <p:txBody>
          <a:bodyPr/>
          <a:lstStyle/>
          <a:p>
            <a:fld id="{DC635BA5-6BD3-4BF1-A522-06663EA9575D}" type="slidenum">
              <a:rPr lang="en-US" smtClean="0"/>
              <a:t>‹#›</a:t>
            </a:fld>
            <a:endParaRPr lang="en-US"/>
          </a:p>
        </p:txBody>
      </p:sp>
    </p:spTree>
    <p:extLst>
      <p:ext uri="{BB962C8B-B14F-4D97-AF65-F5344CB8AC3E}">
        <p14:creationId xmlns:p14="http://schemas.microsoft.com/office/powerpoint/2010/main" val="2253758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43EB6-9340-9E50-3360-0A03B82D1A6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5271FBF-D781-1DD0-1CDA-89136CE5BC7B}"/>
              </a:ext>
            </a:extLst>
          </p:cNvPr>
          <p:cNvSpPr>
            <a:spLocks noGrp="1"/>
          </p:cNvSpPr>
          <p:nvPr>
            <p:ph type="dt" sz="half" idx="10"/>
          </p:nvPr>
        </p:nvSpPr>
        <p:spPr/>
        <p:txBody>
          <a:bodyPr/>
          <a:lstStyle/>
          <a:p>
            <a:fld id="{36830DAF-5425-49D7-8DCC-AAB9925DBC08}" type="datetimeFigureOut">
              <a:rPr lang="en-US" smtClean="0"/>
              <a:t>2/4/2025</a:t>
            </a:fld>
            <a:endParaRPr lang="en-US"/>
          </a:p>
        </p:txBody>
      </p:sp>
      <p:sp>
        <p:nvSpPr>
          <p:cNvPr id="4" name="Footer Placeholder 3">
            <a:extLst>
              <a:ext uri="{FF2B5EF4-FFF2-40B4-BE49-F238E27FC236}">
                <a16:creationId xmlns:a16="http://schemas.microsoft.com/office/drawing/2014/main" id="{4B10C2DF-CB1D-B55C-B880-54F3B5091ED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6CF9C33-324E-D257-D79F-7E79D07D9C10}"/>
              </a:ext>
            </a:extLst>
          </p:cNvPr>
          <p:cNvSpPr>
            <a:spLocks noGrp="1"/>
          </p:cNvSpPr>
          <p:nvPr>
            <p:ph type="sldNum" sz="quarter" idx="12"/>
          </p:nvPr>
        </p:nvSpPr>
        <p:spPr/>
        <p:txBody>
          <a:bodyPr/>
          <a:lstStyle/>
          <a:p>
            <a:fld id="{DC635BA5-6BD3-4BF1-A522-06663EA9575D}" type="slidenum">
              <a:rPr lang="en-US" smtClean="0"/>
              <a:t>‹#›</a:t>
            </a:fld>
            <a:endParaRPr lang="en-US"/>
          </a:p>
        </p:txBody>
      </p:sp>
    </p:spTree>
    <p:extLst>
      <p:ext uri="{BB962C8B-B14F-4D97-AF65-F5344CB8AC3E}">
        <p14:creationId xmlns:p14="http://schemas.microsoft.com/office/powerpoint/2010/main" val="29163409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5CBB26-B76A-BFF3-9692-61169F0639B8}"/>
              </a:ext>
            </a:extLst>
          </p:cNvPr>
          <p:cNvSpPr>
            <a:spLocks noGrp="1"/>
          </p:cNvSpPr>
          <p:nvPr>
            <p:ph type="dt" sz="half" idx="10"/>
          </p:nvPr>
        </p:nvSpPr>
        <p:spPr/>
        <p:txBody>
          <a:bodyPr/>
          <a:lstStyle/>
          <a:p>
            <a:fld id="{36830DAF-5425-49D7-8DCC-AAB9925DBC08}" type="datetimeFigureOut">
              <a:rPr lang="en-US" smtClean="0"/>
              <a:t>2/4/2025</a:t>
            </a:fld>
            <a:endParaRPr lang="en-US"/>
          </a:p>
        </p:txBody>
      </p:sp>
      <p:sp>
        <p:nvSpPr>
          <p:cNvPr id="3" name="Footer Placeholder 2">
            <a:extLst>
              <a:ext uri="{FF2B5EF4-FFF2-40B4-BE49-F238E27FC236}">
                <a16:creationId xmlns:a16="http://schemas.microsoft.com/office/drawing/2014/main" id="{5446D68C-7E73-2081-E0CA-55EF36F3841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4F3049E-7E68-12E4-ED0A-3D1B737E4B34}"/>
              </a:ext>
            </a:extLst>
          </p:cNvPr>
          <p:cNvSpPr>
            <a:spLocks noGrp="1"/>
          </p:cNvSpPr>
          <p:nvPr>
            <p:ph type="sldNum" sz="quarter" idx="12"/>
          </p:nvPr>
        </p:nvSpPr>
        <p:spPr/>
        <p:txBody>
          <a:bodyPr/>
          <a:lstStyle/>
          <a:p>
            <a:fld id="{DC635BA5-6BD3-4BF1-A522-06663EA9575D}" type="slidenum">
              <a:rPr lang="en-US" smtClean="0"/>
              <a:t>‹#›</a:t>
            </a:fld>
            <a:endParaRPr lang="en-US"/>
          </a:p>
        </p:txBody>
      </p:sp>
    </p:spTree>
    <p:extLst>
      <p:ext uri="{BB962C8B-B14F-4D97-AF65-F5344CB8AC3E}">
        <p14:creationId xmlns:p14="http://schemas.microsoft.com/office/powerpoint/2010/main" val="4313300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36CD2-089D-6D1D-0FA1-E4769EB677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E3E964E-185F-2C7F-878E-CC6A0C11A8E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637B359-8405-EEE7-F1AC-483B28B2A4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76DF20-BA6C-C4F4-DF2B-E253EBC1DDFC}"/>
              </a:ext>
            </a:extLst>
          </p:cNvPr>
          <p:cNvSpPr>
            <a:spLocks noGrp="1"/>
          </p:cNvSpPr>
          <p:nvPr>
            <p:ph type="dt" sz="half" idx="10"/>
          </p:nvPr>
        </p:nvSpPr>
        <p:spPr/>
        <p:txBody>
          <a:bodyPr/>
          <a:lstStyle/>
          <a:p>
            <a:fld id="{36830DAF-5425-49D7-8DCC-AAB9925DBC08}" type="datetimeFigureOut">
              <a:rPr lang="en-US" smtClean="0"/>
              <a:t>2/4/2025</a:t>
            </a:fld>
            <a:endParaRPr lang="en-US"/>
          </a:p>
        </p:txBody>
      </p:sp>
      <p:sp>
        <p:nvSpPr>
          <p:cNvPr id="6" name="Footer Placeholder 5">
            <a:extLst>
              <a:ext uri="{FF2B5EF4-FFF2-40B4-BE49-F238E27FC236}">
                <a16:creationId xmlns:a16="http://schemas.microsoft.com/office/drawing/2014/main" id="{EA497438-87E2-BA83-9C86-3518A99EB4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8890CB-7BDA-FC92-3D5A-DDBA9F462715}"/>
              </a:ext>
            </a:extLst>
          </p:cNvPr>
          <p:cNvSpPr>
            <a:spLocks noGrp="1"/>
          </p:cNvSpPr>
          <p:nvPr>
            <p:ph type="sldNum" sz="quarter" idx="12"/>
          </p:nvPr>
        </p:nvSpPr>
        <p:spPr/>
        <p:txBody>
          <a:bodyPr/>
          <a:lstStyle/>
          <a:p>
            <a:fld id="{DC635BA5-6BD3-4BF1-A522-06663EA9575D}" type="slidenum">
              <a:rPr lang="en-US" smtClean="0"/>
              <a:t>‹#›</a:t>
            </a:fld>
            <a:endParaRPr lang="en-US"/>
          </a:p>
        </p:txBody>
      </p:sp>
    </p:spTree>
    <p:extLst>
      <p:ext uri="{BB962C8B-B14F-4D97-AF65-F5344CB8AC3E}">
        <p14:creationId xmlns:p14="http://schemas.microsoft.com/office/powerpoint/2010/main" val="7779471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674A5C-1256-F16C-E5E3-B04C58C0EA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60AF726-C580-B4AB-2F6F-361B2CE3485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74464C2-122B-8F96-EA3D-14E5807802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AEE2AD-EB00-DDC9-B0A6-292199F7C560}"/>
              </a:ext>
            </a:extLst>
          </p:cNvPr>
          <p:cNvSpPr>
            <a:spLocks noGrp="1"/>
          </p:cNvSpPr>
          <p:nvPr>
            <p:ph type="dt" sz="half" idx="10"/>
          </p:nvPr>
        </p:nvSpPr>
        <p:spPr/>
        <p:txBody>
          <a:bodyPr/>
          <a:lstStyle/>
          <a:p>
            <a:fld id="{36830DAF-5425-49D7-8DCC-AAB9925DBC08}" type="datetimeFigureOut">
              <a:rPr lang="en-US" smtClean="0"/>
              <a:t>2/4/2025</a:t>
            </a:fld>
            <a:endParaRPr lang="en-US"/>
          </a:p>
        </p:txBody>
      </p:sp>
      <p:sp>
        <p:nvSpPr>
          <p:cNvPr id="6" name="Footer Placeholder 5">
            <a:extLst>
              <a:ext uri="{FF2B5EF4-FFF2-40B4-BE49-F238E27FC236}">
                <a16:creationId xmlns:a16="http://schemas.microsoft.com/office/drawing/2014/main" id="{91B1C859-1019-46CE-F5D0-E3AA5EC0BB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671F7E-3E10-AA3E-259A-2ABF4B50372B}"/>
              </a:ext>
            </a:extLst>
          </p:cNvPr>
          <p:cNvSpPr>
            <a:spLocks noGrp="1"/>
          </p:cNvSpPr>
          <p:nvPr>
            <p:ph type="sldNum" sz="quarter" idx="12"/>
          </p:nvPr>
        </p:nvSpPr>
        <p:spPr/>
        <p:txBody>
          <a:bodyPr/>
          <a:lstStyle/>
          <a:p>
            <a:fld id="{DC635BA5-6BD3-4BF1-A522-06663EA9575D}" type="slidenum">
              <a:rPr lang="en-US" smtClean="0"/>
              <a:t>‹#›</a:t>
            </a:fld>
            <a:endParaRPr lang="en-US"/>
          </a:p>
        </p:txBody>
      </p:sp>
    </p:spTree>
    <p:extLst>
      <p:ext uri="{BB962C8B-B14F-4D97-AF65-F5344CB8AC3E}">
        <p14:creationId xmlns:p14="http://schemas.microsoft.com/office/powerpoint/2010/main" val="18445714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45DC0750-4496-9B80-C0C6-E5495CF3445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EF07BB06-8FDB-96F3-8403-92062B38FC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11E48E9-31B0-3F89-4E51-677C901CC69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707474-59D9-45B0-6452-490857EE952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830DAF-5425-49D7-8DCC-AAB9925DBC08}" type="datetimeFigureOut">
              <a:rPr lang="en-US" smtClean="0"/>
              <a:t>2/4/2025</a:t>
            </a:fld>
            <a:endParaRPr lang="en-US"/>
          </a:p>
        </p:txBody>
      </p:sp>
      <p:sp>
        <p:nvSpPr>
          <p:cNvPr id="5" name="Footer Placeholder 4">
            <a:extLst>
              <a:ext uri="{FF2B5EF4-FFF2-40B4-BE49-F238E27FC236}">
                <a16:creationId xmlns:a16="http://schemas.microsoft.com/office/drawing/2014/main" id="{1C020F3D-BD24-B35C-B0E1-6B8041EFB8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0CC55F4-1B73-A6B8-72CA-74F4490632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635BA5-6BD3-4BF1-A522-06663EA9575D}" type="slidenum">
              <a:rPr lang="en-US" smtClean="0"/>
              <a:t>‹#›</a:t>
            </a:fld>
            <a:endParaRPr lang="en-US"/>
          </a:p>
        </p:txBody>
      </p:sp>
    </p:spTree>
    <p:extLst>
      <p:ext uri="{BB962C8B-B14F-4D97-AF65-F5344CB8AC3E}">
        <p14:creationId xmlns:p14="http://schemas.microsoft.com/office/powerpoint/2010/main" val="108777984"/>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18"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2.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20.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7.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20.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2A61461-66DC-45DD-A702-4A5BE81278E1}"/>
              </a:ext>
            </a:extLst>
          </p:cNvPr>
          <p:cNvSpPr/>
          <p:nvPr/>
        </p:nvSpPr>
        <p:spPr>
          <a:xfrm>
            <a:off x="0" y="0"/>
            <a:ext cx="12192000" cy="6858000"/>
          </a:xfrm>
          <a:prstGeom prst="rect">
            <a:avLst/>
          </a:prstGeom>
          <a:solidFill>
            <a:srgbClr val="F7D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4" name="任意多边形 10">
            <a:extLst>
              <a:ext uri="{FF2B5EF4-FFF2-40B4-BE49-F238E27FC236}">
                <a16:creationId xmlns:a16="http://schemas.microsoft.com/office/drawing/2014/main" id="{83BAE217-D00D-4BCD-BC88-7174FC3F0658}"/>
              </a:ext>
            </a:extLst>
          </p:cNvPr>
          <p:cNvSpPr/>
          <p:nvPr/>
        </p:nvSpPr>
        <p:spPr>
          <a:xfrm>
            <a:off x="3028950" y="192405"/>
            <a:ext cx="94932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15" name="任意多边形 27">
            <a:extLst>
              <a:ext uri="{FF2B5EF4-FFF2-40B4-BE49-F238E27FC236}">
                <a16:creationId xmlns:a16="http://schemas.microsoft.com/office/drawing/2014/main" id="{F9130AE4-F88A-4276-8BB4-4D9043C7DE37}"/>
              </a:ext>
            </a:extLst>
          </p:cNvPr>
          <p:cNvSpPr/>
          <p:nvPr/>
        </p:nvSpPr>
        <p:spPr>
          <a:xfrm>
            <a:off x="569595" y="364490"/>
            <a:ext cx="1308735" cy="86233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16" name="任意多边形 10">
            <a:extLst>
              <a:ext uri="{FF2B5EF4-FFF2-40B4-BE49-F238E27FC236}">
                <a16:creationId xmlns:a16="http://schemas.microsoft.com/office/drawing/2014/main" id="{9A12304E-7773-4DA6-9204-507960DAF0F6}"/>
              </a:ext>
            </a:extLst>
          </p:cNvPr>
          <p:cNvSpPr/>
          <p:nvPr/>
        </p:nvSpPr>
        <p:spPr>
          <a:xfrm>
            <a:off x="1927861" y="1169035"/>
            <a:ext cx="94932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17" name="任意多边形 27">
            <a:extLst>
              <a:ext uri="{FF2B5EF4-FFF2-40B4-BE49-F238E27FC236}">
                <a16:creationId xmlns:a16="http://schemas.microsoft.com/office/drawing/2014/main" id="{72B7842A-8B2B-46C2-8E12-E45604AACBE9}"/>
              </a:ext>
            </a:extLst>
          </p:cNvPr>
          <p:cNvSpPr/>
          <p:nvPr/>
        </p:nvSpPr>
        <p:spPr>
          <a:xfrm>
            <a:off x="8006080" y="-636"/>
            <a:ext cx="1308735" cy="656147"/>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19" name="任意多边形 27">
            <a:extLst>
              <a:ext uri="{FF2B5EF4-FFF2-40B4-BE49-F238E27FC236}">
                <a16:creationId xmlns:a16="http://schemas.microsoft.com/office/drawing/2014/main" id="{D39C0266-C3B3-4E32-8E85-87DF77AF7306}"/>
              </a:ext>
            </a:extLst>
          </p:cNvPr>
          <p:cNvSpPr/>
          <p:nvPr/>
        </p:nvSpPr>
        <p:spPr>
          <a:xfrm>
            <a:off x="9552108" y="595675"/>
            <a:ext cx="1656475" cy="83049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20" name="任意多边形 10">
            <a:extLst>
              <a:ext uri="{FF2B5EF4-FFF2-40B4-BE49-F238E27FC236}">
                <a16:creationId xmlns:a16="http://schemas.microsoft.com/office/drawing/2014/main" id="{FF0B8ECF-80D2-4549-95F9-E94676840510}"/>
              </a:ext>
            </a:extLst>
          </p:cNvPr>
          <p:cNvSpPr/>
          <p:nvPr/>
        </p:nvSpPr>
        <p:spPr>
          <a:xfrm>
            <a:off x="11211560" y="30036"/>
            <a:ext cx="980440"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21" name="图片 48" descr="云2副本">
            <a:extLst>
              <a:ext uri="{FF2B5EF4-FFF2-40B4-BE49-F238E27FC236}">
                <a16:creationId xmlns:a16="http://schemas.microsoft.com/office/drawing/2014/main" id="{092291E8-6320-4816-8118-77A0E66CE24A}"/>
              </a:ext>
            </a:extLst>
          </p:cNvPr>
          <p:cNvPicPr>
            <a:picLocks noChangeAspect="1"/>
          </p:cNvPicPr>
          <p:nvPr/>
        </p:nvPicPr>
        <p:blipFill>
          <a:blip r:embed="rId3"/>
          <a:stretch>
            <a:fillRect/>
          </a:stretch>
        </p:blipFill>
        <p:spPr>
          <a:xfrm>
            <a:off x="0" y="1617345"/>
            <a:ext cx="12192000" cy="3237865"/>
          </a:xfrm>
          <a:prstGeom prst="rect">
            <a:avLst/>
          </a:prstGeom>
        </p:spPr>
      </p:pic>
      <p:pic>
        <p:nvPicPr>
          <p:cNvPr id="22" name="图片 50" descr="云22副本">
            <a:extLst>
              <a:ext uri="{FF2B5EF4-FFF2-40B4-BE49-F238E27FC236}">
                <a16:creationId xmlns:a16="http://schemas.microsoft.com/office/drawing/2014/main" id="{CAD4473D-685A-4033-BC65-E1B4F0CDCF05}"/>
              </a:ext>
            </a:extLst>
          </p:cNvPr>
          <p:cNvPicPr>
            <a:picLocks noChangeAspect="1"/>
          </p:cNvPicPr>
          <p:nvPr/>
        </p:nvPicPr>
        <p:blipFill>
          <a:blip r:embed="rId4"/>
          <a:stretch>
            <a:fillRect/>
          </a:stretch>
        </p:blipFill>
        <p:spPr>
          <a:xfrm>
            <a:off x="635" y="2065655"/>
            <a:ext cx="12192635" cy="3237865"/>
          </a:xfrm>
          <a:prstGeom prst="rect">
            <a:avLst/>
          </a:prstGeom>
        </p:spPr>
      </p:pic>
      <p:grpSp>
        <p:nvGrpSpPr>
          <p:cNvPr id="23" name="组合 51">
            <a:extLst>
              <a:ext uri="{FF2B5EF4-FFF2-40B4-BE49-F238E27FC236}">
                <a16:creationId xmlns:a16="http://schemas.microsoft.com/office/drawing/2014/main" id="{87539DAE-08DD-4EE4-A1D1-6D69B51BF17E}"/>
              </a:ext>
            </a:extLst>
          </p:cNvPr>
          <p:cNvGrpSpPr/>
          <p:nvPr/>
        </p:nvGrpSpPr>
        <p:grpSpPr>
          <a:xfrm>
            <a:off x="0" y="2327275"/>
            <a:ext cx="12191999" cy="4530725"/>
            <a:chOff x="0" y="3665"/>
            <a:chExt cx="19198" cy="7135"/>
          </a:xfrm>
        </p:grpSpPr>
        <p:sp>
          <p:nvSpPr>
            <p:cNvPr id="24" name="矩形 52">
              <a:extLst>
                <a:ext uri="{FF2B5EF4-FFF2-40B4-BE49-F238E27FC236}">
                  <a16:creationId xmlns:a16="http://schemas.microsoft.com/office/drawing/2014/main" id="{78913162-3EF7-4304-9867-AC4963482EE7}"/>
                </a:ext>
              </a:extLst>
            </p:cNvPr>
            <p:cNvSpPr/>
            <p:nvPr/>
          </p:nvSpPr>
          <p:spPr>
            <a:xfrm>
              <a:off x="0" y="9348"/>
              <a:ext cx="19176" cy="14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25" name="图片 53" descr="云12副本">
              <a:extLst>
                <a:ext uri="{FF2B5EF4-FFF2-40B4-BE49-F238E27FC236}">
                  <a16:creationId xmlns:a16="http://schemas.microsoft.com/office/drawing/2014/main" id="{8D53F833-BF72-4A7C-B08A-4629E8C55AAA}"/>
                </a:ext>
              </a:extLst>
            </p:cNvPr>
            <p:cNvPicPr>
              <a:picLocks noChangeAspect="1"/>
            </p:cNvPicPr>
            <p:nvPr/>
          </p:nvPicPr>
          <p:blipFill>
            <a:blip r:embed="rId5"/>
            <a:stretch>
              <a:fillRect/>
            </a:stretch>
          </p:blipFill>
          <p:spPr>
            <a:xfrm>
              <a:off x="0" y="3665"/>
              <a:ext cx="19199" cy="6343"/>
            </a:xfrm>
            <a:prstGeom prst="rect">
              <a:avLst/>
            </a:prstGeom>
          </p:spPr>
        </p:pic>
      </p:grpSp>
      <p:pic>
        <p:nvPicPr>
          <p:cNvPr id="30" name="图片 50" descr="背景页">
            <a:extLst>
              <a:ext uri="{FF2B5EF4-FFF2-40B4-BE49-F238E27FC236}">
                <a16:creationId xmlns:a16="http://schemas.microsoft.com/office/drawing/2014/main" id="{5F762753-3C3E-4FF0-9550-BD6C4DCDE757}"/>
              </a:ext>
            </a:extLst>
          </p:cNvPr>
          <p:cNvPicPr>
            <a:picLocks noChangeAspect="1"/>
          </p:cNvPicPr>
          <p:nvPr/>
        </p:nvPicPr>
        <p:blipFill>
          <a:blip r:embed="rId6"/>
          <a:stretch>
            <a:fillRect/>
          </a:stretch>
        </p:blipFill>
        <p:spPr>
          <a:xfrm>
            <a:off x="7303" y="2579021"/>
            <a:ext cx="12192000" cy="4378960"/>
          </a:xfrm>
          <a:prstGeom prst="rect">
            <a:avLst/>
          </a:prstGeom>
        </p:spPr>
      </p:pic>
      <p:pic>
        <p:nvPicPr>
          <p:cNvPr id="31" name="图片 34">
            <a:extLst>
              <a:ext uri="{FF2B5EF4-FFF2-40B4-BE49-F238E27FC236}">
                <a16:creationId xmlns:a16="http://schemas.microsoft.com/office/drawing/2014/main" id="{D00DD7C8-E0E1-4531-85D7-9E26D8D45F7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6891" r="41468"/>
          <a:stretch/>
        </p:blipFill>
        <p:spPr>
          <a:xfrm rot="20325246" flipH="1">
            <a:off x="10535690" y="236519"/>
            <a:ext cx="1651837" cy="2465362"/>
          </a:xfrm>
          <a:prstGeom prst="rect">
            <a:avLst/>
          </a:prstGeom>
        </p:spPr>
      </p:pic>
      <p:pic>
        <p:nvPicPr>
          <p:cNvPr id="32" name="图片 12">
            <a:extLst>
              <a:ext uri="{FF2B5EF4-FFF2-40B4-BE49-F238E27FC236}">
                <a16:creationId xmlns:a16="http://schemas.microsoft.com/office/drawing/2014/main" id="{97AEBAFE-0592-4BF3-A20F-65A8D06201A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399715" flipH="1">
            <a:off x="-583105" y="3304623"/>
            <a:ext cx="4164518" cy="4164518"/>
          </a:xfrm>
          <a:prstGeom prst="rect">
            <a:avLst/>
          </a:prstGeom>
        </p:spPr>
      </p:pic>
      <p:pic>
        <p:nvPicPr>
          <p:cNvPr id="33" name="图片 9">
            <a:extLst>
              <a:ext uri="{FF2B5EF4-FFF2-40B4-BE49-F238E27FC236}">
                <a16:creationId xmlns:a16="http://schemas.microsoft.com/office/drawing/2014/main" id="{F38A76D2-A566-4331-A506-6676D1F7367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27295" y="5545809"/>
            <a:ext cx="1373933" cy="1373933"/>
          </a:xfrm>
          <a:prstGeom prst="rect">
            <a:avLst/>
          </a:prstGeom>
        </p:spPr>
      </p:pic>
      <p:pic>
        <p:nvPicPr>
          <p:cNvPr id="34" name="图片 10">
            <a:extLst>
              <a:ext uri="{FF2B5EF4-FFF2-40B4-BE49-F238E27FC236}">
                <a16:creationId xmlns:a16="http://schemas.microsoft.com/office/drawing/2014/main" id="{C5A70B02-AA8E-44FF-92ED-C2D9C0380F1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78275" y="5554789"/>
            <a:ext cx="1158875" cy="1158875"/>
          </a:xfrm>
          <a:prstGeom prst="rect">
            <a:avLst/>
          </a:prstGeom>
        </p:spPr>
      </p:pic>
      <p:pic>
        <p:nvPicPr>
          <p:cNvPr id="35" name="图片 60">
            <a:extLst>
              <a:ext uri="{FF2B5EF4-FFF2-40B4-BE49-F238E27FC236}">
                <a16:creationId xmlns:a16="http://schemas.microsoft.com/office/drawing/2014/main" id="{165CDC3E-B705-487A-BDD9-36B36B2E1BA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1337479">
            <a:off x="7400122" y="3357809"/>
            <a:ext cx="5399247" cy="3891421"/>
          </a:xfrm>
          <a:prstGeom prst="rect">
            <a:avLst/>
          </a:prstGeom>
        </p:spPr>
      </p:pic>
      <p:pic>
        <p:nvPicPr>
          <p:cNvPr id="2" name="Picture 1">
            <a:extLst>
              <a:ext uri="{FF2B5EF4-FFF2-40B4-BE49-F238E27FC236}">
                <a16:creationId xmlns:a16="http://schemas.microsoft.com/office/drawing/2014/main" id="{4D50736C-4D57-BA51-5796-1E4654E095FB}"/>
              </a:ext>
            </a:extLst>
          </p:cNvPr>
          <p:cNvPicPr>
            <a:picLocks noChangeAspect="1"/>
          </p:cNvPicPr>
          <p:nvPr/>
        </p:nvPicPr>
        <p:blipFill>
          <a:blip r:embed="rId12"/>
          <a:stretch>
            <a:fillRect/>
          </a:stretch>
        </p:blipFill>
        <p:spPr>
          <a:xfrm>
            <a:off x="3220333" y="193502"/>
            <a:ext cx="5998984" cy="1060796"/>
          </a:xfrm>
          <a:prstGeom prst="rect">
            <a:avLst/>
          </a:prstGeom>
        </p:spPr>
      </p:pic>
      <p:pic>
        <p:nvPicPr>
          <p:cNvPr id="5" name="Picture 4">
            <a:extLst>
              <a:ext uri="{FF2B5EF4-FFF2-40B4-BE49-F238E27FC236}">
                <a16:creationId xmlns:a16="http://schemas.microsoft.com/office/drawing/2014/main" id="{F7E961A1-BD36-F32A-C934-AB6E17D3E982}"/>
              </a:ext>
            </a:extLst>
          </p:cNvPr>
          <p:cNvPicPr>
            <a:picLocks noChangeAspect="1"/>
          </p:cNvPicPr>
          <p:nvPr/>
        </p:nvPicPr>
        <p:blipFill>
          <a:blip r:embed="rId13"/>
          <a:stretch>
            <a:fillRect/>
          </a:stretch>
        </p:blipFill>
        <p:spPr>
          <a:xfrm>
            <a:off x="1144104" y="1298723"/>
            <a:ext cx="9675191" cy="2450804"/>
          </a:xfrm>
          <a:prstGeom prst="rect">
            <a:avLst/>
          </a:prstGeom>
        </p:spPr>
      </p:pic>
    </p:spTree>
    <p:extLst>
      <p:ext uri="{BB962C8B-B14F-4D97-AF65-F5344CB8AC3E}">
        <p14:creationId xmlns:p14="http://schemas.microsoft.com/office/powerpoint/2010/main" val="1313705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pic>
        <p:nvPicPr>
          <p:cNvPr id="22" name="图片 21">
            <a:extLst>
              <a:ext uri="{FF2B5EF4-FFF2-40B4-BE49-F238E27FC236}">
                <a16:creationId xmlns:a16="http://schemas.microsoft.com/office/drawing/2014/main" id="{A033DD53-1C8D-4F98-9434-4E00B44830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1081" y="277415"/>
            <a:ext cx="944642" cy="944642"/>
          </a:xfrm>
          <a:prstGeom prst="rect">
            <a:avLst/>
          </a:prstGeom>
        </p:spPr>
      </p:pic>
      <p:sp>
        <p:nvSpPr>
          <p:cNvPr id="21" name="Rectangle 56"/>
          <p:cNvSpPr>
            <a:spLocks noChangeArrowheads="1"/>
          </p:cNvSpPr>
          <p:nvPr/>
        </p:nvSpPr>
        <p:spPr bwMode="auto">
          <a:xfrm>
            <a:off x="615984" y="127076"/>
            <a:ext cx="11480766" cy="2640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spcBef>
                <a:spcPct val="20000"/>
              </a:spcBef>
              <a:buClr>
                <a:srgbClr val="0563C1"/>
              </a:buClr>
              <a:buSzPct val="70000"/>
              <a:defRPr/>
            </a:pP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0" u="sng"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altLang="en-US" sz="3600" b="1" i="0" u="sng"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3:</a:t>
            </a:r>
            <a:r>
              <a:rPr kumimoji="0" lang="en-US" alt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vi-VN" altLang="en-US" sz="3600" dirty="0">
                <a:solidFill>
                  <a:prstClr val="black"/>
                </a:solidFill>
                <a:latin typeface="Cambria" panose="02040503050406030204" pitchFamily="18" charset="0"/>
                <a:ea typeface="Cambria" panose="02040503050406030204" pitchFamily="18" charset="0"/>
                <a:cs typeface="Times New Roman" panose="02020603050405020304" pitchFamily="18" charset="0"/>
              </a:rPr>
              <a:t>Dựa vào tranh, đặt câu có những loại vị ngữ sau:</a:t>
            </a:r>
          </a:p>
          <a:p>
            <a:pPr lvl="0">
              <a:spcBef>
                <a:spcPct val="20000"/>
              </a:spcBef>
              <a:buClr>
                <a:srgbClr val="0563C1"/>
              </a:buClr>
              <a:buSzPct val="70000"/>
              <a:defRPr/>
            </a:pPr>
            <a:r>
              <a:rPr lang="vi-VN" altLang="en-US" sz="3600" dirty="0">
                <a:solidFill>
                  <a:prstClr val="black"/>
                </a:solidFill>
                <a:latin typeface="Cambria" panose="02040503050406030204" pitchFamily="18" charset="0"/>
                <a:ea typeface="Cambria" panose="02040503050406030204" pitchFamily="18" charset="0"/>
                <a:cs typeface="Times New Roman" panose="02020603050405020304" pitchFamily="18" charset="0"/>
              </a:rPr>
              <a:t>a. Vị ngữ nêu hoạt động, trạng thái.</a:t>
            </a:r>
          </a:p>
          <a:p>
            <a:pPr lvl="0">
              <a:spcBef>
                <a:spcPct val="20000"/>
              </a:spcBef>
              <a:buClr>
                <a:srgbClr val="0563C1"/>
              </a:buClr>
              <a:buSzPct val="70000"/>
              <a:defRPr/>
            </a:pPr>
            <a:r>
              <a:rPr lang="vi-VN" altLang="en-US" sz="3600" dirty="0">
                <a:solidFill>
                  <a:prstClr val="black"/>
                </a:solidFill>
                <a:latin typeface="Cambria" panose="02040503050406030204" pitchFamily="18" charset="0"/>
                <a:ea typeface="Cambria" panose="02040503050406030204" pitchFamily="18" charset="0"/>
                <a:cs typeface="Times New Roman" panose="02020603050405020304" pitchFamily="18" charset="0"/>
              </a:rPr>
              <a:t>b. Vị ngữ nêu đặc điểm.</a:t>
            </a:r>
          </a:p>
          <a:p>
            <a:pPr lvl="0">
              <a:spcBef>
                <a:spcPct val="20000"/>
              </a:spcBef>
              <a:buClr>
                <a:srgbClr val="0563C1"/>
              </a:buClr>
              <a:buSzPct val="70000"/>
              <a:defRPr/>
            </a:pPr>
            <a:r>
              <a:rPr lang="vi-VN" altLang="en-US" sz="3600" dirty="0">
                <a:solidFill>
                  <a:prstClr val="black"/>
                </a:solidFill>
                <a:latin typeface="Cambria" panose="02040503050406030204" pitchFamily="18" charset="0"/>
                <a:ea typeface="Cambria" panose="02040503050406030204" pitchFamily="18" charset="0"/>
                <a:cs typeface="Times New Roman" panose="02020603050405020304" pitchFamily="18" charset="0"/>
              </a:rPr>
              <a:t>c. Vị ngữ giới thiệu, nhận xét.</a:t>
            </a:r>
            <a:endPar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13B7FB22-D801-48CC-A1AD-2B84D03183B6}"/>
              </a:ext>
            </a:extLst>
          </p:cNvPr>
          <p:cNvPicPr>
            <a:picLocks noChangeAspect="1"/>
          </p:cNvPicPr>
          <p:nvPr/>
        </p:nvPicPr>
        <p:blipFill>
          <a:blip r:embed="rId6"/>
          <a:stretch>
            <a:fillRect/>
          </a:stretch>
        </p:blipFill>
        <p:spPr>
          <a:xfrm>
            <a:off x="3426835" y="2847976"/>
            <a:ext cx="5650490" cy="3071812"/>
          </a:xfrm>
          <a:prstGeom prst="rect">
            <a:avLst/>
          </a:prstGeom>
        </p:spPr>
      </p:pic>
    </p:spTree>
    <p:extLst>
      <p:ext uri="{BB962C8B-B14F-4D97-AF65-F5344CB8AC3E}">
        <p14:creationId xmlns:p14="http://schemas.microsoft.com/office/powerpoint/2010/main" val="7650503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sp>
        <p:nvSpPr>
          <p:cNvPr id="40" name="任意多边形 27">
            <a:extLst>
              <a:ext uri="{FF2B5EF4-FFF2-40B4-BE49-F238E27FC236}">
                <a16:creationId xmlns:a16="http://schemas.microsoft.com/office/drawing/2014/main" id="{F9DABD06-A78B-48EC-993A-5B03D520B5F6}"/>
              </a:ext>
            </a:extLst>
          </p:cNvPr>
          <p:cNvSpPr/>
          <p:nvPr/>
        </p:nvSpPr>
        <p:spPr>
          <a:xfrm>
            <a:off x="10530444" y="2117410"/>
            <a:ext cx="1656475" cy="83049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41" name="任意多边形 10">
            <a:extLst>
              <a:ext uri="{FF2B5EF4-FFF2-40B4-BE49-F238E27FC236}">
                <a16:creationId xmlns:a16="http://schemas.microsoft.com/office/drawing/2014/main" id="{F686E58C-FC60-433E-86D4-D5731BFD9F3E}"/>
              </a:ext>
            </a:extLst>
          </p:cNvPr>
          <p:cNvSpPr/>
          <p:nvPr/>
        </p:nvSpPr>
        <p:spPr>
          <a:xfrm>
            <a:off x="11163203" y="278812"/>
            <a:ext cx="980440"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42" name="图片 94">
            <a:extLst>
              <a:ext uri="{FF2B5EF4-FFF2-40B4-BE49-F238E27FC236}">
                <a16:creationId xmlns:a16="http://schemas.microsoft.com/office/drawing/2014/main" id="{5623725F-CC3B-4692-A052-6ED4B01132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26789">
            <a:off x="10869565" y="891400"/>
            <a:ext cx="1701282" cy="1701282"/>
          </a:xfrm>
          <a:prstGeom prst="rect">
            <a:avLst/>
          </a:prstGeom>
        </p:spPr>
      </p:pic>
      <p:pic>
        <p:nvPicPr>
          <p:cNvPr id="10" name="图片 8">
            <a:extLst>
              <a:ext uri="{FF2B5EF4-FFF2-40B4-BE49-F238E27FC236}">
                <a16:creationId xmlns:a16="http://schemas.microsoft.com/office/drawing/2014/main" id="{710BF325-EBB1-4A02-9EC5-305E57F2D77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98489" y="1415521"/>
            <a:ext cx="5951661" cy="5951661"/>
          </a:xfrm>
          <a:prstGeom prst="rect">
            <a:avLst/>
          </a:prstGeom>
        </p:spPr>
      </p:pic>
      <p:grpSp>
        <p:nvGrpSpPr>
          <p:cNvPr id="12" name="Group 11">
            <a:extLst>
              <a:ext uri="{FF2B5EF4-FFF2-40B4-BE49-F238E27FC236}">
                <a16:creationId xmlns:a16="http://schemas.microsoft.com/office/drawing/2014/main" id="{0458B107-AE7C-4C4C-9F3D-FBD31A53D505}"/>
              </a:ext>
            </a:extLst>
          </p:cNvPr>
          <p:cNvGrpSpPr/>
          <p:nvPr/>
        </p:nvGrpSpPr>
        <p:grpSpPr>
          <a:xfrm>
            <a:off x="2466975" y="446750"/>
            <a:ext cx="8349854" cy="1629700"/>
            <a:chOff x="2490627" y="2326130"/>
            <a:chExt cx="8792927" cy="3623537"/>
          </a:xfrm>
        </p:grpSpPr>
        <p:sp>
          <p:nvSpPr>
            <p:cNvPr id="14" name="Rectangle: Rounded Corners 13">
              <a:extLst>
                <a:ext uri="{FF2B5EF4-FFF2-40B4-BE49-F238E27FC236}">
                  <a16:creationId xmlns:a16="http://schemas.microsoft.com/office/drawing/2014/main" id="{A0A3D3E0-593D-411F-93F3-C09AE5488B1C}"/>
                </a:ext>
              </a:extLst>
            </p:cNvPr>
            <p:cNvSpPr/>
            <p:nvPr/>
          </p:nvSpPr>
          <p:spPr>
            <a:xfrm>
              <a:off x="2490627" y="2326130"/>
              <a:ext cx="8792927" cy="3623537"/>
            </a:xfrm>
            <a:prstGeom prst="roundRect">
              <a:avLst/>
            </a:prstGeom>
            <a:solidFill>
              <a:schemeClr val="bg1"/>
            </a:solidFill>
            <a:ln w="19050">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DED8B78B-5506-4762-B901-B8F7504394CA}"/>
                </a:ext>
              </a:extLst>
            </p:cNvPr>
            <p:cNvSpPr txBox="1"/>
            <p:nvPr/>
          </p:nvSpPr>
          <p:spPr>
            <a:xfrm>
              <a:off x="2678655" y="2476277"/>
              <a:ext cx="8604899" cy="2668857"/>
            </a:xfrm>
            <a:prstGeom prst="rect">
              <a:avLst/>
            </a:prstGeom>
            <a:noFill/>
          </p:spPr>
          <p:txBody>
            <a:bodyPr wrap="square" rtlCol="0">
              <a:spAutoFit/>
            </a:bodyPr>
            <a:lstStyle/>
            <a:p>
              <a:pPr algn="ctr">
                <a:defRPr/>
              </a:pPr>
              <a:r>
                <a:rPr lang="vi-VN" alt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Vị ngữ nêu hoạt động, trạng thái.</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=&gt; </a:t>
              </a: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Các chú bộ đội đang hành quân.</a:t>
              </a:r>
              <a:endPar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7" name="Group 6">
            <a:extLst>
              <a:ext uri="{FF2B5EF4-FFF2-40B4-BE49-F238E27FC236}">
                <a16:creationId xmlns:a16="http://schemas.microsoft.com/office/drawing/2014/main" id="{30CC0D1F-D77F-F5EC-2935-E901D40434E3}"/>
              </a:ext>
            </a:extLst>
          </p:cNvPr>
          <p:cNvGrpSpPr/>
          <p:nvPr/>
        </p:nvGrpSpPr>
        <p:grpSpPr>
          <a:xfrm>
            <a:off x="3448050" y="2361275"/>
            <a:ext cx="8349854" cy="1448725"/>
            <a:chOff x="2490627" y="2326130"/>
            <a:chExt cx="8792927" cy="3623537"/>
          </a:xfrm>
        </p:grpSpPr>
        <p:sp>
          <p:nvSpPr>
            <p:cNvPr id="13" name="Rectangle: Rounded Corners 12">
              <a:extLst>
                <a:ext uri="{FF2B5EF4-FFF2-40B4-BE49-F238E27FC236}">
                  <a16:creationId xmlns:a16="http://schemas.microsoft.com/office/drawing/2014/main" id="{1305B195-34F1-72D6-70EE-C30CD0F537EB}"/>
                </a:ext>
              </a:extLst>
            </p:cNvPr>
            <p:cNvSpPr/>
            <p:nvPr/>
          </p:nvSpPr>
          <p:spPr>
            <a:xfrm>
              <a:off x="2490627" y="2326130"/>
              <a:ext cx="8792927" cy="3623537"/>
            </a:xfrm>
            <a:prstGeom prst="roundRect">
              <a:avLst/>
            </a:prstGeom>
            <a:solidFill>
              <a:schemeClr val="bg1"/>
            </a:solidFill>
            <a:ln w="19050">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BC314E20-A770-4A0B-DAE9-81CE33ABB033}"/>
                </a:ext>
              </a:extLst>
            </p:cNvPr>
            <p:cNvSpPr txBox="1"/>
            <p:nvPr/>
          </p:nvSpPr>
          <p:spPr>
            <a:xfrm>
              <a:off x="2678655" y="2476277"/>
              <a:ext cx="8604899" cy="2668857"/>
            </a:xfrm>
            <a:prstGeom prst="rect">
              <a:avLst/>
            </a:prstGeom>
            <a:noFill/>
          </p:spPr>
          <p:txBody>
            <a:bodyPr wrap="square" rtlCol="0">
              <a:spAutoFit/>
            </a:bodyPr>
            <a:lstStyle/>
            <a:p>
              <a:pPr algn="ctr">
                <a:defRPr/>
              </a:pPr>
              <a:r>
                <a:rPr lang="vi-VN" alt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Vị ngữ nêu đặc điểm.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=&gt; </a:t>
              </a: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Các chú bộ đội rất vui vẻ.</a:t>
              </a:r>
              <a:endPar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17" name="Group 16">
            <a:extLst>
              <a:ext uri="{FF2B5EF4-FFF2-40B4-BE49-F238E27FC236}">
                <a16:creationId xmlns:a16="http://schemas.microsoft.com/office/drawing/2014/main" id="{11F3F43F-8A0F-D8A9-C4F7-51AAC1C4C93B}"/>
              </a:ext>
            </a:extLst>
          </p:cNvPr>
          <p:cNvGrpSpPr/>
          <p:nvPr/>
        </p:nvGrpSpPr>
        <p:grpSpPr>
          <a:xfrm>
            <a:off x="3533775" y="4161500"/>
            <a:ext cx="8349854" cy="1448725"/>
            <a:chOff x="2490627" y="2326130"/>
            <a:chExt cx="8792927" cy="3623537"/>
          </a:xfrm>
        </p:grpSpPr>
        <p:sp>
          <p:nvSpPr>
            <p:cNvPr id="18" name="Rectangle: Rounded Corners 17">
              <a:extLst>
                <a:ext uri="{FF2B5EF4-FFF2-40B4-BE49-F238E27FC236}">
                  <a16:creationId xmlns:a16="http://schemas.microsoft.com/office/drawing/2014/main" id="{682D9E41-8FA6-D28F-1F87-8E6B02D059ED}"/>
                </a:ext>
              </a:extLst>
            </p:cNvPr>
            <p:cNvSpPr/>
            <p:nvPr/>
          </p:nvSpPr>
          <p:spPr>
            <a:xfrm>
              <a:off x="2490627" y="2326130"/>
              <a:ext cx="8792927" cy="3623537"/>
            </a:xfrm>
            <a:prstGeom prst="roundRect">
              <a:avLst/>
            </a:prstGeom>
            <a:solidFill>
              <a:schemeClr val="bg1"/>
            </a:solidFill>
            <a:ln w="19050">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65E9FA3C-3D37-19F1-2815-549FDD3CFAAA}"/>
                </a:ext>
              </a:extLst>
            </p:cNvPr>
            <p:cNvSpPr txBox="1"/>
            <p:nvPr/>
          </p:nvSpPr>
          <p:spPr>
            <a:xfrm>
              <a:off x="2678655" y="2476276"/>
              <a:ext cx="8604899" cy="3002251"/>
            </a:xfrm>
            <a:prstGeom prst="rect">
              <a:avLst/>
            </a:prstGeom>
            <a:noFill/>
          </p:spPr>
          <p:txBody>
            <a:bodyPr wrap="square" rtlCol="0">
              <a:spAutoFit/>
            </a:bodyPr>
            <a:lstStyle/>
            <a:p>
              <a:pPr algn="ctr">
                <a:defRPr/>
              </a:pPr>
              <a:r>
                <a:rPr lang="vi-VN" alt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Vị ngữ giới thiệu, nhận xét.</a:t>
              </a:r>
              <a:endParaRPr lang="en-US" alt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endParaRPr>
            </a:p>
            <a:p>
              <a:pPr algn="ctr">
                <a:defRPr/>
              </a:pPr>
              <a:r>
                <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=&gt; </a:t>
              </a: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Họ là những người lính Cụ Hồ.</a:t>
              </a:r>
              <a:endPar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753629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randombar(horizontal)">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grpSp>
        <p:nvGrpSpPr>
          <p:cNvPr id="2" name="Group 1">
            <a:extLst>
              <a:ext uri="{FF2B5EF4-FFF2-40B4-BE49-F238E27FC236}">
                <a16:creationId xmlns:a16="http://schemas.microsoft.com/office/drawing/2014/main" id="{076D6BDE-BEA1-6E37-3E58-39413CBC0952}"/>
              </a:ext>
            </a:extLst>
          </p:cNvPr>
          <p:cNvGrpSpPr/>
          <p:nvPr/>
        </p:nvGrpSpPr>
        <p:grpSpPr>
          <a:xfrm>
            <a:off x="336370" y="490552"/>
            <a:ext cx="10522130" cy="4719623"/>
            <a:chOff x="4684437" y="4416094"/>
            <a:chExt cx="10522130" cy="4719623"/>
          </a:xfrm>
        </p:grpSpPr>
        <p:sp>
          <p:nvSpPr>
            <p:cNvPr id="11" name="Rectangle: Rounded Corners 8">
              <a:extLst>
                <a:ext uri="{FF2B5EF4-FFF2-40B4-BE49-F238E27FC236}">
                  <a16:creationId xmlns:a16="http://schemas.microsoft.com/office/drawing/2014/main" id="{DAA3D3B5-C5C5-E850-A721-543EF2638B7B}"/>
                </a:ext>
              </a:extLst>
            </p:cNvPr>
            <p:cNvSpPr/>
            <p:nvPr/>
          </p:nvSpPr>
          <p:spPr>
            <a:xfrm>
              <a:off x="5444837" y="4716117"/>
              <a:ext cx="9761730" cy="4419600"/>
            </a:xfrm>
            <a:custGeom>
              <a:avLst/>
              <a:gdLst>
                <a:gd name="connsiteX0" fmla="*/ 0 w 9761730"/>
                <a:gd name="connsiteY0" fmla="*/ 736615 h 4419600"/>
                <a:gd name="connsiteX1" fmla="*/ 233287 w 9761730"/>
                <a:gd name="connsiteY1" fmla="*/ 0 h 4419600"/>
                <a:gd name="connsiteX2" fmla="*/ 9528442 w 9761730"/>
                <a:gd name="connsiteY2" fmla="*/ 0 h 4419600"/>
                <a:gd name="connsiteX3" fmla="*/ 9761730 w 9761730"/>
                <a:gd name="connsiteY3" fmla="*/ 736615 h 4419600"/>
                <a:gd name="connsiteX4" fmla="*/ 9761730 w 9761730"/>
                <a:gd name="connsiteY4" fmla="*/ 3682984 h 4419600"/>
                <a:gd name="connsiteX5" fmla="*/ 9528442 w 9761730"/>
                <a:gd name="connsiteY5" fmla="*/ 4419600 h 4419600"/>
                <a:gd name="connsiteX6" fmla="*/ 233287 w 9761730"/>
                <a:gd name="connsiteY6" fmla="*/ 4419600 h 4419600"/>
                <a:gd name="connsiteX7" fmla="*/ 0 w 9761730"/>
                <a:gd name="connsiteY7" fmla="*/ 3682984 h 4419600"/>
                <a:gd name="connsiteX8" fmla="*/ 0 w 9761730"/>
                <a:gd name="connsiteY8" fmla="*/ 736615 h 4419600"/>
                <a:gd name="connsiteX0" fmla="*/ 0 w 9761730"/>
                <a:gd name="connsiteY0" fmla="*/ 736615 h 4419600"/>
                <a:gd name="connsiteX1" fmla="*/ 233287 w 9761730"/>
                <a:gd name="connsiteY1" fmla="*/ 0 h 4419600"/>
                <a:gd name="connsiteX2" fmla="*/ 9528442 w 9761730"/>
                <a:gd name="connsiteY2" fmla="*/ 0 h 4419600"/>
                <a:gd name="connsiteX3" fmla="*/ 9761730 w 9761730"/>
                <a:gd name="connsiteY3" fmla="*/ 736615 h 4419600"/>
                <a:gd name="connsiteX4" fmla="*/ 9761730 w 9761730"/>
                <a:gd name="connsiteY4" fmla="*/ 3682984 h 4419600"/>
                <a:gd name="connsiteX5" fmla="*/ 9528442 w 9761730"/>
                <a:gd name="connsiteY5" fmla="*/ 4419600 h 4419600"/>
                <a:gd name="connsiteX6" fmla="*/ 233287 w 9761730"/>
                <a:gd name="connsiteY6" fmla="*/ 4419600 h 4419600"/>
                <a:gd name="connsiteX7" fmla="*/ 0 w 9761730"/>
                <a:gd name="connsiteY7" fmla="*/ 3682984 h 4419600"/>
                <a:gd name="connsiteX8" fmla="*/ 0 w 9761730"/>
                <a:gd name="connsiteY8" fmla="*/ 736615 h 4419600"/>
                <a:gd name="connsiteX0" fmla="*/ 0 w 9761730"/>
                <a:gd name="connsiteY0" fmla="*/ 736615 h 4419600"/>
                <a:gd name="connsiteX1" fmla="*/ 233287 w 9761730"/>
                <a:gd name="connsiteY1" fmla="*/ 0 h 4419600"/>
                <a:gd name="connsiteX2" fmla="*/ 9528442 w 9761730"/>
                <a:gd name="connsiteY2" fmla="*/ 0 h 4419600"/>
                <a:gd name="connsiteX3" fmla="*/ 9761730 w 9761730"/>
                <a:gd name="connsiteY3" fmla="*/ 736615 h 4419600"/>
                <a:gd name="connsiteX4" fmla="*/ 9761730 w 9761730"/>
                <a:gd name="connsiteY4" fmla="*/ 3682984 h 4419600"/>
                <a:gd name="connsiteX5" fmla="*/ 9528442 w 9761730"/>
                <a:gd name="connsiteY5" fmla="*/ 4419600 h 4419600"/>
                <a:gd name="connsiteX6" fmla="*/ 233287 w 9761730"/>
                <a:gd name="connsiteY6" fmla="*/ 4419600 h 4419600"/>
                <a:gd name="connsiteX7" fmla="*/ 0 w 9761730"/>
                <a:gd name="connsiteY7" fmla="*/ 3682984 h 4419600"/>
                <a:gd name="connsiteX8" fmla="*/ 0 w 9761730"/>
                <a:gd name="connsiteY8" fmla="*/ 736615 h 441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61730" h="4419600" fill="none" extrusionOk="0">
                  <a:moveTo>
                    <a:pt x="0" y="736615"/>
                  </a:moveTo>
                  <a:cubicBezTo>
                    <a:pt x="-11750" y="322188"/>
                    <a:pt x="136750" y="70284"/>
                    <a:pt x="233287" y="0"/>
                  </a:cubicBezTo>
                  <a:cubicBezTo>
                    <a:pt x="5181786" y="-348626"/>
                    <a:pt x="8047251" y="-164587"/>
                    <a:pt x="9528442" y="0"/>
                  </a:cubicBezTo>
                  <a:cubicBezTo>
                    <a:pt x="9571215" y="-32863"/>
                    <a:pt x="9809217" y="234334"/>
                    <a:pt x="9761730" y="736615"/>
                  </a:cubicBezTo>
                  <a:cubicBezTo>
                    <a:pt x="9869722" y="1613103"/>
                    <a:pt x="9936514" y="2431671"/>
                    <a:pt x="9761730" y="3682984"/>
                  </a:cubicBezTo>
                  <a:cubicBezTo>
                    <a:pt x="9707516" y="4049063"/>
                    <a:pt x="9649072" y="4362090"/>
                    <a:pt x="9528442" y="4419600"/>
                  </a:cubicBezTo>
                  <a:cubicBezTo>
                    <a:pt x="6928527" y="3150413"/>
                    <a:pt x="2629105" y="5192446"/>
                    <a:pt x="233287" y="4419600"/>
                  </a:cubicBezTo>
                  <a:cubicBezTo>
                    <a:pt x="12038" y="4481311"/>
                    <a:pt x="-17380" y="4212442"/>
                    <a:pt x="0" y="3682984"/>
                  </a:cubicBezTo>
                  <a:cubicBezTo>
                    <a:pt x="-112781" y="3019779"/>
                    <a:pt x="10641" y="1326919"/>
                    <a:pt x="0" y="736615"/>
                  </a:cubicBezTo>
                  <a:close/>
                </a:path>
                <a:path w="9761730" h="4419600" stroke="0" extrusionOk="0">
                  <a:moveTo>
                    <a:pt x="0" y="736615"/>
                  </a:moveTo>
                  <a:cubicBezTo>
                    <a:pt x="-5409" y="235055"/>
                    <a:pt x="99237" y="-64355"/>
                    <a:pt x="233287" y="0"/>
                  </a:cubicBezTo>
                  <a:cubicBezTo>
                    <a:pt x="1366614" y="-1236157"/>
                    <a:pt x="6360347" y="-281252"/>
                    <a:pt x="9528442" y="0"/>
                  </a:cubicBezTo>
                  <a:cubicBezTo>
                    <a:pt x="9727226" y="-63063"/>
                    <a:pt x="9804956" y="395141"/>
                    <a:pt x="9761730" y="736615"/>
                  </a:cubicBezTo>
                  <a:cubicBezTo>
                    <a:pt x="9582301" y="2139648"/>
                    <a:pt x="9667555" y="2640847"/>
                    <a:pt x="9761730" y="3682984"/>
                  </a:cubicBezTo>
                  <a:cubicBezTo>
                    <a:pt x="9798332" y="4128241"/>
                    <a:pt x="9689073" y="4407968"/>
                    <a:pt x="9528442" y="4419600"/>
                  </a:cubicBezTo>
                  <a:cubicBezTo>
                    <a:pt x="6222570" y="4547624"/>
                    <a:pt x="3757780" y="4564938"/>
                    <a:pt x="233287" y="4419600"/>
                  </a:cubicBezTo>
                  <a:cubicBezTo>
                    <a:pt x="160757" y="4421980"/>
                    <a:pt x="-12911" y="3951808"/>
                    <a:pt x="0" y="3682984"/>
                  </a:cubicBezTo>
                  <a:cubicBezTo>
                    <a:pt x="-30563" y="3531225"/>
                    <a:pt x="-86194" y="2326365"/>
                    <a:pt x="0" y="736615"/>
                  </a:cubicBezTo>
                  <a:close/>
                </a:path>
                <a:path w="9761730" h="4419600" fill="none" stroke="0" extrusionOk="0">
                  <a:moveTo>
                    <a:pt x="0" y="736615"/>
                  </a:moveTo>
                  <a:cubicBezTo>
                    <a:pt x="-12321" y="317791"/>
                    <a:pt x="118137" y="30016"/>
                    <a:pt x="233287" y="0"/>
                  </a:cubicBezTo>
                  <a:cubicBezTo>
                    <a:pt x="4908167" y="-500231"/>
                    <a:pt x="8387439" y="-377338"/>
                    <a:pt x="9528442" y="0"/>
                  </a:cubicBezTo>
                  <a:cubicBezTo>
                    <a:pt x="9628917" y="-19604"/>
                    <a:pt x="9748849" y="284943"/>
                    <a:pt x="9761730" y="736615"/>
                  </a:cubicBezTo>
                  <a:cubicBezTo>
                    <a:pt x="9815484" y="1495503"/>
                    <a:pt x="9757365" y="2559322"/>
                    <a:pt x="9761730" y="3682984"/>
                  </a:cubicBezTo>
                  <a:cubicBezTo>
                    <a:pt x="9752768" y="4085165"/>
                    <a:pt x="9650511" y="4366083"/>
                    <a:pt x="9528442" y="4419600"/>
                  </a:cubicBezTo>
                  <a:cubicBezTo>
                    <a:pt x="6985931" y="4254862"/>
                    <a:pt x="2132854" y="4791515"/>
                    <a:pt x="233287" y="4419600"/>
                  </a:cubicBezTo>
                  <a:cubicBezTo>
                    <a:pt x="87920" y="4434686"/>
                    <a:pt x="13059" y="4142155"/>
                    <a:pt x="0" y="3682984"/>
                  </a:cubicBezTo>
                  <a:cubicBezTo>
                    <a:pt x="-128289" y="3118858"/>
                    <a:pt x="75655" y="1330469"/>
                    <a:pt x="0" y="736615"/>
                  </a:cubicBezTo>
                  <a:close/>
                </a:path>
                <a:path w="9761730" h="4419600" fill="none" stroke="0" extrusionOk="0">
                  <a:moveTo>
                    <a:pt x="0" y="736615"/>
                  </a:moveTo>
                  <a:cubicBezTo>
                    <a:pt x="-9773" y="321062"/>
                    <a:pt x="129533" y="59811"/>
                    <a:pt x="233287" y="0"/>
                  </a:cubicBezTo>
                  <a:cubicBezTo>
                    <a:pt x="4939628" y="-377390"/>
                    <a:pt x="8179365" y="-142496"/>
                    <a:pt x="9528442" y="0"/>
                  </a:cubicBezTo>
                  <a:cubicBezTo>
                    <a:pt x="9627792" y="-31242"/>
                    <a:pt x="9778636" y="245699"/>
                    <a:pt x="9761730" y="736615"/>
                  </a:cubicBezTo>
                  <a:cubicBezTo>
                    <a:pt x="9965397" y="1677803"/>
                    <a:pt x="9651440" y="2509809"/>
                    <a:pt x="9761730" y="3682984"/>
                  </a:cubicBezTo>
                  <a:cubicBezTo>
                    <a:pt x="9738868" y="4075066"/>
                    <a:pt x="9645175" y="4357219"/>
                    <a:pt x="9528442" y="4419600"/>
                  </a:cubicBezTo>
                  <a:cubicBezTo>
                    <a:pt x="6828975" y="3825676"/>
                    <a:pt x="2302501" y="4753596"/>
                    <a:pt x="233287" y="4419600"/>
                  </a:cubicBezTo>
                  <a:cubicBezTo>
                    <a:pt x="40925" y="4494577"/>
                    <a:pt x="11290" y="4166400"/>
                    <a:pt x="0" y="3682984"/>
                  </a:cubicBezTo>
                  <a:cubicBezTo>
                    <a:pt x="-183291" y="3006731"/>
                    <a:pt x="47100" y="1346223"/>
                    <a:pt x="0" y="736615"/>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custGeom>
                      <a:avLst/>
                      <a:gdLst>
                        <a:gd name="connsiteX0" fmla="*/ 0 w 9761730"/>
                        <a:gd name="connsiteY0" fmla="*/ 736615 h 4419600"/>
                        <a:gd name="connsiteX1" fmla="*/ 233287 w 9761730"/>
                        <a:gd name="connsiteY1" fmla="*/ 0 h 4419600"/>
                        <a:gd name="connsiteX2" fmla="*/ 9528442 w 9761730"/>
                        <a:gd name="connsiteY2" fmla="*/ 0 h 4419600"/>
                        <a:gd name="connsiteX3" fmla="*/ 9761730 w 9761730"/>
                        <a:gd name="connsiteY3" fmla="*/ 736615 h 4419600"/>
                        <a:gd name="connsiteX4" fmla="*/ 9761730 w 9761730"/>
                        <a:gd name="connsiteY4" fmla="*/ 3682984 h 4419600"/>
                        <a:gd name="connsiteX5" fmla="*/ 9528442 w 9761730"/>
                        <a:gd name="connsiteY5" fmla="*/ 4419600 h 4419600"/>
                        <a:gd name="connsiteX6" fmla="*/ 233287 w 9761730"/>
                        <a:gd name="connsiteY6" fmla="*/ 4419600 h 4419600"/>
                        <a:gd name="connsiteX7" fmla="*/ 0 w 9761730"/>
                        <a:gd name="connsiteY7" fmla="*/ 3682984 h 4419600"/>
                        <a:gd name="connsiteX8" fmla="*/ 0 w 9761730"/>
                        <a:gd name="connsiteY8" fmla="*/ 736615 h 4419600"/>
                        <a:gd name="connsiteX0" fmla="*/ 0 w 9761730"/>
                        <a:gd name="connsiteY0" fmla="*/ 736615 h 4419600"/>
                        <a:gd name="connsiteX1" fmla="*/ 233287 w 9761730"/>
                        <a:gd name="connsiteY1" fmla="*/ 0 h 4419600"/>
                        <a:gd name="connsiteX2" fmla="*/ 9528442 w 9761730"/>
                        <a:gd name="connsiteY2" fmla="*/ 0 h 4419600"/>
                        <a:gd name="connsiteX3" fmla="*/ 9761730 w 9761730"/>
                        <a:gd name="connsiteY3" fmla="*/ 736615 h 4419600"/>
                        <a:gd name="connsiteX4" fmla="*/ 9761730 w 9761730"/>
                        <a:gd name="connsiteY4" fmla="*/ 3682984 h 4419600"/>
                        <a:gd name="connsiteX5" fmla="*/ 9528442 w 9761730"/>
                        <a:gd name="connsiteY5" fmla="*/ 4419600 h 4419600"/>
                        <a:gd name="connsiteX6" fmla="*/ 233287 w 9761730"/>
                        <a:gd name="connsiteY6" fmla="*/ 4419600 h 4419600"/>
                        <a:gd name="connsiteX7" fmla="*/ 0 w 9761730"/>
                        <a:gd name="connsiteY7" fmla="*/ 3682984 h 4419600"/>
                        <a:gd name="connsiteX8" fmla="*/ 0 w 9761730"/>
                        <a:gd name="connsiteY8" fmla="*/ 736615 h 441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61730" h="4419600" fill="none" extrusionOk="0">
                          <a:moveTo>
                            <a:pt x="0" y="736615"/>
                          </a:moveTo>
                          <a:cubicBezTo>
                            <a:pt x="-7612" y="323918"/>
                            <a:pt x="133759" y="66880"/>
                            <a:pt x="233287" y="0"/>
                          </a:cubicBezTo>
                          <a:cubicBezTo>
                            <a:pt x="4900183" y="-304805"/>
                            <a:pt x="8072016" y="-255053"/>
                            <a:pt x="9528442" y="0"/>
                          </a:cubicBezTo>
                          <a:cubicBezTo>
                            <a:pt x="9628842" y="-14794"/>
                            <a:pt x="9803700" y="241686"/>
                            <a:pt x="9761730" y="736615"/>
                          </a:cubicBezTo>
                          <a:cubicBezTo>
                            <a:pt x="9843016" y="1579954"/>
                            <a:pt x="9794149" y="2544304"/>
                            <a:pt x="9761730" y="3682984"/>
                          </a:cubicBezTo>
                          <a:cubicBezTo>
                            <a:pt x="9725577" y="4057905"/>
                            <a:pt x="9649864" y="4365751"/>
                            <a:pt x="9528442" y="4419600"/>
                          </a:cubicBezTo>
                          <a:cubicBezTo>
                            <a:pt x="6809991" y="3525155"/>
                            <a:pt x="2340267" y="5053038"/>
                            <a:pt x="233287" y="4419600"/>
                          </a:cubicBezTo>
                          <a:cubicBezTo>
                            <a:pt x="42550" y="4466045"/>
                            <a:pt x="-8815" y="4173391"/>
                            <a:pt x="0" y="3682984"/>
                          </a:cubicBezTo>
                          <a:cubicBezTo>
                            <a:pt x="-87895" y="3045378"/>
                            <a:pt x="27739" y="1305184"/>
                            <a:pt x="0" y="736615"/>
                          </a:cubicBezTo>
                          <a:close/>
                        </a:path>
                        <a:path w="9761730" h="4419600" stroke="0" extrusionOk="0">
                          <a:moveTo>
                            <a:pt x="0" y="736615"/>
                          </a:moveTo>
                          <a:cubicBezTo>
                            <a:pt x="-12488" y="256569"/>
                            <a:pt x="97930" y="-56650"/>
                            <a:pt x="233287" y="0"/>
                          </a:cubicBezTo>
                          <a:cubicBezTo>
                            <a:pt x="1316326" y="-852850"/>
                            <a:pt x="6470779" y="-269472"/>
                            <a:pt x="9528442" y="0"/>
                          </a:cubicBezTo>
                          <a:cubicBezTo>
                            <a:pt x="9666698" y="-37011"/>
                            <a:pt x="9791354" y="378044"/>
                            <a:pt x="9761730" y="736615"/>
                          </a:cubicBezTo>
                          <a:cubicBezTo>
                            <a:pt x="9659906" y="2147620"/>
                            <a:pt x="9753937" y="2709066"/>
                            <a:pt x="9761730" y="3682984"/>
                          </a:cubicBezTo>
                          <a:cubicBezTo>
                            <a:pt x="9780633" y="4142945"/>
                            <a:pt x="9670084" y="4411235"/>
                            <a:pt x="9528442" y="4419600"/>
                          </a:cubicBezTo>
                          <a:cubicBezTo>
                            <a:pt x="6067591" y="4815132"/>
                            <a:pt x="3570229" y="4134922"/>
                            <a:pt x="233287" y="4419600"/>
                          </a:cubicBezTo>
                          <a:cubicBezTo>
                            <a:pt x="143474" y="4440001"/>
                            <a:pt x="-3837" y="4009114"/>
                            <a:pt x="0" y="3682984"/>
                          </a:cubicBezTo>
                          <a:cubicBezTo>
                            <a:pt x="-123" y="3404581"/>
                            <a:pt x="-45520" y="2138513"/>
                            <a:pt x="0" y="736615"/>
                          </a:cubicBezTo>
                          <a:close/>
                        </a:path>
                        <a:path w="9761730" h="4419600" fill="none" stroke="0" extrusionOk="0">
                          <a:moveTo>
                            <a:pt x="0" y="736615"/>
                          </a:moveTo>
                          <a:cubicBezTo>
                            <a:pt x="-10368" y="316097"/>
                            <a:pt x="112031" y="38909"/>
                            <a:pt x="233287" y="0"/>
                          </a:cubicBezTo>
                          <a:cubicBezTo>
                            <a:pt x="4953434" y="-461089"/>
                            <a:pt x="8217776" y="-407566"/>
                            <a:pt x="9528442" y="0"/>
                          </a:cubicBezTo>
                          <a:cubicBezTo>
                            <a:pt x="9645721" y="-53606"/>
                            <a:pt x="9756717" y="285296"/>
                            <a:pt x="9761730" y="736615"/>
                          </a:cubicBezTo>
                          <a:cubicBezTo>
                            <a:pt x="9776022" y="1470447"/>
                            <a:pt x="9658875" y="2530070"/>
                            <a:pt x="9761730" y="3682984"/>
                          </a:cubicBezTo>
                          <a:cubicBezTo>
                            <a:pt x="9758519" y="4082233"/>
                            <a:pt x="9643011" y="4368576"/>
                            <a:pt x="9528442" y="4419600"/>
                          </a:cubicBezTo>
                          <a:cubicBezTo>
                            <a:pt x="6765999" y="4064443"/>
                            <a:pt x="2109712" y="4706743"/>
                            <a:pt x="233287" y="4419600"/>
                          </a:cubicBezTo>
                          <a:cubicBezTo>
                            <a:pt x="88888" y="4463648"/>
                            <a:pt x="8821" y="4148713"/>
                            <a:pt x="0" y="3682984"/>
                          </a:cubicBezTo>
                          <a:cubicBezTo>
                            <a:pt x="-129698" y="3042653"/>
                            <a:pt x="85580" y="1351055"/>
                            <a:pt x="0" y="73661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tx2">
                      <a:lumMod val="75000"/>
                    </a:schemeClr>
                  </a:solidFill>
                  <a:latin typeface="Calibri" panose="020F0502020204030204" pitchFamily="34" charset="0"/>
                  <a:cs typeface="Calibri" panose="020F0502020204030204" pitchFamily="34" charset="0"/>
                </a:rPr>
                <a:t>Vị</a:t>
              </a:r>
              <a:r>
                <a:rPr lang="en-US" sz="4000" b="1" dirty="0">
                  <a:solidFill>
                    <a:schemeClr val="tx2">
                      <a:lumMod val="75000"/>
                    </a:schemeClr>
                  </a:solidFill>
                  <a:latin typeface="Calibri" panose="020F0502020204030204" pitchFamily="34" charset="0"/>
                  <a:cs typeface="Calibri" panose="020F0502020204030204" pitchFamily="34" charset="0"/>
                </a:rPr>
                <a:t> </a:t>
              </a:r>
              <a:r>
                <a:rPr lang="en-US" sz="4000" b="1" dirty="0" err="1">
                  <a:solidFill>
                    <a:schemeClr val="tx2">
                      <a:lumMod val="75000"/>
                    </a:schemeClr>
                  </a:solidFill>
                  <a:latin typeface="Calibri" panose="020F0502020204030204" pitchFamily="34" charset="0"/>
                  <a:cs typeface="Calibri" panose="020F0502020204030204" pitchFamily="34" charset="0"/>
                </a:rPr>
                <a:t>ngữ</a:t>
              </a:r>
              <a:r>
                <a:rPr lang="en-US" sz="4000" b="1" dirty="0">
                  <a:solidFill>
                    <a:schemeClr val="tx2">
                      <a:lumMod val="75000"/>
                    </a:schemeClr>
                  </a:solidFill>
                  <a:latin typeface="Calibri" panose="020F0502020204030204" pitchFamily="34" charset="0"/>
                  <a:cs typeface="Calibri" panose="020F0502020204030204" pitchFamily="34" charset="0"/>
                </a:rPr>
                <a:t> </a:t>
              </a:r>
              <a:r>
                <a:rPr lang="en-US" sz="4000" b="1" dirty="0" err="1">
                  <a:solidFill>
                    <a:schemeClr val="tx2">
                      <a:lumMod val="75000"/>
                    </a:schemeClr>
                  </a:solidFill>
                  <a:latin typeface="Calibri" panose="020F0502020204030204" pitchFamily="34" charset="0"/>
                  <a:cs typeface="Calibri" panose="020F0502020204030204" pitchFamily="34" charset="0"/>
                </a:rPr>
                <a:t>nêu</a:t>
              </a:r>
              <a:r>
                <a:rPr lang="en-US" sz="4000" b="1" dirty="0">
                  <a:solidFill>
                    <a:schemeClr val="tx2">
                      <a:lumMod val="75000"/>
                    </a:schemeClr>
                  </a:solidFill>
                  <a:latin typeface="Calibri" panose="020F0502020204030204" pitchFamily="34" charset="0"/>
                  <a:cs typeface="Calibri" panose="020F0502020204030204" pitchFamily="34" charset="0"/>
                </a:rPr>
                <a:t> </a:t>
              </a:r>
              <a:r>
                <a:rPr lang="en-US" sz="4000" b="1" dirty="0" err="1">
                  <a:solidFill>
                    <a:schemeClr val="tx2">
                      <a:lumMod val="75000"/>
                    </a:schemeClr>
                  </a:solidFill>
                  <a:latin typeface="Calibri" panose="020F0502020204030204" pitchFamily="34" charset="0"/>
                  <a:cs typeface="Calibri" panose="020F0502020204030204" pitchFamily="34" charset="0"/>
                </a:rPr>
                <a:t>hoạt</a:t>
              </a:r>
              <a:r>
                <a:rPr lang="en-US" sz="4000" b="1" dirty="0">
                  <a:solidFill>
                    <a:schemeClr val="tx2">
                      <a:lumMod val="75000"/>
                    </a:schemeClr>
                  </a:solidFill>
                  <a:latin typeface="Calibri" panose="020F0502020204030204" pitchFamily="34" charset="0"/>
                  <a:cs typeface="Calibri" panose="020F0502020204030204" pitchFamily="34" charset="0"/>
                </a:rPr>
                <a:t> </a:t>
              </a:r>
              <a:r>
                <a:rPr lang="en-US" sz="4000" b="1" dirty="0" err="1">
                  <a:solidFill>
                    <a:schemeClr val="tx2">
                      <a:lumMod val="75000"/>
                    </a:schemeClr>
                  </a:solidFill>
                  <a:latin typeface="Calibri" panose="020F0502020204030204" pitchFamily="34" charset="0"/>
                  <a:cs typeface="Calibri" panose="020F0502020204030204" pitchFamily="34" charset="0"/>
                </a:rPr>
                <a:t>động</a:t>
              </a:r>
              <a:r>
                <a:rPr lang="en-US" sz="4000" b="1" dirty="0">
                  <a:solidFill>
                    <a:schemeClr val="tx2">
                      <a:lumMod val="75000"/>
                    </a:schemeClr>
                  </a:solidFill>
                  <a:latin typeface="Calibri" panose="020F0502020204030204" pitchFamily="34" charset="0"/>
                  <a:cs typeface="Calibri" panose="020F0502020204030204" pitchFamily="34" charset="0"/>
                </a:rPr>
                <a:t>, </a:t>
              </a:r>
              <a:r>
                <a:rPr lang="en-US" sz="4000" b="1" dirty="0" err="1">
                  <a:solidFill>
                    <a:schemeClr val="tx2">
                      <a:lumMod val="75000"/>
                    </a:schemeClr>
                  </a:solidFill>
                  <a:latin typeface="Calibri" panose="020F0502020204030204" pitchFamily="34" charset="0"/>
                  <a:cs typeface="Calibri" panose="020F0502020204030204" pitchFamily="34" charset="0"/>
                </a:rPr>
                <a:t>trạng</a:t>
              </a:r>
              <a:r>
                <a:rPr lang="en-US" sz="4000" b="1" dirty="0">
                  <a:solidFill>
                    <a:schemeClr val="tx2">
                      <a:lumMod val="75000"/>
                    </a:schemeClr>
                  </a:solidFill>
                  <a:latin typeface="Calibri" panose="020F0502020204030204" pitchFamily="34" charset="0"/>
                  <a:cs typeface="Calibri" panose="020F0502020204030204" pitchFamily="34" charset="0"/>
                </a:rPr>
                <a:t> </a:t>
              </a:r>
              <a:r>
                <a:rPr lang="en-US" sz="4000" b="1" dirty="0" err="1">
                  <a:solidFill>
                    <a:schemeClr val="tx2">
                      <a:lumMod val="75000"/>
                    </a:schemeClr>
                  </a:solidFill>
                  <a:latin typeface="Calibri" panose="020F0502020204030204" pitchFamily="34" charset="0"/>
                  <a:cs typeface="Calibri" panose="020F0502020204030204" pitchFamily="34" charset="0"/>
                </a:rPr>
                <a:t>thái</a:t>
              </a:r>
              <a:r>
                <a:rPr lang="en-US" sz="4000" b="1" dirty="0">
                  <a:solidFill>
                    <a:schemeClr val="tx2">
                      <a:lumMod val="75000"/>
                    </a:schemeClr>
                  </a:solidFill>
                  <a:latin typeface="Calibri" panose="020F0502020204030204" pitchFamily="34" charset="0"/>
                  <a:cs typeface="Calibri" panose="020F0502020204030204" pitchFamily="34" charset="0"/>
                </a:rPr>
                <a:t>.</a:t>
              </a:r>
            </a:p>
            <a:p>
              <a:pPr marL="571500" indent="-571500" algn="just">
                <a:buFont typeface="Arial" panose="020B0604020202020204" pitchFamily="34" charset="0"/>
                <a:buChar char="•"/>
              </a:pPr>
              <a:r>
                <a:rPr lang="en-US" sz="4000" b="1" dirty="0" err="1">
                  <a:solidFill>
                    <a:schemeClr val="tx1"/>
                  </a:solidFill>
                  <a:latin typeface="Calibri" panose="020F0502020204030204" pitchFamily="34" charset="0"/>
                  <a:cs typeface="Calibri" panose="020F0502020204030204" pitchFamily="34" charset="0"/>
                </a:rPr>
                <a:t>Hoạt</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động</a:t>
              </a:r>
              <a:r>
                <a:rPr lang="en-US" sz="4000" b="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nhìn</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thấy</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rõ</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ràng</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cảm</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nhận</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bằng</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giác</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quan</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và</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thông</a:t>
              </a:r>
              <a:r>
                <a:rPr lang="en-US" sz="4000" i="1" dirty="0">
                  <a:solidFill>
                    <a:schemeClr val="tx1"/>
                  </a:solidFill>
                  <a:latin typeface="Calibri" panose="020F0502020204030204" pitchFamily="34" charset="0"/>
                  <a:cs typeface="Calibri" panose="020F0502020204030204" pitchFamily="34" charset="0"/>
                </a:rPr>
                <a:t> qua </a:t>
              </a:r>
              <a:r>
                <a:rPr lang="en-US" sz="4000" i="1" dirty="0" err="1">
                  <a:solidFill>
                    <a:schemeClr val="tx1"/>
                  </a:solidFill>
                  <a:latin typeface="Calibri" panose="020F0502020204030204" pitchFamily="34" charset="0"/>
                  <a:cs typeface="Calibri" panose="020F0502020204030204" pitchFamily="34" charset="0"/>
                </a:rPr>
                <a:t>hoạt</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động</a:t>
              </a:r>
              <a:r>
                <a:rPr lang="en-US" sz="4000" i="1" dirty="0">
                  <a:solidFill>
                    <a:schemeClr val="tx1"/>
                  </a:solidFill>
                  <a:latin typeface="Calibri" panose="020F0502020204030204" pitchFamily="34" charset="0"/>
                  <a:cs typeface="Calibri" panose="020F0502020204030204" pitchFamily="34" charset="0"/>
                </a:rPr>
                <a:t>.</a:t>
              </a:r>
            </a:p>
            <a:p>
              <a:pPr marL="571500" indent="-571500" algn="just">
                <a:buFont typeface="Arial" panose="020B0604020202020204" pitchFamily="34" charset="0"/>
                <a:buChar char="•"/>
              </a:pPr>
              <a:r>
                <a:rPr lang="en-US" sz="4000" b="1" dirty="0" err="1">
                  <a:solidFill>
                    <a:schemeClr val="tx1"/>
                  </a:solidFill>
                  <a:latin typeface="Calibri" panose="020F0502020204030204" pitchFamily="34" charset="0"/>
                  <a:cs typeface="Calibri" panose="020F0502020204030204" pitchFamily="34" charset="0"/>
                </a:rPr>
                <a:t>Trạng</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thái</a:t>
              </a:r>
              <a:r>
                <a:rPr lang="en-US" sz="4000" b="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là</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những</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hành</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động</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không</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cảm</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nhận</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trực</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tiếp</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bằng</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các</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giác</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quan</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và</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không</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thể</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thể</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hiện</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thông</a:t>
              </a:r>
              <a:r>
                <a:rPr lang="en-US" sz="4000" i="1" dirty="0">
                  <a:solidFill>
                    <a:schemeClr val="tx1"/>
                  </a:solidFill>
                  <a:latin typeface="Calibri" panose="020F0502020204030204" pitchFamily="34" charset="0"/>
                  <a:cs typeface="Calibri" panose="020F0502020204030204" pitchFamily="34" charset="0"/>
                </a:rPr>
                <a:t> qua </a:t>
              </a:r>
              <a:r>
                <a:rPr lang="en-US" sz="4000" i="1" dirty="0" err="1">
                  <a:solidFill>
                    <a:schemeClr val="tx1"/>
                  </a:solidFill>
                  <a:latin typeface="Calibri" panose="020F0502020204030204" pitchFamily="34" charset="0"/>
                  <a:cs typeface="Calibri" panose="020F0502020204030204" pitchFamily="34" charset="0"/>
                </a:rPr>
                <a:t>hoạt</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động</a:t>
              </a:r>
              <a:r>
                <a:rPr lang="en-US" sz="4000" i="1" dirty="0">
                  <a:solidFill>
                    <a:schemeClr val="tx1"/>
                  </a:solidFill>
                  <a:latin typeface="Calibri" panose="020F0502020204030204" pitchFamily="34" charset="0"/>
                  <a:cs typeface="Calibri" panose="020F0502020204030204" pitchFamily="34" charset="0"/>
                </a:rPr>
                <a:t>.</a:t>
              </a:r>
            </a:p>
          </p:txBody>
        </p:sp>
        <p:pic>
          <p:nvPicPr>
            <p:cNvPr id="12" name="Picture 11">
              <a:extLst>
                <a:ext uri="{FF2B5EF4-FFF2-40B4-BE49-F238E27FC236}">
                  <a16:creationId xmlns:a16="http://schemas.microsoft.com/office/drawing/2014/main" id="{46C5FB11-CEB0-C798-518E-2E5211E8E8C0}"/>
                </a:ext>
              </a:extLst>
            </p:cNvPr>
            <p:cNvPicPr>
              <a:picLocks noChangeAspect="1"/>
            </p:cNvPicPr>
            <p:nvPr/>
          </p:nvPicPr>
          <p:blipFill>
            <a:blip r:embed="rId5"/>
            <a:stretch>
              <a:fillRect/>
            </a:stretch>
          </p:blipFill>
          <p:spPr>
            <a:xfrm>
              <a:off x="4684437" y="4416094"/>
              <a:ext cx="1311764" cy="1311764"/>
            </a:xfrm>
            <a:prstGeom prst="rect">
              <a:avLst/>
            </a:prstGeom>
          </p:spPr>
        </p:pic>
      </p:grpSp>
    </p:spTree>
    <p:extLst>
      <p:ext uri="{BB962C8B-B14F-4D97-AF65-F5344CB8AC3E}">
        <p14:creationId xmlns:p14="http://schemas.microsoft.com/office/powerpoint/2010/main" val="40860151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grpSp>
        <p:nvGrpSpPr>
          <p:cNvPr id="2" name="Group 1">
            <a:extLst>
              <a:ext uri="{FF2B5EF4-FFF2-40B4-BE49-F238E27FC236}">
                <a16:creationId xmlns:a16="http://schemas.microsoft.com/office/drawing/2014/main" id="{076D6BDE-BEA1-6E37-3E58-39413CBC0952}"/>
              </a:ext>
            </a:extLst>
          </p:cNvPr>
          <p:cNvGrpSpPr/>
          <p:nvPr/>
        </p:nvGrpSpPr>
        <p:grpSpPr>
          <a:xfrm>
            <a:off x="364945" y="728678"/>
            <a:ext cx="10522130" cy="4233848"/>
            <a:chOff x="4684437" y="4416094"/>
            <a:chExt cx="10522130" cy="4719623"/>
          </a:xfrm>
        </p:grpSpPr>
        <p:sp>
          <p:nvSpPr>
            <p:cNvPr id="11" name="Rectangle: Rounded Corners 8">
              <a:extLst>
                <a:ext uri="{FF2B5EF4-FFF2-40B4-BE49-F238E27FC236}">
                  <a16:creationId xmlns:a16="http://schemas.microsoft.com/office/drawing/2014/main" id="{DAA3D3B5-C5C5-E850-A721-543EF2638B7B}"/>
                </a:ext>
              </a:extLst>
            </p:cNvPr>
            <p:cNvSpPr/>
            <p:nvPr/>
          </p:nvSpPr>
          <p:spPr>
            <a:xfrm>
              <a:off x="5444837" y="4716117"/>
              <a:ext cx="9761730" cy="4419600"/>
            </a:xfrm>
            <a:custGeom>
              <a:avLst/>
              <a:gdLst>
                <a:gd name="connsiteX0" fmla="*/ 0 w 9761730"/>
                <a:gd name="connsiteY0" fmla="*/ 736614 h 4419600"/>
                <a:gd name="connsiteX1" fmla="*/ 233287 w 9761730"/>
                <a:gd name="connsiteY1" fmla="*/ 0 h 4419600"/>
                <a:gd name="connsiteX2" fmla="*/ 9528442 w 9761730"/>
                <a:gd name="connsiteY2" fmla="*/ 0 h 4419600"/>
                <a:gd name="connsiteX3" fmla="*/ 9761730 w 9761730"/>
                <a:gd name="connsiteY3" fmla="*/ 736614 h 4419600"/>
                <a:gd name="connsiteX4" fmla="*/ 9761730 w 9761730"/>
                <a:gd name="connsiteY4" fmla="*/ 3682984 h 4419600"/>
                <a:gd name="connsiteX5" fmla="*/ 9528442 w 9761730"/>
                <a:gd name="connsiteY5" fmla="*/ 4419600 h 4419600"/>
                <a:gd name="connsiteX6" fmla="*/ 233287 w 9761730"/>
                <a:gd name="connsiteY6" fmla="*/ 4419600 h 4419600"/>
                <a:gd name="connsiteX7" fmla="*/ 0 w 9761730"/>
                <a:gd name="connsiteY7" fmla="*/ 3682984 h 4419600"/>
                <a:gd name="connsiteX8" fmla="*/ 0 w 9761730"/>
                <a:gd name="connsiteY8" fmla="*/ 736614 h 4419600"/>
                <a:gd name="connsiteX0" fmla="*/ 0 w 9761730"/>
                <a:gd name="connsiteY0" fmla="*/ 736614 h 4419600"/>
                <a:gd name="connsiteX1" fmla="*/ 233287 w 9761730"/>
                <a:gd name="connsiteY1" fmla="*/ 0 h 4419600"/>
                <a:gd name="connsiteX2" fmla="*/ 9528442 w 9761730"/>
                <a:gd name="connsiteY2" fmla="*/ 0 h 4419600"/>
                <a:gd name="connsiteX3" fmla="*/ 9761730 w 9761730"/>
                <a:gd name="connsiteY3" fmla="*/ 736614 h 4419600"/>
                <a:gd name="connsiteX4" fmla="*/ 9761730 w 9761730"/>
                <a:gd name="connsiteY4" fmla="*/ 3682984 h 4419600"/>
                <a:gd name="connsiteX5" fmla="*/ 9528442 w 9761730"/>
                <a:gd name="connsiteY5" fmla="*/ 4419600 h 4419600"/>
                <a:gd name="connsiteX6" fmla="*/ 233287 w 9761730"/>
                <a:gd name="connsiteY6" fmla="*/ 4419600 h 4419600"/>
                <a:gd name="connsiteX7" fmla="*/ 0 w 9761730"/>
                <a:gd name="connsiteY7" fmla="*/ 3682984 h 4419600"/>
                <a:gd name="connsiteX8" fmla="*/ 0 w 9761730"/>
                <a:gd name="connsiteY8" fmla="*/ 736614 h 4419600"/>
                <a:gd name="connsiteX0" fmla="*/ 0 w 9761730"/>
                <a:gd name="connsiteY0" fmla="*/ 736614 h 4419600"/>
                <a:gd name="connsiteX1" fmla="*/ 233287 w 9761730"/>
                <a:gd name="connsiteY1" fmla="*/ 0 h 4419600"/>
                <a:gd name="connsiteX2" fmla="*/ 9528442 w 9761730"/>
                <a:gd name="connsiteY2" fmla="*/ 0 h 4419600"/>
                <a:gd name="connsiteX3" fmla="*/ 9761730 w 9761730"/>
                <a:gd name="connsiteY3" fmla="*/ 736614 h 4419600"/>
                <a:gd name="connsiteX4" fmla="*/ 9761730 w 9761730"/>
                <a:gd name="connsiteY4" fmla="*/ 3682984 h 4419600"/>
                <a:gd name="connsiteX5" fmla="*/ 9528442 w 9761730"/>
                <a:gd name="connsiteY5" fmla="*/ 4419600 h 4419600"/>
                <a:gd name="connsiteX6" fmla="*/ 233287 w 9761730"/>
                <a:gd name="connsiteY6" fmla="*/ 4419600 h 4419600"/>
                <a:gd name="connsiteX7" fmla="*/ 0 w 9761730"/>
                <a:gd name="connsiteY7" fmla="*/ 3682984 h 4419600"/>
                <a:gd name="connsiteX8" fmla="*/ 0 w 9761730"/>
                <a:gd name="connsiteY8" fmla="*/ 736614 h 441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61730" h="4419600" fill="none" extrusionOk="0">
                  <a:moveTo>
                    <a:pt x="0" y="736614"/>
                  </a:moveTo>
                  <a:cubicBezTo>
                    <a:pt x="-41477" y="308897"/>
                    <a:pt x="140048" y="75511"/>
                    <a:pt x="233287" y="0"/>
                  </a:cubicBezTo>
                  <a:cubicBezTo>
                    <a:pt x="5279592" y="-367568"/>
                    <a:pt x="8058292" y="-184930"/>
                    <a:pt x="9528442" y="0"/>
                  </a:cubicBezTo>
                  <a:cubicBezTo>
                    <a:pt x="9594992" y="-26142"/>
                    <a:pt x="9809865" y="230731"/>
                    <a:pt x="9761730" y="736614"/>
                  </a:cubicBezTo>
                  <a:cubicBezTo>
                    <a:pt x="9793038" y="1522007"/>
                    <a:pt x="10013448" y="2361917"/>
                    <a:pt x="9761730" y="3682984"/>
                  </a:cubicBezTo>
                  <a:cubicBezTo>
                    <a:pt x="9722421" y="4055455"/>
                    <a:pt x="9648827" y="4359229"/>
                    <a:pt x="9528442" y="4419600"/>
                  </a:cubicBezTo>
                  <a:cubicBezTo>
                    <a:pt x="6853286" y="3359445"/>
                    <a:pt x="2680730" y="5231557"/>
                    <a:pt x="233287" y="4419600"/>
                  </a:cubicBezTo>
                  <a:cubicBezTo>
                    <a:pt x="7058" y="4485539"/>
                    <a:pt x="-11755" y="4187423"/>
                    <a:pt x="0" y="3682984"/>
                  </a:cubicBezTo>
                  <a:cubicBezTo>
                    <a:pt x="-135424" y="2989408"/>
                    <a:pt x="-71249" y="1438106"/>
                    <a:pt x="0" y="736614"/>
                  </a:cubicBezTo>
                  <a:close/>
                </a:path>
                <a:path w="9761730" h="4419600" stroke="0" extrusionOk="0">
                  <a:moveTo>
                    <a:pt x="0" y="736614"/>
                  </a:moveTo>
                  <a:cubicBezTo>
                    <a:pt x="-4528" y="230269"/>
                    <a:pt x="103801" y="-93992"/>
                    <a:pt x="233287" y="0"/>
                  </a:cubicBezTo>
                  <a:cubicBezTo>
                    <a:pt x="1349694" y="-1118370"/>
                    <a:pt x="5745593" y="-350954"/>
                    <a:pt x="9528442" y="0"/>
                  </a:cubicBezTo>
                  <a:cubicBezTo>
                    <a:pt x="9701589" y="-53059"/>
                    <a:pt x="9806427" y="399300"/>
                    <a:pt x="9761730" y="736614"/>
                  </a:cubicBezTo>
                  <a:cubicBezTo>
                    <a:pt x="9584310" y="2139359"/>
                    <a:pt x="9694456" y="2660888"/>
                    <a:pt x="9761730" y="3682984"/>
                  </a:cubicBezTo>
                  <a:cubicBezTo>
                    <a:pt x="9799621" y="4125850"/>
                    <a:pt x="9692190" y="4406959"/>
                    <a:pt x="9528442" y="4419600"/>
                  </a:cubicBezTo>
                  <a:cubicBezTo>
                    <a:pt x="5981344" y="4953435"/>
                    <a:pt x="3656244" y="4386061"/>
                    <a:pt x="233287" y="4419600"/>
                  </a:cubicBezTo>
                  <a:cubicBezTo>
                    <a:pt x="156354" y="4421555"/>
                    <a:pt x="-8864" y="3970752"/>
                    <a:pt x="0" y="3682984"/>
                  </a:cubicBezTo>
                  <a:cubicBezTo>
                    <a:pt x="-35991" y="3559380"/>
                    <a:pt x="-69294" y="2258603"/>
                    <a:pt x="0" y="736614"/>
                  </a:cubicBezTo>
                  <a:close/>
                </a:path>
                <a:path w="9761730" h="4419600" fill="none" stroke="0" extrusionOk="0">
                  <a:moveTo>
                    <a:pt x="0" y="736614"/>
                  </a:moveTo>
                  <a:cubicBezTo>
                    <a:pt x="-18163" y="306235"/>
                    <a:pt x="122763" y="33531"/>
                    <a:pt x="233287" y="0"/>
                  </a:cubicBezTo>
                  <a:cubicBezTo>
                    <a:pt x="4875713" y="-548179"/>
                    <a:pt x="8438038" y="-371338"/>
                    <a:pt x="9528442" y="0"/>
                  </a:cubicBezTo>
                  <a:cubicBezTo>
                    <a:pt x="9638428" y="-54043"/>
                    <a:pt x="9757593" y="283774"/>
                    <a:pt x="9761730" y="736614"/>
                  </a:cubicBezTo>
                  <a:cubicBezTo>
                    <a:pt x="9840091" y="1507381"/>
                    <a:pt x="9687883" y="2536478"/>
                    <a:pt x="9761730" y="3682984"/>
                  </a:cubicBezTo>
                  <a:cubicBezTo>
                    <a:pt x="9733336" y="4090789"/>
                    <a:pt x="9665150" y="4378044"/>
                    <a:pt x="9528442" y="4419600"/>
                  </a:cubicBezTo>
                  <a:cubicBezTo>
                    <a:pt x="6868785" y="4211997"/>
                    <a:pt x="2200005" y="5056401"/>
                    <a:pt x="233287" y="4419600"/>
                  </a:cubicBezTo>
                  <a:cubicBezTo>
                    <a:pt x="87548" y="4393574"/>
                    <a:pt x="32217" y="4121304"/>
                    <a:pt x="0" y="3682984"/>
                  </a:cubicBezTo>
                  <a:cubicBezTo>
                    <a:pt x="-136177" y="3056291"/>
                    <a:pt x="62529" y="1311392"/>
                    <a:pt x="0" y="736614"/>
                  </a:cubicBezTo>
                  <a:close/>
                </a:path>
                <a:path w="9761730" h="4419600" fill="none" stroke="0" extrusionOk="0">
                  <a:moveTo>
                    <a:pt x="0" y="736614"/>
                  </a:moveTo>
                  <a:cubicBezTo>
                    <a:pt x="-31277" y="303744"/>
                    <a:pt x="121134" y="49578"/>
                    <a:pt x="233287" y="0"/>
                  </a:cubicBezTo>
                  <a:cubicBezTo>
                    <a:pt x="5139651" y="-456441"/>
                    <a:pt x="8225617" y="-155114"/>
                    <a:pt x="9528442" y="0"/>
                  </a:cubicBezTo>
                  <a:cubicBezTo>
                    <a:pt x="9626202" y="-46192"/>
                    <a:pt x="9775701" y="258518"/>
                    <a:pt x="9761730" y="736614"/>
                  </a:cubicBezTo>
                  <a:cubicBezTo>
                    <a:pt x="9760406" y="1474738"/>
                    <a:pt x="9851954" y="2466732"/>
                    <a:pt x="9761730" y="3682984"/>
                  </a:cubicBezTo>
                  <a:cubicBezTo>
                    <a:pt x="9743278" y="4074548"/>
                    <a:pt x="9649803" y="4370060"/>
                    <a:pt x="9528442" y="4419600"/>
                  </a:cubicBezTo>
                  <a:cubicBezTo>
                    <a:pt x="6827098" y="3493058"/>
                    <a:pt x="2388313" y="5021285"/>
                    <a:pt x="233287" y="4419600"/>
                  </a:cubicBezTo>
                  <a:cubicBezTo>
                    <a:pt x="57600" y="4499035"/>
                    <a:pt x="7304" y="4154958"/>
                    <a:pt x="0" y="3682984"/>
                  </a:cubicBezTo>
                  <a:cubicBezTo>
                    <a:pt x="-150266" y="2989836"/>
                    <a:pt x="33555" y="1412631"/>
                    <a:pt x="0" y="736614"/>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custGeom>
                      <a:avLst/>
                      <a:gdLst>
                        <a:gd name="connsiteX0" fmla="*/ 0 w 9761730"/>
                        <a:gd name="connsiteY0" fmla="*/ 660797 h 3964705"/>
                        <a:gd name="connsiteX1" fmla="*/ 233287 w 9761730"/>
                        <a:gd name="connsiteY1" fmla="*/ 0 h 3964705"/>
                        <a:gd name="connsiteX2" fmla="*/ 9528442 w 9761730"/>
                        <a:gd name="connsiteY2" fmla="*/ 0 h 3964705"/>
                        <a:gd name="connsiteX3" fmla="*/ 9761730 w 9761730"/>
                        <a:gd name="connsiteY3" fmla="*/ 660797 h 3964705"/>
                        <a:gd name="connsiteX4" fmla="*/ 9761730 w 9761730"/>
                        <a:gd name="connsiteY4" fmla="*/ 3303907 h 3964705"/>
                        <a:gd name="connsiteX5" fmla="*/ 9528442 w 9761730"/>
                        <a:gd name="connsiteY5" fmla="*/ 3964705 h 3964705"/>
                        <a:gd name="connsiteX6" fmla="*/ 233287 w 9761730"/>
                        <a:gd name="connsiteY6" fmla="*/ 3964705 h 3964705"/>
                        <a:gd name="connsiteX7" fmla="*/ 0 w 9761730"/>
                        <a:gd name="connsiteY7" fmla="*/ 3303907 h 3964705"/>
                        <a:gd name="connsiteX8" fmla="*/ 0 w 9761730"/>
                        <a:gd name="connsiteY8" fmla="*/ 660797 h 3964705"/>
                        <a:gd name="connsiteX0" fmla="*/ 0 w 9761730"/>
                        <a:gd name="connsiteY0" fmla="*/ 660797 h 3964705"/>
                        <a:gd name="connsiteX1" fmla="*/ 233287 w 9761730"/>
                        <a:gd name="connsiteY1" fmla="*/ 0 h 3964705"/>
                        <a:gd name="connsiteX2" fmla="*/ 9528442 w 9761730"/>
                        <a:gd name="connsiteY2" fmla="*/ 0 h 3964705"/>
                        <a:gd name="connsiteX3" fmla="*/ 9761730 w 9761730"/>
                        <a:gd name="connsiteY3" fmla="*/ 660797 h 3964705"/>
                        <a:gd name="connsiteX4" fmla="*/ 9761730 w 9761730"/>
                        <a:gd name="connsiteY4" fmla="*/ 3303907 h 3964705"/>
                        <a:gd name="connsiteX5" fmla="*/ 9528442 w 9761730"/>
                        <a:gd name="connsiteY5" fmla="*/ 3964705 h 3964705"/>
                        <a:gd name="connsiteX6" fmla="*/ 233287 w 9761730"/>
                        <a:gd name="connsiteY6" fmla="*/ 3964705 h 3964705"/>
                        <a:gd name="connsiteX7" fmla="*/ 0 w 9761730"/>
                        <a:gd name="connsiteY7" fmla="*/ 3303907 h 3964705"/>
                        <a:gd name="connsiteX8" fmla="*/ 0 w 9761730"/>
                        <a:gd name="connsiteY8" fmla="*/ 660797 h 3964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61730" h="3964705" fill="none" extrusionOk="0">
                          <a:moveTo>
                            <a:pt x="0" y="660797"/>
                          </a:moveTo>
                          <a:cubicBezTo>
                            <a:pt x="-20851" y="284842"/>
                            <a:pt x="129375" y="56841"/>
                            <a:pt x="233287" y="0"/>
                          </a:cubicBezTo>
                          <a:cubicBezTo>
                            <a:pt x="5073965" y="-301030"/>
                            <a:pt x="8089267" y="-267398"/>
                            <a:pt x="9528442" y="0"/>
                          </a:cubicBezTo>
                          <a:cubicBezTo>
                            <a:pt x="9628146" y="-14126"/>
                            <a:pt x="9790831" y="229737"/>
                            <a:pt x="9761730" y="660797"/>
                          </a:cubicBezTo>
                          <a:cubicBezTo>
                            <a:pt x="9745097" y="1311968"/>
                            <a:pt x="9874176" y="2217658"/>
                            <a:pt x="9761730" y="3303907"/>
                          </a:cubicBezTo>
                          <a:cubicBezTo>
                            <a:pt x="9732198" y="3642335"/>
                            <a:pt x="9652058" y="3923945"/>
                            <a:pt x="9528442" y="3964705"/>
                          </a:cubicBezTo>
                          <a:cubicBezTo>
                            <a:pt x="6824422" y="3095528"/>
                            <a:pt x="2397598" y="4570502"/>
                            <a:pt x="233287" y="3964705"/>
                          </a:cubicBezTo>
                          <a:cubicBezTo>
                            <a:pt x="59873" y="4000152"/>
                            <a:pt x="-5620" y="3731334"/>
                            <a:pt x="0" y="3303907"/>
                          </a:cubicBezTo>
                          <a:cubicBezTo>
                            <a:pt x="-125095" y="2691250"/>
                            <a:pt x="1778" y="1206809"/>
                            <a:pt x="0" y="660797"/>
                          </a:cubicBezTo>
                          <a:close/>
                        </a:path>
                        <a:path w="9761730" h="3964705" stroke="0" extrusionOk="0">
                          <a:moveTo>
                            <a:pt x="0" y="660797"/>
                          </a:moveTo>
                          <a:cubicBezTo>
                            <a:pt x="-9382" y="219804"/>
                            <a:pt x="99956" y="-63976"/>
                            <a:pt x="233287" y="0"/>
                          </a:cubicBezTo>
                          <a:cubicBezTo>
                            <a:pt x="1321898" y="-813198"/>
                            <a:pt x="6288815" y="-262850"/>
                            <a:pt x="9528442" y="0"/>
                          </a:cubicBezTo>
                          <a:cubicBezTo>
                            <a:pt x="9677494" y="-38294"/>
                            <a:pt x="9771510" y="318831"/>
                            <a:pt x="9761730" y="660797"/>
                          </a:cubicBezTo>
                          <a:cubicBezTo>
                            <a:pt x="9668612" y="1926931"/>
                            <a:pt x="9750418" y="2426658"/>
                            <a:pt x="9761730" y="3303907"/>
                          </a:cubicBezTo>
                          <a:cubicBezTo>
                            <a:pt x="9789611" y="3708650"/>
                            <a:pt x="9680175" y="3955220"/>
                            <a:pt x="9528442" y="3964705"/>
                          </a:cubicBezTo>
                          <a:cubicBezTo>
                            <a:pt x="5905825" y="4560531"/>
                            <a:pt x="3600155" y="3819255"/>
                            <a:pt x="233287" y="3964705"/>
                          </a:cubicBezTo>
                          <a:cubicBezTo>
                            <a:pt x="145237" y="3976858"/>
                            <a:pt x="-1511" y="3603714"/>
                            <a:pt x="0" y="3303907"/>
                          </a:cubicBezTo>
                          <a:cubicBezTo>
                            <a:pt x="17196" y="2994521"/>
                            <a:pt x="-40892" y="1908459"/>
                            <a:pt x="0" y="660797"/>
                          </a:cubicBezTo>
                          <a:close/>
                        </a:path>
                        <a:path w="9761730" h="3964705" fill="none" stroke="0" extrusionOk="0">
                          <a:moveTo>
                            <a:pt x="0" y="660797"/>
                          </a:moveTo>
                          <a:cubicBezTo>
                            <a:pt x="-16992" y="273804"/>
                            <a:pt x="115469" y="39611"/>
                            <a:pt x="233287" y="0"/>
                          </a:cubicBezTo>
                          <a:cubicBezTo>
                            <a:pt x="4953892" y="-431114"/>
                            <a:pt x="8204919" y="-370376"/>
                            <a:pt x="9528442" y="0"/>
                          </a:cubicBezTo>
                          <a:cubicBezTo>
                            <a:pt x="9645206" y="-60783"/>
                            <a:pt x="9765036" y="254866"/>
                            <a:pt x="9761730" y="660797"/>
                          </a:cubicBezTo>
                          <a:cubicBezTo>
                            <a:pt x="9740075" y="1295265"/>
                            <a:pt x="9620826" y="2257541"/>
                            <a:pt x="9761730" y="3303907"/>
                          </a:cubicBezTo>
                          <a:cubicBezTo>
                            <a:pt x="9755544" y="3659580"/>
                            <a:pt x="9651227" y="3931579"/>
                            <a:pt x="9528442" y="3964705"/>
                          </a:cubicBezTo>
                          <a:cubicBezTo>
                            <a:pt x="6767207" y="3699575"/>
                            <a:pt x="2118913" y="4269491"/>
                            <a:pt x="233287" y="3964705"/>
                          </a:cubicBezTo>
                          <a:cubicBezTo>
                            <a:pt x="89543" y="3994913"/>
                            <a:pt x="16862" y="3718430"/>
                            <a:pt x="0" y="3303907"/>
                          </a:cubicBezTo>
                          <a:cubicBezTo>
                            <a:pt x="-136542" y="2724017"/>
                            <a:pt x="84140" y="1216626"/>
                            <a:pt x="0" y="66079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chemeClr val="tx2">
                      <a:lumMod val="75000"/>
                    </a:schemeClr>
                  </a:solidFill>
                  <a:effectLst/>
                  <a:uLnTx/>
                  <a:uFillTx/>
                  <a:ea typeface="+mn-ea"/>
                  <a:cs typeface="Calibri" panose="020F0502020204030204" pitchFamily="34" charset="0"/>
                </a:rPr>
                <a:t>Vị</a:t>
              </a:r>
              <a:r>
                <a:rPr kumimoji="0" lang="en-US" sz="4400" b="1" i="0" u="none" strike="noStrike" kern="1200" cap="none" spc="0" normalizeH="0" baseline="0" noProof="0" dirty="0">
                  <a:ln>
                    <a:noFill/>
                  </a:ln>
                  <a:solidFill>
                    <a:schemeClr val="tx2">
                      <a:lumMod val="75000"/>
                    </a:schemeClr>
                  </a:solidFill>
                  <a:effectLst/>
                  <a:uLnTx/>
                  <a:uFillTx/>
                  <a:ea typeface="+mn-ea"/>
                  <a:cs typeface="Calibri" panose="020F0502020204030204" pitchFamily="34" charset="0"/>
                </a:rPr>
                <a:t> </a:t>
              </a:r>
              <a:r>
                <a:rPr kumimoji="0" lang="en-US" sz="4400" b="1" i="0" u="none" strike="noStrike" kern="1200" cap="none" spc="0" normalizeH="0" baseline="0" noProof="0" dirty="0" err="1">
                  <a:ln>
                    <a:noFill/>
                  </a:ln>
                  <a:solidFill>
                    <a:schemeClr val="tx2">
                      <a:lumMod val="75000"/>
                    </a:schemeClr>
                  </a:solidFill>
                  <a:effectLst/>
                  <a:uLnTx/>
                  <a:uFillTx/>
                  <a:ea typeface="+mn-ea"/>
                  <a:cs typeface="Calibri" panose="020F0502020204030204" pitchFamily="34" charset="0"/>
                </a:rPr>
                <a:t>ngữ</a:t>
              </a:r>
              <a:r>
                <a:rPr kumimoji="0" lang="en-US" sz="4400" b="1" i="0" u="none" strike="noStrike" kern="1200" cap="none" spc="0" normalizeH="0" baseline="0" noProof="0" dirty="0">
                  <a:ln>
                    <a:noFill/>
                  </a:ln>
                  <a:solidFill>
                    <a:schemeClr val="tx2">
                      <a:lumMod val="75000"/>
                    </a:schemeClr>
                  </a:solidFill>
                  <a:effectLst/>
                  <a:uLnTx/>
                  <a:uFillTx/>
                  <a:ea typeface="+mn-ea"/>
                  <a:cs typeface="Calibri" panose="020F0502020204030204" pitchFamily="34" charset="0"/>
                </a:rPr>
                <a:t> </a:t>
              </a:r>
              <a:r>
                <a:rPr kumimoji="0" lang="en-US" sz="4400" b="1" i="0" u="none" strike="noStrike" kern="1200" cap="none" spc="0" normalizeH="0" baseline="0" noProof="0" dirty="0" err="1">
                  <a:ln>
                    <a:noFill/>
                  </a:ln>
                  <a:solidFill>
                    <a:schemeClr val="tx2">
                      <a:lumMod val="75000"/>
                    </a:schemeClr>
                  </a:solidFill>
                  <a:effectLst/>
                  <a:uLnTx/>
                  <a:uFillTx/>
                  <a:ea typeface="+mn-ea"/>
                  <a:cs typeface="Calibri" panose="020F0502020204030204" pitchFamily="34" charset="0"/>
                </a:rPr>
                <a:t>nêu</a:t>
              </a:r>
              <a:r>
                <a:rPr kumimoji="0" lang="en-US" sz="4400" b="1" i="0" u="none" strike="noStrike" kern="1200" cap="none" spc="0" normalizeH="0" baseline="0" noProof="0" dirty="0">
                  <a:ln>
                    <a:noFill/>
                  </a:ln>
                  <a:solidFill>
                    <a:schemeClr val="tx2">
                      <a:lumMod val="75000"/>
                    </a:schemeClr>
                  </a:solidFill>
                  <a:effectLst/>
                  <a:uLnTx/>
                  <a:uFillTx/>
                  <a:ea typeface="+mn-ea"/>
                  <a:cs typeface="Calibri" panose="020F0502020204030204" pitchFamily="34" charset="0"/>
                </a:rPr>
                <a:t> </a:t>
              </a:r>
              <a:r>
                <a:rPr kumimoji="0" lang="en-US" sz="4400" b="1" i="0" u="none" strike="noStrike" kern="1200" cap="none" spc="0" normalizeH="0" baseline="0" noProof="0" dirty="0" err="1">
                  <a:ln>
                    <a:noFill/>
                  </a:ln>
                  <a:solidFill>
                    <a:schemeClr val="tx2">
                      <a:lumMod val="75000"/>
                    </a:schemeClr>
                  </a:solidFill>
                  <a:effectLst/>
                  <a:uLnTx/>
                  <a:uFillTx/>
                  <a:ea typeface="+mn-ea"/>
                  <a:cs typeface="Calibri" panose="020F0502020204030204" pitchFamily="34" charset="0"/>
                </a:rPr>
                <a:t>đặc</a:t>
              </a:r>
              <a:r>
                <a:rPr kumimoji="0" lang="en-US" sz="4400" b="1" i="0" u="none" strike="noStrike" kern="1200" cap="none" spc="0" normalizeH="0" baseline="0" noProof="0" dirty="0">
                  <a:ln>
                    <a:noFill/>
                  </a:ln>
                  <a:solidFill>
                    <a:schemeClr val="tx2">
                      <a:lumMod val="75000"/>
                    </a:schemeClr>
                  </a:solidFill>
                  <a:effectLst/>
                  <a:uLnTx/>
                  <a:uFillTx/>
                  <a:ea typeface="+mn-ea"/>
                  <a:cs typeface="Calibri" panose="020F0502020204030204" pitchFamily="34" charset="0"/>
                </a:rPr>
                <a:t> </a:t>
              </a:r>
              <a:r>
                <a:rPr kumimoji="0" lang="en-US" sz="4400" b="1" i="0" u="none" strike="noStrike" kern="1200" cap="none" spc="0" normalizeH="0" baseline="0" noProof="0" dirty="0" err="1">
                  <a:ln>
                    <a:noFill/>
                  </a:ln>
                  <a:solidFill>
                    <a:schemeClr val="tx2">
                      <a:lumMod val="75000"/>
                    </a:schemeClr>
                  </a:solidFill>
                  <a:effectLst/>
                  <a:uLnTx/>
                  <a:uFillTx/>
                  <a:ea typeface="+mn-ea"/>
                  <a:cs typeface="Calibri" panose="020F0502020204030204" pitchFamily="34" charset="0"/>
                </a:rPr>
                <a:t>điểm</a:t>
              </a:r>
              <a:endParaRPr kumimoji="0" lang="en-US" sz="4400" b="1" i="0" u="none" strike="noStrike" kern="1200" cap="none" spc="0" normalizeH="0" baseline="0" noProof="0" dirty="0">
                <a:ln>
                  <a:noFill/>
                </a:ln>
                <a:solidFill>
                  <a:schemeClr val="tx2">
                    <a:lumMod val="75000"/>
                  </a:schemeClr>
                </a:solidFill>
                <a:effectLst/>
                <a:uLnTx/>
                <a:uFillTx/>
                <a:ea typeface="+mn-ea"/>
                <a:cs typeface="Calibri" panose="020F0502020204030204" pitchFamily="34" charset="0"/>
              </a:endParaRPr>
            </a:p>
            <a:p>
              <a:pPr marL="0" marR="0">
                <a:lnSpc>
                  <a:spcPct val="120000"/>
                </a:lnSpc>
                <a:spcBef>
                  <a:spcPts val="0"/>
                </a:spcBef>
                <a:spcAft>
                  <a:spcPts val="0"/>
                </a:spcAft>
              </a:pPr>
              <a:r>
                <a:rPr lang="en-US" sz="4400" b="1" dirty="0" err="1">
                  <a:solidFill>
                    <a:srgbClr val="002060"/>
                  </a:solidFill>
                  <a:effectLst/>
                  <a:ea typeface="Calibri" panose="020F0502020204030204" pitchFamily="34" charset="0"/>
                </a:rPr>
                <a:t>Đặc</a:t>
              </a:r>
              <a:r>
                <a:rPr lang="en-US" sz="4400" b="1" dirty="0">
                  <a:solidFill>
                    <a:srgbClr val="002060"/>
                  </a:solidFill>
                  <a:effectLst/>
                  <a:ea typeface="Calibri" panose="020F0502020204030204" pitchFamily="34" charset="0"/>
                </a:rPr>
                <a:t> </a:t>
              </a:r>
              <a:r>
                <a:rPr lang="en-US" sz="4400" b="1" dirty="0" err="1">
                  <a:solidFill>
                    <a:srgbClr val="002060"/>
                  </a:solidFill>
                  <a:effectLst/>
                  <a:ea typeface="Calibri" panose="020F0502020204030204" pitchFamily="34" charset="0"/>
                </a:rPr>
                <a:t>điểm</a:t>
              </a:r>
              <a:r>
                <a:rPr lang="en-US" sz="4400" b="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Là</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đặc</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điểm</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nổi</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bật</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riêng</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biệt</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của</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chủ</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thể</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sự</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vật</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hiện</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tượng</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dùng</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để</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xác</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định</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đặc</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điểm</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của</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chủ</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thể</a:t>
              </a:r>
              <a:r>
                <a:rPr lang="en-US" sz="4400" i="1" dirty="0">
                  <a:solidFill>
                    <a:srgbClr val="002060"/>
                  </a:solidFill>
                  <a:effectLst/>
                  <a:ea typeface="Calibri" panose="020F0502020204030204" pitchFamily="34" charset="0"/>
                </a:rPr>
                <a:t>.</a:t>
              </a:r>
            </a:p>
          </p:txBody>
        </p:sp>
        <p:pic>
          <p:nvPicPr>
            <p:cNvPr id="12" name="Picture 11">
              <a:extLst>
                <a:ext uri="{FF2B5EF4-FFF2-40B4-BE49-F238E27FC236}">
                  <a16:creationId xmlns:a16="http://schemas.microsoft.com/office/drawing/2014/main" id="{46C5FB11-CEB0-C798-518E-2E5211E8E8C0}"/>
                </a:ext>
              </a:extLst>
            </p:cNvPr>
            <p:cNvPicPr>
              <a:picLocks noChangeAspect="1"/>
            </p:cNvPicPr>
            <p:nvPr/>
          </p:nvPicPr>
          <p:blipFill>
            <a:blip r:embed="rId5"/>
            <a:stretch>
              <a:fillRect/>
            </a:stretch>
          </p:blipFill>
          <p:spPr>
            <a:xfrm>
              <a:off x="4684437" y="4416094"/>
              <a:ext cx="1311764" cy="1311764"/>
            </a:xfrm>
            <a:prstGeom prst="rect">
              <a:avLst/>
            </a:prstGeom>
          </p:spPr>
        </p:pic>
      </p:grpSp>
    </p:spTree>
    <p:extLst>
      <p:ext uri="{BB962C8B-B14F-4D97-AF65-F5344CB8AC3E}">
        <p14:creationId xmlns:p14="http://schemas.microsoft.com/office/powerpoint/2010/main" val="16750826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grpSp>
        <p:nvGrpSpPr>
          <p:cNvPr id="2" name="Group 1">
            <a:extLst>
              <a:ext uri="{FF2B5EF4-FFF2-40B4-BE49-F238E27FC236}">
                <a16:creationId xmlns:a16="http://schemas.microsoft.com/office/drawing/2014/main" id="{076D6BDE-BEA1-6E37-3E58-39413CBC0952}"/>
              </a:ext>
            </a:extLst>
          </p:cNvPr>
          <p:cNvGrpSpPr/>
          <p:nvPr/>
        </p:nvGrpSpPr>
        <p:grpSpPr>
          <a:xfrm>
            <a:off x="364945" y="728678"/>
            <a:ext cx="10522130" cy="4233848"/>
            <a:chOff x="4684437" y="4416094"/>
            <a:chExt cx="10522130" cy="4719623"/>
          </a:xfrm>
        </p:grpSpPr>
        <p:sp>
          <p:nvSpPr>
            <p:cNvPr id="11" name="Rectangle: Rounded Corners 8">
              <a:extLst>
                <a:ext uri="{FF2B5EF4-FFF2-40B4-BE49-F238E27FC236}">
                  <a16:creationId xmlns:a16="http://schemas.microsoft.com/office/drawing/2014/main" id="{DAA3D3B5-C5C5-E850-A721-543EF2638B7B}"/>
                </a:ext>
              </a:extLst>
            </p:cNvPr>
            <p:cNvSpPr/>
            <p:nvPr/>
          </p:nvSpPr>
          <p:spPr>
            <a:xfrm>
              <a:off x="5444837" y="4716117"/>
              <a:ext cx="9761730" cy="4419600"/>
            </a:xfrm>
            <a:custGeom>
              <a:avLst/>
              <a:gdLst>
                <a:gd name="connsiteX0" fmla="*/ 0 w 9761730"/>
                <a:gd name="connsiteY0" fmla="*/ 736614 h 4419600"/>
                <a:gd name="connsiteX1" fmla="*/ 233287 w 9761730"/>
                <a:gd name="connsiteY1" fmla="*/ 0 h 4419600"/>
                <a:gd name="connsiteX2" fmla="*/ 9528442 w 9761730"/>
                <a:gd name="connsiteY2" fmla="*/ 0 h 4419600"/>
                <a:gd name="connsiteX3" fmla="*/ 9761730 w 9761730"/>
                <a:gd name="connsiteY3" fmla="*/ 736614 h 4419600"/>
                <a:gd name="connsiteX4" fmla="*/ 9761730 w 9761730"/>
                <a:gd name="connsiteY4" fmla="*/ 3682984 h 4419600"/>
                <a:gd name="connsiteX5" fmla="*/ 9528442 w 9761730"/>
                <a:gd name="connsiteY5" fmla="*/ 4419600 h 4419600"/>
                <a:gd name="connsiteX6" fmla="*/ 233287 w 9761730"/>
                <a:gd name="connsiteY6" fmla="*/ 4419600 h 4419600"/>
                <a:gd name="connsiteX7" fmla="*/ 0 w 9761730"/>
                <a:gd name="connsiteY7" fmla="*/ 3682984 h 4419600"/>
                <a:gd name="connsiteX8" fmla="*/ 0 w 9761730"/>
                <a:gd name="connsiteY8" fmla="*/ 736614 h 4419600"/>
                <a:gd name="connsiteX0" fmla="*/ 0 w 9761730"/>
                <a:gd name="connsiteY0" fmla="*/ 736614 h 4419600"/>
                <a:gd name="connsiteX1" fmla="*/ 233287 w 9761730"/>
                <a:gd name="connsiteY1" fmla="*/ 0 h 4419600"/>
                <a:gd name="connsiteX2" fmla="*/ 9528442 w 9761730"/>
                <a:gd name="connsiteY2" fmla="*/ 0 h 4419600"/>
                <a:gd name="connsiteX3" fmla="*/ 9761730 w 9761730"/>
                <a:gd name="connsiteY3" fmla="*/ 736614 h 4419600"/>
                <a:gd name="connsiteX4" fmla="*/ 9761730 w 9761730"/>
                <a:gd name="connsiteY4" fmla="*/ 3682984 h 4419600"/>
                <a:gd name="connsiteX5" fmla="*/ 9528442 w 9761730"/>
                <a:gd name="connsiteY5" fmla="*/ 4419600 h 4419600"/>
                <a:gd name="connsiteX6" fmla="*/ 233287 w 9761730"/>
                <a:gd name="connsiteY6" fmla="*/ 4419600 h 4419600"/>
                <a:gd name="connsiteX7" fmla="*/ 0 w 9761730"/>
                <a:gd name="connsiteY7" fmla="*/ 3682984 h 4419600"/>
                <a:gd name="connsiteX8" fmla="*/ 0 w 9761730"/>
                <a:gd name="connsiteY8" fmla="*/ 736614 h 4419600"/>
                <a:gd name="connsiteX0" fmla="*/ 0 w 9761730"/>
                <a:gd name="connsiteY0" fmla="*/ 736614 h 4419600"/>
                <a:gd name="connsiteX1" fmla="*/ 233287 w 9761730"/>
                <a:gd name="connsiteY1" fmla="*/ 0 h 4419600"/>
                <a:gd name="connsiteX2" fmla="*/ 9528442 w 9761730"/>
                <a:gd name="connsiteY2" fmla="*/ 0 h 4419600"/>
                <a:gd name="connsiteX3" fmla="*/ 9761730 w 9761730"/>
                <a:gd name="connsiteY3" fmla="*/ 736614 h 4419600"/>
                <a:gd name="connsiteX4" fmla="*/ 9761730 w 9761730"/>
                <a:gd name="connsiteY4" fmla="*/ 3682984 h 4419600"/>
                <a:gd name="connsiteX5" fmla="*/ 9528442 w 9761730"/>
                <a:gd name="connsiteY5" fmla="*/ 4419600 h 4419600"/>
                <a:gd name="connsiteX6" fmla="*/ 233287 w 9761730"/>
                <a:gd name="connsiteY6" fmla="*/ 4419600 h 4419600"/>
                <a:gd name="connsiteX7" fmla="*/ 0 w 9761730"/>
                <a:gd name="connsiteY7" fmla="*/ 3682984 h 4419600"/>
                <a:gd name="connsiteX8" fmla="*/ 0 w 9761730"/>
                <a:gd name="connsiteY8" fmla="*/ 736614 h 441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61730" h="4419600" fill="none" extrusionOk="0">
                  <a:moveTo>
                    <a:pt x="0" y="736614"/>
                  </a:moveTo>
                  <a:cubicBezTo>
                    <a:pt x="-41477" y="308897"/>
                    <a:pt x="140048" y="75511"/>
                    <a:pt x="233287" y="0"/>
                  </a:cubicBezTo>
                  <a:cubicBezTo>
                    <a:pt x="5279592" y="-367568"/>
                    <a:pt x="8058292" y="-184930"/>
                    <a:pt x="9528442" y="0"/>
                  </a:cubicBezTo>
                  <a:cubicBezTo>
                    <a:pt x="9594992" y="-26142"/>
                    <a:pt x="9809865" y="230731"/>
                    <a:pt x="9761730" y="736614"/>
                  </a:cubicBezTo>
                  <a:cubicBezTo>
                    <a:pt x="9793038" y="1522007"/>
                    <a:pt x="10013448" y="2361917"/>
                    <a:pt x="9761730" y="3682984"/>
                  </a:cubicBezTo>
                  <a:cubicBezTo>
                    <a:pt x="9722421" y="4055455"/>
                    <a:pt x="9648827" y="4359229"/>
                    <a:pt x="9528442" y="4419600"/>
                  </a:cubicBezTo>
                  <a:cubicBezTo>
                    <a:pt x="6853286" y="3359445"/>
                    <a:pt x="2680730" y="5231557"/>
                    <a:pt x="233287" y="4419600"/>
                  </a:cubicBezTo>
                  <a:cubicBezTo>
                    <a:pt x="7058" y="4485539"/>
                    <a:pt x="-11755" y="4187423"/>
                    <a:pt x="0" y="3682984"/>
                  </a:cubicBezTo>
                  <a:cubicBezTo>
                    <a:pt x="-135424" y="2989408"/>
                    <a:pt x="-71249" y="1438106"/>
                    <a:pt x="0" y="736614"/>
                  </a:cubicBezTo>
                  <a:close/>
                </a:path>
                <a:path w="9761730" h="4419600" stroke="0" extrusionOk="0">
                  <a:moveTo>
                    <a:pt x="0" y="736614"/>
                  </a:moveTo>
                  <a:cubicBezTo>
                    <a:pt x="-4528" y="230269"/>
                    <a:pt x="103801" y="-93992"/>
                    <a:pt x="233287" y="0"/>
                  </a:cubicBezTo>
                  <a:cubicBezTo>
                    <a:pt x="1349694" y="-1118370"/>
                    <a:pt x="5745593" y="-350954"/>
                    <a:pt x="9528442" y="0"/>
                  </a:cubicBezTo>
                  <a:cubicBezTo>
                    <a:pt x="9701589" y="-53059"/>
                    <a:pt x="9806427" y="399300"/>
                    <a:pt x="9761730" y="736614"/>
                  </a:cubicBezTo>
                  <a:cubicBezTo>
                    <a:pt x="9584310" y="2139359"/>
                    <a:pt x="9694456" y="2660888"/>
                    <a:pt x="9761730" y="3682984"/>
                  </a:cubicBezTo>
                  <a:cubicBezTo>
                    <a:pt x="9799621" y="4125850"/>
                    <a:pt x="9692190" y="4406959"/>
                    <a:pt x="9528442" y="4419600"/>
                  </a:cubicBezTo>
                  <a:cubicBezTo>
                    <a:pt x="5981344" y="4953435"/>
                    <a:pt x="3656244" y="4386061"/>
                    <a:pt x="233287" y="4419600"/>
                  </a:cubicBezTo>
                  <a:cubicBezTo>
                    <a:pt x="156354" y="4421555"/>
                    <a:pt x="-8864" y="3970752"/>
                    <a:pt x="0" y="3682984"/>
                  </a:cubicBezTo>
                  <a:cubicBezTo>
                    <a:pt x="-35991" y="3559380"/>
                    <a:pt x="-69294" y="2258603"/>
                    <a:pt x="0" y="736614"/>
                  </a:cubicBezTo>
                  <a:close/>
                </a:path>
                <a:path w="9761730" h="4419600" fill="none" stroke="0" extrusionOk="0">
                  <a:moveTo>
                    <a:pt x="0" y="736614"/>
                  </a:moveTo>
                  <a:cubicBezTo>
                    <a:pt x="-18163" y="306235"/>
                    <a:pt x="122763" y="33531"/>
                    <a:pt x="233287" y="0"/>
                  </a:cubicBezTo>
                  <a:cubicBezTo>
                    <a:pt x="4875713" y="-548179"/>
                    <a:pt x="8438038" y="-371338"/>
                    <a:pt x="9528442" y="0"/>
                  </a:cubicBezTo>
                  <a:cubicBezTo>
                    <a:pt x="9638428" y="-54043"/>
                    <a:pt x="9757593" y="283774"/>
                    <a:pt x="9761730" y="736614"/>
                  </a:cubicBezTo>
                  <a:cubicBezTo>
                    <a:pt x="9840091" y="1507381"/>
                    <a:pt x="9687883" y="2536478"/>
                    <a:pt x="9761730" y="3682984"/>
                  </a:cubicBezTo>
                  <a:cubicBezTo>
                    <a:pt x="9733336" y="4090789"/>
                    <a:pt x="9665150" y="4378044"/>
                    <a:pt x="9528442" y="4419600"/>
                  </a:cubicBezTo>
                  <a:cubicBezTo>
                    <a:pt x="6868785" y="4211997"/>
                    <a:pt x="2200005" y="5056401"/>
                    <a:pt x="233287" y="4419600"/>
                  </a:cubicBezTo>
                  <a:cubicBezTo>
                    <a:pt x="87548" y="4393574"/>
                    <a:pt x="32217" y="4121304"/>
                    <a:pt x="0" y="3682984"/>
                  </a:cubicBezTo>
                  <a:cubicBezTo>
                    <a:pt x="-136177" y="3056291"/>
                    <a:pt x="62529" y="1311392"/>
                    <a:pt x="0" y="736614"/>
                  </a:cubicBezTo>
                  <a:close/>
                </a:path>
                <a:path w="9761730" h="4419600" fill="none" stroke="0" extrusionOk="0">
                  <a:moveTo>
                    <a:pt x="0" y="736614"/>
                  </a:moveTo>
                  <a:cubicBezTo>
                    <a:pt x="-31277" y="303744"/>
                    <a:pt x="121134" y="49578"/>
                    <a:pt x="233287" y="0"/>
                  </a:cubicBezTo>
                  <a:cubicBezTo>
                    <a:pt x="5139651" y="-456441"/>
                    <a:pt x="8225617" y="-155114"/>
                    <a:pt x="9528442" y="0"/>
                  </a:cubicBezTo>
                  <a:cubicBezTo>
                    <a:pt x="9626202" y="-46192"/>
                    <a:pt x="9775701" y="258518"/>
                    <a:pt x="9761730" y="736614"/>
                  </a:cubicBezTo>
                  <a:cubicBezTo>
                    <a:pt x="9760406" y="1474738"/>
                    <a:pt x="9851954" y="2466732"/>
                    <a:pt x="9761730" y="3682984"/>
                  </a:cubicBezTo>
                  <a:cubicBezTo>
                    <a:pt x="9743278" y="4074548"/>
                    <a:pt x="9649803" y="4370060"/>
                    <a:pt x="9528442" y="4419600"/>
                  </a:cubicBezTo>
                  <a:cubicBezTo>
                    <a:pt x="6827098" y="3493058"/>
                    <a:pt x="2388313" y="5021285"/>
                    <a:pt x="233287" y="4419600"/>
                  </a:cubicBezTo>
                  <a:cubicBezTo>
                    <a:pt x="57600" y="4499035"/>
                    <a:pt x="7304" y="4154958"/>
                    <a:pt x="0" y="3682984"/>
                  </a:cubicBezTo>
                  <a:cubicBezTo>
                    <a:pt x="-150266" y="2989836"/>
                    <a:pt x="33555" y="1412631"/>
                    <a:pt x="0" y="736614"/>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custGeom>
                      <a:avLst/>
                      <a:gdLst>
                        <a:gd name="connsiteX0" fmla="*/ 0 w 9761730"/>
                        <a:gd name="connsiteY0" fmla="*/ 660797 h 3964705"/>
                        <a:gd name="connsiteX1" fmla="*/ 233287 w 9761730"/>
                        <a:gd name="connsiteY1" fmla="*/ 0 h 3964705"/>
                        <a:gd name="connsiteX2" fmla="*/ 9528442 w 9761730"/>
                        <a:gd name="connsiteY2" fmla="*/ 0 h 3964705"/>
                        <a:gd name="connsiteX3" fmla="*/ 9761730 w 9761730"/>
                        <a:gd name="connsiteY3" fmla="*/ 660797 h 3964705"/>
                        <a:gd name="connsiteX4" fmla="*/ 9761730 w 9761730"/>
                        <a:gd name="connsiteY4" fmla="*/ 3303907 h 3964705"/>
                        <a:gd name="connsiteX5" fmla="*/ 9528442 w 9761730"/>
                        <a:gd name="connsiteY5" fmla="*/ 3964705 h 3964705"/>
                        <a:gd name="connsiteX6" fmla="*/ 233287 w 9761730"/>
                        <a:gd name="connsiteY6" fmla="*/ 3964705 h 3964705"/>
                        <a:gd name="connsiteX7" fmla="*/ 0 w 9761730"/>
                        <a:gd name="connsiteY7" fmla="*/ 3303907 h 3964705"/>
                        <a:gd name="connsiteX8" fmla="*/ 0 w 9761730"/>
                        <a:gd name="connsiteY8" fmla="*/ 660797 h 3964705"/>
                        <a:gd name="connsiteX0" fmla="*/ 0 w 9761730"/>
                        <a:gd name="connsiteY0" fmla="*/ 660797 h 3964705"/>
                        <a:gd name="connsiteX1" fmla="*/ 233287 w 9761730"/>
                        <a:gd name="connsiteY1" fmla="*/ 0 h 3964705"/>
                        <a:gd name="connsiteX2" fmla="*/ 9528442 w 9761730"/>
                        <a:gd name="connsiteY2" fmla="*/ 0 h 3964705"/>
                        <a:gd name="connsiteX3" fmla="*/ 9761730 w 9761730"/>
                        <a:gd name="connsiteY3" fmla="*/ 660797 h 3964705"/>
                        <a:gd name="connsiteX4" fmla="*/ 9761730 w 9761730"/>
                        <a:gd name="connsiteY4" fmla="*/ 3303907 h 3964705"/>
                        <a:gd name="connsiteX5" fmla="*/ 9528442 w 9761730"/>
                        <a:gd name="connsiteY5" fmla="*/ 3964705 h 3964705"/>
                        <a:gd name="connsiteX6" fmla="*/ 233287 w 9761730"/>
                        <a:gd name="connsiteY6" fmla="*/ 3964705 h 3964705"/>
                        <a:gd name="connsiteX7" fmla="*/ 0 w 9761730"/>
                        <a:gd name="connsiteY7" fmla="*/ 3303907 h 3964705"/>
                        <a:gd name="connsiteX8" fmla="*/ 0 w 9761730"/>
                        <a:gd name="connsiteY8" fmla="*/ 660797 h 3964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61730" h="3964705" fill="none" extrusionOk="0">
                          <a:moveTo>
                            <a:pt x="0" y="660797"/>
                          </a:moveTo>
                          <a:cubicBezTo>
                            <a:pt x="-20851" y="284842"/>
                            <a:pt x="129375" y="56841"/>
                            <a:pt x="233287" y="0"/>
                          </a:cubicBezTo>
                          <a:cubicBezTo>
                            <a:pt x="5073965" y="-301030"/>
                            <a:pt x="8089267" y="-267398"/>
                            <a:pt x="9528442" y="0"/>
                          </a:cubicBezTo>
                          <a:cubicBezTo>
                            <a:pt x="9628146" y="-14126"/>
                            <a:pt x="9790831" y="229737"/>
                            <a:pt x="9761730" y="660797"/>
                          </a:cubicBezTo>
                          <a:cubicBezTo>
                            <a:pt x="9745097" y="1311968"/>
                            <a:pt x="9874176" y="2217658"/>
                            <a:pt x="9761730" y="3303907"/>
                          </a:cubicBezTo>
                          <a:cubicBezTo>
                            <a:pt x="9732198" y="3642335"/>
                            <a:pt x="9652058" y="3923945"/>
                            <a:pt x="9528442" y="3964705"/>
                          </a:cubicBezTo>
                          <a:cubicBezTo>
                            <a:pt x="6824422" y="3095528"/>
                            <a:pt x="2397598" y="4570502"/>
                            <a:pt x="233287" y="3964705"/>
                          </a:cubicBezTo>
                          <a:cubicBezTo>
                            <a:pt x="59873" y="4000152"/>
                            <a:pt x="-5620" y="3731334"/>
                            <a:pt x="0" y="3303907"/>
                          </a:cubicBezTo>
                          <a:cubicBezTo>
                            <a:pt x="-125095" y="2691250"/>
                            <a:pt x="1778" y="1206809"/>
                            <a:pt x="0" y="660797"/>
                          </a:cubicBezTo>
                          <a:close/>
                        </a:path>
                        <a:path w="9761730" h="3964705" stroke="0" extrusionOk="0">
                          <a:moveTo>
                            <a:pt x="0" y="660797"/>
                          </a:moveTo>
                          <a:cubicBezTo>
                            <a:pt x="-9382" y="219804"/>
                            <a:pt x="99956" y="-63976"/>
                            <a:pt x="233287" y="0"/>
                          </a:cubicBezTo>
                          <a:cubicBezTo>
                            <a:pt x="1321898" y="-813198"/>
                            <a:pt x="6288815" y="-262850"/>
                            <a:pt x="9528442" y="0"/>
                          </a:cubicBezTo>
                          <a:cubicBezTo>
                            <a:pt x="9677494" y="-38294"/>
                            <a:pt x="9771510" y="318831"/>
                            <a:pt x="9761730" y="660797"/>
                          </a:cubicBezTo>
                          <a:cubicBezTo>
                            <a:pt x="9668612" y="1926931"/>
                            <a:pt x="9750418" y="2426658"/>
                            <a:pt x="9761730" y="3303907"/>
                          </a:cubicBezTo>
                          <a:cubicBezTo>
                            <a:pt x="9789611" y="3708650"/>
                            <a:pt x="9680175" y="3955220"/>
                            <a:pt x="9528442" y="3964705"/>
                          </a:cubicBezTo>
                          <a:cubicBezTo>
                            <a:pt x="5905825" y="4560531"/>
                            <a:pt x="3600155" y="3819255"/>
                            <a:pt x="233287" y="3964705"/>
                          </a:cubicBezTo>
                          <a:cubicBezTo>
                            <a:pt x="145237" y="3976858"/>
                            <a:pt x="-1511" y="3603714"/>
                            <a:pt x="0" y="3303907"/>
                          </a:cubicBezTo>
                          <a:cubicBezTo>
                            <a:pt x="17196" y="2994521"/>
                            <a:pt x="-40892" y="1908459"/>
                            <a:pt x="0" y="660797"/>
                          </a:cubicBezTo>
                          <a:close/>
                        </a:path>
                        <a:path w="9761730" h="3964705" fill="none" stroke="0" extrusionOk="0">
                          <a:moveTo>
                            <a:pt x="0" y="660797"/>
                          </a:moveTo>
                          <a:cubicBezTo>
                            <a:pt x="-16992" y="273804"/>
                            <a:pt x="115469" y="39611"/>
                            <a:pt x="233287" y="0"/>
                          </a:cubicBezTo>
                          <a:cubicBezTo>
                            <a:pt x="4953892" y="-431114"/>
                            <a:pt x="8204919" y="-370376"/>
                            <a:pt x="9528442" y="0"/>
                          </a:cubicBezTo>
                          <a:cubicBezTo>
                            <a:pt x="9645206" y="-60783"/>
                            <a:pt x="9765036" y="254866"/>
                            <a:pt x="9761730" y="660797"/>
                          </a:cubicBezTo>
                          <a:cubicBezTo>
                            <a:pt x="9740075" y="1295265"/>
                            <a:pt x="9620826" y="2257541"/>
                            <a:pt x="9761730" y="3303907"/>
                          </a:cubicBezTo>
                          <a:cubicBezTo>
                            <a:pt x="9755544" y="3659580"/>
                            <a:pt x="9651227" y="3931579"/>
                            <a:pt x="9528442" y="3964705"/>
                          </a:cubicBezTo>
                          <a:cubicBezTo>
                            <a:pt x="6767207" y="3699575"/>
                            <a:pt x="2118913" y="4269491"/>
                            <a:pt x="233287" y="3964705"/>
                          </a:cubicBezTo>
                          <a:cubicBezTo>
                            <a:pt x="89543" y="3994913"/>
                            <a:pt x="16862" y="3718430"/>
                            <a:pt x="0" y="3303907"/>
                          </a:cubicBezTo>
                          <a:cubicBezTo>
                            <a:pt x="-136542" y="2724017"/>
                            <a:pt x="84140" y="1216626"/>
                            <a:pt x="0" y="66079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44546A">
                      <a:lumMod val="75000"/>
                    </a:srgbClr>
                  </a:solidFill>
                  <a:effectLst/>
                  <a:uLnTx/>
                  <a:uFillTx/>
                  <a:latin typeface="Calibri" panose="020F0502020204030204"/>
                  <a:ea typeface="+mn-ea"/>
                  <a:cs typeface="Calibri" panose="020F0502020204030204" pitchFamily="34" charset="0"/>
                </a:rPr>
                <a:t>Vị</a:t>
              </a:r>
              <a:r>
                <a:rPr kumimoji="0" lang="en-US" sz="4400" b="1" i="0" u="none" strike="noStrike" kern="1200" cap="none" spc="0" normalizeH="0" baseline="0" noProof="0" dirty="0">
                  <a:ln>
                    <a:noFill/>
                  </a:ln>
                  <a:solidFill>
                    <a:srgbClr val="44546A">
                      <a:lumMod val="75000"/>
                    </a:srgbClr>
                  </a:solidFill>
                  <a:effectLst/>
                  <a:uLnTx/>
                  <a:uFillTx/>
                  <a:latin typeface="Calibri" panose="020F0502020204030204"/>
                  <a:ea typeface="+mn-ea"/>
                  <a:cs typeface="Calibri" panose="020F0502020204030204" pitchFamily="34" charset="0"/>
                </a:rPr>
                <a:t> </a:t>
              </a:r>
              <a:r>
                <a:rPr kumimoji="0" lang="en-US" sz="4400" b="1" i="0" u="none" strike="noStrike" kern="1200" cap="none" spc="0" normalizeH="0" baseline="0" noProof="0" dirty="0" err="1">
                  <a:ln>
                    <a:noFill/>
                  </a:ln>
                  <a:solidFill>
                    <a:srgbClr val="44546A">
                      <a:lumMod val="75000"/>
                    </a:srgbClr>
                  </a:solidFill>
                  <a:effectLst/>
                  <a:uLnTx/>
                  <a:uFillTx/>
                  <a:latin typeface="Calibri" panose="020F0502020204030204"/>
                  <a:ea typeface="+mn-ea"/>
                  <a:cs typeface="Calibri" panose="020F0502020204030204" pitchFamily="34" charset="0"/>
                </a:rPr>
                <a:t>ngữ</a:t>
              </a:r>
              <a:r>
                <a:rPr kumimoji="0" lang="en-US" sz="4400" b="1" i="0" u="none" strike="noStrike" kern="1200" cap="none" spc="0" normalizeH="0" baseline="0" noProof="0" dirty="0">
                  <a:ln>
                    <a:noFill/>
                  </a:ln>
                  <a:solidFill>
                    <a:srgbClr val="44546A">
                      <a:lumMod val="75000"/>
                    </a:srgbClr>
                  </a:solidFill>
                  <a:effectLst/>
                  <a:uLnTx/>
                  <a:uFillTx/>
                  <a:latin typeface="Calibri" panose="020F0502020204030204"/>
                  <a:ea typeface="+mn-ea"/>
                  <a:cs typeface="Calibri" panose="020F0502020204030204" pitchFamily="34" charset="0"/>
                </a:rPr>
                <a:t> </a:t>
              </a:r>
              <a:r>
                <a:rPr kumimoji="0" lang="en-US" sz="4400" b="1" i="0" u="none" strike="noStrike" kern="1200" cap="none" spc="0" normalizeH="0" baseline="0" noProof="0" dirty="0" err="1">
                  <a:ln>
                    <a:noFill/>
                  </a:ln>
                  <a:solidFill>
                    <a:srgbClr val="44546A">
                      <a:lumMod val="75000"/>
                    </a:srgbClr>
                  </a:solidFill>
                  <a:effectLst/>
                  <a:uLnTx/>
                  <a:uFillTx/>
                  <a:latin typeface="Calibri" panose="020F0502020204030204"/>
                  <a:ea typeface="+mn-ea"/>
                  <a:cs typeface="Calibri" panose="020F0502020204030204" pitchFamily="34" charset="0"/>
                </a:rPr>
                <a:t>giới</a:t>
              </a:r>
              <a:r>
                <a:rPr kumimoji="0" lang="en-US" sz="4400" b="1" i="0" u="none" strike="noStrike" kern="1200" cap="none" spc="0" normalizeH="0" baseline="0" noProof="0" dirty="0">
                  <a:ln>
                    <a:noFill/>
                  </a:ln>
                  <a:solidFill>
                    <a:srgbClr val="44546A">
                      <a:lumMod val="75000"/>
                    </a:srgbClr>
                  </a:solidFill>
                  <a:effectLst/>
                  <a:uLnTx/>
                  <a:uFillTx/>
                  <a:latin typeface="Calibri" panose="020F0502020204030204"/>
                  <a:ea typeface="+mn-ea"/>
                  <a:cs typeface="Calibri" panose="020F0502020204030204" pitchFamily="34" charset="0"/>
                </a:rPr>
                <a:t> </a:t>
              </a:r>
              <a:r>
                <a:rPr kumimoji="0" lang="en-US" sz="4400" b="1" i="0" u="none" strike="noStrike" kern="1200" cap="none" spc="0" normalizeH="0" baseline="0" noProof="0" dirty="0" err="1">
                  <a:ln>
                    <a:noFill/>
                  </a:ln>
                  <a:solidFill>
                    <a:srgbClr val="44546A">
                      <a:lumMod val="75000"/>
                    </a:srgbClr>
                  </a:solidFill>
                  <a:effectLst/>
                  <a:uLnTx/>
                  <a:uFillTx/>
                  <a:latin typeface="Calibri" panose="020F0502020204030204"/>
                  <a:ea typeface="+mn-ea"/>
                  <a:cs typeface="Calibri" panose="020F0502020204030204" pitchFamily="34" charset="0"/>
                </a:rPr>
                <a:t>thiệu</a:t>
              </a:r>
              <a:r>
                <a:rPr kumimoji="0" lang="en-US" sz="4400" b="1" i="0" u="none" strike="noStrike" kern="1200" cap="none" spc="0" normalizeH="0" baseline="0" noProof="0" dirty="0">
                  <a:ln>
                    <a:noFill/>
                  </a:ln>
                  <a:solidFill>
                    <a:srgbClr val="44546A">
                      <a:lumMod val="75000"/>
                    </a:srgbClr>
                  </a:solidFill>
                  <a:effectLst/>
                  <a:uLnTx/>
                  <a:uFillTx/>
                  <a:latin typeface="Calibri" panose="020F0502020204030204"/>
                  <a:ea typeface="+mn-ea"/>
                  <a:cs typeface="Calibri" panose="020F0502020204030204" pitchFamily="34" charset="0"/>
                </a:rPr>
                <a:t>, </a:t>
              </a:r>
              <a:r>
                <a:rPr kumimoji="0" lang="en-US" sz="4400" b="1" i="0" u="none" strike="noStrike" kern="1200" cap="none" spc="0" normalizeH="0" baseline="0" noProof="0" dirty="0" err="1">
                  <a:ln>
                    <a:noFill/>
                  </a:ln>
                  <a:solidFill>
                    <a:srgbClr val="44546A">
                      <a:lumMod val="75000"/>
                    </a:srgbClr>
                  </a:solidFill>
                  <a:effectLst/>
                  <a:uLnTx/>
                  <a:uFillTx/>
                  <a:latin typeface="Calibri" panose="020F0502020204030204"/>
                  <a:ea typeface="+mn-ea"/>
                  <a:cs typeface="Calibri" panose="020F0502020204030204" pitchFamily="34" charset="0"/>
                </a:rPr>
                <a:t>nhận</a:t>
              </a:r>
              <a:r>
                <a:rPr kumimoji="0" lang="en-US" sz="4400" b="1" i="0" u="none" strike="noStrike" kern="1200" cap="none" spc="0" normalizeH="0" baseline="0" noProof="0" dirty="0">
                  <a:ln>
                    <a:noFill/>
                  </a:ln>
                  <a:solidFill>
                    <a:srgbClr val="44546A">
                      <a:lumMod val="75000"/>
                    </a:srgbClr>
                  </a:solidFill>
                  <a:effectLst/>
                  <a:uLnTx/>
                  <a:uFillTx/>
                  <a:latin typeface="Calibri" panose="020F0502020204030204"/>
                  <a:ea typeface="+mn-ea"/>
                  <a:cs typeface="Calibri" panose="020F0502020204030204" pitchFamily="34" charset="0"/>
                </a:rPr>
                <a:t> </a:t>
              </a:r>
              <a:r>
                <a:rPr kumimoji="0" lang="en-US" sz="4400" b="1" i="0" u="none" strike="noStrike" kern="1200" cap="none" spc="0" normalizeH="0" baseline="0" noProof="0" dirty="0" err="1">
                  <a:ln>
                    <a:noFill/>
                  </a:ln>
                  <a:solidFill>
                    <a:srgbClr val="44546A">
                      <a:lumMod val="75000"/>
                    </a:srgbClr>
                  </a:solidFill>
                  <a:effectLst/>
                  <a:uLnTx/>
                  <a:uFillTx/>
                  <a:latin typeface="Calibri" panose="020F0502020204030204"/>
                  <a:ea typeface="+mn-ea"/>
                  <a:cs typeface="Calibri" panose="020F0502020204030204" pitchFamily="34" charset="0"/>
                </a:rPr>
                <a:t>xét</a:t>
              </a:r>
              <a:endParaRPr kumimoji="0" lang="en-US" sz="4400" b="1" i="0" u="none" strike="noStrike" kern="1200" cap="none" spc="0" normalizeH="0" baseline="0" noProof="0" dirty="0">
                <a:ln>
                  <a:noFill/>
                </a:ln>
                <a:solidFill>
                  <a:srgbClr val="44546A">
                    <a:lumMod val="75000"/>
                  </a:srgbClr>
                </a:solidFill>
                <a:effectLst/>
                <a:uLnTx/>
                <a:uFillTx/>
                <a:latin typeface="Calibri" panose="020F0502020204030204"/>
                <a:ea typeface="+mn-ea"/>
                <a:cs typeface="Calibri" panose="020F0502020204030204" pitchFamily="34" charset="0"/>
              </a:endParaRPr>
            </a:p>
            <a:p>
              <a:pPr marL="571500" marR="0" indent="-571500">
                <a:lnSpc>
                  <a:spcPct val="120000"/>
                </a:lnSpc>
                <a:spcBef>
                  <a:spcPts val="0"/>
                </a:spcBef>
                <a:spcAft>
                  <a:spcPts val="0"/>
                </a:spcAft>
                <a:buFont typeface="Arial" panose="020B0604020202020204" pitchFamily="34" charset="0"/>
                <a:buChar char="•"/>
              </a:pPr>
              <a:r>
                <a:rPr lang="en-US" sz="4000" dirty="0" err="1">
                  <a:solidFill>
                    <a:srgbClr val="002060"/>
                  </a:solidFill>
                  <a:effectLst/>
                  <a:ea typeface="Calibri" panose="020F0502020204030204" pitchFamily="34" charset="0"/>
                </a:rPr>
                <a:t>Giới</a:t>
              </a:r>
              <a:r>
                <a:rPr lang="en-US" sz="4000" dirty="0">
                  <a:solidFill>
                    <a:srgbClr val="002060"/>
                  </a:solidFill>
                  <a:effectLst/>
                  <a:ea typeface="Calibri" panose="020F0502020204030204" pitchFamily="34" charset="0"/>
                </a:rPr>
                <a:t> </a:t>
              </a:r>
              <a:r>
                <a:rPr lang="en-US" sz="4000" dirty="0" err="1">
                  <a:solidFill>
                    <a:srgbClr val="002060"/>
                  </a:solidFill>
                  <a:effectLst/>
                  <a:ea typeface="Calibri" panose="020F0502020204030204" pitchFamily="34" charset="0"/>
                </a:rPr>
                <a:t>thiệu</a:t>
              </a:r>
              <a:r>
                <a:rPr lang="en-US" sz="4000"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làm</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cho</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biết</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rõ</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về</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một</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người</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một</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việc</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nào</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đó</a:t>
              </a:r>
              <a:r>
                <a:rPr lang="en-US" sz="4000" i="1" dirty="0">
                  <a:solidFill>
                    <a:srgbClr val="002060"/>
                  </a:solidFill>
                  <a:effectLst/>
                  <a:ea typeface="Calibri" panose="020F0502020204030204" pitchFamily="34" charset="0"/>
                </a:rPr>
                <a:t>.</a:t>
              </a:r>
            </a:p>
            <a:p>
              <a:pPr marL="571500" marR="0" indent="-571500">
                <a:lnSpc>
                  <a:spcPct val="120000"/>
                </a:lnSpc>
                <a:spcBef>
                  <a:spcPts val="0"/>
                </a:spcBef>
                <a:spcAft>
                  <a:spcPts val="0"/>
                </a:spcAft>
                <a:buFont typeface="Arial" panose="020B0604020202020204" pitchFamily="34" charset="0"/>
                <a:buChar char="•"/>
              </a:pPr>
              <a:r>
                <a:rPr lang="en-US" sz="4000" dirty="0" err="1">
                  <a:solidFill>
                    <a:srgbClr val="002060"/>
                  </a:solidFill>
                  <a:effectLst/>
                  <a:ea typeface="Calibri" panose="020F0502020204030204" pitchFamily="34" charset="0"/>
                </a:rPr>
                <a:t>Nhận</a:t>
              </a:r>
              <a:r>
                <a:rPr lang="en-US" sz="4000" dirty="0">
                  <a:solidFill>
                    <a:srgbClr val="002060"/>
                  </a:solidFill>
                  <a:effectLst/>
                  <a:ea typeface="Calibri" panose="020F0502020204030204" pitchFamily="34" charset="0"/>
                </a:rPr>
                <a:t> </a:t>
              </a:r>
              <a:r>
                <a:rPr lang="en-US" sz="4000" dirty="0" err="1">
                  <a:solidFill>
                    <a:srgbClr val="002060"/>
                  </a:solidFill>
                  <a:effectLst/>
                  <a:ea typeface="Calibri" panose="020F0502020204030204" pitchFamily="34" charset="0"/>
                </a:rPr>
                <a:t>xét</a:t>
              </a:r>
              <a:r>
                <a:rPr lang="en-US" sz="4000"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Đưa</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ra</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một</a:t>
              </a:r>
              <a:r>
                <a:rPr lang="en-US" sz="4000" i="1" dirty="0">
                  <a:solidFill>
                    <a:srgbClr val="002060"/>
                  </a:solidFill>
                  <a:effectLst/>
                  <a:ea typeface="Calibri" panose="020F0502020204030204" pitchFamily="34" charset="0"/>
                </a:rPr>
                <a:t> ý </a:t>
              </a:r>
              <a:r>
                <a:rPr lang="en-US" sz="4000" i="1" dirty="0" err="1">
                  <a:solidFill>
                    <a:srgbClr val="002060"/>
                  </a:solidFill>
                  <a:effectLst/>
                  <a:ea typeface="Calibri" panose="020F0502020204030204" pitchFamily="34" charset="0"/>
                </a:rPr>
                <a:t>kiến</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tính</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chất</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đánh</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giá</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sự</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vật</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đó</a:t>
              </a:r>
              <a:r>
                <a:rPr lang="en-US" sz="4000" i="1" dirty="0">
                  <a:solidFill>
                    <a:srgbClr val="002060"/>
                  </a:solidFill>
                  <a:effectLst/>
                  <a:ea typeface="Calibri" panose="020F0502020204030204" pitchFamily="34" charset="0"/>
                </a:rPr>
                <a:t>.</a:t>
              </a:r>
            </a:p>
          </p:txBody>
        </p:sp>
        <p:pic>
          <p:nvPicPr>
            <p:cNvPr id="12" name="Picture 11">
              <a:extLst>
                <a:ext uri="{FF2B5EF4-FFF2-40B4-BE49-F238E27FC236}">
                  <a16:creationId xmlns:a16="http://schemas.microsoft.com/office/drawing/2014/main" id="{46C5FB11-CEB0-C798-518E-2E5211E8E8C0}"/>
                </a:ext>
              </a:extLst>
            </p:cNvPr>
            <p:cNvPicPr>
              <a:picLocks noChangeAspect="1"/>
            </p:cNvPicPr>
            <p:nvPr/>
          </p:nvPicPr>
          <p:blipFill>
            <a:blip r:embed="rId5"/>
            <a:stretch>
              <a:fillRect/>
            </a:stretch>
          </p:blipFill>
          <p:spPr>
            <a:xfrm>
              <a:off x="4684437" y="4416094"/>
              <a:ext cx="1311764" cy="1311764"/>
            </a:xfrm>
            <a:prstGeom prst="rect">
              <a:avLst/>
            </a:prstGeom>
          </p:spPr>
        </p:pic>
      </p:grpSp>
    </p:spTree>
    <p:extLst>
      <p:ext uri="{BB962C8B-B14F-4D97-AF65-F5344CB8AC3E}">
        <p14:creationId xmlns:p14="http://schemas.microsoft.com/office/powerpoint/2010/main" val="22220250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pic>
        <p:nvPicPr>
          <p:cNvPr id="22" name="图片 21">
            <a:extLst>
              <a:ext uri="{FF2B5EF4-FFF2-40B4-BE49-F238E27FC236}">
                <a16:creationId xmlns:a16="http://schemas.microsoft.com/office/drawing/2014/main" id="{A033DD53-1C8D-4F98-9434-4E00B44830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1081" y="277415"/>
            <a:ext cx="944642" cy="944642"/>
          </a:xfrm>
          <a:prstGeom prst="rect">
            <a:avLst/>
          </a:prstGeom>
        </p:spPr>
      </p:pic>
      <p:sp>
        <p:nvSpPr>
          <p:cNvPr id="21" name="Rectangle 56"/>
          <p:cNvSpPr>
            <a:spLocks noChangeArrowheads="1"/>
          </p:cNvSpPr>
          <p:nvPr/>
        </p:nvSpPr>
        <p:spPr bwMode="auto">
          <a:xfrm>
            <a:off x="615984" y="127076"/>
            <a:ext cx="1148076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spcBef>
                <a:spcPct val="20000"/>
              </a:spcBef>
              <a:buClr>
                <a:srgbClr val="0563C1"/>
              </a:buClr>
              <a:buSzPct val="70000"/>
              <a:defRPr/>
            </a:pP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0" u="sng"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altLang="en-US" sz="3600" b="1" i="0" u="sng"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en-US" altLang="en-US" sz="3600" b="1" u="sng" dirty="0">
                <a:solidFill>
                  <a:srgbClr val="C00000"/>
                </a:solidFill>
                <a:latin typeface="Cambria" panose="02040503050406030204" pitchFamily="18" charset="0"/>
                <a:ea typeface="Cambria" panose="02040503050406030204" pitchFamily="18" charset="0"/>
                <a:cs typeface="Times New Roman" panose="02020603050405020304" pitchFamily="18" charset="0"/>
              </a:rPr>
              <a:t>4</a:t>
            </a:r>
            <a:r>
              <a:rPr kumimoji="0" lang="en-US" altLang="en-US" sz="3600" b="1" i="0" u="sng"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a:t>
            </a:r>
            <a:r>
              <a:rPr kumimoji="0" lang="en-US" alt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vi-VN" altLang="en-US" sz="3600" dirty="0">
                <a:solidFill>
                  <a:prstClr val="black"/>
                </a:solidFill>
                <a:latin typeface="Cambria" panose="02040503050406030204" pitchFamily="18" charset="0"/>
                <a:ea typeface="Cambria" panose="02040503050406030204" pitchFamily="18" charset="0"/>
                <a:cs typeface="Times New Roman" panose="02020603050405020304" pitchFamily="18" charset="0"/>
              </a:rPr>
              <a:t>Đặt 2 – 3 câu nói về một người anh hùng dân tộc và xác định chủ ngữ, vị ngữ của câu</a:t>
            </a:r>
            <a:endPar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90D648AF-DD13-4F48-821A-46D93446107A}"/>
              </a:ext>
            </a:extLst>
          </p:cNvPr>
          <p:cNvSpPr/>
          <p:nvPr/>
        </p:nvSpPr>
        <p:spPr>
          <a:xfrm>
            <a:off x="392664" y="1552576"/>
            <a:ext cx="11342135" cy="1933574"/>
          </a:xfrm>
          <a:prstGeom prst="roundRect">
            <a:avLst/>
          </a:prstGeom>
          <a:solidFill>
            <a:schemeClr val="bg1"/>
          </a:solidFill>
          <a:ln>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F9BD0F4B-2CEB-3353-4F7E-18C19E815B84}"/>
              </a:ext>
            </a:extLst>
          </p:cNvPr>
          <p:cNvSpPr txBox="1"/>
          <p:nvPr/>
        </p:nvSpPr>
        <p:spPr>
          <a:xfrm>
            <a:off x="533400" y="1609725"/>
            <a:ext cx="10925175" cy="1815882"/>
          </a:xfrm>
          <a:prstGeom prst="rect">
            <a:avLst/>
          </a:prstGeom>
          <a:noFill/>
        </p:spPr>
        <p:txBody>
          <a:bodyPr wrap="square" rtlCol="0">
            <a:spAutoFit/>
          </a:bodyPr>
          <a:lstStyle/>
          <a:p>
            <a:pPr lvl="0" algn="just"/>
            <a:r>
              <a:rPr lang="en-US" sz="2800" b="1" dirty="0" err="1">
                <a:solidFill>
                  <a:srgbClr val="000000"/>
                </a:solidFill>
                <a:latin typeface="Cambria" panose="02040503050406030204" pitchFamily="18" charset="0"/>
                <a:ea typeface="Cambria" panose="02040503050406030204" pitchFamily="18" charset="0"/>
              </a:rPr>
              <a:t>Ví</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dụ</a:t>
            </a:r>
            <a:r>
              <a:rPr lang="en-US" sz="2800" b="1" dirty="0">
                <a:solidFill>
                  <a:srgbClr val="000000"/>
                </a:solidFill>
                <a:latin typeface="Cambria" panose="02040503050406030204" pitchFamily="18" charset="0"/>
                <a:ea typeface="Cambria" panose="02040503050406030204" pitchFamily="18" charset="0"/>
              </a:rPr>
              <a:t>: </a:t>
            </a:r>
            <a:r>
              <a:rPr lang="vi-VN" sz="2800" dirty="0">
                <a:solidFill>
                  <a:srgbClr val="000000"/>
                </a:solidFill>
                <a:latin typeface="Cambria" panose="02040503050406030204" pitchFamily="18" charset="0"/>
                <a:ea typeface="Cambria" panose="02040503050406030204" pitchFamily="18" charset="0"/>
              </a:rPr>
              <a:t>Đinh Tiên Hoàng, tên húy là Đinh Bộ Lĩnh, là vị hoàng đế sáng lập triều đại nhà Đinh, nước Đại Cồ Việt trong lịch sử Việt Nam. Ông là người có công đánh dẹp loạn 12 sứ quân, thống nhất giang sơn và trở thành hoàng đế đầu tiên của Việt Nam sau thời Bắc thuộc.</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 name="Rectangle: Rounded Corners 1">
            <a:extLst>
              <a:ext uri="{FF2B5EF4-FFF2-40B4-BE49-F238E27FC236}">
                <a16:creationId xmlns:a16="http://schemas.microsoft.com/office/drawing/2014/main" id="{3EBE9376-76A7-9773-D5F9-1A6069FDD296}"/>
              </a:ext>
            </a:extLst>
          </p:cNvPr>
          <p:cNvSpPr/>
          <p:nvPr/>
        </p:nvSpPr>
        <p:spPr>
          <a:xfrm>
            <a:off x="1866900" y="3686176"/>
            <a:ext cx="7505699" cy="76200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Chủ</a:t>
            </a:r>
            <a:r>
              <a:rPr lang="en-US" sz="3200" b="1" dirty="0">
                <a:solidFill>
                  <a:srgbClr val="002060"/>
                </a:solidFill>
              </a:rPr>
              <a:t> </a:t>
            </a:r>
            <a:r>
              <a:rPr lang="en-US" sz="3200" b="1" dirty="0" err="1">
                <a:solidFill>
                  <a:srgbClr val="002060"/>
                </a:solidFill>
              </a:rPr>
              <a:t>ngữ</a:t>
            </a:r>
            <a:r>
              <a:rPr lang="en-US" sz="3200" b="1" dirty="0">
                <a:solidFill>
                  <a:srgbClr val="002060"/>
                </a:solidFill>
              </a:rPr>
              <a:t>: </a:t>
            </a:r>
            <a:r>
              <a:rPr lang="en-US" sz="3200" dirty="0" err="1">
                <a:solidFill>
                  <a:srgbClr val="002060"/>
                </a:solidFill>
              </a:rPr>
              <a:t>Đinh</a:t>
            </a:r>
            <a:r>
              <a:rPr lang="en-US" sz="3200" dirty="0">
                <a:solidFill>
                  <a:srgbClr val="002060"/>
                </a:solidFill>
              </a:rPr>
              <a:t> Tiên Hoàng, </a:t>
            </a:r>
            <a:r>
              <a:rPr lang="en-US" sz="3200" dirty="0" err="1">
                <a:solidFill>
                  <a:srgbClr val="002060"/>
                </a:solidFill>
              </a:rPr>
              <a:t>Ông</a:t>
            </a:r>
            <a:endParaRPr lang="en-US" sz="3200" dirty="0">
              <a:solidFill>
                <a:srgbClr val="002060"/>
              </a:solidFill>
            </a:endParaRPr>
          </a:p>
        </p:txBody>
      </p:sp>
      <p:sp>
        <p:nvSpPr>
          <p:cNvPr id="8" name="Rectangle: Rounded Corners 7">
            <a:extLst>
              <a:ext uri="{FF2B5EF4-FFF2-40B4-BE49-F238E27FC236}">
                <a16:creationId xmlns:a16="http://schemas.microsoft.com/office/drawing/2014/main" id="{251E9A97-737A-0D40-AA8E-A9741084F17A}"/>
              </a:ext>
            </a:extLst>
          </p:cNvPr>
          <p:cNvSpPr/>
          <p:nvPr/>
        </p:nvSpPr>
        <p:spPr>
          <a:xfrm>
            <a:off x="514350" y="4705350"/>
            <a:ext cx="11334749" cy="1524001"/>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002060"/>
                </a:solidFill>
                <a:latin typeface="Calibri" panose="020F0502020204030204" pitchFamily="34" charset="0"/>
                <a:cs typeface="Calibri" panose="020F0502020204030204" pitchFamily="34" charset="0"/>
              </a:rPr>
              <a:t>Vị ngữ: </a:t>
            </a:r>
            <a:r>
              <a:rPr lang="vi-VN" sz="2800" dirty="0">
                <a:solidFill>
                  <a:srgbClr val="002060"/>
                </a:solidFill>
                <a:latin typeface="Calibri" panose="020F0502020204030204" pitchFamily="34" charset="0"/>
                <a:cs typeface="Calibri" panose="020F0502020204030204" pitchFamily="34" charset="0"/>
              </a:rPr>
              <a:t>là vị hoàng đế sáng lập triều đại nhà Đinh, nước Đại Cồ Việt trong lịch sử Việt Nam</a:t>
            </a:r>
            <a:r>
              <a:rPr lang="en-US" sz="2800" dirty="0">
                <a:solidFill>
                  <a:srgbClr val="002060"/>
                </a:solidFill>
                <a:latin typeface="Calibri" panose="020F0502020204030204" pitchFamily="34" charset="0"/>
                <a:cs typeface="Calibri" panose="020F0502020204030204" pitchFamily="34" charset="0"/>
              </a:rPr>
              <a:t>;</a:t>
            </a:r>
            <a:r>
              <a:rPr lang="vi-VN" sz="2800" dirty="0">
                <a:solidFill>
                  <a:srgbClr val="002060"/>
                </a:solidFill>
                <a:latin typeface="Calibri" panose="020F0502020204030204" pitchFamily="34" charset="0"/>
                <a:cs typeface="Calibri" panose="020F0502020204030204" pitchFamily="34" charset="0"/>
              </a:rPr>
              <a:t>là người có công đánh dẹp loạn 12 sứ quân, thống nhất giang sơn và trở thành hoàng đế đầu tiên của Việt Nam sau thời Bắc thuộc.</a:t>
            </a:r>
            <a:endParaRPr lang="en-US" sz="28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432426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7" grpId="0" animBg="1"/>
      <p:bldP spid="4" grpId="0"/>
      <p:bldP spid="2"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2A61461-66DC-45DD-A702-4A5BE81278E1}"/>
              </a:ext>
            </a:extLst>
          </p:cNvPr>
          <p:cNvSpPr/>
          <p:nvPr/>
        </p:nvSpPr>
        <p:spPr>
          <a:xfrm>
            <a:off x="0" y="0"/>
            <a:ext cx="12192000" cy="6858000"/>
          </a:xfrm>
          <a:prstGeom prst="rect">
            <a:avLst/>
          </a:prstGeom>
          <a:solidFill>
            <a:srgbClr val="F7D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5" name="任意多边形 10">
            <a:extLst>
              <a:ext uri="{FF2B5EF4-FFF2-40B4-BE49-F238E27FC236}">
                <a16:creationId xmlns:a16="http://schemas.microsoft.com/office/drawing/2014/main" id="{04A50CB7-5F18-4BB9-B1FE-05958FB010A0}"/>
              </a:ext>
            </a:extLst>
          </p:cNvPr>
          <p:cNvSpPr/>
          <p:nvPr/>
        </p:nvSpPr>
        <p:spPr>
          <a:xfrm>
            <a:off x="3028950" y="192405"/>
            <a:ext cx="94932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10" name="任意多边形 27">
            <a:extLst>
              <a:ext uri="{FF2B5EF4-FFF2-40B4-BE49-F238E27FC236}">
                <a16:creationId xmlns:a16="http://schemas.microsoft.com/office/drawing/2014/main" id="{8229216B-B510-4C4A-A145-8278E0B524C0}"/>
              </a:ext>
            </a:extLst>
          </p:cNvPr>
          <p:cNvSpPr/>
          <p:nvPr/>
        </p:nvSpPr>
        <p:spPr>
          <a:xfrm>
            <a:off x="569595" y="364490"/>
            <a:ext cx="1308735" cy="86233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31" name="任意多边形 10">
            <a:extLst>
              <a:ext uri="{FF2B5EF4-FFF2-40B4-BE49-F238E27FC236}">
                <a16:creationId xmlns:a16="http://schemas.microsoft.com/office/drawing/2014/main" id="{BEEBE440-689F-4564-8CB9-84E83B7B11CE}"/>
              </a:ext>
            </a:extLst>
          </p:cNvPr>
          <p:cNvSpPr/>
          <p:nvPr/>
        </p:nvSpPr>
        <p:spPr>
          <a:xfrm>
            <a:off x="1927861" y="1169035"/>
            <a:ext cx="94932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34" name="任意多边形 27">
            <a:extLst>
              <a:ext uri="{FF2B5EF4-FFF2-40B4-BE49-F238E27FC236}">
                <a16:creationId xmlns:a16="http://schemas.microsoft.com/office/drawing/2014/main" id="{BB5C801E-FF33-4556-9A85-BFAB4EB5B817}"/>
              </a:ext>
            </a:extLst>
          </p:cNvPr>
          <p:cNvSpPr/>
          <p:nvPr/>
        </p:nvSpPr>
        <p:spPr>
          <a:xfrm>
            <a:off x="8006080" y="-636"/>
            <a:ext cx="1308735" cy="656147"/>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35" name="任意多边形 27">
            <a:extLst>
              <a:ext uri="{FF2B5EF4-FFF2-40B4-BE49-F238E27FC236}">
                <a16:creationId xmlns:a16="http://schemas.microsoft.com/office/drawing/2014/main" id="{16906701-42D3-4F8C-B7C3-642A3686FE72}"/>
              </a:ext>
            </a:extLst>
          </p:cNvPr>
          <p:cNvSpPr/>
          <p:nvPr/>
        </p:nvSpPr>
        <p:spPr>
          <a:xfrm>
            <a:off x="9552108" y="595675"/>
            <a:ext cx="1656475" cy="83049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37" name="任意多边形 10">
            <a:extLst>
              <a:ext uri="{FF2B5EF4-FFF2-40B4-BE49-F238E27FC236}">
                <a16:creationId xmlns:a16="http://schemas.microsoft.com/office/drawing/2014/main" id="{B0CD911D-4DA1-4C67-AC6F-7AF15C4B5E12}"/>
              </a:ext>
            </a:extLst>
          </p:cNvPr>
          <p:cNvSpPr/>
          <p:nvPr/>
        </p:nvSpPr>
        <p:spPr>
          <a:xfrm>
            <a:off x="11211560" y="30036"/>
            <a:ext cx="980440"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49" name="图片 48" descr="云2副本">
            <a:extLst>
              <a:ext uri="{FF2B5EF4-FFF2-40B4-BE49-F238E27FC236}">
                <a16:creationId xmlns:a16="http://schemas.microsoft.com/office/drawing/2014/main" id="{CD41F39F-3E43-4AEB-80F7-0CBE14E5695E}"/>
              </a:ext>
            </a:extLst>
          </p:cNvPr>
          <p:cNvPicPr>
            <a:picLocks noChangeAspect="1"/>
          </p:cNvPicPr>
          <p:nvPr/>
        </p:nvPicPr>
        <p:blipFill>
          <a:blip r:embed="rId3"/>
          <a:stretch>
            <a:fillRect/>
          </a:stretch>
        </p:blipFill>
        <p:spPr>
          <a:xfrm>
            <a:off x="0" y="1617345"/>
            <a:ext cx="12192000" cy="3237865"/>
          </a:xfrm>
          <a:prstGeom prst="rect">
            <a:avLst/>
          </a:prstGeom>
        </p:spPr>
      </p:pic>
      <p:pic>
        <p:nvPicPr>
          <p:cNvPr id="51" name="图片 50" descr="云22副本">
            <a:extLst>
              <a:ext uri="{FF2B5EF4-FFF2-40B4-BE49-F238E27FC236}">
                <a16:creationId xmlns:a16="http://schemas.microsoft.com/office/drawing/2014/main" id="{9E351AD7-8EA2-4FE6-9EDF-CFCBC39D7777}"/>
              </a:ext>
            </a:extLst>
          </p:cNvPr>
          <p:cNvPicPr>
            <a:picLocks noChangeAspect="1"/>
          </p:cNvPicPr>
          <p:nvPr/>
        </p:nvPicPr>
        <p:blipFill>
          <a:blip r:embed="rId4"/>
          <a:stretch>
            <a:fillRect/>
          </a:stretch>
        </p:blipFill>
        <p:spPr>
          <a:xfrm>
            <a:off x="635" y="2065655"/>
            <a:ext cx="12192635" cy="3237865"/>
          </a:xfrm>
          <a:prstGeom prst="rect">
            <a:avLst/>
          </a:prstGeom>
        </p:spPr>
      </p:pic>
      <p:grpSp>
        <p:nvGrpSpPr>
          <p:cNvPr id="52" name="组合 51">
            <a:extLst>
              <a:ext uri="{FF2B5EF4-FFF2-40B4-BE49-F238E27FC236}">
                <a16:creationId xmlns:a16="http://schemas.microsoft.com/office/drawing/2014/main" id="{80237FCD-64C5-4122-BBBC-F653A818744C}"/>
              </a:ext>
            </a:extLst>
          </p:cNvPr>
          <p:cNvGrpSpPr/>
          <p:nvPr/>
        </p:nvGrpSpPr>
        <p:grpSpPr>
          <a:xfrm>
            <a:off x="0" y="2327275"/>
            <a:ext cx="12191999" cy="4530725"/>
            <a:chOff x="0" y="3665"/>
            <a:chExt cx="19198" cy="7135"/>
          </a:xfrm>
        </p:grpSpPr>
        <p:sp>
          <p:nvSpPr>
            <p:cNvPr id="53" name="矩形 52">
              <a:extLst>
                <a:ext uri="{FF2B5EF4-FFF2-40B4-BE49-F238E27FC236}">
                  <a16:creationId xmlns:a16="http://schemas.microsoft.com/office/drawing/2014/main" id="{EEFA4BB8-91A6-46DD-B3EE-830FA43DDCEF}"/>
                </a:ext>
              </a:extLst>
            </p:cNvPr>
            <p:cNvSpPr/>
            <p:nvPr/>
          </p:nvSpPr>
          <p:spPr>
            <a:xfrm>
              <a:off x="0" y="9348"/>
              <a:ext cx="19176" cy="14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54" name="图片 53" descr="云12副本">
              <a:extLst>
                <a:ext uri="{FF2B5EF4-FFF2-40B4-BE49-F238E27FC236}">
                  <a16:creationId xmlns:a16="http://schemas.microsoft.com/office/drawing/2014/main" id="{B770C144-48C3-40DF-989A-4402BB293504}"/>
                </a:ext>
              </a:extLst>
            </p:cNvPr>
            <p:cNvPicPr>
              <a:picLocks noChangeAspect="1"/>
            </p:cNvPicPr>
            <p:nvPr/>
          </p:nvPicPr>
          <p:blipFill>
            <a:blip r:embed="rId5"/>
            <a:stretch>
              <a:fillRect/>
            </a:stretch>
          </p:blipFill>
          <p:spPr>
            <a:xfrm>
              <a:off x="0" y="3665"/>
              <a:ext cx="19199" cy="6343"/>
            </a:xfrm>
            <a:prstGeom prst="rect">
              <a:avLst/>
            </a:prstGeom>
          </p:spPr>
        </p:pic>
      </p:grpSp>
      <p:pic>
        <p:nvPicPr>
          <p:cNvPr id="61" name="图片 60">
            <a:extLst>
              <a:ext uri="{FF2B5EF4-FFF2-40B4-BE49-F238E27FC236}">
                <a16:creationId xmlns:a16="http://schemas.microsoft.com/office/drawing/2014/main" id="{014B8FF2-731A-497D-9D1E-E05391D5781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337479">
            <a:off x="3268558" y="259176"/>
            <a:ext cx="5918109" cy="4265382"/>
          </a:xfrm>
          <a:prstGeom prst="rect">
            <a:avLst/>
          </a:prstGeom>
        </p:spPr>
      </p:pic>
      <p:pic>
        <p:nvPicPr>
          <p:cNvPr id="2" name="Picture 1">
            <a:extLst>
              <a:ext uri="{FF2B5EF4-FFF2-40B4-BE49-F238E27FC236}">
                <a16:creationId xmlns:a16="http://schemas.microsoft.com/office/drawing/2014/main" id="{6591A4EC-DDE7-343E-E90E-C550819C0965}"/>
              </a:ext>
            </a:extLst>
          </p:cNvPr>
          <p:cNvPicPr>
            <a:picLocks noChangeAspect="1"/>
          </p:cNvPicPr>
          <p:nvPr/>
        </p:nvPicPr>
        <p:blipFill>
          <a:blip r:embed="rId7"/>
          <a:stretch>
            <a:fillRect/>
          </a:stretch>
        </p:blipFill>
        <p:spPr>
          <a:xfrm>
            <a:off x="2258235" y="4751355"/>
            <a:ext cx="7675529" cy="2213040"/>
          </a:xfrm>
          <a:prstGeom prst="rect">
            <a:avLst/>
          </a:prstGeom>
        </p:spPr>
      </p:pic>
    </p:spTree>
    <p:extLst>
      <p:ext uri="{BB962C8B-B14F-4D97-AF65-F5344CB8AC3E}">
        <p14:creationId xmlns:p14="http://schemas.microsoft.com/office/powerpoint/2010/main" val="33360931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p:cTn id="12" dur="500" fill="hold"/>
                                        <p:tgtEl>
                                          <p:spTgt spid="34"/>
                                        </p:tgtEl>
                                        <p:attrNameLst>
                                          <p:attrName>ppt_w</p:attrName>
                                        </p:attrNameLst>
                                      </p:cBhvr>
                                      <p:tavLst>
                                        <p:tav tm="0">
                                          <p:val>
                                            <p:fltVal val="0"/>
                                          </p:val>
                                        </p:tav>
                                        <p:tav tm="100000">
                                          <p:val>
                                            <p:strVal val="#ppt_w"/>
                                          </p:val>
                                        </p:tav>
                                      </p:tavLst>
                                    </p:anim>
                                    <p:anim calcmode="lin" valueType="num">
                                      <p:cBhvr>
                                        <p:cTn id="13" dur="500" fill="hold"/>
                                        <p:tgtEl>
                                          <p:spTgt spid="34"/>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grpId="0" nodeType="after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p:cTn id="17" dur="500" fill="hold"/>
                                        <p:tgtEl>
                                          <p:spTgt spid="35"/>
                                        </p:tgtEl>
                                        <p:attrNameLst>
                                          <p:attrName>ppt_w</p:attrName>
                                        </p:attrNameLst>
                                      </p:cBhvr>
                                      <p:tavLst>
                                        <p:tav tm="0">
                                          <p:val>
                                            <p:fltVal val="0"/>
                                          </p:val>
                                        </p:tav>
                                        <p:tav tm="100000">
                                          <p:val>
                                            <p:strVal val="#ppt_w"/>
                                          </p:val>
                                        </p:tav>
                                      </p:tavLst>
                                    </p:anim>
                                    <p:anim calcmode="lin" valueType="num">
                                      <p:cBhvr>
                                        <p:cTn id="18" dur="500" fill="hold"/>
                                        <p:tgtEl>
                                          <p:spTgt spid="35"/>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arn(inVertical)">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34" grpId="0" bldLvl="0" animBg="1"/>
      <p:bldP spid="35"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pic>
        <p:nvPicPr>
          <p:cNvPr id="10" name="图片 8">
            <a:extLst>
              <a:ext uri="{FF2B5EF4-FFF2-40B4-BE49-F238E27FC236}">
                <a16:creationId xmlns:a16="http://schemas.microsoft.com/office/drawing/2014/main" id="{710BF325-EBB1-4A02-9EC5-305E57F2D77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8489" y="1415521"/>
            <a:ext cx="5951661" cy="5951661"/>
          </a:xfrm>
          <a:prstGeom prst="rect">
            <a:avLst/>
          </a:prstGeom>
        </p:spPr>
      </p:pic>
      <p:sp>
        <p:nvSpPr>
          <p:cNvPr id="7" name="TextBox 15">
            <a:extLst>
              <a:ext uri="{FF2B5EF4-FFF2-40B4-BE49-F238E27FC236}">
                <a16:creationId xmlns:a16="http://schemas.microsoft.com/office/drawing/2014/main" id="{45119A54-0BC7-2E63-149C-17773602EFFA}"/>
              </a:ext>
            </a:extLst>
          </p:cNvPr>
          <p:cNvSpPr txBox="1"/>
          <p:nvPr/>
        </p:nvSpPr>
        <p:spPr>
          <a:xfrm>
            <a:off x="2343150" y="1511183"/>
            <a:ext cx="9486900" cy="3046988"/>
          </a:xfrm>
          <a:prstGeom prst="rect">
            <a:avLst/>
          </a:prstGeom>
        </p:spPr>
        <p:txBody>
          <a:bodyPr wrap="square">
            <a:spAutoFit/>
          </a:bodyPr>
          <a:lstStyle>
            <a:defPPr>
              <a:defRPr lang="zh-CN"/>
            </a:defPPr>
          </a:lstStyle>
          <a:p>
            <a:pPr marL="342900" lvl="0" indent="-342900" algn="just">
              <a:buFont typeface="Arial" panose="020B0604020202020204" pitchFamily="34" charset="0"/>
              <a:buChar char="•"/>
            </a:pPr>
            <a:r>
              <a:rPr lang="vi-VN" altLang="zh-CN" sz="3200" kern="0" dirty="0">
                <a:solidFill>
                  <a:prstClr val="black"/>
                </a:solidFill>
                <a:latin typeface="Calibri" panose="020F0502020204030204" pitchFamily="34" charset="0"/>
                <a:cs typeface="Calibri" panose="020F0502020204030204" pitchFamily="34" charset="0"/>
                <a:sym typeface="+mn-lt"/>
              </a:rPr>
              <a:t>Luyện tập chung về hai thành phần chính của câu. Hiểu sâu hơn về sự trường hợp ngữ nghĩa giữa hai thành phần.</a:t>
            </a:r>
            <a:endParaRPr lang="en-US" altLang="zh-CN" sz="3200" kern="0" dirty="0">
              <a:solidFill>
                <a:prstClr val="black"/>
              </a:solidFill>
              <a:latin typeface="Calibri" panose="020F0502020204030204" pitchFamily="34" charset="0"/>
              <a:cs typeface="Calibri" panose="020F0502020204030204" pitchFamily="34" charset="0"/>
              <a:sym typeface="+mn-lt"/>
            </a:endParaRPr>
          </a:p>
          <a:p>
            <a:pPr marL="342900" lvl="0" indent="-342900" algn="just">
              <a:buFont typeface="Arial" panose="020B0604020202020204" pitchFamily="34" charset="0"/>
              <a:buChar char="•"/>
            </a:pPr>
            <a:r>
              <a:rPr lang="vi-VN" altLang="zh-CN" sz="3200" kern="0" dirty="0">
                <a:solidFill>
                  <a:prstClr val="black"/>
                </a:solidFill>
                <a:latin typeface="Calibri" panose="020F0502020204030204" pitchFamily="34" charset="0"/>
                <a:cs typeface="Calibri" panose="020F0502020204030204" pitchFamily="34" charset="0"/>
                <a:sym typeface="+mn-lt"/>
              </a:rPr>
              <a:t>Tiếp tục phân biệt các kiểu vị ngữ: (vị ngữ nêu hoạt động, trạng thái; vị ngữ nêu đặc điểm và vị ngữ giới thiệu, nhận xét). </a:t>
            </a:r>
          </a:p>
        </p:txBody>
      </p:sp>
      <p:pic>
        <p:nvPicPr>
          <p:cNvPr id="13" name="Picture 12">
            <a:extLst>
              <a:ext uri="{FF2B5EF4-FFF2-40B4-BE49-F238E27FC236}">
                <a16:creationId xmlns:a16="http://schemas.microsoft.com/office/drawing/2014/main" id="{6D3FA98E-46C5-081C-5FC8-15B0C4DFD2ED}"/>
              </a:ext>
            </a:extLst>
          </p:cNvPr>
          <p:cNvPicPr>
            <a:picLocks noChangeAspect="1"/>
          </p:cNvPicPr>
          <p:nvPr/>
        </p:nvPicPr>
        <p:blipFill>
          <a:blip r:embed="rId6"/>
          <a:stretch>
            <a:fillRect/>
          </a:stretch>
        </p:blipFill>
        <p:spPr>
          <a:xfrm>
            <a:off x="3679739" y="280487"/>
            <a:ext cx="6023370" cy="1639966"/>
          </a:xfrm>
          <a:prstGeom prst="rect">
            <a:avLst/>
          </a:prstGeom>
        </p:spPr>
      </p:pic>
    </p:spTree>
    <p:extLst>
      <p:ext uri="{BB962C8B-B14F-4D97-AF65-F5344CB8AC3E}">
        <p14:creationId xmlns:p14="http://schemas.microsoft.com/office/powerpoint/2010/main" val="31441423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2A61461-66DC-45DD-A702-4A5BE81278E1}"/>
              </a:ext>
            </a:extLst>
          </p:cNvPr>
          <p:cNvSpPr/>
          <p:nvPr/>
        </p:nvSpPr>
        <p:spPr>
          <a:xfrm>
            <a:off x="0" y="0"/>
            <a:ext cx="12192000" cy="6858000"/>
          </a:xfrm>
          <a:prstGeom prst="rect">
            <a:avLst/>
          </a:prstGeom>
          <a:solidFill>
            <a:srgbClr val="F7D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51" name="图片 50" descr="背景页">
            <a:extLst>
              <a:ext uri="{FF2B5EF4-FFF2-40B4-BE49-F238E27FC236}">
                <a16:creationId xmlns:a16="http://schemas.microsoft.com/office/drawing/2014/main" id="{02107E99-FE24-40C5-B942-6B840D3603D9}"/>
              </a:ext>
            </a:extLst>
          </p:cNvPr>
          <p:cNvPicPr>
            <a:picLocks noChangeAspect="1"/>
          </p:cNvPicPr>
          <p:nvPr/>
        </p:nvPicPr>
        <p:blipFill>
          <a:blip r:embed="rId3"/>
          <a:stretch>
            <a:fillRect/>
          </a:stretch>
        </p:blipFill>
        <p:spPr>
          <a:xfrm>
            <a:off x="635" y="2477136"/>
            <a:ext cx="12192000" cy="4378960"/>
          </a:xfrm>
          <a:prstGeom prst="rect">
            <a:avLst/>
          </a:prstGeom>
        </p:spPr>
      </p:pic>
      <p:pic>
        <p:nvPicPr>
          <p:cNvPr id="10" name="图片 9">
            <a:extLst>
              <a:ext uri="{FF2B5EF4-FFF2-40B4-BE49-F238E27FC236}">
                <a16:creationId xmlns:a16="http://schemas.microsoft.com/office/drawing/2014/main" id="{85162941-ED41-4757-9204-ABD7B88AC4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00572" y="5276005"/>
            <a:ext cx="1373933" cy="1373933"/>
          </a:xfrm>
          <a:prstGeom prst="rect">
            <a:avLst/>
          </a:prstGeom>
        </p:spPr>
      </p:pic>
      <p:sp>
        <p:nvSpPr>
          <p:cNvPr id="91" name="任意多边形 27">
            <a:extLst>
              <a:ext uri="{FF2B5EF4-FFF2-40B4-BE49-F238E27FC236}">
                <a16:creationId xmlns:a16="http://schemas.microsoft.com/office/drawing/2014/main" id="{CC0495B2-286D-4E20-8E5A-F741514087C2}"/>
              </a:ext>
            </a:extLst>
          </p:cNvPr>
          <p:cNvSpPr/>
          <p:nvPr/>
        </p:nvSpPr>
        <p:spPr>
          <a:xfrm>
            <a:off x="2667647" y="269160"/>
            <a:ext cx="640502" cy="422029"/>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2" name="任意多边形 10">
            <a:extLst>
              <a:ext uri="{FF2B5EF4-FFF2-40B4-BE49-F238E27FC236}">
                <a16:creationId xmlns:a16="http://schemas.microsoft.com/office/drawing/2014/main" id="{2101CC3A-3BE7-4B8B-96AB-174E38447908}"/>
              </a:ext>
            </a:extLst>
          </p:cNvPr>
          <p:cNvSpPr/>
          <p:nvPr/>
        </p:nvSpPr>
        <p:spPr>
          <a:xfrm>
            <a:off x="2038573" y="928300"/>
            <a:ext cx="94932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3" name="任意多边形 27">
            <a:extLst>
              <a:ext uri="{FF2B5EF4-FFF2-40B4-BE49-F238E27FC236}">
                <a16:creationId xmlns:a16="http://schemas.microsoft.com/office/drawing/2014/main" id="{F9DABD06-A78B-48EC-993A-5B03D520B5F6}"/>
              </a:ext>
            </a:extLst>
          </p:cNvPr>
          <p:cNvSpPr/>
          <p:nvPr/>
        </p:nvSpPr>
        <p:spPr>
          <a:xfrm>
            <a:off x="8123913" y="130075"/>
            <a:ext cx="1656475" cy="83049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4" name="任意多边形 10">
            <a:extLst>
              <a:ext uri="{FF2B5EF4-FFF2-40B4-BE49-F238E27FC236}">
                <a16:creationId xmlns:a16="http://schemas.microsoft.com/office/drawing/2014/main" id="{F686E58C-FC60-433E-86D4-D5731BFD9F3E}"/>
              </a:ext>
            </a:extLst>
          </p:cNvPr>
          <p:cNvSpPr/>
          <p:nvPr/>
        </p:nvSpPr>
        <p:spPr>
          <a:xfrm>
            <a:off x="11220549" y="65714"/>
            <a:ext cx="980440"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95" name="图片 94">
            <a:extLst>
              <a:ext uri="{FF2B5EF4-FFF2-40B4-BE49-F238E27FC236}">
                <a16:creationId xmlns:a16="http://schemas.microsoft.com/office/drawing/2014/main" id="{5623725F-CC3B-4692-A052-6ED4B01132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26789">
            <a:off x="10887602" y="230758"/>
            <a:ext cx="1701282" cy="1701282"/>
          </a:xfrm>
          <a:prstGeom prst="rect">
            <a:avLst/>
          </a:prstGeom>
        </p:spPr>
      </p:pic>
      <p:sp>
        <p:nvSpPr>
          <p:cNvPr id="96" name="任意多边形 27">
            <a:extLst>
              <a:ext uri="{FF2B5EF4-FFF2-40B4-BE49-F238E27FC236}">
                <a16:creationId xmlns:a16="http://schemas.microsoft.com/office/drawing/2014/main" id="{A490F365-A44B-4046-A8AE-41FBE36CEFB5}"/>
              </a:ext>
            </a:extLst>
          </p:cNvPr>
          <p:cNvSpPr/>
          <p:nvPr/>
        </p:nvSpPr>
        <p:spPr>
          <a:xfrm>
            <a:off x="569595" y="364490"/>
            <a:ext cx="1308735" cy="86233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11" name="图片 10">
            <a:extLst>
              <a:ext uri="{FF2B5EF4-FFF2-40B4-BE49-F238E27FC236}">
                <a16:creationId xmlns:a16="http://schemas.microsoft.com/office/drawing/2014/main" id="{496DF383-FE3D-4209-9869-5C987CFB414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89502" y="398582"/>
            <a:ext cx="1656475" cy="1656475"/>
          </a:xfrm>
          <a:prstGeom prst="rect">
            <a:avLst/>
          </a:prstGeom>
        </p:spPr>
      </p:pic>
      <p:pic>
        <p:nvPicPr>
          <p:cNvPr id="13" name="图片 12">
            <a:extLst>
              <a:ext uri="{FF2B5EF4-FFF2-40B4-BE49-F238E27FC236}">
                <a16:creationId xmlns:a16="http://schemas.microsoft.com/office/drawing/2014/main" id="{806E9674-AC3E-4D96-A0B3-03A9070E7FC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307448" flipH="1">
            <a:off x="-340296" y="1689604"/>
            <a:ext cx="5177101" cy="5177101"/>
          </a:xfrm>
          <a:prstGeom prst="rect">
            <a:avLst/>
          </a:prstGeom>
        </p:spPr>
      </p:pic>
      <p:pic>
        <p:nvPicPr>
          <p:cNvPr id="2" name="Picture 1">
            <a:extLst>
              <a:ext uri="{FF2B5EF4-FFF2-40B4-BE49-F238E27FC236}">
                <a16:creationId xmlns:a16="http://schemas.microsoft.com/office/drawing/2014/main" id="{966C5A70-1443-CB53-4FCF-AF7071339FA1}"/>
              </a:ext>
            </a:extLst>
          </p:cNvPr>
          <p:cNvPicPr>
            <a:picLocks noChangeAspect="1"/>
          </p:cNvPicPr>
          <p:nvPr/>
        </p:nvPicPr>
        <p:blipFill>
          <a:blip r:embed="rId8"/>
          <a:stretch>
            <a:fillRect/>
          </a:stretch>
        </p:blipFill>
        <p:spPr>
          <a:xfrm>
            <a:off x="3122689" y="2040906"/>
            <a:ext cx="8480271" cy="2566638"/>
          </a:xfrm>
          <a:prstGeom prst="rect">
            <a:avLst/>
          </a:prstGeom>
        </p:spPr>
      </p:pic>
    </p:spTree>
    <p:extLst>
      <p:ext uri="{BB962C8B-B14F-4D97-AF65-F5344CB8AC3E}">
        <p14:creationId xmlns:p14="http://schemas.microsoft.com/office/powerpoint/2010/main" val="28858630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pic>
        <p:nvPicPr>
          <p:cNvPr id="22" name="图片 21">
            <a:extLst>
              <a:ext uri="{FF2B5EF4-FFF2-40B4-BE49-F238E27FC236}">
                <a16:creationId xmlns:a16="http://schemas.microsoft.com/office/drawing/2014/main" id="{A033DD53-1C8D-4F98-9434-4E00B44830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1081" y="277415"/>
            <a:ext cx="944642" cy="944642"/>
          </a:xfrm>
          <a:prstGeom prst="rect">
            <a:avLst/>
          </a:prstGeom>
        </p:spPr>
      </p:pic>
      <p:sp>
        <p:nvSpPr>
          <p:cNvPr id="21" name="Rectangle 56"/>
          <p:cNvSpPr>
            <a:spLocks noChangeArrowheads="1"/>
          </p:cNvSpPr>
          <p:nvPr/>
        </p:nvSpPr>
        <p:spPr bwMode="auto">
          <a:xfrm>
            <a:off x="644559" y="422351"/>
            <a:ext cx="10679911" cy="535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nSpc>
                <a:spcPct val="80000"/>
              </a:lnSpc>
              <a:spcBef>
                <a:spcPct val="20000"/>
              </a:spcBef>
              <a:buClr>
                <a:srgbClr val="0563C1"/>
              </a:buClr>
              <a:buSzPct val="70000"/>
              <a:defRPr/>
            </a:pP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0" u="sng"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altLang="en-US" sz="3600" b="1" i="0" u="sng"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1:</a:t>
            </a:r>
            <a:r>
              <a:rPr kumimoji="0" lang="en-US" alt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vi-VN" altLang="en-US" sz="3600" dirty="0">
                <a:solidFill>
                  <a:prstClr val="black"/>
                </a:solidFill>
                <a:latin typeface="Cambria" panose="02040503050406030204" pitchFamily="18" charset="0"/>
                <a:ea typeface="Cambria" panose="02040503050406030204" pitchFamily="18" charset="0"/>
                <a:cs typeface="Times New Roman" panose="02020603050405020304" pitchFamily="18" charset="0"/>
              </a:rPr>
              <a:t>Kết hợp các từ ngữ dưới đây để tạo thành câu. </a:t>
            </a:r>
            <a:endPar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90D648AF-DD13-4F48-821A-46D93446107A}"/>
              </a:ext>
            </a:extLst>
          </p:cNvPr>
          <p:cNvSpPr/>
          <p:nvPr/>
        </p:nvSpPr>
        <p:spPr>
          <a:xfrm>
            <a:off x="421240" y="1323975"/>
            <a:ext cx="11164300" cy="5295900"/>
          </a:xfrm>
          <a:prstGeom prst="roundRect">
            <a:avLst/>
          </a:prstGeom>
          <a:solidFill>
            <a:schemeClr val="bg1"/>
          </a:solidFill>
          <a:ln>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D4E919FC-E519-A0AA-96C2-2912E305D87B}"/>
              </a:ext>
            </a:extLst>
          </p:cNvPr>
          <p:cNvSpPr/>
          <p:nvPr/>
        </p:nvSpPr>
        <p:spPr>
          <a:xfrm>
            <a:off x="5000626" y="1552576"/>
            <a:ext cx="2209800" cy="70485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Vua</a:t>
            </a:r>
            <a:r>
              <a:rPr lang="en-US" sz="3200" dirty="0">
                <a:solidFill>
                  <a:srgbClr val="002060"/>
                </a:solidFill>
              </a:rPr>
              <a:t> </a:t>
            </a:r>
            <a:r>
              <a:rPr lang="en-US" sz="3200" dirty="0" err="1">
                <a:solidFill>
                  <a:srgbClr val="002060"/>
                </a:solidFill>
              </a:rPr>
              <a:t>Hùng</a:t>
            </a:r>
            <a:endParaRPr lang="en-US" sz="3200" dirty="0">
              <a:solidFill>
                <a:srgbClr val="002060"/>
              </a:solidFill>
            </a:endParaRPr>
          </a:p>
        </p:txBody>
      </p:sp>
      <p:sp>
        <p:nvSpPr>
          <p:cNvPr id="9" name="Rectangle: Rounded Corners 8">
            <a:extLst>
              <a:ext uri="{FF2B5EF4-FFF2-40B4-BE49-F238E27FC236}">
                <a16:creationId xmlns:a16="http://schemas.microsoft.com/office/drawing/2014/main" id="{EFA0996E-C8AB-496A-D2BD-7DA006A32BA6}"/>
              </a:ext>
            </a:extLst>
          </p:cNvPr>
          <p:cNvSpPr/>
          <p:nvPr/>
        </p:nvSpPr>
        <p:spPr>
          <a:xfrm>
            <a:off x="1676401" y="2505076"/>
            <a:ext cx="3533774" cy="70485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Lễ</a:t>
            </a:r>
            <a:r>
              <a:rPr lang="en-US" sz="3200" dirty="0">
                <a:solidFill>
                  <a:srgbClr val="002060"/>
                </a:solidFill>
              </a:rPr>
              <a:t> </a:t>
            </a:r>
            <a:r>
              <a:rPr lang="en-US" sz="3200" dirty="0" err="1">
                <a:solidFill>
                  <a:srgbClr val="002060"/>
                </a:solidFill>
              </a:rPr>
              <a:t>hội</a:t>
            </a:r>
            <a:r>
              <a:rPr lang="en-US" sz="3200" dirty="0">
                <a:solidFill>
                  <a:srgbClr val="002060"/>
                </a:solidFill>
              </a:rPr>
              <a:t> </a:t>
            </a:r>
            <a:r>
              <a:rPr lang="en-US" sz="3200" dirty="0" err="1">
                <a:solidFill>
                  <a:srgbClr val="002060"/>
                </a:solidFill>
              </a:rPr>
              <a:t>Đền</a:t>
            </a:r>
            <a:r>
              <a:rPr lang="en-US" sz="3200" dirty="0">
                <a:solidFill>
                  <a:srgbClr val="002060"/>
                </a:solidFill>
              </a:rPr>
              <a:t> </a:t>
            </a:r>
            <a:r>
              <a:rPr lang="en-US" sz="3200" dirty="0" err="1">
                <a:solidFill>
                  <a:srgbClr val="002060"/>
                </a:solidFill>
              </a:rPr>
              <a:t>Hùng</a:t>
            </a:r>
            <a:endParaRPr lang="en-US" sz="3200" dirty="0">
              <a:solidFill>
                <a:srgbClr val="002060"/>
              </a:solidFill>
            </a:endParaRPr>
          </a:p>
        </p:txBody>
      </p:sp>
      <p:sp>
        <p:nvSpPr>
          <p:cNvPr id="10" name="Rectangle: Rounded Corners 9">
            <a:extLst>
              <a:ext uri="{FF2B5EF4-FFF2-40B4-BE49-F238E27FC236}">
                <a16:creationId xmlns:a16="http://schemas.microsoft.com/office/drawing/2014/main" id="{81753635-125B-3538-1FD5-82058D3EA9C3}"/>
              </a:ext>
            </a:extLst>
          </p:cNvPr>
          <p:cNvSpPr/>
          <p:nvPr/>
        </p:nvSpPr>
        <p:spPr>
          <a:xfrm>
            <a:off x="6353176" y="2514601"/>
            <a:ext cx="3533774" cy="70485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Đền</a:t>
            </a:r>
            <a:r>
              <a:rPr lang="en-US" sz="3200" dirty="0">
                <a:solidFill>
                  <a:srgbClr val="002060"/>
                </a:solidFill>
              </a:rPr>
              <a:t> </a:t>
            </a:r>
            <a:r>
              <a:rPr lang="en-US" sz="3200" dirty="0" err="1">
                <a:solidFill>
                  <a:srgbClr val="002060"/>
                </a:solidFill>
              </a:rPr>
              <a:t>thờ</a:t>
            </a:r>
            <a:r>
              <a:rPr lang="en-US" sz="3200" dirty="0">
                <a:solidFill>
                  <a:srgbClr val="002060"/>
                </a:solidFill>
              </a:rPr>
              <a:t> </a:t>
            </a:r>
            <a:r>
              <a:rPr lang="en-US" sz="3200" dirty="0" err="1">
                <a:solidFill>
                  <a:srgbClr val="002060"/>
                </a:solidFill>
              </a:rPr>
              <a:t>Vua</a:t>
            </a:r>
            <a:r>
              <a:rPr lang="en-US" sz="3200" dirty="0">
                <a:solidFill>
                  <a:srgbClr val="002060"/>
                </a:solidFill>
              </a:rPr>
              <a:t> </a:t>
            </a:r>
            <a:r>
              <a:rPr lang="en-US" sz="3200" dirty="0" err="1">
                <a:solidFill>
                  <a:srgbClr val="002060"/>
                </a:solidFill>
              </a:rPr>
              <a:t>Hùng</a:t>
            </a:r>
            <a:endParaRPr lang="en-US" sz="3200" dirty="0">
              <a:solidFill>
                <a:srgbClr val="002060"/>
              </a:solidFill>
            </a:endParaRPr>
          </a:p>
        </p:txBody>
      </p:sp>
      <p:sp>
        <p:nvSpPr>
          <p:cNvPr id="11" name="Rectangle: Rounded Corners 10">
            <a:extLst>
              <a:ext uri="{FF2B5EF4-FFF2-40B4-BE49-F238E27FC236}">
                <a16:creationId xmlns:a16="http://schemas.microsoft.com/office/drawing/2014/main" id="{A0A5D31A-B338-5400-E9CD-1EEE4880BA77}"/>
              </a:ext>
            </a:extLst>
          </p:cNvPr>
          <p:cNvSpPr/>
          <p:nvPr/>
        </p:nvSpPr>
        <p:spPr>
          <a:xfrm>
            <a:off x="819151" y="3438525"/>
            <a:ext cx="4848224" cy="1009649"/>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được</a:t>
            </a:r>
            <a:r>
              <a:rPr lang="en-US" sz="3200" dirty="0">
                <a:solidFill>
                  <a:srgbClr val="002060"/>
                </a:solidFill>
              </a:rPr>
              <a:t> </a:t>
            </a:r>
            <a:r>
              <a:rPr lang="en-US" sz="3200" dirty="0" err="1">
                <a:solidFill>
                  <a:srgbClr val="002060"/>
                </a:solidFill>
              </a:rPr>
              <a:t>xây</a:t>
            </a:r>
            <a:r>
              <a:rPr lang="en-US" sz="3200" dirty="0">
                <a:solidFill>
                  <a:srgbClr val="002060"/>
                </a:solidFill>
              </a:rPr>
              <a:t> </a:t>
            </a:r>
            <a:r>
              <a:rPr lang="en-US" sz="3200" dirty="0" err="1">
                <a:solidFill>
                  <a:srgbClr val="002060"/>
                </a:solidFill>
              </a:rPr>
              <a:t>dựng</a:t>
            </a:r>
            <a:r>
              <a:rPr lang="en-US" sz="3200" dirty="0">
                <a:solidFill>
                  <a:srgbClr val="002060"/>
                </a:solidFill>
              </a:rPr>
              <a:t> </a:t>
            </a:r>
            <a:r>
              <a:rPr lang="en-US" sz="3200" dirty="0" err="1">
                <a:solidFill>
                  <a:srgbClr val="002060"/>
                </a:solidFill>
              </a:rPr>
              <a:t>trên</a:t>
            </a:r>
            <a:r>
              <a:rPr lang="en-US" sz="3200" dirty="0">
                <a:solidFill>
                  <a:srgbClr val="002060"/>
                </a:solidFill>
              </a:rPr>
              <a:t> </a:t>
            </a:r>
            <a:r>
              <a:rPr lang="en-US" sz="3200" dirty="0" err="1">
                <a:solidFill>
                  <a:srgbClr val="002060"/>
                </a:solidFill>
              </a:rPr>
              <a:t>núi</a:t>
            </a:r>
            <a:r>
              <a:rPr lang="en-US" sz="3200" dirty="0">
                <a:solidFill>
                  <a:srgbClr val="002060"/>
                </a:solidFill>
              </a:rPr>
              <a:t> </a:t>
            </a:r>
            <a:r>
              <a:rPr lang="en-US" sz="3200" dirty="0" err="1">
                <a:solidFill>
                  <a:srgbClr val="002060"/>
                </a:solidFill>
              </a:rPr>
              <a:t>Nghĩa</a:t>
            </a:r>
            <a:r>
              <a:rPr lang="en-US" sz="3200" dirty="0">
                <a:solidFill>
                  <a:srgbClr val="002060"/>
                </a:solidFill>
              </a:rPr>
              <a:t> </a:t>
            </a:r>
            <a:r>
              <a:rPr lang="en-US" sz="3200" dirty="0" err="1">
                <a:solidFill>
                  <a:srgbClr val="002060"/>
                </a:solidFill>
              </a:rPr>
              <a:t>Lĩnh</a:t>
            </a:r>
            <a:endParaRPr lang="en-US" sz="3200" dirty="0">
              <a:solidFill>
                <a:srgbClr val="002060"/>
              </a:solidFill>
            </a:endParaRPr>
          </a:p>
        </p:txBody>
      </p:sp>
      <p:sp>
        <p:nvSpPr>
          <p:cNvPr id="12" name="Rectangle: Rounded Corners 11">
            <a:extLst>
              <a:ext uri="{FF2B5EF4-FFF2-40B4-BE49-F238E27FC236}">
                <a16:creationId xmlns:a16="http://schemas.microsoft.com/office/drawing/2014/main" id="{2B1F3F0D-2276-2A7A-11D4-4B5C964D2E0E}"/>
              </a:ext>
            </a:extLst>
          </p:cNvPr>
          <p:cNvSpPr/>
          <p:nvPr/>
        </p:nvSpPr>
        <p:spPr>
          <a:xfrm>
            <a:off x="6172201" y="3429000"/>
            <a:ext cx="4848224" cy="1009649"/>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là</a:t>
            </a:r>
            <a:r>
              <a:rPr lang="en-US" sz="3200" dirty="0">
                <a:solidFill>
                  <a:srgbClr val="002060"/>
                </a:solidFill>
              </a:rPr>
              <a:t> con </a:t>
            </a:r>
            <a:r>
              <a:rPr lang="en-US" sz="3200" dirty="0" err="1">
                <a:solidFill>
                  <a:srgbClr val="002060"/>
                </a:solidFill>
              </a:rPr>
              <a:t>trưởng</a:t>
            </a:r>
            <a:r>
              <a:rPr lang="en-US" sz="3200" dirty="0">
                <a:solidFill>
                  <a:srgbClr val="002060"/>
                </a:solidFill>
              </a:rPr>
              <a:t> </a:t>
            </a:r>
            <a:r>
              <a:rPr lang="en-US" sz="3200" dirty="0" err="1">
                <a:solidFill>
                  <a:srgbClr val="002060"/>
                </a:solidFill>
              </a:rPr>
              <a:t>của</a:t>
            </a:r>
            <a:r>
              <a:rPr lang="en-US" sz="3200" dirty="0">
                <a:solidFill>
                  <a:srgbClr val="002060"/>
                </a:solidFill>
              </a:rPr>
              <a:t> </a:t>
            </a:r>
            <a:r>
              <a:rPr lang="en-US" sz="3200" dirty="0" err="1">
                <a:solidFill>
                  <a:srgbClr val="002060"/>
                </a:solidFill>
              </a:rPr>
              <a:t>Lạc</a:t>
            </a:r>
            <a:r>
              <a:rPr lang="en-US" sz="3200" dirty="0">
                <a:solidFill>
                  <a:srgbClr val="002060"/>
                </a:solidFill>
              </a:rPr>
              <a:t> Long </a:t>
            </a:r>
            <a:r>
              <a:rPr lang="en-US" sz="3200" dirty="0" err="1">
                <a:solidFill>
                  <a:srgbClr val="002060"/>
                </a:solidFill>
              </a:rPr>
              <a:t>Quân</a:t>
            </a:r>
            <a:r>
              <a:rPr lang="en-US" sz="3200" dirty="0">
                <a:solidFill>
                  <a:srgbClr val="002060"/>
                </a:solidFill>
              </a:rPr>
              <a:t> </a:t>
            </a:r>
            <a:r>
              <a:rPr lang="en-US" sz="3200" dirty="0" err="1">
                <a:solidFill>
                  <a:srgbClr val="002060"/>
                </a:solidFill>
              </a:rPr>
              <a:t>và</a:t>
            </a:r>
            <a:r>
              <a:rPr lang="en-US" sz="3200" dirty="0">
                <a:solidFill>
                  <a:srgbClr val="002060"/>
                </a:solidFill>
              </a:rPr>
              <a:t> </a:t>
            </a:r>
            <a:r>
              <a:rPr lang="en-US" sz="3200" dirty="0" err="1">
                <a:solidFill>
                  <a:srgbClr val="002060"/>
                </a:solidFill>
              </a:rPr>
              <a:t>Âu</a:t>
            </a:r>
            <a:r>
              <a:rPr lang="en-US" sz="3200" dirty="0">
                <a:solidFill>
                  <a:srgbClr val="002060"/>
                </a:solidFill>
              </a:rPr>
              <a:t> </a:t>
            </a:r>
            <a:r>
              <a:rPr lang="en-US" sz="3200" dirty="0" err="1">
                <a:solidFill>
                  <a:srgbClr val="002060"/>
                </a:solidFill>
              </a:rPr>
              <a:t>Cơ</a:t>
            </a:r>
            <a:endParaRPr lang="en-US" sz="3200" dirty="0">
              <a:solidFill>
                <a:srgbClr val="002060"/>
              </a:solidFill>
            </a:endParaRPr>
          </a:p>
        </p:txBody>
      </p:sp>
      <p:sp>
        <p:nvSpPr>
          <p:cNvPr id="13" name="Rectangle: Rounded Corners 12">
            <a:extLst>
              <a:ext uri="{FF2B5EF4-FFF2-40B4-BE49-F238E27FC236}">
                <a16:creationId xmlns:a16="http://schemas.microsoft.com/office/drawing/2014/main" id="{37F5BBE0-2890-6C8D-BB11-25CA4C32E59D}"/>
              </a:ext>
            </a:extLst>
          </p:cNvPr>
          <p:cNvSpPr/>
          <p:nvPr/>
        </p:nvSpPr>
        <p:spPr>
          <a:xfrm>
            <a:off x="1800225" y="4867275"/>
            <a:ext cx="8553449" cy="866775"/>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gồm</a:t>
            </a:r>
            <a:r>
              <a:rPr lang="en-US" sz="3200" dirty="0">
                <a:solidFill>
                  <a:srgbClr val="002060"/>
                </a:solidFill>
              </a:rPr>
              <a:t> </a:t>
            </a:r>
            <a:r>
              <a:rPr lang="en-US" sz="3200" dirty="0" err="1">
                <a:solidFill>
                  <a:srgbClr val="002060"/>
                </a:solidFill>
              </a:rPr>
              <a:t>nhiều</a:t>
            </a:r>
            <a:r>
              <a:rPr lang="en-US" sz="3200" dirty="0">
                <a:solidFill>
                  <a:srgbClr val="002060"/>
                </a:solidFill>
              </a:rPr>
              <a:t> </a:t>
            </a:r>
            <a:r>
              <a:rPr lang="en-US" sz="3200" dirty="0" err="1">
                <a:solidFill>
                  <a:srgbClr val="002060"/>
                </a:solidFill>
              </a:rPr>
              <a:t>hoạt</a:t>
            </a:r>
            <a:r>
              <a:rPr lang="en-US" sz="3200" dirty="0">
                <a:solidFill>
                  <a:srgbClr val="002060"/>
                </a:solidFill>
              </a:rPr>
              <a:t> </a:t>
            </a:r>
            <a:r>
              <a:rPr lang="en-US" sz="3200" dirty="0" err="1">
                <a:solidFill>
                  <a:srgbClr val="002060"/>
                </a:solidFill>
              </a:rPr>
              <a:t>động</a:t>
            </a:r>
            <a:r>
              <a:rPr lang="en-US" sz="3200" dirty="0">
                <a:solidFill>
                  <a:srgbClr val="002060"/>
                </a:solidFill>
              </a:rPr>
              <a:t> </a:t>
            </a:r>
            <a:r>
              <a:rPr lang="en-US" sz="3200" dirty="0" err="1">
                <a:solidFill>
                  <a:srgbClr val="002060"/>
                </a:solidFill>
              </a:rPr>
              <a:t>văn</a:t>
            </a:r>
            <a:r>
              <a:rPr lang="en-US" sz="3200" dirty="0">
                <a:solidFill>
                  <a:srgbClr val="002060"/>
                </a:solidFill>
              </a:rPr>
              <a:t> </a:t>
            </a:r>
            <a:r>
              <a:rPr lang="en-US" sz="3200" dirty="0" err="1">
                <a:solidFill>
                  <a:srgbClr val="002060"/>
                </a:solidFill>
              </a:rPr>
              <a:t>hoá</a:t>
            </a:r>
            <a:r>
              <a:rPr lang="en-US" sz="3200" dirty="0">
                <a:solidFill>
                  <a:srgbClr val="002060"/>
                </a:solidFill>
              </a:rPr>
              <a:t>, </a:t>
            </a:r>
            <a:r>
              <a:rPr lang="en-US" sz="3200" dirty="0" err="1">
                <a:solidFill>
                  <a:srgbClr val="002060"/>
                </a:solidFill>
              </a:rPr>
              <a:t>văn</a:t>
            </a:r>
            <a:r>
              <a:rPr lang="en-US" sz="3200" dirty="0">
                <a:solidFill>
                  <a:srgbClr val="002060"/>
                </a:solidFill>
              </a:rPr>
              <a:t> </a:t>
            </a:r>
            <a:r>
              <a:rPr lang="en-US" sz="3200" dirty="0" err="1">
                <a:solidFill>
                  <a:srgbClr val="002060"/>
                </a:solidFill>
              </a:rPr>
              <a:t>nghệ</a:t>
            </a:r>
            <a:r>
              <a:rPr lang="en-US" sz="3200" dirty="0">
                <a:solidFill>
                  <a:srgbClr val="002060"/>
                </a:solidFill>
              </a:rPr>
              <a:t> </a:t>
            </a:r>
            <a:r>
              <a:rPr lang="en-US" sz="3200" dirty="0" err="1">
                <a:solidFill>
                  <a:srgbClr val="002060"/>
                </a:solidFill>
              </a:rPr>
              <a:t>dân</a:t>
            </a:r>
            <a:r>
              <a:rPr lang="en-US" sz="3200" dirty="0">
                <a:solidFill>
                  <a:srgbClr val="002060"/>
                </a:solidFill>
              </a:rPr>
              <a:t> </a:t>
            </a:r>
            <a:r>
              <a:rPr lang="en-US" sz="3200" dirty="0" err="1">
                <a:solidFill>
                  <a:srgbClr val="002060"/>
                </a:solidFill>
              </a:rPr>
              <a:t>gian</a:t>
            </a:r>
            <a:endParaRPr lang="en-US" sz="3200" dirty="0">
              <a:solidFill>
                <a:srgbClr val="002060"/>
              </a:solidFill>
            </a:endParaRPr>
          </a:p>
        </p:txBody>
      </p:sp>
    </p:spTree>
    <p:extLst>
      <p:ext uri="{BB962C8B-B14F-4D97-AF65-F5344CB8AC3E}">
        <p14:creationId xmlns:p14="http://schemas.microsoft.com/office/powerpoint/2010/main" val="23043024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 grpId="0" animBg="1"/>
      <p:bldP spid="9" grpId="0" animBg="1"/>
      <p:bldP spid="10" grpId="0" animBg="1"/>
      <p:bldP spid="11" grpId="0" animBg="1"/>
      <p:bldP spid="12" grpId="0" animBg="1"/>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75"/>
        <p:cNvGrpSpPr/>
        <p:nvPr/>
      </p:nvGrpSpPr>
      <p:grpSpPr>
        <a:xfrm>
          <a:off x="0" y="0"/>
          <a:ext cx="0" cy="0"/>
          <a:chOff x="0" y="0"/>
          <a:chExt cx="0" cy="0"/>
        </a:xfrm>
      </p:grpSpPr>
      <p:grpSp>
        <p:nvGrpSpPr>
          <p:cNvPr id="2154" name="Google Shape;2154;p41"/>
          <p:cNvGrpSpPr/>
          <p:nvPr/>
        </p:nvGrpSpPr>
        <p:grpSpPr>
          <a:xfrm rot="993848">
            <a:off x="10567617" y="4874455"/>
            <a:ext cx="1348132" cy="1101424"/>
            <a:chOff x="1146775" y="238125"/>
            <a:chExt cx="1232375" cy="1006850"/>
          </a:xfrm>
        </p:grpSpPr>
        <p:sp>
          <p:nvSpPr>
            <p:cNvPr id="2155" name="Google Shape;2155;p41"/>
            <p:cNvSpPr/>
            <p:nvPr/>
          </p:nvSpPr>
          <p:spPr>
            <a:xfrm>
              <a:off x="1146775" y="711075"/>
              <a:ext cx="274250" cy="308375"/>
            </a:xfrm>
            <a:custGeom>
              <a:avLst/>
              <a:gdLst/>
              <a:ahLst/>
              <a:cxnLst/>
              <a:rect l="l" t="t" r="r" b="b"/>
              <a:pathLst>
                <a:path w="10970" h="12335" extrusionOk="0">
                  <a:moveTo>
                    <a:pt x="4345" y="1"/>
                  </a:moveTo>
                  <a:lnTo>
                    <a:pt x="4053" y="40"/>
                  </a:lnTo>
                  <a:lnTo>
                    <a:pt x="3780" y="98"/>
                  </a:lnTo>
                  <a:lnTo>
                    <a:pt x="3488" y="157"/>
                  </a:lnTo>
                  <a:lnTo>
                    <a:pt x="3234" y="254"/>
                  </a:lnTo>
                  <a:lnTo>
                    <a:pt x="2962" y="352"/>
                  </a:lnTo>
                  <a:lnTo>
                    <a:pt x="2708" y="469"/>
                  </a:lnTo>
                  <a:lnTo>
                    <a:pt x="2455" y="605"/>
                  </a:lnTo>
                  <a:lnTo>
                    <a:pt x="2260" y="741"/>
                  </a:lnTo>
                  <a:lnTo>
                    <a:pt x="2085" y="878"/>
                  </a:lnTo>
                  <a:lnTo>
                    <a:pt x="1890" y="1034"/>
                  </a:lnTo>
                  <a:lnTo>
                    <a:pt x="1715" y="1209"/>
                  </a:lnTo>
                  <a:lnTo>
                    <a:pt x="1539" y="1384"/>
                  </a:lnTo>
                  <a:lnTo>
                    <a:pt x="1383" y="1579"/>
                  </a:lnTo>
                  <a:lnTo>
                    <a:pt x="1208" y="1774"/>
                  </a:lnTo>
                  <a:lnTo>
                    <a:pt x="1072" y="2008"/>
                  </a:lnTo>
                  <a:lnTo>
                    <a:pt x="818" y="2417"/>
                  </a:lnTo>
                  <a:lnTo>
                    <a:pt x="585" y="2865"/>
                  </a:lnTo>
                  <a:lnTo>
                    <a:pt x="390" y="3333"/>
                  </a:lnTo>
                  <a:lnTo>
                    <a:pt x="234" y="3839"/>
                  </a:lnTo>
                  <a:lnTo>
                    <a:pt x="117" y="4326"/>
                  </a:lnTo>
                  <a:lnTo>
                    <a:pt x="39" y="4833"/>
                  </a:lnTo>
                  <a:lnTo>
                    <a:pt x="0" y="5340"/>
                  </a:lnTo>
                  <a:lnTo>
                    <a:pt x="0" y="5827"/>
                  </a:lnTo>
                  <a:lnTo>
                    <a:pt x="39" y="6314"/>
                  </a:lnTo>
                  <a:lnTo>
                    <a:pt x="97" y="6781"/>
                  </a:lnTo>
                  <a:lnTo>
                    <a:pt x="214" y="7268"/>
                  </a:lnTo>
                  <a:lnTo>
                    <a:pt x="370" y="7775"/>
                  </a:lnTo>
                  <a:lnTo>
                    <a:pt x="546" y="8223"/>
                  </a:lnTo>
                  <a:lnTo>
                    <a:pt x="760" y="8652"/>
                  </a:lnTo>
                  <a:lnTo>
                    <a:pt x="994" y="9080"/>
                  </a:lnTo>
                  <a:lnTo>
                    <a:pt x="1267" y="9490"/>
                  </a:lnTo>
                  <a:lnTo>
                    <a:pt x="1559" y="9860"/>
                  </a:lnTo>
                  <a:lnTo>
                    <a:pt x="1871" y="10230"/>
                  </a:lnTo>
                  <a:lnTo>
                    <a:pt x="2221" y="10561"/>
                  </a:lnTo>
                  <a:lnTo>
                    <a:pt x="2572" y="10873"/>
                  </a:lnTo>
                  <a:lnTo>
                    <a:pt x="2942" y="11146"/>
                  </a:lnTo>
                  <a:lnTo>
                    <a:pt x="3332" y="11399"/>
                  </a:lnTo>
                  <a:lnTo>
                    <a:pt x="3741" y="11633"/>
                  </a:lnTo>
                  <a:lnTo>
                    <a:pt x="4170" y="11828"/>
                  </a:lnTo>
                  <a:lnTo>
                    <a:pt x="4618" y="12003"/>
                  </a:lnTo>
                  <a:lnTo>
                    <a:pt x="5066" y="12139"/>
                  </a:lnTo>
                  <a:lnTo>
                    <a:pt x="5533" y="12237"/>
                  </a:lnTo>
                  <a:lnTo>
                    <a:pt x="6001" y="12295"/>
                  </a:lnTo>
                  <a:lnTo>
                    <a:pt x="6293" y="12315"/>
                  </a:lnTo>
                  <a:lnTo>
                    <a:pt x="6605" y="12334"/>
                  </a:lnTo>
                  <a:lnTo>
                    <a:pt x="6936" y="12315"/>
                  </a:lnTo>
                  <a:lnTo>
                    <a:pt x="7248" y="12295"/>
                  </a:lnTo>
                  <a:lnTo>
                    <a:pt x="7579" y="12256"/>
                  </a:lnTo>
                  <a:lnTo>
                    <a:pt x="7891" y="12198"/>
                  </a:lnTo>
                  <a:lnTo>
                    <a:pt x="8203" y="12120"/>
                  </a:lnTo>
                  <a:lnTo>
                    <a:pt x="8534" y="12023"/>
                  </a:lnTo>
                  <a:lnTo>
                    <a:pt x="8865" y="11906"/>
                  </a:lnTo>
                  <a:lnTo>
                    <a:pt x="9196" y="11750"/>
                  </a:lnTo>
                  <a:lnTo>
                    <a:pt x="9216" y="11730"/>
                  </a:lnTo>
                  <a:lnTo>
                    <a:pt x="9255" y="11711"/>
                  </a:lnTo>
                  <a:lnTo>
                    <a:pt x="9294" y="11633"/>
                  </a:lnTo>
                  <a:lnTo>
                    <a:pt x="9313" y="11613"/>
                  </a:lnTo>
                  <a:lnTo>
                    <a:pt x="9372" y="11574"/>
                  </a:lnTo>
                  <a:lnTo>
                    <a:pt x="9625" y="11360"/>
                  </a:lnTo>
                  <a:lnTo>
                    <a:pt x="9898" y="11107"/>
                  </a:lnTo>
                  <a:lnTo>
                    <a:pt x="10112" y="10873"/>
                  </a:lnTo>
                  <a:lnTo>
                    <a:pt x="10288" y="10600"/>
                  </a:lnTo>
                  <a:lnTo>
                    <a:pt x="10463" y="10308"/>
                  </a:lnTo>
                  <a:lnTo>
                    <a:pt x="10599" y="9977"/>
                  </a:lnTo>
                  <a:lnTo>
                    <a:pt x="10716" y="9665"/>
                  </a:lnTo>
                  <a:lnTo>
                    <a:pt x="10814" y="9314"/>
                  </a:lnTo>
                  <a:lnTo>
                    <a:pt x="10872" y="8964"/>
                  </a:lnTo>
                  <a:lnTo>
                    <a:pt x="10931" y="8574"/>
                  </a:lnTo>
                  <a:lnTo>
                    <a:pt x="10950" y="8223"/>
                  </a:lnTo>
                  <a:lnTo>
                    <a:pt x="10970" y="7833"/>
                  </a:lnTo>
                  <a:lnTo>
                    <a:pt x="10950" y="7444"/>
                  </a:lnTo>
                  <a:lnTo>
                    <a:pt x="10931" y="7035"/>
                  </a:lnTo>
                  <a:lnTo>
                    <a:pt x="10872" y="6664"/>
                  </a:lnTo>
                  <a:lnTo>
                    <a:pt x="10814" y="6275"/>
                  </a:lnTo>
                  <a:lnTo>
                    <a:pt x="10736" y="5885"/>
                  </a:lnTo>
                  <a:lnTo>
                    <a:pt x="10658" y="5495"/>
                  </a:lnTo>
                  <a:lnTo>
                    <a:pt x="10541" y="5106"/>
                  </a:lnTo>
                  <a:lnTo>
                    <a:pt x="10424" y="4716"/>
                  </a:lnTo>
                  <a:lnTo>
                    <a:pt x="10288" y="4326"/>
                  </a:lnTo>
                  <a:lnTo>
                    <a:pt x="10132" y="3937"/>
                  </a:lnTo>
                  <a:lnTo>
                    <a:pt x="9976" y="3586"/>
                  </a:lnTo>
                  <a:lnTo>
                    <a:pt x="9820" y="3255"/>
                  </a:lnTo>
                  <a:lnTo>
                    <a:pt x="9645" y="2924"/>
                  </a:lnTo>
                  <a:lnTo>
                    <a:pt x="9450" y="2592"/>
                  </a:lnTo>
                  <a:lnTo>
                    <a:pt x="9196" y="2183"/>
                  </a:lnTo>
                  <a:lnTo>
                    <a:pt x="8924" y="1793"/>
                  </a:lnTo>
                  <a:lnTo>
                    <a:pt x="8963" y="1735"/>
                  </a:lnTo>
                  <a:lnTo>
                    <a:pt x="8963" y="1657"/>
                  </a:lnTo>
                  <a:lnTo>
                    <a:pt x="8963" y="1579"/>
                  </a:lnTo>
                  <a:lnTo>
                    <a:pt x="8943" y="1540"/>
                  </a:lnTo>
                  <a:lnTo>
                    <a:pt x="8904" y="1501"/>
                  </a:lnTo>
                  <a:lnTo>
                    <a:pt x="8573" y="1267"/>
                  </a:lnTo>
                  <a:lnTo>
                    <a:pt x="8183" y="1034"/>
                  </a:lnTo>
                  <a:lnTo>
                    <a:pt x="7872" y="800"/>
                  </a:lnTo>
                  <a:lnTo>
                    <a:pt x="7813" y="780"/>
                  </a:lnTo>
                  <a:lnTo>
                    <a:pt x="7735" y="761"/>
                  </a:lnTo>
                  <a:lnTo>
                    <a:pt x="7696" y="761"/>
                  </a:lnTo>
                  <a:lnTo>
                    <a:pt x="7307" y="585"/>
                  </a:lnTo>
                  <a:lnTo>
                    <a:pt x="6897" y="410"/>
                  </a:lnTo>
                  <a:lnTo>
                    <a:pt x="6625" y="313"/>
                  </a:lnTo>
                  <a:lnTo>
                    <a:pt x="6332" y="235"/>
                  </a:lnTo>
                  <a:lnTo>
                    <a:pt x="6060" y="157"/>
                  </a:lnTo>
                  <a:lnTo>
                    <a:pt x="5787" y="98"/>
                  </a:lnTo>
                  <a:lnTo>
                    <a:pt x="5514" y="59"/>
                  </a:lnTo>
                  <a:lnTo>
                    <a:pt x="5241" y="20"/>
                  </a:lnTo>
                  <a:lnTo>
                    <a:pt x="4968" y="1"/>
                  </a:lnTo>
                  <a:close/>
                </a:path>
              </a:pathLst>
            </a:custGeom>
            <a:solidFill>
              <a:srgbClr val="FFBE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6" name="Google Shape;2156;p41"/>
            <p:cNvSpPr/>
            <p:nvPr/>
          </p:nvSpPr>
          <p:spPr>
            <a:xfrm>
              <a:off x="1146775" y="711075"/>
              <a:ext cx="274250" cy="308375"/>
            </a:xfrm>
            <a:custGeom>
              <a:avLst/>
              <a:gdLst/>
              <a:ahLst/>
              <a:cxnLst/>
              <a:rect l="l" t="t" r="r" b="b"/>
              <a:pathLst>
                <a:path w="10970" h="12335" fill="none" extrusionOk="0">
                  <a:moveTo>
                    <a:pt x="4715" y="1"/>
                  </a:moveTo>
                  <a:lnTo>
                    <a:pt x="4637" y="1"/>
                  </a:lnTo>
                  <a:lnTo>
                    <a:pt x="4637" y="1"/>
                  </a:lnTo>
                  <a:lnTo>
                    <a:pt x="4345" y="1"/>
                  </a:lnTo>
                  <a:lnTo>
                    <a:pt x="4053" y="40"/>
                  </a:lnTo>
                  <a:lnTo>
                    <a:pt x="3780" y="98"/>
                  </a:lnTo>
                  <a:lnTo>
                    <a:pt x="3488" y="157"/>
                  </a:lnTo>
                  <a:lnTo>
                    <a:pt x="3234" y="254"/>
                  </a:lnTo>
                  <a:lnTo>
                    <a:pt x="2962" y="352"/>
                  </a:lnTo>
                  <a:lnTo>
                    <a:pt x="2708" y="469"/>
                  </a:lnTo>
                  <a:lnTo>
                    <a:pt x="2455" y="605"/>
                  </a:lnTo>
                  <a:lnTo>
                    <a:pt x="2455" y="605"/>
                  </a:lnTo>
                  <a:lnTo>
                    <a:pt x="2260" y="741"/>
                  </a:lnTo>
                  <a:lnTo>
                    <a:pt x="2085" y="878"/>
                  </a:lnTo>
                  <a:lnTo>
                    <a:pt x="1890" y="1034"/>
                  </a:lnTo>
                  <a:lnTo>
                    <a:pt x="1715" y="1209"/>
                  </a:lnTo>
                  <a:lnTo>
                    <a:pt x="1539" y="1384"/>
                  </a:lnTo>
                  <a:lnTo>
                    <a:pt x="1383" y="1579"/>
                  </a:lnTo>
                  <a:lnTo>
                    <a:pt x="1208" y="1774"/>
                  </a:lnTo>
                  <a:lnTo>
                    <a:pt x="1072" y="2008"/>
                  </a:lnTo>
                  <a:lnTo>
                    <a:pt x="1072" y="2008"/>
                  </a:lnTo>
                  <a:lnTo>
                    <a:pt x="818" y="2417"/>
                  </a:lnTo>
                  <a:lnTo>
                    <a:pt x="585" y="2865"/>
                  </a:lnTo>
                  <a:lnTo>
                    <a:pt x="390" y="3333"/>
                  </a:lnTo>
                  <a:lnTo>
                    <a:pt x="234" y="3839"/>
                  </a:lnTo>
                  <a:lnTo>
                    <a:pt x="234" y="3839"/>
                  </a:lnTo>
                  <a:lnTo>
                    <a:pt x="117" y="4326"/>
                  </a:lnTo>
                  <a:lnTo>
                    <a:pt x="39" y="4833"/>
                  </a:lnTo>
                  <a:lnTo>
                    <a:pt x="0" y="5340"/>
                  </a:lnTo>
                  <a:lnTo>
                    <a:pt x="0" y="5827"/>
                  </a:lnTo>
                  <a:lnTo>
                    <a:pt x="0" y="5827"/>
                  </a:lnTo>
                  <a:lnTo>
                    <a:pt x="39" y="6314"/>
                  </a:lnTo>
                  <a:lnTo>
                    <a:pt x="97" y="6781"/>
                  </a:lnTo>
                  <a:lnTo>
                    <a:pt x="214" y="7268"/>
                  </a:lnTo>
                  <a:lnTo>
                    <a:pt x="370" y="7775"/>
                  </a:lnTo>
                  <a:lnTo>
                    <a:pt x="370" y="7775"/>
                  </a:lnTo>
                  <a:lnTo>
                    <a:pt x="546" y="8223"/>
                  </a:lnTo>
                  <a:lnTo>
                    <a:pt x="760" y="8652"/>
                  </a:lnTo>
                  <a:lnTo>
                    <a:pt x="994" y="9080"/>
                  </a:lnTo>
                  <a:lnTo>
                    <a:pt x="1267" y="9490"/>
                  </a:lnTo>
                  <a:lnTo>
                    <a:pt x="1267" y="9490"/>
                  </a:lnTo>
                  <a:lnTo>
                    <a:pt x="1559" y="9860"/>
                  </a:lnTo>
                  <a:lnTo>
                    <a:pt x="1871" y="10230"/>
                  </a:lnTo>
                  <a:lnTo>
                    <a:pt x="2221" y="10561"/>
                  </a:lnTo>
                  <a:lnTo>
                    <a:pt x="2572" y="10873"/>
                  </a:lnTo>
                  <a:lnTo>
                    <a:pt x="2942" y="11146"/>
                  </a:lnTo>
                  <a:lnTo>
                    <a:pt x="3332" y="11399"/>
                  </a:lnTo>
                  <a:lnTo>
                    <a:pt x="3741" y="11633"/>
                  </a:lnTo>
                  <a:lnTo>
                    <a:pt x="4170" y="11828"/>
                  </a:lnTo>
                  <a:lnTo>
                    <a:pt x="4170" y="11828"/>
                  </a:lnTo>
                  <a:lnTo>
                    <a:pt x="4618" y="12003"/>
                  </a:lnTo>
                  <a:lnTo>
                    <a:pt x="5066" y="12139"/>
                  </a:lnTo>
                  <a:lnTo>
                    <a:pt x="5533" y="12237"/>
                  </a:lnTo>
                  <a:lnTo>
                    <a:pt x="6001" y="12295"/>
                  </a:lnTo>
                  <a:lnTo>
                    <a:pt x="6001" y="12295"/>
                  </a:lnTo>
                  <a:lnTo>
                    <a:pt x="6293" y="12315"/>
                  </a:lnTo>
                  <a:lnTo>
                    <a:pt x="6605" y="12334"/>
                  </a:lnTo>
                  <a:lnTo>
                    <a:pt x="6605" y="12334"/>
                  </a:lnTo>
                  <a:lnTo>
                    <a:pt x="6936" y="12315"/>
                  </a:lnTo>
                  <a:lnTo>
                    <a:pt x="7248" y="12295"/>
                  </a:lnTo>
                  <a:lnTo>
                    <a:pt x="7579" y="12256"/>
                  </a:lnTo>
                  <a:lnTo>
                    <a:pt x="7891" y="12198"/>
                  </a:lnTo>
                  <a:lnTo>
                    <a:pt x="7891" y="12198"/>
                  </a:lnTo>
                  <a:lnTo>
                    <a:pt x="8203" y="12120"/>
                  </a:lnTo>
                  <a:lnTo>
                    <a:pt x="8534" y="12023"/>
                  </a:lnTo>
                  <a:lnTo>
                    <a:pt x="8865" y="11906"/>
                  </a:lnTo>
                  <a:lnTo>
                    <a:pt x="9196" y="11750"/>
                  </a:lnTo>
                  <a:lnTo>
                    <a:pt x="9196" y="11750"/>
                  </a:lnTo>
                  <a:lnTo>
                    <a:pt x="9216" y="11730"/>
                  </a:lnTo>
                  <a:lnTo>
                    <a:pt x="9255" y="11711"/>
                  </a:lnTo>
                  <a:lnTo>
                    <a:pt x="9294" y="11633"/>
                  </a:lnTo>
                  <a:lnTo>
                    <a:pt x="9313" y="11613"/>
                  </a:lnTo>
                  <a:lnTo>
                    <a:pt x="9372" y="11574"/>
                  </a:lnTo>
                  <a:lnTo>
                    <a:pt x="9372" y="11574"/>
                  </a:lnTo>
                  <a:lnTo>
                    <a:pt x="9625" y="11360"/>
                  </a:lnTo>
                  <a:lnTo>
                    <a:pt x="9898" y="11107"/>
                  </a:lnTo>
                  <a:lnTo>
                    <a:pt x="9898" y="11107"/>
                  </a:lnTo>
                  <a:lnTo>
                    <a:pt x="10112" y="10873"/>
                  </a:lnTo>
                  <a:lnTo>
                    <a:pt x="10288" y="10600"/>
                  </a:lnTo>
                  <a:lnTo>
                    <a:pt x="10463" y="10308"/>
                  </a:lnTo>
                  <a:lnTo>
                    <a:pt x="10599" y="9977"/>
                  </a:lnTo>
                  <a:lnTo>
                    <a:pt x="10599" y="9977"/>
                  </a:lnTo>
                  <a:lnTo>
                    <a:pt x="10716" y="9665"/>
                  </a:lnTo>
                  <a:lnTo>
                    <a:pt x="10814" y="9314"/>
                  </a:lnTo>
                  <a:lnTo>
                    <a:pt x="10872" y="8964"/>
                  </a:lnTo>
                  <a:lnTo>
                    <a:pt x="10931" y="8574"/>
                  </a:lnTo>
                  <a:lnTo>
                    <a:pt x="10931" y="8574"/>
                  </a:lnTo>
                  <a:lnTo>
                    <a:pt x="10950" y="8223"/>
                  </a:lnTo>
                  <a:lnTo>
                    <a:pt x="10970" y="7833"/>
                  </a:lnTo>
                  <a:lnTo>
                    <a:pt x="10950" y="7444"/>
                  </a:lnTo>
                  <a:lnTo>
                    <a:pt x="10931" y="7035"/>
                  </a:lnTo>
                  <a:lnTo>
                    <a:pt x="10931" y="7035"/>
                  </a:lnTo>
                  <a:lnTo>
                    <a:pt x="10872" y="6664"/>
                  </a:lnTo>
                  <a:lnTo>
                    <a:pt x="10814" y="6275"/>
                  </a:lnTo>
                  <a:lnTo>
                    <a:pt x="10736" y="5885"/>
                  </a:lnTo>
                  <a:lnTo>
                    <a:pt x="10658" y="5495"/>
                  </a:lnTo>
                  <a:lnTo>
                    <a:pt x="10541" y="5106"/>
                  </a:lnTo>
                  <a:lnTo>
                    <a:pt x="10424" y="4716"/>
                  </a:lnTo>
                  <a:lnTo>
                    <a:pt x="10288" y="4326"/>
                  </a:lnTo>
                  <a:lnTo>
                    <a:pt x="10132" y="3937"/>
                  </a:lnTo>
                  <a:lnTo>
                    <a:pt x="10132" y="3937"/>
                  </a:lnTo>
                  <a:lnTo>
                    <a:pt x="9976" y="3586"/>
                  </a:lnTo>
                  <a:lnTo>
                    <a:pt x="9820" y="3255"/>
                  </a:lnTo>
                  <a:lnTo>
                    <a:pt x="9645" y="2924"/>
                  </a:lnTo>
                  <a:lnTo>
                    <a:pt x="9450" y="2592"/>
                  </a:lnTo>
                  <a:lnTo>
                    <a:pt x="9450" y="2592"/>
                  </a:lnTo>
                  <a:lnTo>
                    <a:pt x="9196" y="2183"/>
                  </a:lnTo>
                  <a:lnTo>
                    <a:pt x="8924" y="1793"/>
                  </a:lnTo>
                  <a:lnTo>
                    <a:pt x="8924" y="1793"/>
                  </a:lnTo>
                  <a:lnTo>
                    <a:pt x="8963" y="1735"/>
                  </a:lnTo>
                  <a:lnTo>
                    <a:pt x="8963" y="1657"/>
                  </a:lnTo>
                  <a:lnTo>
                    <a:pt x="8963" y="1657"/>
                  </a:lnTo>
                  <a:lnTo>
                    <a:pt x="8963" y="1579"/>
                  </a:lnTo>
                  <a:lnTo>
                    <a:pt x="8943" y="1540"/>
                  </a:lnTo>
                  <a:lnTo>
                    <a:pt x="8904" y="1501"/>
                  </a:lnTo>
                  <a:lnTo>
                    <a:pt x="8904" y="1501"/>
                  </a:lnTo>
                  <a:lnTo>
                    <a:pt x="8573" y="1267"/>
                  </a:lnTo>
                  <a:lnTo>
                    <a:pt x="8183" y="1034"/>
                  </a:lnTo>
                  <a:lnTo>
                    <a:pt x="8183" y="1034"/>
                  </a:lnTo>
                  <a:lnTo>
                    <a:pt x="7872" y="800"/>
                  </a:lnTo>
                  <a:lnTo>
                    <a:pt x="7872" y="800"/>
                  </a:lnTo>
                  <a:lnTo>
                    <a:pt x="7813" y="780"/>
                  </a:lnTo>
                  <a:lnTo>
                    <a:pt x="7735" y="761"/>
                  </a:lnTo>
                  <a:lnTo>
                    <a:pt x="7735" y="761"/>
                  </a:lnTo>
                  <a:lnTo>
                    <a:pt x="7696" y="761"/>
                  </a:lnTo>
                  <a:lnTo>
                    <a:pt x="7696" y="761"/>
                  </a:lnTo>
                  <a:lnTo>
                    <a:pt x="7307" y="585"/>
                  </a:lnTo>
                  <a:lnTo>
                    <a:pt x="6897" y="410"/>
                  </a:lnTo>
                  <a:lnTo>
                    <a:pt x="6897" y="410"/>
                  </a:lnTo>
                  <a:lnTo>
                    <a:pt x="6625" y="313"/>
                  </a:lnTo>
                  <a:lnTo>
                    <a:pt x="6332" y="235"/>
                  </a:lnTo>
                  <a:lnTo>
                    <a:pt x="6060" y="157"/>
                  </a:lnTo>
                  <a:lnTo>
                    <a:pt x="5787" y="98"/>
                  </a:lnTo>
                  <a:lnTo>
                    <a:pt x="5514" y="59"/>
                  </a:lnTo>
                  <a:lnTo>
                    <a:pt x="5241" y="20"/>
                  </a:lnTo>
                  <a:lnTo>
                    <a:pt x="4968" y="1"/>
                  </a:lnTo>
                  <a:lnTo>
                    <a:pt x="4715"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7" name="Google Shape;2157;p41"/>
            <p:cNvSpPr/>
            <p:nvPr/>
          </p:nvSpPr>
          <p:spPr>
            <a:xfrm>
              <a:off x="1232000" y="774400"/>
              <a:ext cx="173450" cy="195350"/>
            </a:xfrm>
            <a:custGeom>
              <a:avLst/>
              <a:gdLst/>
              <a:ahLst/>
              <a:cxnLst/>
              <a:rect l="l" t="t" r="r" b="b"/>
              <a:pathLst>
                <a:path w="6938" h="7814" extrusionOk="0">
                  <a:moveTo>
                    <a:pt x="2748" y="1"/>
                  </a:moveTo>
                  <a:lnTo>
                    <a:pt x="2573" y="20"/>
                  </a:lnTo>
                  <a:lnTo>
                    <a:pt x="2378" y="59"/>
                  </a:lnTo>
                  <a:lnTo>
                    <a:pt x="2202" y="98"/>
                  </a:lnTo>
                  <a:lnTo>
                    <a:pt x="2047" y="157"/>
                  </a:lnTo>
                  <a:lnTo>
                    <a:pt x="1871" y="215"/>
                  </a:lnTo>
                  <a:lnTo>
                    <a:pt x="1715" y="293"/>
                  </a:lnTo>
                  <a:lnTo>
                    <a:pt x="1559" y="391"/>
                  </a:lnTo>
                  <a:lnTo>
                    <a:pt x="1306" y="546"/>
                  </a:lnTo>
                  <a:lnTo>
                    <a:pt x="1092" y="761"/>
                  </a:lnTo>
                  <a:lnTo>
                    <a:pt x="878" y="995"/>
                  </a:lnTo>
                  <a:lnTo>
                    <a:pt x="663" y="1267"/>
                  </a:lnTo>
                  <a:lnTo>
                    <a:pt x="507" y="1521"/>
                  </a:lnTo>
                  <a:lnTo>
                    <a:pt x="371" y="1813"/>
                  </a:lnTo>
                  <a:lnTo>
                    <a:pt x="254" y="2105"/>
                  </a:lnTo>
                  <a:lnTo>
                    <a:pt x="137" y="2436"/>
                  </a:lnTo>
                  <a:lnTo>
                    <a:pt x="79" y="2748"/>
                  </a:lnTo>
                  <a:lnTo>
                    <a:pt x="20" y="3060"/>
                  </a:lnTo>
                  <a:lnTo>
                    <a:pt x="1" y="3372"/>
                  </a:lnTo>
                  <a:lnTo>
                    <a:pt x="1" y="3683"/>
                  </a:lnTo>
                  <a:lnTo>
                    <a:pt x="20" y="3995"/>
                  </a:lnTo>
                  <a:lnTo>
                    <a:pt x="59" y="4287"/>
                  </a:lnTo>
                  <a:lnTo>
                    <a:pt x="137" y="4599"/>
                  </a:lnTo>
                  <a:lnTo>
                    <a:pt x="235" y="4911"/>
                  </a:lnTo>
                  <a:lnTo>
                    <a:pt x="351" y="5203"/>
                  </a:lnTo>
                  <a:lnTo>
                    <a:pt x="468" y="5476"/>
                  </a:lnTo>
                  <a:lnTo>
                    <a:pt x="624" y="5749"/>
                  </a:lnTo>
                  <a:lnTo>
                    <a:pt x="800" y="6002"/>
                  </a:lnTo>
                  <a:lnTo>
                    <a:pt x="994" y="6255"/>
                  </a:lnTo>
                  <a:lnTo>
                    <a:pt x="1189" y="6470"/>
                  </a:lnTo>
                  <a:lnTo>
                    <a:pt x="1404" y="6684"/>
                  </a:lnTo>
                  <a:lnTo>
                    <a:pt x="1618" y="6879"/>
                  </a:lnTo>
                  <a:lnTo>
                    <a:pt x="1852" y="7054"/>
                  </a:lnTo>
                  <a:lnTo>
                    <a:pt x="2105" y="7210"/>
                  </a:lnTo>
                  <a:lnTo>
                    <a:pt x="2378" y="7366"/>
                  </a:lnTo>
                  <a:lnTo>
                    <a:pt x="2631" y="7483"/>
                  </a:lnTo>
                  <a:lnTo>
                    <a:pt x="2923" y="7600"/>
                  </a:lnTo>
                  <a:lnTo>
                    <a:pt x="3196" y="7678"/>
                  </a:lnTo>
                  <a:lnTo>
                    <a:pt x="3488" y="7736"/>
                  </a:lnTo>
                  <a:lnTo>
                    <a:pt x="3800" y="7794"/>
                  </a:lnTo>
                  <a:lnTo>
                    <a:pt x="4190" y="7814"/>
                  </a:lnTo>
                  <a:lnTo>
                    <a:pt x="4579" y="7775"/>
                  </a:lnTo>
                  <a:lnTo>
                    <a:pt x="4989" y="7716"/>
                  </a:lnTo>
                  <a:lnTo>
                    <a:pt x="5203" y="7678"/>
                  </a:lnTo>
                  <a:lnTo>
                    <a:pt x="5398" y="7600"/>
                  </a:lnTo>
                  <a:lnTo>
                    <a:pt x="5807" y="7444"/>
                  </a:lnTo>
                  <a:lnTo>
                    <a:pt x="5865" y="7405"/>
                  </a:lnTo>
                  <a:lnTo>
                    <a:pt x="5885" y="7366"/>
                  </a:lnTo>
                  <a:lnTo>
                    <a:pt x="5943" y="7327"/>
                  </a:lnTo>
                  <a:lnTo>
                    <a:pt x="6099" y="7190"/>
                  </a:lnTo>
                  <a:lnTo>
                    <a:pt x="6275" y="7035"/>
                  </a:lnTo>
                  <a:lnTo>
                    <a:pt x="6391" y="6879"/>
                  </a:lnTo>
                  <a:lnTo>
                    <a:pt x="6508" y="6703"/>
                  </a:lnTo>
                  <a:lnTo>
                    <a:pt x="6625" y="6528"/>
                  </a:lnTo>
                  <a:lnTo>
                    <a:pt x="6703" y="6314"/>
                  </a:lnTo>
                  <a:lnTo>
                    <a:pt x="6781" y="6119"/>
                  </a:lnTo>
                  <a:lnTo>
                    <a:pt x="6840" y="5904"/>
                  </a:lnTo>
                  <a:lnTo>
                    <a:pt x="6879" y="5671"/>
                  </a:lnTo>
                  <a:lnTo>
                    <a:pt x="6918" y="5437"/>
                  </a:lnTo>
                  <a:lnTo>
                    <a:pt x="6937" y="5203"/>
                  </a:lnTo>
                  <a:lnTo>
                    <a:pt x="6937" y="4969"/>
                  </a:lnTo>
                  <a:lnTo>
                    <a:pt x="6918" y="4443"/>
                  </a:lnTo>
                  <a:lnTo>
                    <a:pt x="6840" y="3976"/>
                  </a:lnTo>
                  <a:lnTo>
                    <a:pt x="6742" y="3488"/>
                  </a:lnTo>
                  <a:lnTo>
                    <a:pt x="6606" y="2982"/>
                  </a:lnTo>
                  <a:lnTo>
                    <a:pt x="6411" y="2495"/>
                  </a:lnTo>
                  <a:lnTo>
                    <a:pt x="6216" y="2047"/>
                  </a:lnTo>
                  <a:lnTo>
                    <a:pt x="5982" y="1637"/>
                  </a:lnTo>
                  <a:lnTo>
                    <a:pt x="5826" y="1365"/>
                  </a:lnTo>
                  <a:lnTo>
                    <a:pt x="5651" y="1131"/>
                  </a:lnTo>
                  <a:lnTo>
                    <a:pt x="5671" y="1092"/>
                  </a:lnTo>
                  <a:lnTo>
                    <a:pt x="5690" y="1053"/>
                  </a:lnTo>
                  <a:lnTo>
                    <a:pt x="5671" y="995"/>
                  </a:lnTo>
                  <a:lnTo>
                    <a:pt x="5632" y="956"/>
                  </a:lnTo>
                  <a:lnTo>
                    <a:pt x="5437" y="800"/>
                  </a:lnTo>
                  <a:lnTo>
                    <a:pt x="5183" y="644"/>
                  </a:lnTo>
                  <a:lnTo>
                    <a:pt x="4989" y="507"/>
                  </a:lnTo>
                  <a:lnTo>
                    <a:pt x="4950" y="488"/>
                  </a:lnTo>
                  <a:lnTo>
                    <a:pt x="4891" y="468"/>
                  </a:lnTo>
                  <a:lnTo>
                    <a:pt x="4872" y="488"/>
                  </a:lnTo>
                  <a:lnTo>
                    <a:pt x="4618" y="371"/>
                  </a:lnTo>
                  <a:lnTo>
                    <a:pt x="4365" y="254"/>
                  </a:lnTo>
                  <a:lnTo>
                    <a:pt x="4014" y="137"/>
                  </a:lnTo>
                  <a:lnTo>
                    <a:pt x="3664" y="59"/>
                  </a:lnTo>
                  <a:lnTo>
                    <a:pt x="3313"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8" name="Google Shape;2158;p41"/>
            <p:cNvSpPr/>
            <p:nvPr/>
          </p:nvSpPr>
          <p:spPr>
            <a:xfrm>
              <a:off x="1232000" y="774400"/>
              <a:ext cx="173450" cy="195350"/>
            </a:xfrm>
            <a:custGeom>
              <a:avLst/>
              <a:gdLst/>
              <a:ahLst/>
              <a:cxnLst/>
              <a:rect l="l" t="t" r="r" b="b"/>
              <a:pathLst>
                <a:path w="6938" h="7814" fill="none" extrusionOk="0">
                  <a:moveTo>
                    <a:pt x="2982" y="1"/>
                  </a:moveTo>
                  <a:lnTo>
                    <a:pt x="2923" y="1"/>
                  </a:lnTo>
                  <a:lnTo>
                    <a:pt x="2923" y="1"/>
                  </a:lnTo>
                  <a:lnTo>
                    <a:pt x="2748" y="1"/>
                  </a:lnTo>
                  <a:lnTo>
                    <a:pt x="2573" y="20"/>
                  </a:lnTo>
                  <a:lnTo>
                    <a:pt x="2378" y="59"/>
                  </a:lnTo>
                  <a:lnTo>
                    <a:pt x="2202" y="98"/>
                  </a:lnTo>
                  <a:lnTo>
                    <a:pt x="2047" y="157"/>
                  </a:lnTo>
                  <a:lnTo>
                    <a:pt x="1871" y="215"/>
                  </a:lnTo>
                  <a:lnTo>
                    <a:pt x="1715" y="293"/>
                  </a:lnTo>
                  <a:lnTo>
                    <a:pt x="1559" y="391"/>
                  </a:lnTo>
                  <a:lnTo>
                    <a:pt x="1559" y="391"/>
                  </a:lnTo>
                  <a:lnTo>
                    <a:pt x="1306" y="546"/>
                  </a:lnTo>
                  <a:lnTo>
                    <a:pt x="1092" y="761"/>
                  </a:lnTo>
                  <a:lnTo>
                    <a:pt x="878" y="995"/>
                  </a:lnTo>
                  <a:lnTo>
                    <a:pt x="663" y="1267"/>
                  </a:lnTo>
                  <a:lnTo>
                    <a:pt x="663" y="1267"/>
                  </a:lnTo>
                  <a:lnTo>
                    <a:pt x="507" y="1521"/>
                  </a:lnTo>
                  <a:lnTo>
                    <a:pt x="371" y="1813"/>
                  </a:lnTo>
                  <a:lnTo>
                    <a:pt x="254" y="2105"/>
                  </a:lnTo>
                  <a:lnTo>
                    <a:pt x="137" y="2436"/>
                  </a:lnTo>
                  <a:lnTo>
                    <a:pt x="137" y="2436"/>
                  </a:lnTo>
                  <a:lnTo>
                    <a:pt x="79" y="2748"/>
                  </a:lnTo>
                  <a:lnTo>
                    <a:pt x="20" y="3060"/>
                  </a:lnTo>
                  <a:lnTo>
                    <a:pt x="1" y="3372"/>
                  </a:lnTo>
                  <a:lnTo>
                    <a:pt x="1" y="3683"/>
                  </a:lnTo>
                  <a:lnTo>
                    <a:pt x="1" y="3683"/>
                  </a:lnTo>
                  <a:lnTo>
                    <a:pt x="20" y="3995"/>
                  </a:lnTo>
                  <a:lnTo>
                    <a:pt x="59" y="4287"/>
                  </a:lnTo>
                  <a:lnTo>
                    <a:pt x="137" y="4599"/>
                  </a:lnTo>
                  <a:lnTo>
                    <a:pt x="235" y="4911"/>
                  </a:lnTo>
                  <a:lnTo>
                    <a:pt x="235" y="4911"/>
                  </a:lnTo>
                  <a:lnTo>
                    <a:pt x="351" y="5203"/>
                  </a:lnTo>
                  <a:lnTo>
                    <a:pt x="468" y="5476"/>
                  </a:lnTo>
                  <a:lnTo>
                    <a:pt x="624" y="5749"/>
                  </a:lnTo>
                  <a:lnTo>
                    <a:pt x="800" y="6002"/>
                  </a:lnTo>
                  <a:lnTo>
                    <a:pt x="800" y="6002"/>
                  </a:lnTo>
                  <a:lnTo>
                    <a:pt x="994" y="6255"/>
                  </a:lnTo>
                  <a:lnTo>
                    <a:pt x="1189" y="6470"/>
                  </a:lnTo>
                  <a:lnTo>
                    <a:pt x="1404" y="6684"/>
                  </a:lnTo>
                  <a:lnTo>
                    <a:pt x="1618" y="6879"/>
                  </a:lnTo>
                  <a:lnTo>
                    <a:pt x="1852" y="7054"/>
                  </a:lnTo>
                  <a:lnTo>
                    <a:pt x="2105" y="7210"/>
                  </a:lnTo>
                  <a:lnTo>
                    <a:pt x="2378" y="7366"/>
                  </a:lnTo>
                  <a:lnTo>
                    <a:pt x="2631" y="7483"/>
                  </a:lnTo>
                  <a:lnTo>
                    <a:pt x="2631" y="7483"/>
                  </a:lnTo>
                  <a:lnTo>
                    <a:pt x="2923" y="7600"/>
                  </a:lnTo>
                  <a:lnTo>
                    <a:pt x="3196" y="7678"/>
                  </a:lnTo>
                  <a:lnTo>
                    <a:pt x="3488" y="7736"/>
                  </a:lnTo>
                  <a:lnTo>
                    <a:pt x="3800" y="7794"/>
                  </a:lnTo>
                  <a:lnTo>
                    <a:pt x="3800" y="7794"/>
                  </a:lnTo>
                  <a:lnTo>
                    <a:pt x="4190" y="7814"/>
                  </a:lnTo>
                  <a:lnTo>
                    <a:pt x="4190" y="7814"/>
                  </a:lnTo>
                  <a:lnTo>
                    <a:pt x="4579" y="7775"/>
                  </a:lnTo>
                  <a:lnTo>
                    <a:pt x="4989" y="7716"/>
                  </a:lnTo>
                  <a:lnTo>
                    <a:pt x="4989" y="7716"/>
                  </a:lnTo>
                  <a:lnTo>
                    <a:pt x="5203" y="7678"/>
                  </a:lnTo>
                  <a:lnTo>
                    <a:pt x="5398" y="7600"/>
                  </a:lnTo>
                  <a:lnTo>
                    <a:pt x="5807" y="7444"/>
                  </a:lnTo>
                  <a:lnTo>
                    <a:pt x="5807" y="7444"/>
                  </a:lnTo>
                  <a:lnTo>
                    <a:pt x="5865" y="7405"/>
                  </a:lnTo>
                  <a:lnTo>
                    <a:pt x="5885" y="7366"/>
                  </a:lnTo>
                  <a:lnTo>
                    <a:pt x="5943" y="7327"/>
                  </a:lnTo>
                  <a:lnTo>
                    <a:pt x="5943" y="7327"/>
                  </a:lnTo>
                  <a:lnTo>
                    <a:pt x="6099" y="7190"/>
                  </a:lnTo>
                  <a:lnTo>
                    <a:pt x="6275" y="7035"/>
                  </a:lnTo>
                  <a:lnTo>
                    <a:pt x="6275" y="7035"/>
                  </a:lnTo>
                  <a:lnTo>
                    <a:pt x="6391" y="6879"/>
                  </a:lnTo>
                  <a:lnTo>
                    <a:pt x="6508" y="6703"/>
                  </a:lnTo>
                  <a:lnTo>
                    <a:pt x="6625" y="6528"/>
                  </a:lnTo>
                  <a:lnTo>
                    <a:pt x="6703" y="6314"/>
                  </a:lnTo>
                  <a:lnTo>
                    <a:pt x="6703" y="6314"/>
                  </a:lnTo>
                  <a:lnTo>
                    <a:pt x="6781" y="6119"/>
                  </a:lnTo>
                  <a:lnTo>
                    <a:pt x="6840" y="5904"/>
                  </a:lnTo>
                  <a:lnTo>
                    <a:pt x="6879" y="5671"/>
                  </a:lnTo>
                  <a:lnTo>
                    <a:pt x="6918" y="5437"/>
                  </a:lnTo>
                  <a:lnTo>
                    <a:pt x="6918" y="5437"/>
                  </a:lnTo>
                  <a:lnTo>
                    <a:pt x="6937" y="5203"/>
                  </a:lnTo>
                  <a:lnTo>
                    <a:pt x="6937" y="4969"/>
                  </a:lnTo>
                  <a:lnTo>
                    <a:pt x="6918" y="4443"/>
                  </a:lnTo>
                  <a:lnTo>
                    <a:pt x="6918" y="4443"/>
                  </a:lnTo>
                  <a:lnTo>
                    <a:pt x="6840" y="3976"/>
                  </a:lnTo>
                  <a:lnTo>
                    <a:pt x="6742" y="3488"/>
                  </a:lnTo>
                  <a:lnTo>
                    <a:pt x="6606" y="2982"/>
                  </a:lnTo>
                  <a:lnTo>
                    <a:pt x="6411" y="2495"/>
                  </a:lnTo>
                  <a:lnTo>
                    <a:pt x="6411" y="2495"/>
                  </a:lnTo>
                  <a:lnTo>
                    <a:pt x="6216" y="2047"/>
                  </a:lnTo>
                  <a:lnTo>
                    <a:pt x="5982" y="1637"/>
                  </a:lnTo>
                  <a:lnTo>
                    <a:pt x="5982" y="1637"/>
                  </a:lnTo>
                  <a:lnTo>
                    <a:pt x="5826" y="1365"/>
                  </a:lnTo>
                  <a:lnTo>
                    <a:pt x="5651" y="1131"/>
                  </a:lnTo>
                  <a:lnTo>
                    <a:pt x="5651" y="1131"/>
                  </a:lnTo>
                  <a:lnTo>
                    <a:pt x="5671" y="1092"/>
                  </a:lnTo>
                  <a:lnTo>
                    <a:pt x="5690" y="1053"/>
                  </a:lnTo>
                  <a:lnTo>
                    <a:pt x="5690" y="1053"/>
                  </a:lnTo>
                  <a:lnTo>
                    <a:pt x="5671" y="995"/>
                  </a:lnTo>
                  <a:lnTo>
                    <a:pt x="5632" y="956"/>
                  </a:lnTo>
                  <a:lnTo>
                    <a:pt x="5632" y="956"/>
                  </a:lnTo>
                  <a:lnTo>
                    <a:pt x="5437" y="800"/>
                  </a:lnTo>
                  <a:lnTo>
                    <a:pt x="5183" y="644"/>
                  </a:lnTo>
                  <a:lnTo>
                    <a:pt x="5183" y="644"/>
                  </a:lnTo>
                  <a:lnTo>
                    <a:pt x="4989" y="507"/>
                  </a:lnTo>
                  <a:lnTo>
                    <a:pt x="4989" y="507"/>
                  </a:lnTo>
                  <a:lnTo>
                    <a:pt x="4950" y="488"/>
                  </a:lnTo>
                  <a:lnTo>
                    <a:pt x="4891" y="468"/>
                  </a:lnTo>
                  <a:lnTo>
                    <a:pt x="4891" y="468"/>
                  </a:lnTo>
                  <a:lnTo>
                    <a:pt x="4872" y="488"/>
                  </a:lnTo>
                  <a:lnTo>
                    <a:pt x="4872" y="488"/>
                  </a:lnTo>
                  <a:lnTo>
                    <a:pt x="4618" y="371"/>
                  </a:lnTo>
                  <a:lnTo>
                    <a:pt x="4365" y="254"/>
                  </a:lnTo>
                  <a:lnTo>
                    <a:pt x="4365" y="254"/>
                  </a:lnTo>
                  <a:lnTo>
                    <a:pt x="4014" y="137"/>
                  </a:lnTo>
                  <a:lnTo>
                    <a:pt x="3664" y="59"/>
                  </a:lnTo>
                  <a:lnTo>
                    <a:pt x="3313" y="1"/>
                  </a:lnTo>
                  <a:lnTo>
                    <a:pt x="2982"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9" name="Google Shape;2159;p41"/>
            <p:cNvSpPr/>
            <p:nvPr/>
          </p:nvSpPr>
          <p:spPr>
            <a:xfrm>
              <a:off x="2104875" y="701825"/>
              <a:ext cx="274275" cy="308375"/>
            </a:xfrm>
            <a:custGeom>
              <a:avLst/>
              <a:gdLst/>
              <a:ahLst/>
              <a:cxnLst/>
              <a:rect l="l" t="t" r="r" b="b"/>
              <a:pathLst>
                <a:path w="10971" h="12335" extrusionOk="0">
                  <a:moveTo>
                    <a:pt x="5983" y="1"/>
                  </a:moveTo>
                  <a:lnTo>
                    <a:pt x="5710" y="20"/>
                  </a:lnTo>
                  <a:lnTo>
                    <a:pt x="5437" y="59"/>
                  </a:lnTo>
                  <a:lnTo>
                    <a:pt x="5164" y="118"/>
                  </a:lnTo>
                  <a:lnTo>
                    <a:pt x="4891" y="176"/>
                  </a:lnTo>
                  <a:lnTo>
                    <a:pt x="4619" y="235"/>
                  </a:lnTo>
                  <a:lnTo>
                    <a:pt x="4346" y="332"/>
                  </a:lnTo>
                  <a:lnTo>
                    <a:pt x="4073" y="429"/>
                  </a:lnTo>
                  <a:lnTo>
                    <a:pt x="3664" y="585"/>
                  </a:lnTo>
                  <a:lnTo>
                    <a:pt x="3274" y="780"/>
                  </a:lnTo>
                  <a:lnTo>
                    <a:pt x="3157" y="780"/>
                  </a:lnTo>
                  <a:lnTo>
                    <a:pt x="3079" y="819"/>
                  </a:lnTo>
                  <a:lnTo>
                    <a:pt x="2768" y="1053"/>
                  </a:lnTo>
                  <a:lnTo>
                    <a:pt x="2378" y="1287"/>
                  </a:lnTo>
                  <a:lnTo>
                    <a:pt x="2066" y="1520"/>
                  </a:lnTo>
                  <a:lnTo>
                    <a:pt x="2027" y="1540"/>
                  </a:lnTo>
                  <a:lnTo>
                    <a:pt x="2008" y="1579"/>
                  </a:lnTo>
                  <a:lnTo>
                    <a:pt x="1988" y="1657"/>
                  </a:lnTo>
                  <a:lnTo>
                    <a:pt x="2008" y="1735"/>
                  </a:lnTo>
                  <a:lnTo>
                    <a:pt x="2047" y="1813"/>
                  </a:lnTo>
                  <a:lnTo>
                    <a:pt x="1774" y="2183"/>
                  </a:lnTo>
                  <a:lnTo>
                    <a:pt x="1501" y="2612"/>
                  </a:lnTo>
                  <a:lnTo>
                    <a:pt x="1326" y="2923"/>
                  </a:lnTo>
                  <a:lnTo>
                    <a:pt x="1151" y="3255"/>
                  </a:lnTo>
                  <a:lnTo>
                    <a:pt x="995" y="3605"/>
                  </a:lnTo>
                  <a:lnTo>
                    <a:pt x="839" y="3956"/>
                  </a:lnTo>
                  <a:lnTo>
                    <a:pt x="683" y="4346"/>
                  </a:lnTo>
                  <a:lnTo>
                    <a:pt x="547" y="4735"/>
                  </a:lnTo>
                  <a:lnTo>
                    <a:pt x="430" y="5125"/>
                  </a:lnTo>
                  <a:lnTo>
                    <a:pt x="313" y="5515"/>
                  </a:lnTo>
                  <a:lnTo>
                    <a:pt x="215" y="5904"/>
                  </a:lnTo>
                  <a:lnTo>
                    <a:pt x="157" y="6275"/>
                  </a:lnTo>
                  <a:lnTo>
                    <a:pt x="79" y="6664"/>
                  </a:lnTo>
                  <a:lnTo>
                    <a:pt x="40" y="7054"/>
                  </a:lnTo>
                  <a:lnTo>
                    <a:pt x="20" y="7463"/>
                  </a:lnTo>
                  <a:lnTo>
                    <a:pt x="1" y="7853"/>
                  </a:lnTo>
                  <a:lnTo>
                    <a:pt x="1" y="8223"/>
                  </a:lnTo>
                  <a:lnTo>
                    <a:pt x="40" y="8593"/>
                  </a:lnTo>
                  <a:lnTo>
                    <a:pt x="79" y="8963"/>
                  </a:lnTo>
                  <a:lnTo>
                    <a:pt x="157" y="9334"/>
                  </a:lnTo>
                  <a:lnTo>
                    <a:pt x="254" y="9665"/>
                  </a:lnTo>
                  <a:lnTo>
                    <a:pt x="371" y="9977"/>
                  </a:lnTo>
                  <a:lnTo>
                    <a:pt x="508" y="10308"/>
                  </a:lnTo>
                  <a:lnTo>
                    <a:pt x="683" y="10600"/>
                  </a:lnTo>
                  <a:lnTo>
                    <a:pt x="858" y="10873"/>
                  </a:lnTo>
                  <a:lnTo>
                    <a:pt x="1073" y="11126"/>
                  </a:lnTo>
                  <a:lnTo>
                    <a:pt x="1326" y="11379"/>
                  </a:lnTo>
                  <a:lnTo>
                    <a:pt x="1579" y="11574"/>
                  </a:lnTo>
                  <a:lnTo>
                    <a:pt x="1657" y="11613"/>
                  </a:lnTo>
                  <a:lnTo>
                    <a:pt x="1677" y="11633"/>
                  </a:lnTo>
                  <a:lnTo>
                    <a:pt x="1716" y="11711"/>
                  </a:lnTo>
                  <a:lnTo>
                    <a:pt x="1735" y="11750"/>
                  </a:lnTo>
                  <a:lnTo>
                    <a:pt x="1774" y="11769"/>
                  </a:lnTo>
                  <a:lnTo>
                    <a:pt x="2105" y="11905"/>
                  </a:lnTo>
                  <a:lnTo>
                    <a:pt x="2436" y="12022"/>
                  </a:lnTo>
                  <a:lnTo>
                    <a:pt x="2748" y="12120"/>
                  </a:lnTo>
                  <a:lnTo>
                    <a:pt x="3079" y="12198"/>
                  </a:lnTo>
                  <a:lnTo>
                    <a:pt x="3391" y="12256"/>
                  </a:lnTo>
                  <a:lnTo>
                    <a:pt x="3722" y="12315"/>
                  </a:lnTo>
                  <a:lnTo>
                    <a:pt x="4034" y="12334"/>
                  </a:lnTo>
                  <a:lnTo>
                    <a:pt x="4658" y="12334"/>
                  </a:lnTo>
                  <a:lnTo>
                    <a:pt x="4969" y="12315"/>
                  </a:lnTo>
                  <a:lnTo>
                    <a:pt x="5437" y="12237"/>
                  </a:lnTo>
                  <a:lnTo>
                    <a:pt x="5905" y="12139"/>
                  </a:lnTo>
                  <a:lnTo>
                    <a:pt x="6353" y="12003"/>
                  </a:lnTo>
                  <a:lnTo>
                    <a:pt x="6801" y="11847"/>
                  </a:lnTo>
                  <a:lnTo>
                    <a:pt x="7210" y="11633"/>
                  </a:lnTo>
                  <a:lnTo>
                    <a:pt x="7619" y="11418"/>
                  </a:lnTo>
                  <a:lnTo>
                    <a:pt x="8028" y="11165"/>
                  </a:lnTo>
                  <a:lnTo>
                    <a:pt x="8399" y="10873"/>
                  </a:lnTo>
                  <a:lnTo>
                    <a:pt x="8749" y="10561"/>
                  </a:lnTo>
                  <a:lnTo>
                    <a:pt x="9080" y="10230"/>
                  </a:lnTo>
                  <a:lnTo>
                    <a:pt x="9412" y="9879"/>
                  </a:lnTo>
                  <a:lnTo>
                    <a:pt x="9704" y="9489"/>
                  </a:lnTo>
                  <a:lnTo>
                    <a:pt x="9957" y="9100"/>
                  </a:lnTo>
                  <a:lnTo>
                    <a:pt x="10211" y="8671"/>
                  </a:lnTo>
                  <a:lnTo>
                    <a:pt x="10405" y="8223"/>
                  </a:lnTo>
                  <a:lnTo>
                    <a:pt x="10600" y="7775"/>
                  </a:lnTo>
                  <a:lnTo>
                    <a:pt x="10737" y="7288"/>
                  </a:lnTo>
                  <a:lnTo>
                    <a:pt x="10854" y="6801"/>
                  </a:lnTo>
                  <a:lnTo>
                    <a:pt x="10931" y="6314"/>
                  </a:lnTo>
                  <a:lnTo>
                    <a:pt x="10970" y="5846"/>
                  </a:lnTo>
                  <a:lnTo>
                    <a:pt x="10970" y="5339"/>
                  </a:lnTo>
                  <a:lnTo>
                    <a:pt x="10931" y="4833"/>
                  </a:lnTo>
                  <a:lnTo>
                    <a:pt x="10854" y="4346"/>
                  </a:lnTo>
                  <a:lnTo>
                    <a:pt x="10737" y="3859"/>
                  </a:lnTo>
                  <a:lnTo>
                    <a:pt x="10561" y="3352"/>
                  </a:lnTo>
                  <a:lnTo>
                    <a:pt x="10386" y="2865"/>
                  </a:lnTo>
                  <a:lnTo>
                    <a:pt x="10152" y="2417"/>
                  </a:lnTo>
                  <a:lnTo>
                    <a:pt x="9899" y="2008"/>
                  </a:lnTo>
                  <a:lnTo>
                    <a:pt x="9743" y="1793"/>
                  </a:lnTo>
                  <a:lnTo>
                    <a:pt x="9587" y="1579"/>
                  </a:lnTo>
                  <a:lnTo>
                    <a:pt x="9412" y="1384"/>
                  </a:lnTo>
                  <a:lnTo>
                    <a:pt x="9256" y="1209"/>
                  </a:lnTo>
                  <a:lnTo>
                    <a:pt x="9080" y="1053"/>
                  </a:lnTo>
                  <a:lnTo>
                    <a:pt x="8886" y="897"/>
                  </a:lnTo>
                  <a:lnTo>
                    <a:pt x="8691" y="741"/>
                  </a:lnTo>
                  <a:lnTo>
                    <a:pt x="8515" y="624"/>
                  </a:lnTo>
                  <a:lnTo>
                    <a:pt x="8262" y="488"/>
                  </a:lnTo>
                  <a:lnTo>
                    <a:pt x="8009" y="351"/>
                  </a:lnTo>
                  <a:lnTo>
                    <a:pt x="7736" y="254"/>
                  </a:lnTo>
                  <a:lnTo>
                    <a:pt x="7463" y="176"/>
                  </a:lnTo>
                  <a:lnTo>
                    <a:pt x="7191" y="98"/>
                  </a:lnTo>
                  <a:lnTo>
                    <a:pt x="6918" y="40"/>
                  </a:lnTo>
                  <a:lnTo>
                    <a:pt x="6626" y="20"/>
                  </a:lnTo>
                  <a:lnTo>
                    <a:pt x="6333" y="1"/>
                  </a:lnTo>
                  <a:close/>
                </a:path>
              </a:pathLst>
            </a:custGeom>
            <a:solidFill>
              <a:srgbClr val="FFBE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0" name="Google Shape;2160;p41"/>
            <p:cNvSpPr/>
            <p:nvPr/>
          </p:nvSpPr>
          <p:spPr>
            <a:xfrm>
              <a:off x="2104875" y="701825"/>
              <a:ext cx="274275" cy="308375"/>
            </a:xfrm>
            <a:custGeom>
              <a:avLst/>
              <a:gdLst/>
              <a:ahLst/>
              <a:cxnLst/>
              <a:rect l="l" t="t" r="r" b="b"/>
              <a:pathLst>
                <a:path w="10971" h="12335" fill="none" extrusionOk="0">
                  <a:moveTo>
                    <a:pt x="6255" y="1"/>
                  </a:moveTo>
                  <a:lnTo>
                    <a:pt x="6333" y="1"/>
                  </a:lnTo>
                  <a:lnTo>
                    <a:pt x="6333" y="1"/>
                  </a:lnTo>
                  <a:lnTo>
                    <a:pt x="6626" y="20"/>
                  </a:lnTo>
                  <a:lnTo>
                    <a:pt x="6918" y="40"/>
                  </a:lnTo>
                  <a:lnTo>
                    <a:pt x="7191" y="98"/>
                  </a:lnTo>
                  <a:lnTo>
                    <a:pt x="7463" y="176"/>
                  </a:lnTo>
                  <a:lnTo>
                    <a:pt x="7736" y="254"/>
                  </a:lnTo>
                  <a:lnTo>
                    <a:pt x="8009" y="351"/>
                  </a:lnTo>
                  <a:lnTo>
                    <a:pt x="8262" y="488"/>
                  </a:lnTo>
                  <a:lnTo>
                    <a:pt x="8515" y="624"/>
                  </a:lnTo>
                  <a:lnTo>
                    <a:pt x="8515" y="624"/>
                  </a:lnTo>
                  <a:lnTo>
                    <a:pt x="8691" y="741"/>
                  </a:lnTo>
                  <a:lnTo>
                    <a:pt x="8886" y="897"/>
                  </a:lnTo>
                  <a:lnTo>
                    <a:pt x="9080" y="1053"/>
                  </a:lnTo>
                  <a:lnTo>
                    <a:pt x="9256" y="1209"/>
                  </a:lnTo>
                  <a:lnTo>
                    <a:pt x="9412" y="1384"/>
                  </a:lnTo>
                  <a:lnTo>
                    <a:pt x="9587" y="1579"/>
                  </a:lnTo>
                  <a:lnTo>
                    <a:pt x="9743" y="1793"/>
                  </a:lnTo>
                  <a:lnTo>
                    <a:pt x="9899" y="2008"/>
                  </a:lnTo>
                  <a:lnTo>
                    <a:pt x="9899" y="2008"/>
                  </a:lnTo>
                  <a:lnTo>
                    <a:pt x="10152" y="2417"/>
                  </a:lnTo>
                  <a:lnTo>
                    <a:pt x="10386" y="2865"/>
                  </a:lnTo>
                  <a:lnTo>
                    <a:pt x="10561" y="3352"/>
                  </a:lnTo>
                  <a:lnTo>
                    <a:pt x="10737" y="3859"/>
                  </a:lnTo>
                  <a:lnTo>
                    <a:pt x="10737" y="3859"/>
                  </a:lnTo>
                  <a:lnTo>
                    <a:pt x="10854" y="4346"/>
                  </a:lnTo>
                  <a:lnTo>
                    <a:pt x="10931" y="4833"/>
                  </a:lnTo>
                  <a:lnTo>
                    <a:pt x="10970" y="5339"/>
                  </a:lnTo>
                  <a:lnTo>
                    <a:pt x="10970" y="5846"/>
                  </a:lnTo>
                  <a:lnTo>
                    <a:pt x="10970" y="5846"/>
                  </a:lnTo>
                  <a:lnTo>
                    <a:pt x="10931" y="6314"/>
                  </a:lnTo>
                  <a:lnTo>
                    <a:pt x="10854" y="6801"/>
                  </a:lnTo>
                  <a:lnTo>
                    <a:pt x="10737" y="7288"/>
                  </a:lnTo>
                  <a:lnTo>
                    <a:pt x="10600" y="7775"/>
                  </a:lnTo>
                  <a:lnTo>
                    <a:pt x="10600" y="7775"/>
                  </a:lnTo>
                  <a:lnTo>
                    <a:pt x="10405" y="8223"/>
                  </a:lnTo>
                  <a:lnTo>
                    <a:pt x="10211" y="8671"/>
                  </a:lnTo>
                  <a:lnTo>
                    <a:pt x="9957" y="9100"/>
                  </a:lnTo>
                  <a:lnTo>
                    <a:pt x="9704" y="9489"/>
                  </a:lnTo>
                  <a:lnTo>
                    <a:pt x="9704" y="9489"/>
                  </a:lnTo>
                  <a:lnTo>
                    <a:pt x="9412" y="9879"/>
                  </a:lnTo>
                  <a:lnTo>
                    <a:pt x="9080" y="10230"/>
                  </a:lnTo>
                  <a:lnTo>
                    <a:pt x="8749" y="10561"/>
                  </a:lnTo>
                  <a:lnTo>
                    <a:pt x="8399" y="10873"/>
                  </a:lnTo>
                  <a:lnTo>
                    <a:pt x="8028" y="11165"/>
                  </a:lnTo>
                  <a:lnTo>
                    <a:pt x="7619" y="11418"/>
                  </a:lnTo>
                  <a:lnTo>
                    <a:pt x="7210" y="11633"/>
                  </a:lnTo>
                  <a:lnTo>
                    <a:pt x="6801" y="11847"/>
                  </a:lnTo>
                  <a:lnTo>
                    <a:pt x="6801" y="11847"/>
                  </a:lnTo>
                  <a:lnTo>
                    <a:pt x="6353" y="12003"/>
                  </a:lnTo>
                  <a:lnTo>
                    <a:pt x="5905" y="12139"/>
                  </a:lnTo>
                  <a:lnTo>
                    <a:pt x="5437" y="12237"/>
                  </a:lnTo>
                  <a:lnTo>
                    <a:pt x="4969" y="12315"/>
                  </a:lnTo>
                  <a:lnTo>
                    <a:pt x="4969" y="12315"/>
                  </a:lnTo>
                  <a:lnTo>
                    <a:pt x="4658" y="12334"/>
                  </a:lnTo>
                  <a:lnTo>
                    <a:pt x="4365" y="12334"/>
                  </a:lnTo>
                  <a:lnTo>
                    <a:pt x="4365" y="12334"/>
                  </a:lnTo>
                  <a:lnTo>
                    <a:pt x="4034" y="12334"/>
                  </a:lnTo>
                  <a:lnTo>
                    <a:pt x="3722" y="12315"/>
                  </a:lnTo>
                  <a:lnTo>
                    <a:pt x="3391" y="12256"/>
                  </a:lnTo>
                  <a:lnTo>
                    <a:pt x="3079" y="12198"/>
                  </a:lnTo>
                  <a:lnTo>
                    <a:pt x="3079" y="12198"/>
                  </a:lnTo>
                  <a:lnTo>
                    <a:pt x="2748" y="12120"/>
                  </a:lnTo>
                  <a:lnTo>
                    <a:pt x="2436" y="12022"/>
                  </a:lnTo>
                  <a:lnTo>
                    <a:pt x="2105" y="11905"/>
                  </a:lnTo>
                  <a:lnTo>
                    <a:pt x="1774" y="11769"/>
                  </a:lnTo>
                  <a:lnTo>
                    <a:pt x="1774" y="11769"/>
                  </a:lnTo>
                  <a:lnTo>
                    <a:pt x="1735" y="11750"/>
                  </a:lnTo>
                  <a:lnTo>
                    <a:pt x="1716" y="11711"/>
                  </a:lnTo>
                  <a:lnTo>
                    <a:pt x="1677" y="11633"/>
                  </a:lnTo>
                  <a:lnTo>
                    <a:pt x="1657" y="11613"/>
                  </a:lnTo>
                  <a:lnTo>
                    <a:pt x="1579" y="11574"/>
                  </a:lnTo>
                  <a:lnTo>
                    <a:pt x="1579" y="11574"/>
                  </a:lnTo>
                  <a:lnTo>
                    <a:pt x="1326" y="11379"/>
                  </a:lnTo>
                  <a:lnTo>
                    <a:pt x="1073" y="11126"/>
                  </a:lnTo>
                  <a:lnTo>
                    <a:pt x="1073" y="11126"/>
                  </a:lnTo>
                  <a:lnTo>
                    <a:pt x="858" y="10873"/>
                  </a:lnTo>
                  <a:lnTo>
                    <a:pt x="683" y="10600"/>
                  </a:lnTo>
                  <a:lnTo>
                    <a:pt x="508" y="10308"/>
                  </a:lnTo>
                  <a:lnTo>
                    <a:pt x="371" y="9977"/>
                  </a:lnTo>
                  <a:lnTo>
                    <a:pt x="371" y="9977"/>
                  </a:lnTo>
                  <a:lnTo>
                    <a:pt x="254" y="9665"/>
                  </a:lnTo>
                  <a:lnTo>
                    <a:pt x="157" y="9334"/>
                  </a:lnTo>
                  <a:lnTo>
                    <a:pt x="79" y="8963"/>
                  </a:lnTo>
                  <a:lnTo>
                    <a:pt x="40" y="8593"/>
                  </a:lnTo>
                  <a:lnTo>
                    <a:pt x="40" y="8593"/>
                  </a:lnTo>
                  <a:lnTo>
                    <a:pt x="1" y="8223"/>
                  </a:lnTo>
                  <a:lnTo>
                    <a:pt x="1" y="7853"/>
                  </a:lnTo>
                  <a:lnTo>
                    <a:pt x="20" y="7463"/>
                  </a:lnTo>
                  <a:lnTo>
                    <a:pt x="40" y="7054"/>
                  </a:lnTo>
                  <a:lnTo>
                    <a:pt x="40" y="7054"/>
                  </a:lnTo>
                  <a:lnTo>
                    <a:pt x="79" y="6664"/>
                  </a:lnTo>
                  <a:lnTo>
                    <a:pt x="157" y="6275"/>
                  </a:lnTo>
                  <a:lnTo>
                    <a:pt x="215" y="5904"/>
                  </a:lnTo>
                  <a:lnTo>
                    <a:pt x="313" y="5515"/>
                  </a:lnTo>
                  <a:lnTo>
                    <a:pt x="430" y="5125"/>
                  </a:lnTo>
                  <a:lnTo>
                    <a:pt x="547" y="4735"/>
                  </a:lnTo>
                  <a:lnTo>
                    <a:pt x="683" y="4346"/>
                  </a:lnTo>
                  <a:lnTo>
                    <a:pt x="839" y="3956"/>
                  </a:lnTo>
                  <a:lnTo>
                    <a:pt x="839" y="3956"/>
                  </a:lnTo>
                  <a:lnTo>
                    <a:pt x="995" y="3605"/>
                  </a:lnTo>
                  <a:lnTo>
                    <a:pt x="1151" y="3255"/>
                  </a:lnTo>
                  <a:lnTo>
                    <a:pt x="1326" y="2923"/>
                  </a:lnTo>
                  <a:lnTo>
                    <a:pt x="1501" y="2612"/>
                  </a:lnTo>
                  <a:lnTo>
                    <a:pt x="1501" y="2612"/>
                  </a:lnTo>
                  <a:lnTo>
                    <a:pt x="1774" y="2183"/>
                  </a:lnTo>
                  <a:lnTo>
                    <a:pt x="2047" y="1813"/>
                  </a:lnTo>
                  <a:lnTo>
                    <a:pt x="2047" y="1813"/>
                  </a:lnTo>
                  <a:lnTo>
                    <a:pt x="2008" y="1735"/>
                  </a:lnTo>
                  <a:lnTo>
                    <a:pt x="1988" y="1657"/>
                  </a:lnTo>
                  <a:lnTo>
                    <a:pt x="1988" y="1657"/>
                  </a:lnTo>
                  <a:lnTo>
                    <a:pt x="2008" y="1579"/>
                  </a:lnTo>
                  <a:lnTo>
                    <a:pt x="2027" y="1540"/>
                  </a:lnTo>
                  <a:lnTo>
                    <a:pt x="2066" y="1520"/>
                  </a:lnTo>
                  <a:lnTo>
                    <a:pt x="2066" y="1520"/>
                  </a:lnTo>
                  <a:lnTo>
                    <a:pt x="2378" y="1287"/>
                  </a:lnTo>
                  <a:lnTo>
                    <a:pt x="2768" y="1053"/>
                  </a:lnTo>
                  <a:lnTo>
                    <a:pt x="2768" y="1053"/>
                  </a:lnTo>
                  <a:lnTo>
                    <a:pt x="3079" y="819"/>
                  </a:lnTo>
                  <a:lnTo>
                    <a:pt x="3079" y="819"/>
                  </a:lnTo>
                  <a:lnTo>
                    <a:pt x="3157" y="780"/>
                  </a:lnTo>
                  <a:lnTo>
                    <a:pt x="3216" y="780"/>
                  </a:lnTo>
                  <a:lnTo>
                    <a:pt x="3216" y="780"/>
                  </a:lnTo>
                  <a:lnTo>
                    <a:pt x="3274" y="780"/>
                  </a:lnTo>
                  <a:lnTo>
                    <a:pt x="3274" y="780"/>
                  </a:lnTo>
                  <a:lnTo>
                    <a:pt x="3664" y="585"/>
                  </a:lnTo>
                  <a:lnTo>
                    <a:pt x="4073" y="429"/>
                  </a:lnTo>
                  <a:lnTo>
                    <a:pt x="4073" y="429"/>
                  </a:lnTo>
                  <a:lnTo>
                    <a:pt x="4346" y="332"/>
                  </a:lnTo>
                  <a:lnTo>
                    <a:pt x="4619" y="235"/>
                  </a:lnTo>
                  <a:lnTo>
                    <a:pt x="4891" y="176"/>
                  </a:lnTo>
                  <a:lnTo>
                    <a:pt x="5164" y="118"/>
                  </a:lnTo>
                  <a:lnTo>
                    <a:pt x="5437" y="59"/>
                  </a:lnTo>
                  <a:lnTo>
                    <a:pt x="5710" y="20"/>
                  </a:lnTo>
                  <a:lnTo>
                    <a:pt x="5983" y="1"/>
                  </a:lnTo>
                  <a:lnTo>
                    <a:pt x="6255"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1" name="Google Shape;2161;p41"/>
            <p:cNvSpPr/>
            <p:nvPr/>
          </p:nvSpPr>
          <p:spPr>
            <a:xfrm>
              <a:off x="2120475" y="765150"/>
              <a:ext cx="173425" cy="195350"/>
            </a:xfrm>
            <a:custGeom>
              <a:avLst/>
              <a:gdLst/>
              <a:ahLst/>
              <a:cxnLst/>
              <a:rect l="l" t="t" r="r" b="b"/>
              <a:pathLst>
                <a:path w="6937" h="7814" extrusionOk="0">
                  <a:moveTo>
                    <a:pt x="3956" y="1"/>
                  </a:moveTo>
                  <a:lnTo>
                    <a:pt x="3605" y="20"/>
                  </a:lnTo>
                  <a:lnTo>
                    <a:pt x="3274" y="79"/>
                  </a:lnTo>
                  <a:lnTo>
                    <a:pt x="2923" y="157"/>
                  </a:lnTo>
                  <a:lnTo>
                    <a:pt x="2572" y="273"/>
                  </a:lnTo>
                  <a:lnTo>
                    <a:pt x="2319" y="371"/>
                  </a:lnTo>
                  <a:lnTo>
                    <a:pt x="2066" y="488"/>
                  </a:lnTo>
                  <a:lnTo>
                    <a:pt x="1988" y="488"/>
                  </a:lnTo>
                  <a:lnTo>
                    <a:pt x="1949" y="507"/>
                  </a:lnTo>
                  <a:lnTo>
                    <a:pt x="1754" y="663"/>
                  </a:lnTo>
                  <a:lnTo>
                    <a:pt x="1501" y="819"/>
                  </a:lnTo>
                  <a:lnTo>
                    <a:pt x="1306" y="955"/>
                  </a:lnTo>
                  <a:lnTo>
                    <a:pt x="1267" y="1014"/>
                  </a:lnTo>
                  <a:lnTo>
                    <a:pt x="1247" y="1053"/>
                  </a:lnTo>
                  <a:lnTo>
                    <a:pt x="1267" y="1111"/>
                  </a:lnTo>
                  <a:lnTo>
                    <a:pt x="1286" y="1150"/>
                  </a:lnTo>
                  <a:lnTo>
                    <a:pt x="1111" y="1384"/>
                  </a:lnTo>
                  <a:lnTo>
                    <a:pt x="955" y="1657"/>
                  </a:lnTo>
                  <a:lnTo>
                    <a:pt x="721" y="2066"/>
                  </a:lnTo>
                  <a:lnTo>
                    <a:pt x="527" y="2495"/>
                  </a:lnTo>
                  <a:lnTo>
                    <a:pt x="332" y="3001"/>
                  </a:lnTo>
                  <a:lnTo>
                    <a:pt x="195" y="3488"/>
                  </a:lnTo>
                  <a:lnTo>
                    <a:pt x="78" y="3975"/>
                  </a:lnTo>
                  <a:lnTo>
                    <a:pt x="20" y="4462"/>
                  </a:lnTo>
                  <a:lnTo>
                    <a:pt x="0" y="4969"/>
                  </a:lnTo>
                  <a:lnTo>
                    <a:pt x="0" y="5203"/>
                  </a:lnTo>
                  <a:lnTo>
                    <a:pt x="20" y="5437"/>
                  </a:lnTo>
                  <a:lnTo>
                    <a:pt x="39" y="5670"/>
                  </a:lnTo>
                  <a:lnTo>
                    <a:pt x="98" y="5904"/>
                  </a:lnTo>
                  <a:lnTo>
                    <a:pt x="156" y="6119"/>
                  </a:lnTo>
                  <a:lnTo>
                    <a:pt x="215" y="6313"/>
                  </a:lnTo>
                  <a:lnTo>
                    <a:pt x="312" y="6528"/>
                  </a:lnTo>
                  <a:lnTo>
                    <a:pt x="410" y="6723"/>
                  </a:lnTo>
                  <a:lnTo>
                    <a:pt x="546" y="6898"/>
                  </a:lnTo>
                  <a:lnTo>
                    <a:pt x="663" y="7054"/>
                  </a:lnTo>
                  <a:lnTo>
                    <a:pt x="838" y="7210"/>
                  </a:lnTo>
                  <a:lnTo>
                    <a:pt x="994" y="7327"/>
                  </a:lnTo>
                  <a:lnTo>
                    <a:pt x="1053" y="7366"/>
                  </a:lnTo>
                  <a:lnTo>
                    <a:pt x="1072" y="7424"/>
                  </a:lnTo>
                  <a:lnTo>
                    <a:pt x="1111" y="7463"/>
                  </a:lnTo>
                  <a:lnTo>
                    <a:pt x="1540" y="7619"/>
                  </a:lnTo>
                  <a:lnTo>
                    <a:pt x="1735" y="7677"/>
                  </a:lnTo>
                  <a:lnTo>
                    <a:pt x="1929" y="7736"/>
                  </a:lnTo>
                  <a:lnTo>
                    <a:pt x="2339" y="7794"/>
                  </a:lnTo>
                  <a:lnTo>
                    <a:pt x="2748" y="7814"/>
                  </a:lnTo>
                  <a:lnTo>
                    <a:pt x="3137" y="7794"/>
                  </a:lnTo>
                  <a:lnTo>
                    <a:pt x="3430" y="7755"/>
                  </a:lnTo>
                  <a:lnTo>
                    <a:pt x="3722" y="7697"/>
                  </a:lnTo>
                  <a:lnTo>
                    <a:pt x="4014" y="7599"/>
                  </a:lnTo>
                  <a:lnTo>
                    <a:pt x="4287" y="7502"/>
                  </a:lnTo>
                  <a:lnTo>
                    <a:pt x="4560" y="7366"/>
                  </a:lnTo>
                  <a:lnTo>
                    <a:pt x="4832" y="7229"/>
                  </a:lnTo>
                  <a:lnTo>
                    <a:pt x="5066" y="7073"/>
                  </a:lnTo>
                  <a:lnTo>
                    <a:pt x="5320" y="6898"/>
                  </a:lnTo>
                  <a:lnTo>
                    <a:pt x="5534" y="6703"/>
                  </a:lnTo>
                  <a:lnTo>
                    <a:pt x="5748" y="6489"/>
                  </a:lnTo>
                  <a:lnTo>
                    <a:pt x="5943" y="6255"/>
                  </a:lnTo>
                  <a:lnTo>
                    <a:pt x="6138" y="6021"/>
                  </a:lnTo>
                  <a:lnTo>
                    <a:pt x="6313" y="5748"/>
                  </a:lnTo>
                  <a:lnTo>
                    <a:pt x="6450" y="5495"/>
                  </a:lnTo>
                  <a:lnTo>
                    <a:pt x="6586" y="5203"/>
                  </a:lnTo>
                  <a:lnTo>
                    <a:pt x="6703" y="4930"/>
                  </a:lnTo>
                  <a:lnTo>
                    <a:pt x="6800" y="4618"/>
                  </a:lnTo>
                  <a:lnTo>
                    <a:pt x="6878" y="4307"/>
                  </a:lnTo>
                  <a:lnTo>
                    <a:pt x="6917" y="3995"/>
                  </a:lnTo>
                  <a:lnTo>
                    <a:pt x="6937" y="3703"/>
                  </a:lnTo>
                  <a:lnTo>
                    <a:pt x="6937" y="3391"/>
                  </a:lnTo>
                  <a:lnTo>
                    <a:pt x="6917" y="3060"/>
                  </a:lnTo>
                  <a:lnTo>
                    <a:pt x="6859" y="2748"/>
                  </a:lnTo>
                  <a:lnTo>
                    <a:pt x="6781" y="2436"/>
                  </a:lnTo>
                  <a:lnTo>
                    <a:pt x="6683" y="2124"/>
                  </a:lnTo>
                  <a:lnTo>
                    <a:pt x="6567" y="1813"/>
                  </a:lnTo>
                  <a:lnTo>
                    <a:pt x="6430" y="1540"/>
                  </a:lnTo>
                  <a:lnTo>
                    <a:pt x="6274" y="1267"/>
                  </a:lnTo>
                  <a:lnTo>
                    <a:pt x="6060" y="1014"/>
                  </a:lnTo>
                  <a:lnTo>
                    <a:pt x="5846" y="761"/>
                  </a:lnTo>
                  <a:lnTo>
                    <a:pt x="5612" y="566"/>
                  </a:lnTo>
                  <a:lnTo>
                    <a:pt x="5378" y="390"/>
                  </a:lnTo>
                  <a:lnTo>
                    <a:pt x="5222" y="312"/>
                  </a:lnTo>
                  <a:lnTo>
                    <a:pt x="5066" y="234"/>
                  </a:lnTo>
                  <a:lnTo>
                    <a:pt x="4891" y="157"/>
                  </a:lnTo>
                  <a:lnTo>
                    <a:pt x="4716" y="98"/>
                  </a:lnTo>
                  <a:lnTo>
                    <a:pt x="4540" y="59"/>
                  </a:lnTo>
                  <a:lnTo>
                    <a:pt x="4365" y="40"/>
                  </a:lnTo>
                  <a:lnTo>
                    <a:pt x="4189"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2" name="Google Shape;2162;p41"/>
            <p:cNvSpPr/>
            <p:nvPr/>
          </p:nvSpPr>
          <p:spPr>
            <a:xfrm>
              <a:off x="2120475" y="765150"/>
              <a:ext cx="173425" cy="195350"/>
            </a:xfrm>
            <a:custGeom>
              <a:avLst/>
              <a:gdLst/>
              <a:ahLst/>
              <a:cxnLst/>
              <a:rect l="l" t="t" r="r" b="b"/>
              <a:pathLst>
                <a:path w="6937" h="7814" fill="none" extrusionOk="0">
                  <a:moveTo>
                    <a:pt x="3956" y="1"/>
                  </a:moveTo>
                  <a:lnTo>
                    <a:pt x="3995" y="1"/>
                  </a:lnTo>
                  <a:lnTo>
                    <a:pt x="3995" y="1"/>
                  </a:lnTo>
                  <a:lnTo>
                    <a:pt x="4189" y="1"/>
                  </a:lnTo>
                  <a:lnTo>
                    <a:pt x="4365" y="40"/>
                  </a:lnTo>
                  <a:lnTo>
                    <a:pt x="4540" y="59"/>
                  </a:lnTo>
                  <a:lnTo>
                    <a:pt x="4716" y="98"/>
                  </a:lnTo>
                  <a:lnTo>
                    <a:pt x="4891" y="157"/>
                  </a:lnTo>
                  <a:lnTo>
                    <a:pt x="5066" y="234"/>
                  </a:lnTo>
                  <a:lnTo>
                    <a:pt x="5222" y="312"/>
                  </a:lnTo>
                  <a:lnTo>
                    <a:pt x="5378" y="390"/>
                  </a:lnTo>
                  <a:lnTo>
                    <a:pt x="5378" y="390"/>
                  </a:lnTo>
                  <a:lnTo>
                    <a:pt x="5612" y="566"/>
                  </a:lnTo>
                  <a:lnTo>
                    <a:pt x="5846" y="761"/>
                  </a:lnTo>
                  <a:lnTo>
                    <a:pt x="6060" y="1014"/>
                  </a:lnTo>
                  <a:lnTo>
                    <a:pt x="6274" y="1267"/>
                  </a:lnTo>
                  <a:lnTo>
                    <a:pt x="6274" y="1267"/>
                  </a:lnTo>
                  <a:lnTo>
                    <a:pt x="6430" y="1540"/>
                  </a:lnTo>
                  <a:lnTo>
                    <a:pt x="6567" y="1813"/>
                  </a:lnTo>
                  <a:lnTo>
                    <a:pt x="6683" y="2124"/>
                  </a:lnTo>
                  <a:lnTo>
                    <a:pt x="6781" y="2436"/>
                  </a:lnTo>
                  <a:lnTo>
                    <a:pt x="6781" y="2436"/>
                  </a:lnTo>
                  <a:lnTo>
                    <a:pt x="6859" y="2748"/>
                  </a:lnTo>
                  <a:lnTo>
                    <a:pt x="6917" y="3060"/>
                  </a:lnTo>
                  <a:lnTo>
                    <a:pt x="6937" y="3391"/>
                  </a:lnTo>
                  <a:lnTo>
                    <a:pt x="6937" y="3703"/>
                  </a:lnTo>
                  <a:lnTo>
                    <a:pt x="6937" y="3703"/>
                  </a:lnTo>
                  <a:lnTo>
                    <a:pt x="6917" y="3995"/>
                  </a:lnTo>
                  <a:lnTo>
                    <a:pt x="6878" y="4307"/>
                  </a:lnTo>
                  <a:lnTo>
                    <a:pt x="6800" y="4618"/>
                  </a:lnTo>
                  <a:lnTo>
                    <a:pt x="6703" y="4930"/>
                  </a:lnTo>
                  <a:lnTo>
                    <a:pt x="6703" y="4930"/>
                  </a:lnTo>
                  <a:lnTo>
                    <a:pt x="6586" y="5203"/>
                  </a:lnTo>
                  <a:lnTo>
                    <a:pt x="6450" y="5495"/>
                  </a:lnTo>
                  <a:lnTo>
                    <a:pt x="6313" y="5748"/>
                  </a:lnTo>
                  <a:lnTo>
                    <a:pt x="6138" y="6021"/>
                  </a:lnTo>
                  <a:lnTo>
                    <a:pt x="6138" y="6021"/>
                  </a:lnTo>
                  <a:lnTo>
                    <a:pt x="5943" y="6255"/>
                  </a:lnTo>
                  <a:lnTo>
                    <a:pt x="5748" y="6489"/>
                  </a:lnTo>
                  <a:lnTo>
                    <a:pt x="5534" y="6703"/>
                  </a:lnTo>
                  <a:lnTo>
                    <a:pt x="5320" y="6898"/>
                  </a:lnTo>
                  <a:lnTo>
                    <a:pt x="5066" y="7073"/>
                  </a:lnTo>
                  <a:lnTo>
                    <a:pt x="4832" y="7229"/>
                  </a:lnTo>
                  <a:lnTo>
                    <a:pt x="4560" y="7366"/>
                  </a:lnTo>
                  <a:lnTo>
                    <a:pt x="4287" y="7502"/>
                  </a:lnTo>
                  <a:lnTo>
                    <a:pt x="4287" y="7502"/>
                  </a:lnTo>
                  <a:lnTo>
                    <a:pt x="4014" y="7599"/>
                  </a:lnTo>
                  <a:lnTo>
                    <a:pt x="3722" y="7697"/>
                  </a:lnTo>
                  <a:lnTo>
                    <a:pt x="3430" y="7755"/>
                  </a:lnTo>
                  <a:lnTo>
                    <a:pt x="3137" y="7794"/>
                  </a:lnTo>
                  <a:lnTo>
                    <a:pt x="3137" y="7794"/>
                  </a:lnTo>
                  <a:lnTo>
                    <a:pt x="2748" y="7814"/>
                  </a:lnTo>
                  <a:lnTo>
                    <a:pt x="2748" y="7814"/>
                  </a:lnTo>
                  <a:lnTo>
                    <a:pt x="2339" y="7794"/>
                  </a:lnTo>
                  <a:lnTo>
                    <a:pt x="1929" y="7736"/>
                  </a:lnTo>
                  <a:lnTo>
                    <a:pt x="1929" y="7736"/>
                  </a:lnTo>
                  <a:lnTo>
                    <a:pt x="1735" y="7677"/>
                  </a:lnTo>
                  <a:lnTo>
                    <a:pt x="1540" y="7619"/>
                  </a:lnTo>
                  <a:lnTo>
                    <a:pt x="1111" y="7463"/>
                  </a:lnTo>
                  <a:lnTo>
                    <a:pt x="1111" y="7463"/>
                  </a:lnTo>
                  <a:lnTo>
                    <a:pt x="1072" y="7424"/>
                  </a:lnTo>
                  <a:lnTo>
                    <a:pt x="1053" y="7366"/>
                  </a:lnTo>
                  <a:lnTo>
                    <a:pt x="994" y="7327"/>
                  </a:lnTo>
                  <a:lnTo>
                    <a:pt x="994" y="7327"/>
                  </a:lnTo>
                  <a:lnTo>
                    <a:pt x="838" y="7210"/>
                  </a:lnTo>
                  <a:lnTo>
                    <a:pt x="663" y="7054"/>
                  </a:lnTo>
                  <a:lnTo>
                    <a:pt x="663" y="7054"/>
                  </a:lnTo>
                  <a:lnTo>
                    <a:pt x="546" y="6898"/>
                  </a:lnTo>
                  <a:lnTo>
                    <a:pt x="410" y="6723"/>
                  </a:lnTo>
                  <a:lnTo>
                    <a:pt x="312" y="6528"/>
                  </a:lnTo>
                  <a:lnTo>
                    <a:pt x="215" y="6313"/>
                  </a:lnTo>
                  <a:lnTo>
                    <a:pt x="215" y="6313"/>
                  </a:lnTo>
                  <a:lnTo>
                    <a:pt x="156" y="6119"/>
                  </a:lnTo>
                  <a:lnTo>
                    <a:pt x="98" y="5904"/>
                  </a:lnTo>
                  <a:lnTo>
                    <a:pt x="39" y="5670"/>
                  </a:lnTo>
                  <a:lnTo>
                    <a:pt x="20" y="5437"/>
                  </a:lnTo>
                  <a:lnTo>
                    <a:pt x="20" y="5437"/>
                  </a:lnTo>
                  <a:lnTo>
                    <a:pt x="0" y="5203"/>
                  </a:lnTo>
                  <a:lnTo>
                    <a:pt x="0" y="4969"/>
                  </a:lnTo>
                  <a:lnTo>
                    <a:pt x="20" y="4462"/>
                  </a:lnTo>
                  <a:lnTo>
                    <a:pt x="20" y="4462"/>
                  </a:lnTo>
                  <a:lnTo>
                    <a:pt x="78" y="3975"/>
                  </a:lnTo>
                  <a:lnTo>
                    <a:pt x="195" y="3488"/>
                  </a:lnTo>
                  <a:lnTo>
                    <a:pt x="332" y="3001"/>
                  </a:lnTo>
                  <a:lnTo>
                    <a:pt x="527" y="2495"/>
                  </a:lnTo>
                  <a:lnTo>
                    <a:pt x="527" y="2495"/>
                  </a:lnTo>
                  <a:lnTo>
                    <a:pt x="721" y="2066"/>
                  </a:lnTo>
                  <a:lnTo>
                    <a:pt x="955" y="1657"/>
                  </a:lnTo>
                  <a:lnTo>
                    <a:pt x="955" y="1657"/>
                  </a:lnTo>
                  <a:lnTo>
                    <a:pt x="1111" y="1384"/>
                  </a:lnTo>
                  <a:lnTo>
                    <a:pt x="1286" y="1150"/>
                  </a:lnTo>
                  <a:lnTo>
                    <a:pt x="1286" y="1150"/>
                  </a:lnTo>
                  <a:lnTo>
                    <a:pt x="1267" y="1111"/>
                  </a:lnTo>
                  <a:lnTo>
                    <a:pt x="1247" y="1053"/>
                  </a:lnTo>
                  <a:lnTo>
                    <a:pt x="1247" y="1053"/>
                  </a:lnTo>
                  <a:lnTo>
                    <a:pt x="1267" y="1014"/>
                  </a:lnTo>
                  <a:lnTo>
                    <a:pt x="1306" y="955"/>
                  </a:lnTo>
                  <a:lnTo>
                    <a:pt x="1306" y="955"/>
                  </a:lnTo>
                  <a:lnTo>
                    <a:pt x="1501" y="819"/>
                  </a:lnTo>
                  <a:lnTo>
                    <a:pt x="1754" y="663"/>
                  </a:lnTo>
                  <a:lnTo>
                    <a:pt x="1754" y="663"/>
                  </a:lnTo>
                  <a:lnTo>
                    <a:pt x="1949" y="507"/>
                  </a:lnTo>
                  <a:lnTo>
                    <a:pt x="1949" y="507"/>
                  </a:lnTo>
                  <a:lnTo>
                    <a:pt x="1988" y="488"/>
                  </a:lnTo>
                  <a:lnTo>
                    <a:pt x="2027" y="488"/>
                  </a:lnTo>
                  <a:lnTo>
                    <a:pt x="2027" y="488"/>
                  </a:lnTo>
                  <a:lnTo>
                    <a:pt x="2066" y="488"/>
                  </a:lnTo>
                  <a:lnTo>
                    <a:pt x="2066" y="488"/>
                  </a:lnTo>
                  <a:lnTo>
                    <a:pt x="2319" y="371"/>
                  </a:lnTo>
                  <a:lnTo>
                    <a:pt x="2572" y="273"/>
                  </a:lnTo>
                  <a:lnTo>
                    <a:pt x="2572" y="273"/>
                  </a:lnTo>
                  <a:lnTo>
                    <a:pt x="2923" y="157"/>
                  </a:lnTo>
                  <a:lnTo>
                    <a:pt x="3274" y="79"/>
                  </a:lnTo>
                  <a:lnTo>
                    <a:pt x="3605" y="20"/>
                  </a:lnTo>
                  <a:lnTo>
                    <a:pt x="3956"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3" name="Google Shape;2163;p41"/>
            <p:cNvSpPr/>
            <p:nvPr/>
          </p:nvSpPr>
          <p:spPr>
            <a:xfrm>
              <a:off x="1340625" y="238125"/>
              <a:ext cx="848075" cy="923075"/>
            </a:xfrm>
            <a:custGeom>
              <a:avLst/>
              <a:gdLst/>
              <a:ahLst/>
              <a:cxnLst/>
              <a:rect l="l" t="t" r="r" b="b"/>
              <a:pathLst>
                <a:path w="33923" h="36923" extrusionOk="0">
                  <a:moveTo>
                    <a:pt x="17965" y="0"/>
                  </a:moveTo>
                  <a:lnTo>
                    <a:pt x="17692" y="19"/>
                  </a:lnTo>
                  <a:lnTo>
                    <a:pt x="17536" y="58"/>
                  </a:lnTo>
                  <a:lnTo>
                    <a:pt x="17400" y="97"/>
                  </a:lnTo>
                  <a:lnTo>
                    <a:pt x="17244" y="156"/>
                  </a:lnTo>
                  <a:lnTo>
                    <a:pt x="17108" y="234"/>
                  </a:lnTo>
                  <a:lnTo>
                    <a:pt x="16991" y="331"/>
                  </a:lnTo>
                  <a:lnTo>
                    <a:pt x="16874" y="429"/>
                  </a:lnTo>
                  <a:lnTo>
                    <a:pt x="16776" y="546"/>
                  </a:lnTo>
                  <a:lnTo>
                    <a:pt x="16659" y="682"/>
                  </a:lnTo>
                  <a:lnTo>
                    <a:pt x="16562" y="838"/>
                  </a:lnTo>
                  <a:lnTo>
                    <a:pt x="16484" y="994"/>
                  </a:lnTo>
                  <a:lnTo>
                    <a:pt x="16367" y="1286"/>
                  </a:lnTo>
                  <a:lnTo>
                    <a:pt x="16270" y="1598"/>
                  </a:lnTo>
                  <a:lnTo>
                    <a:pt x="16192" y="1968"/>
                  </a:lnTo>
                  <a:lnTo>
                    <a:pt x="16153" y="2299"/>
                  </a:lnTo>
                  <a:lnTo>
                    <a:pt x="16114" y="2650"/>
                  </a:lnTo>
                  <a:lnTo>
                    <a:pt x="16114" y="3020"/>
                  </a:lnTo>
                  <a:lnTo>
                    <a:pt x="16114" y="3390"/>
                  </a:lnTo>
                  <a:lnTo>
                    <a:pt x="16133" y="3488"/>
                  </a:lnTo>
                  <a:lnTo>
                    <a:pt x="16133" y="3585"/>
                  </a:lnTo>
                  <a:lnTo>
                    <a:pt x="15919" y="3273"/>
                  </a:lnTo>
                  <a:lnTo>
                    <a:pt x="15685" y="3001"/>
                  </a:lnTo>
                  <a:lnTo>
                    <a:pt x="15432" y="2728"/>
                  </a:lnTo>
                  <a:lnTo>
                    <a:pt x="15140" y="2455"/>
                  </a:lnTo>
                  <a:lnTo>
                    <a:pt x="14964" y="2319"/>
                  </a:lnTo>
                  <a:lnTo>
                    <a:pt x="14789" y="2202"/>
                  </a:lnTo>
                  <a:lnTo>
                    <a:pt x="14633" y="2124"/>
                  </a:lnTo>
                  <a:lnTo>
                    <a:pt x="14477" y="2065"/>
                  </a:lnTo>
                  <a:lnTo>
                    <a:pt x="14321" y="2026"/>
                  </a:lnTo>
                  <a:lnTo>
                    <a:pt x="14165" y="2007"/>
                  </a:lnTo>
                  <a:lnTo>
                    <a:pt x="13990" y="2007"/>
                  </a:lnTo>
                  <a:lnTo>
                    <a:pt x="13854" y="2026"/>
                  </a:lnTo>
                  <a:lnTo>
                    <a:pt x="13698" y="2104"/>
                  </a:lnTo>
                  <a:lnTo>
                    <a:pt x="13542" y="2202"/>
                  </a:lnTo>
                  <a:lnTo>
                    <a:pt x="13406" y="2338"/>
                  </a:lnTo>
                  <a:lnTo>
                    <a:pt x="13269" y="2474"/>
                  </a:lnTo>
                  <a:lnTo>
                    <a:pt x="13172" y="2650"/>
                  </a:lnTo>
                  <a:lnTo>
                    <a:pt x="13074" y="2864"/>
                  </a:lnTo>
                  <a:lnTo>
                    <a:pt x="13016" y="3020"/>
                  </a:lnTo>
                  <a:lnTo>
                    <a:pt x="12977" y="3195"/>
                  </a:lnTo>
                  <a:lnTo>
                    <a:pt x="12977" y="3390"/>
                  </a:lnTo>
                  <a:lnTo>
                    <a:pt x="12977" y="3585"/>
                  </a:lnTo>
                  <a:lnTo>
                    <a:pt x="13035" y="3838"/>
                  </a:lnTo>
                  <a:lnTo>
                    <a:pt x="13113" y="4111"/>
                  </a:lnTo>
                  <a:lnTo>
                    <a:pt x="13230" y="4384"/>
                  </a:lnTo>
                  <a:lnTo>
                    <a:pt x="13406" y="4657"/>
                  </a:lnTo>
                  <a:lnTo>
                    <a:pt x="13542" y="4890"/>
                  </a:lnTo>
                  <a:lnTo>
                    <a:pt x="13717" y="5124"/>
                  </a:lnTo>
                  <a:lnTo>
                    <a:pt x="13912" y="5358"/>
                  </a:lnTo>
                  <a:lnTo>
                    <a:pt x="14146" y="5592"/>
                  </a:lnTo>
                  <a:lnTo>
                    <a:pt x="13386" y="5709"/>
                  </a:lnTo>
                  <a:lnTo>
                    <a:pt x="12626" y="5865"/>
                  </a:lnTo>
                  <a:lnTo>
                    <a:pt x="11905" y="6060"/>
                  </a:lnTo>
                  <a:lnTo>
                    <a:pt x="11184" y="6274"/>
                  </a:lnTo>
                  <a:lnTo>
                    <a:pt x="10483" y="6508"/>
                  </a:lnTo>
                  <a:lnTo>
                    <a:pt x="9801" y="6761"/>
                  </a:lnTo>
                  <a:lnTo>
                    <a:pt x="9119" y="7053"/>
                  </a:lnTo>
                  <a:lnTo>
                    <a:pt x="8476" y="7365"/>
                  </a:lnTo>
                  <a:lnTo>
                    <a:pt x="7853" y="7696"/>
                  </a:lnTo>
                  <a:lnTo>
                    <a:pt x="7229" y="8047"/>
                  </a:lnTo>
                  <a:lnTo>
                    <a:pt x="6645" y="8437"/>
                  </a:lnTo>
                  <a:lnTo>
                    <a:pt x="6060" y="8826"/>
                  </a:lnTo>
                  <a:lnTo>
                    <a:pt x="5515" y="9255"/>
                  </a:lnTo>
                  <a:lnTo>
                    <a:pt x="4989" y="9703"/>
                  </a:lnTo>
                  <a:lnTo>
                    <a:pt x="4482" y="10151"/>
                  </a:lnTo>
                  <a:lnTo>
                    <a:pt x="3995" y="10638"/>
                  </a:lnTo>
                  <a:lnTo>
                    <a:pt x="3527" y="11145"/>
                  </a:lnTo>
                  <a:lnTo>
                    <a:pt x="3099" y="11651"/>
                  </a:lnTo>
                  <a:lnTo>
                    <a:pt x="2689" y="12177"/>
                  </a:lnTo>
                  <a:lnTo>
                    <a:pt x="2319" y="12723"/>
                  </a:lnTo>
                  <a:lnTo>
                    <a:pt x="1949" y="13288"/>
                  </a:lnTo>
                  <a:lnTo>
                    <a:pt x="1618" y="13873"/>
                  </a:lnTo>
                  <a:lnTo>
                    <a:pt x="1326" y="14457"/>
                  </a:lnTo>
                  <a:lnTo>
                    <a:pt x="1053" y="15061"/>
                  </a:lnTo>
                  <a:lnTo>
                    <a:pt x="819" y="15685"/>
                  </a:lnTo>
                  <a:lnTo>
                    <a:pt x="605" y="16308"/>
                  </a:lnTo>
                  <a:lnTo>
                    <a:pt x="410" y="16951"/>
                  </a:lnTo>
                  <a:lnTo>
                    <a:pt x="273" y="17594"/>
                  </a:lnTo>
                  <a:lnTo>
                    <a:pt x="157" y="18256"/>
                  </a:lnTo>
                  <a:lnTo>
                    <a:pt x="59" y="18919"/>
                  </a:lnTo>
                  <a:lnTo>
                    <a:pt x="20" y="19581"/>
                  </a:lnTo>
                  <a:lnTo>
                    <a:pt x="1" y="20263"/>
                  </a:lnTo>
                  <a:lnTo>
                    <a:pt x="1" y="20711"/>
                  </a:lnTo>
                  <a:lnTo>
                    <a:pt x="20" y="21160"/>
                  </a:lnTo>
                  <a:lnTo>
                    <a:pt x="59" y="21608"/>
                  </a:lnTo>
                  <a:lnTo>
                    <a:pt x="118" y="22056"/>
                  </a:lnTo>
                  <a:lnTo>
                    <a:pt x="176" y="22484"/>
                  </a:lnTo>
                  <a:lnTo>
                    <a:pt x="254" y="22933"/>
                  </a:lnTo>
                  <a:lnTo>
                    <a:pt x="351" y="23361"/>
                  </a:lnTo>
                  <a:lnTo>
                    <a:pt x="468" y="23790"/>
                  </a:lnTo>
                  <a:lnTo>
                    <a:pt x="585" y="24219"/>
                  </a:lnTo>
                  <a:lnTo>
                    <a:pt x="741" y="24628"/>
                  </a:lnTo>
                  <a:lnTo>
                    <a:pt x="897" y="25056"/>
                  </a:lnTo>
                  <a:lnTo>
                    <a:pt x="1053" y="25466"/>
                  </a:lnTo>
                  <a:lnTo>
                    <a:pt x="1248" y="25875"/>
                  </a:lnTo>
                  <a:lnTo>
                    <a:pt x="1442" y="26284"/>
                  </a:lnTo>
                  <a:lnTo>
                    <a:pt x="1657" y="26693"/>
                  </a:lnTo>
                  <a:lnTo>
                    <a:pt x="1871" y="27102"/>
                  </a:lnTo>
                  <a:lnTo>
                    <a:pt x="1540" y="27433"/>
                  </a:lnTo>
                  <a:lnTo>
                    <a:pt x="1248" y="27784"/>
                  </a:lnTo>
                  <a:lnTo>
                    <a:pt x="994" y="28115"/>
                  </a:lnTo>
                  <a:lnTo>
                    <a:pt x="799" y="28486"/>
                  </a:lnTo>
                  <a:lnTo>
                    <a:pt x="644" y="28836"/>
                  </a:lnTo>
                  <a:lnTo>
                    <a:pt x="527" y="29206"/>
                  </a:lnTo>
                  <a:lnTo>
                    <a:pt x="449" y="29557"/>
                  </a:lnTo>
                  <a:lnTo>
                    <a:pt x="429" y="29927"/>
                  </a:lnTo>
                  <a:lnTo>
                    <a:pt x="449" y="30298"/>
                  </a:lnTo>
                  <a:lnTo>
                    <a:pt x="527" y="30648"/>
                  </a:lnTo>
                  <a:lnTo>
                    <a:pt x="624" y="30999"/>
                  </a:lnTo>
                  <a:lnTo>
                    <a:pt x="780" y="31350"/>
                  </a:lnTo>
                  <a:lnTo>
                    <a:pt x="955" y="31681"/>
                  </a:lnTo>
                  <a:lnTo>
                    <a:pt x="1189" y="32012"/>
                  </a:lnTo>
                  <a:lnTo>
                    <a:pt x="1442" y="32324"/>
                  </a:lnTo>
                  <a:lnTo>
                    <a:pt x="1754" y="32655"/>
                  </a:lnTo>
                  <a:lnTo>
                    <a:pt x="2085" y="32967"/>
                  </a:lnTo>
                  <a:lnTo>
                    <a:pt x="2456" y="33259"/>
                  </a:lnTo>
                  <a:lnTo>
                    <a:pt x="2845" y="33551"/>
                  </a:lnTo>
                  <a:lnTo>
                    <a:pt x="3293" y="33844"/>
                  </a:lnTo>
                  <a:lnTo>
                    <a:pt x="3761" y="34116"/>
                  </a:lnTo>
                  <a:lnTo>
                    <a:pt x="4248" y="34370"/>
                  </a:lnTo>
                  <a:lnTo>
                    <a:pt x="4774" y="34623"/>
                  </a:lnTo>
                  <a:lnTo>
                    <a:pt x="5320" y="34876"/>
                  </a:lnTo>
                  <a:lnTo>
                    <a:pt x="5904" y="35091"/>
                  </a:lnTo>
                  <a:lnTo>
                    <a:pt x="6508" y="35324"/>
                  </a:lnTo>
                  <a:lnTo>
                    <a:pt x="7151" y="35519"/>
                  </a:lnTo>
                  <a:lnTo>
                    <a:pt x="7794" y="35714"/>
                  </a:lnTo>
                  <a:lnTo>
                    <a:pt x="8476" y="35909"/>
                  </a:lnTo>
                  <a:lnTo>
                    <a:pt x="9178" y="36065"/>
                  </a:lnTo>
                  <a:lnTo>
                    <a:pt x="9898" y="36221"/>
                  </a:lnTo>
                  <a:lnTo>
                    <a:pt x="10639" y="36357"/>
                  </a:lnTo>
                  <a:lnTo>
                    <a:pt x="11399" y="36493"/>
                  </a:lnTo>
                  <a:lnTo>
                    <a:pt x="12159" y="36591"/>
                  </a:lnTo>
                  <a:lnTo>
                    <a:pt x="12957" y="36688"/>
                  </a:lnTo>
                  <a:lnTo>
                    <a:pt x="13756" y="36766"/>
                  </a:lnTo>
                  <a:lnTo>
                    <a:pt x="14575" y="36825"/>
                  </a:lnTo>
                  <a:lnTo>
                    <a:pt x="15412" y="36883"/>
                  </a:lnTo>
                  <a:lnTo>
                    <a:pt x="16270" y="36903"/>
                  </a:lnTo>
                  <a:lnTo>
                    <a:pt x="17127" y="36922"/>
                  </a:lnTo>
                  <a:lnTo>
                    <a:pt x="17984" y="36903"/>
                  </a:lnTo>
                  <a:lnTo>
                    <a:pt x="18822" y="36883"/>
                  </a:lnTo>
                  <a:lnTo>
                    <a:pt x="19660" y="36825"/>
                  </a:lnTo>
                  <a:lnTo>
                    <a:pt x="20478" y="36766"/>
                  </a:lnTo>
                  <a:lnTo>
                    <a:pt x="21297" y="36688"/>
                  </a:lnTo>
                  <a:lnTo>
                    <a:pt x="22076" y="36591"/>
                  </a:lnTo>
                  <a:lnTo>
                    <a:pt x="22855" y="36493"/>
                  </a:lnTo>
                  <a:lnTo>
                    <a:pt x="23615" y="36357"/>
                  </a:lnTo>
                  <a:lnTo>
                    <a:pt x="24356" y="36221"/>
                  </a:lnTo>
                  <a:lnTo>
                    <a:pt x="25076" y="36065"/>
                  </a:lnTo>
                  <a:lnTo>
                    <a:pt x="25778" y="35909"/>
                  </a:lnTo>
                  <a:lnTo>
                    <a:pt x="26440" y="35714"/>
                  </a:lnTo>
                  <a:lnTo>
                    <a:pt x="27103" y="35519"/>
                  </a:lnTo>
                  <a:lnTo>
                    <a:pt x="27726" y="35324"/>
                  </a:lnTo>
                  <a:lnTo>
                    <a:pt x="28330" y="35091"/>
                  </a:lnTo>
                  <a:lnTo>
                    <a:pt x="28915" y="34876"/>
                  </a:lnTo>
                  <a:lnTo>
                    <a:pt x="29460" y="34623"/>
                  </a:lnTo>
                  <a:lnTo>
                    <a:pt x="29986" y="34370"/>
                  </a:lnTo>
                  <a:lnTo>
                    <a:pt x="30493" y="34116"/>
                  </a:lnTo>
                  <a:lnTo>
                    <a:pt x="30961" y="33844"/>
                  </a:lnTo>
                  <a:lnTo>
                    <a:pt x="31389" y="33551"/>
                  </a:lnTo>
                  <a:lnTo>
                    <a:pt x="31798" y="33259"/>
                  </a:lnTo>
                  <a:lnTo>
                    <a:pt x="32169" y="32967"/>
                  </a:lnTo>
                  <a:lnTo>
                    <a:pt x="32500" y="32655"/>
                  </a:lnTo>
                  <a:lnTo>
                    <a:pt x="32792" y="32324"/>
                  </a:lnTo>
                  <a:lnTo>
                    <a:pt x="33065" y="32012"/>
                  </a:lnTo>
                  <a:lnTo>
                    <a:pt x="33279" y="31681"/>
                  </a:lnTo>
                  <a:lnTo>
                    <a:pt x="33474" y="31350"/>
                  </a:lnTo>
                  <a:lnTo>
                    <a:pt x="33610" y="30999"/>
                  </a:lnTo>
                  <a:lnTo>
                    <a:pt x="33727" y="30648"/>
                  </a:lnTo>
                  <a:lnTo>
                    <a:pt x="33786" y="30298"/>
                  </a:lnTo>
                  <a:lnTo>
                    <a:pt x="33805" y="29927"/>
                  </a:lnTo>
                  <a:lnTo>
                    <a:pt x="33805" y="29733"/>
                  </a:lnTo>
                  <a:lnTo>
                    <a:pt x="33786" y="29538"/>
                  </a:lnTo>
                  <a:lnTo>
                    <a:pt x="33747" y="29343"/>
                  </a:lnTo>
                  <a:lnTo>
                    <a:pt x="33708" y="29148"/>
                  </a:lnTo>
                  <a:lnTo>
                    <a:pt x="33649" y="28953"/>
                  </a:lnTo>
                  <a:lnTo>
                    <a:pt x="33571" y="28758"/>
                  </a:lnTo>
                  <a:lnTo>
                    <a:pt x="33494" y="28563"/>
                  </a:lnTo>
                  <a:lnTo>
                    <a:pt x="33396" y="28369"/>
                  </a:lnTo>
                  <a:lnTo>
                    <a:pt x="33279" y="28193"/>
                  </a:lnTo>
                  <a:lnTo>
                    <a:pt x="33162" y="27998"/>
                  </a:lnTo>
                  <a:lnTo>
                    <a:pt x="32870" y="27628"/>
                  </a:lnTo>
                  <a:lnTo>
                    <a:pt x="32539" y="27258"/>
                  </a:lnTo>
                  <a:lnTo>
                    <a:pt x="32149" y="26888"/>
                  </a:lnTo>
                  <a:lnTo>
                    <a:pt x="32363" y="26498"/>
                  </a:lnTo>
                  <a:lnTo>
                    <a:pt x="32558" y="26109"/>
                  </a:lnTo>
                  <a:lnTo>
                    <a:pt x="32753" y="25719"/>
                  </a:lnTo>
                  <a:lnTo>
                    <a:pt x="32929" y="25310"/>
                  </a:lnTo>
                  <a:lnTo>
                    <a:pt x="33084" y="24920"/>
                  </a:lnTo>
                  <a:lnTo>
                    <a:pt x="33221" y="24511"/>
                  </a:lnTo>
                  <a:lnTo>
                    <a:pt x="33357" y="24102"/>
                  </a:lnTo>
                  <a:lnTo>
                    <a:pt x="33474" y="23673"/>
                  </a:lnTo>
                  <a:lnTo>
                    <a:pt x="33571" y="23264"/>
                  </a:lnTo>
                  <a:lnTo>
                    <a:pt x="33669" y="22855"/>
                  </a:lnTo>
                  <a:lnTo>
                    <a:pt x="33747" y="22426"/>
                  </a:lnTo>
                  <a:lnTo>
                    <a:pt x="33805" y="21997"/>
                  </a:lnTo>
                  <a:lnTo>
                    <a:pt x="33864" y="21569"/>
                  </a:lnTo>
                  <a:lnTo>
                    <a:pt x="33883" y="21140"/>
                  </a:lnTo>
                  <a:lnTo>
                    <a:pt x="33922" y="20711"/>
                  </a:lnTo>
                  <a:lnTo>
                    <a:pt x="33922" y="20263"/>
                  </a:lnTo>
                  <a:lnTo>
                    <a:pt x="33903" y="19620"/>
                  </a:lnTo>
                  <a:lnTo>
                    <a:pt x="33864" y="18977"/>
                  </a:lnTo>
                  <a:lnTo>
                    <a:pt x="33786" y="18334"/>
                  </a:lnTo>
                  <a:lnTo>
                    <a:pt x="33669" y="17711"/>
                  </a:lnTo>
                  <a:lnTo>
                    <a:pt x="33533" y="17087"/>
                  </a:lnTo>
                  <a:lnTo>
                    <a:pt x="33377" y="16464"/>
                  </a:lnTo>
                  <a:lnTo>
                    <a:pt x="33182" y="15860"/>
                  </a:lnTo>
                  <a:lnTo>
                    <a:pt x="32948" y="15275"/>
                  </a:lnTo>
                  <a:lnTo>
                    <a:pt x="32714" y="14691"/>
                  </a:lnTo>
                  <a:lnTo>
                    <a:pt x="32422" y="14126"/>
                  </a:lnTo>
                  <a:lnTo>
                    <a:pt x="32130" y="13561"/>
                  </a:lnTo>
                  <a:lnTo>
                    <a:pt x="31798" y="13015"/>
                  </a:lnTo>
                  <a:lnTo>
                    <a:pt x="31448" y="12489"/>
                  </a:lnTo>
                  <a:lnTo>
                    <a:pt x="31078" y="11963"/>
                  </a:lnTo>
                  <a:lnTo>
                    <a:pt x="30668" y="11476"/>
                  </a:lnTo>
                  <a:lnTo>
                    <a:pt x="30240" y="10989"/>
                  </a:lnTo>
                  <a:lnTo>
                    <a:pt x="29792" y="10502"/>
                  </a:lnTo>
                  <a:lnTo>
                    <a:pt x="29324" y="10054"/>
                  </a:lnTo>
                  <a:lnTo>
                    <a:pt x="28837" y="9606"/>
                  </a:lnTo>
                  <a:lnTo>
                    <a:pt x="28330" y="9196"/>
                  </a:lnTo>
                  <a:lnTo>
                    <a:pt x="27804" y="8787"/>
                  </a:lnTo>
                  <a:lnTo>
                    <a:pt x="27239" y="8417"/>
                  </a:lnTo>
                  <a:lnTo>
                    <a:pt x="26674" y="8047"/>
                  </a:lnTo>
                  <a:lnTo>
                    <a:pt x="26090" y="7696"/>
                  </a:lnTo>
                  <a:lnTo>
                    <a:pt x="25486" y="7384"/>
                  </a:lnTo>
                  <a:lnTo>
                    <a:pt x="24862" y="7073"/>
                  </a:lnTo>
                  <a:lnTo>
                    <a:pt x="24219" y="6800"/>
                  </a:lnTo>
                  <a:lnTo>
                    <a:pt x="23557" y="6547"/>
                  </a:lnTo>
                  <a:lnTo>
                    <a:pt x="22875" y="6313"/>
                  </a:lnTo>
                  <a:lnTo>
                    <a:pt x="22193" y="6098"/>
                  </a:lnTo>
                  <a:lnTo>
                    <a:pt x="21472" y="5923"/>
                  </a:lnTo>
                  <a:lnTo>
                    <a:pt x="20771" y="5767"/>
                  </a:lnTo>
                  <a:lnTo>
                    <a:pt x="20926" y="5572"/>
                  </a:lnTo>
                  <a:lnTo>
                    <a:pt x="21082" y="5397"/>
                  </a:lnTo>
                  <a:lnTo>
                    <a:pt x="21355" y="5046"/>
                  </a:lnTo>
                  <a:lnTo>
                    <a:pt x="21569" y="4696"/>
                  </a:lnTo>
                  <a:lnTo>
                    <a:pt x="21647" y="4501"/>
                  </a:lnTo>
                  <a:lnTo>
                    <a:pt x="21725" y="4325"/>
                  </a:lnTo>
                  <a:lnTo>
                    <a:pt x="21784" y="4131"/>
                  </a:lnTo>
                  <a:lnTo>
                    <a:pt x="21823" y="3936"/>
                  </a:lnTo>
                  <a:lnTo>
                    <a:pt x="21823" y="3780"/>
                  </a:lnTo>
                  <a:lnTo>
                    <a:pt x="21823" y="3624"/>
                  </a:lnTo>
                  <a:lnTo>
                    <a:pt x="21784" y="3429"/>
                  </a:lnTo>
                  <a:lnTo>
                    <a:pt x="21706" y="3234"/>
                  </a:lnTo>
                  <a:lnTo>
                    <a:pt x="21608" y="3059"/>
                  </a:lnTo>
                  <a:lnTo>
                    <a:pt x="21511" y="2923"/>
                  </a:lnTo>
                  <a:lnTo>
                    <a:pt x="21336" y="2747"/>
                  </a:lnTo>
                  <a:lnTo>
                    <a:pt x="21141" y="2611"/>
                  </a:lnTo>
                  <a:lnTo>
                    <a:pt x="20946" y="2533"/>
                  </a:lnTo>
                  <a:lnTo>
                    <a:pt x="20751" y="2474"/>
                  </a:lnTo>
                  <a:lnTo>
                    <a:pt x="20576" y="2455"/>
                  </a:lnTo>
                  <a:lnTo>
                    <a:pt x="20459" y="2474"/>
                  </a:lnTo>
                  <a:lnTo>
                    <a:pt x="20322" y="2494"/>
                  </a:lnTo>
                  <a:lnTo>
                    <a:pt x="20186" y="2513"/>
                  </a:lnTo>
                  <a:lnTo>
                    <a:pt x="20050" y="2572"/>
                  </a:lnTo>
                  <a:lnTo>
                    <a:pt x="19874" y="2650"/>
                  </a:lnTo>
                  <a:lnTo>
                    <a:pt x="19718" y="2728"/>
                  </a:lnTo>
                  <a:lnTo>
                    <a:pt x="19446" y="2942"/>
                  </a:lnTo>
                  <a:lnTo>
                    <a:pt x="19153" y="3195"/>
                  </a:lnTo>
                  <a:lnTo>
                    <a:pt x="19251" y="2806"/>
                  </a:lnTo>
                  <a:lnTo>
                    <a:pt x="19309" y="2416"/>
                  </a:lnTo>
                  <a:lnTo>
                    <a:pt x="19348" y="2065"/>
                  </a:lnTo>
                  <a:lnTo>
                    <a:pt x="19368" y="1715"/>
                  </a:lnTo>
                  <a:lnTo>
                    <a:pt x="19348" y="1344"/>
                  </a:lnTo>
                  <a:lnTo>
                    <a:pt x="19329" y="1169"/>
                  </a:lnTo>
                  <a:lnTo>
                    <a:pt x="19290" y="1013"/>
                  </a:lnTo>
                  <a:lnTo>
                    <a:pt x="19251" y="877"/>
                  </a:lnTo>
                  <a:lnTo>
                    <a:pt x="19173" y="701"/>
                  </a:lnTo>
                  <a:lnTo>
                    <a:pt x="19095" y="565"/>
                  </a:lnTo>
                  <a:lnTo>
                    <a:pt x="18998" y="429"/>
                  </a:lnTo>
                  <a:lnTo>
                    <a:pt x="18881" y="312"/>
                  </a:lnTo>
                  <a:lnTo>
                    <a:pt x="18764" y="214"/>
                  </a:lnTo>
                  <a:lnTo>
                    <a:pt x="18608" y="136"/>
                  </a:lnTo>
                  <a:lnTo>
                    <a:pt x="18452" y="78"/>
                  </a:lnTo>
                  <a:lnTo>
                    <a:pt x="18277" y="19"/>
                  </a:lnTo>
                  <a:lnTo>
                    <a:pt x="18101" y="0"/>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4" name="Google Shape;2164;p41"/>
            <p:cNvSpPr/>
            <p:nvPr/>
          </p:nvSpPr>
          <p:spPr>
            <a:xfrm>
              <a:off x="1340150" y="238125"/>
              <a:ext cx="464700" cy="813950"/>
            </a:xfrm>
            <a:custGeom>
              <a:avLst/>
              <a:gdLst/>
              <a:ahLst/>
              <a:cxnLst/>
              <a:rect l="l" t="t" r="r" b="b"/>
              <a:pathLst>
                <a:path w="18588" h="32558" extrusionOk="0">
                  <a:moveTo>
                    <a:pt x="17984" y="0"/>
                  </a:moveTo>
                  <a:lnTo>
                    <a:pt x="17711" y="19"/>
                  </a:lnTo>
                  <a:lnTo>
                    <a:pt x="17555" y="39"/>
                  </a:lnTo>
                  <a:lnTo>
                    <a:pt x="17419" y="97"/>
                  </a:lnTo>
                  <a:lnTo>
                    <a:pt x="17263" y="156"/>
                  </a:lnTo>
                  <a:lnTo>
                    <a:pt x="17127" y="234"/>
                  </a:lnTo>
                  <a:lnTo>
                    <a:pt x="17010" y="331"/>
                  </a:lnTo>
                  <a:lnTo>
                    <a:pt x="16893" y="429"/>
                  </a:lnTo>
                  <a:lnTo>
                    <a:pt x="16776" y="546"/>
                  </a:lnTo>
                  <a:lnTo>
                    <a:pt x="16678" y="682"/>
                  </a:lnTo>
                  <a:lnTo>
                    <a:pt x="16581" y="838"/>
                  </a:lnTo>
                  <a:lnTo>
                    <a:pt x="16503" y="994"/>
                  </a:lnTo>
                  <a:lnTo>
                    <a:pt x="16386" y="1266"/>
                  </a:lnTo>
                  <a:lnTo>
                    <a:pt x="16289" y="1598"/>
                  </a:lnTo>
                  <a:lnTo>
                    <a:pt x="16211" y="1968"/>
                  </a:lnTo>
                  <a:lnTo>
                    <a:pt x="16152" y="2299"/>
                  </a:lnTo>
                  <a:lnTo>
                    <a:pt x="16133" y="2650"/>
                  </a:lnTo>
                  <a:lnTo>
                    <a:pt x="16133" y="3020"/>
                  </a:lnTo>
                  <a:lnTo>
                    <a:pt x="16133" y="3390"/>
                  </a:lnTo>
                  <a:lnTo>
                    <a:pt x="16133" y="3488"/>
                  </a:lnTo>
                  <a:lnTo>
                    <a:pt x="16133" y="3585"/>
                  </a:lnTo>
                  <a:lnTo>
                    <a:pt x="16035" y="3410"/>
                  </a:lnTo>
                  <a:lnTo>
                    <a:pt x="15938" y="3273"/>
                  </a:lnTo>
                  <a:lnTo>
                    <a:pt x="15704" y="3001"/>
                  </a:lnTo>
                  <a:lnTo>
                    <a:pt x="15451" y="2708"/>
                  </a:lnTo>
                  <a:lnTo>
                    <a:pt x="15159" y="2435"/>
                  </a:lnTo>
                  <a:lnTo>
                    <a:pt x="14983" y="2319"/>
                  </a:lnTo>
                  <a:lnTo>
                    <a:pt x="14808" y="2202"/>
                  </a:lnTo>
                  <a:lnTo>
                    <a:pt x="14652" y="2124"/>
                  </a:lnTo>
                  <a:lnTo>
                    <a:pt x="14496" y="2065"/>
                  </a:lnTo>
                  <a:lnTo>
                    <a:pt x="14340" y="2007"/>
                  </a:lnTo>
                  <a:lnTo>
                    <a:pt x="14184" y="1987"/>
                  </a:lnTo>
                  <a:lnTo>
                    <a:pt x="14126" y="1987"/>
                  </a:lnTo>
                  <a:lnTo>
                    <a:pt x="14009" y="2007"/>
                  </a:lnTo>
                  <a:lnTo>
                    <a:pt x="13873" y="2026"/>
                  </a:lnTo>
                  <a:lnTo>
                    <a:pt x="13717" y="2104"/>
                  </a:lnTo>
                  <a:lnTo>
                    <a:pt x="13542" y="2202"/>
                  </a:lnTo>
                  <a:lnTo>
                    <a:pt x="13405" y="2319"/>
                  </a:lnTo>
                  <a:lnTo>
                    <a:pt x="13288" y="2474"/>
                  </a:lnTo>
                  <a:lnTo>
                    <a:pt x="13191" y="2650"/>
                  </a:lnTo>
                  <a:lnTo>
                    <a:pt x="13093" y="2845"/>
                  </a:lnTo>
                  <a:lnTo>
                    <a:pt x="13035" y="3020"/>
                  </a:lnTo>
                  <a:lnTo>
                    <a:pt x="12996" y="3195"/>
                  </a:lnTo>
                  <a:lnTo>
                    <a:pt x="12976" y="3390"/>
                  </a:lnTo>
                  <a:lnTo>
                    <a:pt x="12996" y="3585"/>
                  </a:lnTo>
                  <a:lnTo>
                    <a:pt x="13035" y="3838"/>
                  </a:lnTo>
                  <a:lnTo>
                    <a:pt x="13132" y="4111"/>
                  </a:lnTo>
                  <a:lnTo>
                    <a:pt x="13249" y="4384"/>
                  </a:lnTo>
                  <a:lnTo>
                    <a:pt x="13405" y="4676"/>
                  </a:lnTo>
                  <a:lnTo>
                    <a:pt x="13561" y="4890"/>
                  </a:lnTo>
                  <a:lnTo>
                    <a:pt x="13736" y="5124"/>
                  </a:lnTo>
                  <a:lnTo>
                    <a:pt x="13931" y="5358"/>
                  </a:lnTo>
                  <a:lnTo>
                    <a:pt x="14165" y="5592"/>
                  </a:lnTo>
                  <a:lnTo>
                    <a:pt x="13405" y="5728"/>
                  </a:lnTo>
                  <a:lnTo>
                    <a:pt x="12645" y="5884"/>
                  </a:lnTo>
                  <a:lnTo>
                    <a:pt x="11924" y="6060"/>
                  </a:lnTo>
                  <a:lnTo>
                    <a:pt x="11203" y="6274"/>
                  </a:lnTo>
                  <a:lnTo>
                    <a:pt x="10502" y="6508"/>
                  </a:lnTo>
                  <a:lnTo>
                    <a:pt x="9801" y="6761"/>
                  </a:lnTo>
                  <a:lnTo>
                    <a:pt x="9138" y="7053"/>
                  </a:lnTo>
                  <a:lnTo>
                    <a:pt x="8495" y="7365"/>
                  </a:lnTo>
                  <a:lnTo>
                    <a:pt x="7852" y="7696"/>
                  </a:lnTo>
                  <a:lnTo>
                    <a:pt x="7248" y="8047"/>
                  </a:lnTo>
                  <a:lnTo>
                    <a:pt x="6644" y="8437"/>
                  </a:lnTo>
                  <a:lnTo>
                    <a:pt x="6079" y="8826"/>
                  </a:lnTo>
                  <a:lnTo>
                    <a:pt x="5534" y="9255"/>
                  </a:lnTo>
                  <a:lnTo>
                    <a:pt x="4988" y="9703"/>
                  </a:lnTo>
                  <a:lnTo>
                    <a:pt x="4481" y="10151"/>
                  </a:lnTo>
                  <a:lnTo>
                    <a:pt x="4014" y="10638"/>
                  </a:lnTo>
                  <a:lnTo>
                    <a:pt x="3546" y="11125"/>
                  </a:lnTo>
                  <a:lnTo>
                    <a:pt x="3118" y="11651"/>
                  </a:lnTo>
                  <a:lnTo>
                    <a:pt x="2708" y="12177"/>
                  </a:lnTo>
                  <a:lnTo>
                    <a:pt x="2319" y="12723"/>
                  </a:lnTo>
                  <a:lnTo>
                    <a:pt x="1968" y="13288"/>
                  </a:lnTo>
                  <a:lnTo>
                    <a:pt x="1637" y="13873"/>
                  </a:lnTo>
                  <a:lnTo>
                    <a:pt x="1345" y="14457"/>
                  </a:lnTo>
                  <a:lnTo>
                    <a:pt x="1072" y="15061"/>
                  </a:lnTo>
                  <a:lnTo>
                    <a:pt x="818" y="15685"/>
                  </a:lnTo>
                  <a:lnTo>
                    <a:pt x="604" y="16308"/>
                  </a:lnTo>
                  <a:lnTo>
                    <a:pt x="429" y="16932"/>
                  </a:lnTo>
                  <a:lnTo>
                    <a:pt x="273" y="17594"/>
                  </a:lnTo>
                  <a:lnTo>
                    <a:pt x="156" y="18256"/>
                  </a:lnTo>
                  <a:lnTo>
                    <a:pt x="78" y="18919"/>
                  </a:lnTo>
                  <a:lnTo>
                    <a:pt x="20" y="19581"/>
                  </a:lnTo>
                  <a:lnTo>
                    <a:pt x="0" y="20263"/>
                  </a:lnTo>
                  <a:lnTo>
                    <a:pt x="20" y="20711"/>
                  </a:lnTo>
                  <a:lnTo>
                    <a:pt x="39" y="21160"/>
                  </a:lnTo>
                  <a:lnTo>
                    <a:pt x="78" y="21608"/>
                  </a:lnTo>
                  <a:lnTo>
                    <a:pt x="117" y="22056"/>
                  </a:lnTo>
                  <a:lnTo>
                    <a:pt x="195" y="22484"/>
                  </a:lnTo>
                  <a:lnTo>
                    <a:pt x="273" y="22933"/>
                  </a:lnTo>
                  <a:lnTo>
                    <a:pt x="370" y="23361"/>
                  </a:lnTo>
                  <a:lnTo>
                    <a:pt x="487" y="23790"/>
                  </a:lnTo>
                  <a:lnTo>
                    <a:pt x="604" y="24219"/>
                  </a:lnTo>
                  <a:lnTo>
                    <a:pt x="741" y="24628"/>
                  </a:lnTo>
                  <a:lnTo>
                    <a:pt x="896" y="25056"/>
                  </a:lnTo>
                  <a:lnTo>
                    <a:pt x="1072" y="25466"/>
                  </a:lnTo>
                  <a:lnTo>
                    <a:pt x="1247" y="25875"/>
                  </a:lnTo>
                  <a:lnTo>
                    <a:pt x="1461" y="26284"/>
                  </a:lnTo>
                  <a:lnTo>
                    <a:pt x="1656" y="26693"/>
                  </a:lnTo>
                  <a:lnTo>
                    <a:pt x="1890" y="27102"/>
                  </a:lnTo>
                  <a:lnTo>
                    <a:pt x="1559" y="27433"/>
                  </a:lnTo>
                  <a:lnTo>
                    <a:pt x="1267" y="27784"/>
                  </a:lnTo>
                  <a:lnTo>
                    <a:pt x="1013" y="28115"/>
                  </a:lnTo>
                  <a:lnTo>
                    <a:pt x="799" y="28486"/>
                  </a:lnTo>
                  <a:lnTo>
                    <a:pt x="643" y="28836"/>
                  </a:lnTo>
                  <a:lnTo>
                    <a:pt x="526" y="29206"/>
                  </a:lnTo>
                  <a:lnTo>
                    <a:pt x="468" y="29557"/>
                  </a:lnTo>
                  <a:lnTo>
                    <a:pt x="448" y="29927"/>
                  </a:lnTo>
                  <a:lnTo>
                    <a:pt x="468" y="30278"/>
                  </a:lnTo>
                  <a:lnTo>
                    <a:pt x="526" y="30629"/>
                  </a:lnTo>
                  <a:lnTo>
                    <a:pt x="624" y="30960"/>
                  </a:lnTo>
                  <a:lnTo>
                    <a:pt x="760" y="31291"/>
                  </a:lnTo>
                  <a:lnTo>
                    <a:pt x="935" y="31622"/>
                  </a:lnTo>
                  <a:lnTo>
                    <a:pt x="1150" y="31934"/>
                  </a:lnTo>
                  <a:lnTo>
                    <a:pt x="1384" y="32246"/>
                  </a:lnTo>
                  <a:lnTo>
                    <a:pt x="1656" y="32558"/>
                  </a:lnTo>
                  <a:lnTo>
                    <a:pt x="1520" y="32363"/>
                  </a:lnTo>
                  <a:lnTo>
                    <a:pt x="1403" y="32149"/>
                  </a:lnTo>
                  <a:lnTo>
                    <a:pt x="1286" y="31934"/>
                  </a:lnTo>
                  <a:lnTo>
                    <a:pt x="1189" y="31720"/>
                  </a:lnTo>
                  <a:lnTo>
                    <a:pt x="1111" y="31486"/>
                  </a:lnTo>
                  <a:lnTo>
                    <a:pt x="1052" y="31272"/>
                  </a:lnTo>
                  <a:lnTo>
                    <a:pt x="1013" y="31018"/>
                  </a:lnTo>
                  <a:lnTo>
                    <a:pt x="974" y="30765"/>
                  </a:lnTo>
                  <a:lnTo>
                    <a:pt x="974" y="30492"/>
                  </a:lnTo>
                  <a:lnTo>
                    <a:pt x="994" y="30239"/>
                  </a:lnTo>
                  <a:lnTo>
                    <a:pt x="1013" y="30005"/>
                  </a:lnTo>
                  <a:lnTo>
                    <a:pt x="1052" y="29752"/>
                  </a:lnTo>
                  <a:lnTo>
                    <a:pt x="1111" y="29518"/>
                  </a:lnTo>
                  <a:lnTo>
                    <a:pt x="1189" y="29284"/>
                  </a:lnTo>
                  <a:lnTo>
                    <a:pt x="1267" y="29051"/>
                  </a:lnTo>
                  <a:lnTo>
                    <a:pt x="1384" y="28817"/>
                  </a:lnTo>
                  <a:lnTo>
                    <a:pt x="1481" y="28583"/>
                  </a:lnTo>
                  <a:lnTo>
                    <a:pt x="1617" y="28349"/>
                  </a:lnTo>
                  <a:lnTo>
                    <a:pt x="1754" y="28115"/>
                  </a:lnTo>
                  <a:lnTo>
                    <a:pt x="1929" y="27901"/>
                  </a:lnTo>
                  <a:lnTo>
                    <a:pt x="2065" y="27706"/>
                  </a:lnTo>
                  <a:lnTo>
                    <a:pt x="2241" y="27531"/>
                  </a:lnTo>
                  <a:lnTo>
                    <a:pt x="2436" y="27355"/>
                  </a:lnTo>
                  <a:lnTo>
                    <a:pt x="2650" y="27200"/>
                  </a:lnTo>
                  <a:lnTo>
                    <a:pt x="2825" y="27083"/>
                  </a:lnTo>
                  <a:lnTo>
                    <a:pt x="2981" y="26985"/>
                  </a:lnTo>
                  <a:lnTo>
                    <a:pt x="2747" y="26713"/>
                  </a:lnTo>
                  <a:lnTo>
                    <a:pt x="2514" y="26420"/>
                  </a:lnTo>
                  <a:lnTo>
                    <a:pt x="2319" y="26128"/>
                  </a:lnTo>
                  <a:lnTo>
                    <a:pt x="2143" y="25816"/>
                  </a:lnTo>
                  <a:lnTo>
                    <a:pt x="1968" y="25505"/>
                  </a:lnTo>
                  <a:lnTo>
                    <a:pt x="1812" y="25173"/>
                  </a:lnTo>
                  <a:lnTo>
                    <a:pt x="1676" y="24823"/>
                  </a:lnTo>
                  <a:lnTo>
                    <a:pt x="1559" y="24491"/>
                  </a:lnTo>
                  <a:lnTo>
                    <a:pt x="1403" y="23965"/>
                  </a:lnTo>
                  <a:lnTo>
                    <a:pt x="1267" y="23420"/>
                  </a:lnTo>
                  <a:lnTo>
                    <a:pt x="1150" y="22874"/>
                  </a:lnTo>
                  <a:lnTo>
                    <a:pt x="1072" y="22329"/>
                  </a:lnTo>
                  <a:lnTo>
                    <a:pt x="994" y="21783"/>
                  </a:lnTo>
                  <a:lnTo>
                    <a:pt x="955" y="21238"/>
                  </a:lnTo>
                  <a:lnTo>
                    <a:pt x="935" y="20692"/>
                  </a:lnTo>
                  <a:lnTo>
                    <a:pt x="935" y="20146"/>
                  </a:lnTo>
                  <a:lnTo>
                    <a:pt x="974" y="19601"/>
                  </a:lnTo>
                  <a:lnTo>
                    <a:pt x="1013" y="19075"/>
                  </a:lnTo>
                  <a:lnTo>
                    <a:pt x="1091" y="18549"/>
                  </a:lnTo>
                  <a:lnTo>
                    <a:pt x="1189" y="18023"/>
                  </a:lnTo>
                  <a:lnTo>
                    <a:pt x="1306" y="17497"/>
                  </a:lnTo>
                  <a:lnTo>
                    <a:pt x="1442" y="16971"/>
                  </a:lnTo>
                  <a:lnTo>
                    <a:pt x="1598" y="16464"/>
                  </a:lnTo>
                  <a:lnTo>
                    <a:pt x="1773" y="15957"/>
                  </a:lnTo>
                  <a:lnTo>
                    <a:pt x="1988" y="15451"/>
                  </a:lnTo>
                  <a:lnTo>
                    <a:pt x="2202" y="14964"/>
                  </a:lnTo>
                  <a:lnTo>
                    <a:pt x="2455" y="14496"/>
                  </a:lnTo>
                  <a:lnTo>
                    <a:pt x="2708" y="14028"/>
                  </a:lnTo>
                  <a:lnTo>
                    <a:pt x="2981" y="13580"/>
                  </a:lnTo>
                  <a:lnTo>
                    <a:pt x="3293" y="13132"/>
                  </a:lnTo>
                  <a:lnTo>
                    <a:pt x="3605" y="12704"/>
                  </a:lnTo>
                  <a:lnTo>
                    <a:pt x="3936" y="12275"/>
                  </a:lnTo>
                  <a:lnTo>
                    <a:pt x="4287" y="11866"/>
                  </a:lnTo>
                  <a:lnTo>
                    <a:pt x="4657" y="11476"/>
                  </a:lnTo>
                  <a:lnTo>
                    <a:pt x="5047" y="11106"/>
                  </a:lnTo>
                  <a:lnTo>
                    <a:pt x="5456" y="10736"/>
                  </a:lnTo>
                  <a:lnTo>
                    <a:pt x="5884" y="10365"/>
                  </a:lnTo>
                  <a:lnTo>
                    <a:pt x="6313" y="10034"/>
                  </a:lnTo>
                  <a:lnTo>
                    <a:pt x="6781" y="9703"/>
                  </a:lnTo>
                  <a:lnTo>
                    <a:pt x="7248" y="9391"/>
                  </a:lnTo>
                  <a:lnTo>
                    <a:pt x="7755" y="9060"/>
                  </a:lnTo>
                  <a:lnTo>
                    <a:pt x="8281" y="8748"/>
                  </a:lnTo>
                  <a:lnTo>
                    <a:pt x="8807" y="8476"/>
                  </a:lnTo>
                  <a:lnTo>
                    <a:pt x="9352" y="8203"/>
                  </a:lnTo>
                  <a:lnTo>
                    <a:pt x="9917" y="7949"/>
                  </a:lnTo>
                  <a:lnTo>
                    <a:pt x="10483" y="7716"/>
                  </a:lnTo>
                  <a:lnTo>
                    <a:pt x="11048" y="7521"/>
                  </a:lnTo>
                  <a:lnTo>
                    <a:pt x="11632" y="7345"/>
                  </a:lnTo>
                  <a:lnTo>
                    <a:pt x="12197" y="7209"/>
                  </a:lnTo>
                  <a:lnTo>
                    <a:pt x="12782" y="7092"/>
                  </a:lnTo>
                  <a:lnTo>
                    <a:pt x="13386" y="7014"/>
                  </a:lnTo>
                  <a:lnTo>
                    <a:pt x="13970" y="6975"/>
                  </a:lnTo>
                  <a:lnTo>
                    <a:pt x="14574" y="6975"/>
                  </a:lnTo>
                  <a:lnTo>
                    <a:pt x="14866" y="6995"/>
                  </a:lnTo>
                  <a:lnTo>
                    <a:pt x="15159" y="7014"/>
                  </a:lnTo>
                  <a:lnTo>
                    <a:pt x="15646" y="7092"/>
                  </a:lnTo>
                  <a:lnTo>
                    <a:pt x="16133" y="7190"/>
                  </a:lnTo>
                  <a:lnTo>
                    <a:pt x="15860" y="6800"/>
                  </a:lnTo>
                  <a:lnTo>
                    <a:pt x="15665" y="6488"/>
                  </a:lnTo>
                  <a:lnTo>
                    <a:pt x="15470" y="6157"/>
                  </a:lnTo>
                  <a:lnTo>
                    <a:pt x="15392" y="6001"/>
                  </a:lnTo>
                  <a:lnTo>
                    <a:pt x="15315" y="5826"/>
                  </a:lnTo>
                  <a:lnTo>
                    <a:pt x="15276" y="5670"/>
                  </a:lnTo>
                  <a:lnTo>
                    <a:pt x="15217" y="5514"/>
                  </a:lnTo>
                  <a:lnTo>
                    <a:pt x="15198" y="5358"/>
                  </a:lnTo>
                  <a:lnTo>
                    <a:pt x="15198" y="5202"/>
                  </a:lnTo>
                  <a:lnTo>
                    <a:pt x="15217" y="5066"/>
                  </a:lnTo>
                  <a:lnTo>
                    <a:pt x="15256" y="4929"/>
                  </a:lnTo>
                  <a:lnTo>
                    <a:pt x="15354" y="4774"/>
                  </a:lnTo>
                  <a:lnTo>
                    <a:pt x="15451" y="4637"/>
                  </a:lnTo>
                  <a:lnTo>
                    <a:pt x="15568" y="4540"/>
                  </a:lnTo>
                  <a:lnTo>
                    <a:pt x="15704" y="4462"/>
                  </a:lnTo>
                  <a:lnTo>
                    <a:pt x="15841" y="4442"/>
                  </a:lnTo>
                  <a:lnTo>
                    <a:pt x="15958" y="4442"/>
                  </a:lnTo>
                  <a:lnTo>
                    <a:pt x="16094" y="4462"/>
                  </a:lnTo>
                  <a:lnTo>
                    <a:pt x="16230" y="4520"/>
                  </a:lnTo>
                  <a:lnTo>
                    <a:pt x="16367" y="4598"/>
                  </a:lnTo>
                  <a:lnTo>
                    <a:pt x="16503" y="4696"/>
                  </a:lnTo>
                  <a:lnTo>
                    <a:pt x="16776" y="4929"/>
                  </a:lnTo>
                  <a:lnTo>
                    <a:pt x="17088" y="5261"/>
                  </a:lnTo>
                  <a:lnTo>
                    <a:pt x="17049" y="4871"/>
                  </a:lnTo>
                  <a:lnTo>
                    <a:pt x="17029" y="4111"/>
                  </a:lnTo>
                  <a:lnTo>
                    <a:pt x="17049" y="3371"/>
                  </a:lnTo>
                  <a:lnTo>
                    <a:pt x="17088" y="3020"/>
                  </a:lnTo>
                  <a:lnTo>
                    <a:pt x="17127" y="2650"/>
                  </a:lnTo>
                  <a:lnTo>
                    <a:pt x="17166" y="2299"/>
                  </a:lnTo>
                  <a:lnTo>
                    <a:pt x="17243" y="1948"/>
                  </a:lnTo>
                  <a:lnTo>
                    <a:pt x="17321" y="1617"/>
                  </a:lnTo>
                  <a:lnTo>
                    <a:pt x="17438" y="1305"/>
                  </a:lnTo>
                  <a:lnTo>
                    <a:pt x="17575" y="1013"/>
                  </a:lnTo>
                  <a:lnTo>
                    <a:pt x="17711" y="760"/>
                  </a:lnTo>
                  <a:lnTo>
                    <a:pt x="17886" y="526"/>
                  </a:lnTo>
                  <a:lnTo>
                    <a:pt x="17984" y="429"/>
                  </a:lnTo>
                  <a:lnTo>
                    <a:pt x="18101" y="351"/>
                  </a:lnTo>
                  <a:lnTo>
                    <a:pt x="18198" y="273"/>
                  </a:lnTo>
                  <a:lnTo>
                    <a:pt x="18315" y="214"/>
                  </a:lnTo>
                  <a:lnTo>
                    <a:pt x="18451" y="156"/>
                  </a:lnTo>
                  <a:lnTo>
                    <a:pt x="18568" y="117"/>
                  </a:lnTo>
                  <a:lnTo>
                    <a:pt x="18588" y="117"/>
                  </a:lnTo>
                  <a:lnTo>
                    <a:pt x="18471" y="78"/>
                  </a:lnTo>
                  <a:lnTo>
                    <a:pt x="18296" y="19"/>
                  </a:lnTo>
                  <a:lnTo>
                    <a:pt x="18120" y="0"/>
                  </a:lnTo>
                  <a:close/>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5" name="Google Shape;2165;p41"/>
            <p:cNvSpPr/>
            <p:nvPr/>
          </p:nvSpPr>
          <p:spPr>
            <a:xfrm>
              <a:off x="1340150" y="238125"/>
              <a:ext cx="464700" cy="813950"/>
            </a:xfrm>
            <a:custGeom>
              <a:avLst/>
              <a:gdLst/>
              <a:ahLst/>
              <a:cxnLst/>
              <a:rect l="l" t="t" r="r" b="b"/>
              <a:pathLst>
                <a:path w="18588" h="32558" fill="none" extrusionOk="0">
                  <a:moveTo>
                    <a:pt x="17711" y="19"/>
                  </a:moveTo>
                  <a:lnTo>
                    <a:pt x="17711" y="19"/>
                  </a:lnTo>
                  <a:lnTo>
                    <a:pt x="17555" y="39"/>
                  </a:lnTo>
                  <a:lnTo>
                    <a:pt x="17419" y="97"/>
                  </a:lnTo>
                  <a:lnTo>
                    <a:pt x="17263" y="156"/>
                  </a:lnTo>
                  <a:lnTo>
                    <a:pt x="17127" y="234"/>
                  </a:lnTo>
                  <a:lnTo>
                    <a:pt x="17127" y="234"/>
                  </a:lnTo>
                  <a:lnTo>
                    <a:pt x="17010" y="331"/>
                  </a:lnTo>
                  <a:lnTo>
                    <a:pt x="16893" y="429"/>
                  </a:lnTo>
                  <a:lnTo>
                    <a:pt x="16776" y="546"/>
                  </a:lnTo>
                  <a:lnTo>
                    <a:pt x="16678" y="682"/>
                  </a:lnTo>
                  <a:lnTo>
                    <a:pt x="16678" y="682"/>
                  </a:lnTo>
                  <a:lnTo>
                    <a:pt x="16581" y="838"/>
                  </a:lnTo>
                  <a:lnTo>
                    <a:pt x="16503" y="994"/>
                  </a:lnTo>
                  <a:lnTo>
                    <a:pt x="16386" y="1266"/>
                  </a:lnTo>
                  <a:lnTo>
                    <a:pt x="16386" y="1266"/>
                  </a:lnTo>
                  <a:lnTo>
                    <a:pt x="16289" y="1598"/>
                  </a:lnTo>
                  <a:lnTo>
                    <a:pt x="16211" y="1968"/>
                  </a:lnTo>
                  <a:lnTo>
                    <a:pt x="16211" y="1968"/>
                  </a:lnTo>
                  <a:lnTo>
                    <a:pt x="16152" y="2299"/>
                  </a:lnTo>
                  <a:lnTo>
                    <a:pt x="16133" y="2650"/>
                  </a:lnTo>
                  <a:lnTo>
                    <a:pt x="16133" y="3020"/>
                  </a:lnTo>
                  <a:lnTo>
                    <a:pt x="16133" y="3390"/>
                  </a:lnTo>
                  <a:lnTo>
                    <a:pt x="16133" y="3488"/>
                  </a:lnTo>
                  <a:lnTo>
                    <a:pt x="16133" y="3585"/>
                  </a:lnTo>
                  <a:lnTo>
                    <a:pt x="16133" y="3585"/>
                  </a:lnTo>
                  <a:lnTo>
                    <a:pt x="16035" y="3410"/>
                  </a:lnTo>
                  <a:lnTo>
                    <a:pt x="15938" y="3273"/>
                  </a:lnTo>
                  <a:lnTo>
                    <a:pt x="15938" y="3273"/>
                  </a:lnTo>
                  <a:lnTo>
                    <a:pt x="15704" y="3001"/>
                  </a:lnTo>
                  <a:lnTo>
                    <a:pt x="15451" y="2708"/>
                  </a:lnTo>
                  <a:lnTo>
                    <a:pt x="15159" y="2435"/>
                  </a:lnTo>
                  <a:lnTo>
                    <a:pt x="14983" y="2319"/>
                  </a:lnTo>
                  <a:lnTo>
                    <a:pt x="14808" y="2202"/>
                  </a:lnTo>
                  <a:lnTo>
                    <a:pt x="14808" y="2202"/>
                  </a:lnTo>
                  <a:lnTo>
                    <a:pt x="14652" y="2124"/>
                  </a:lnTo>
                  <a:lnTo>
                    <a:pt x="14496" y="2065"/>
                  </a:lnTo>
                  <a:lnTo>
                    <a:pt x="14340" y="2007"/>
                  </a:lnTo>
                  <a:lnTo>
                    <a:pt x="14184" y="1987"/>
                  </a:lnTo>
                  <a:lnTo>
                    <a:pt x="14126" y="1987"/>
                  </a:lnTo>
                  <a:lnTo>
                    <a:pt x="14126" y="1987"/>
                  </a:lnTo>
                  <a:lnTo>
                    <a:pt x="14009" y="2007"/>
                  </a:lnTo>
                  <a:lnTo>
                    <a:pt x="13873" y="2026"/>
                  </a:lnTo>
                  <a:lnTo>
                    <a:pt x="13873" y="2026"/>
                  </a:lnTo>
                  <a:lnTo>
                    <a:pt x="13717" y="2104"/>
                  </a:lnTo>
                  <a:lnTo>
                    <a:pt x="13542" y="2202"/>
                  </a:lnTo>
                  <a:lnTo>
                    <a:pt x="13542" y="2202"/>
                  </a:lnTo>
                  <a:lnTo>
                    <a:pt x="13405" y="2319"/>
                  </a:lnTo>
                  <a:lnTo>
                    <a:pt x="13288" y="2474"/>
                  </a:lnTo>
                  <a:lnTo>
                    <a:pt x="13191" y="2650"/>
                  </a:lnTo>
                  <a:lnTo>
                    <a:pt x="13093" y="2845"/>
                  </a:lnTo>
                  <a:lnTo>
                    <a:pt x="13093" y="2845"/>
                  </a:lnTo>
                  <a:lnTo>
                    <a:pt x="13035" y="3020"/>
                  </a:lnTo>
                  <a:lnTo>
                    <a:pt x="12996" y="3195"/>
                  </a:lnTo>
                  <a:lnTo>
                    <a:pt x="12976" y="3390"/>
                  </a:lnTo>
                  <a:lnTo>
                    <a:pt x="12996" y="3585"/>
                  </a:lnTo>
                  <a:lnTo>
                    <a:pt x="12996" y="3585"/>
                  </a:lnTo>
                  <a:lnTo>
                    <a:pt x="13035" y="3838"/>
                  </a:lnTo>
                  <a:lnTo>
                    <a:pt x="13132" y="4111"/>
                  </a:lnTo>
                  <a:lnTo>
                    <a:pt x="13249" y="4384"/>
                  </a:lnTo>
                  <a:lnTo>
                    <a:pt x="13405" y="4676"/>
                  </a:lnTo>
                  <a:lnTo>
                    <a:pt x="13405" y="4676"/>
                  </a:lnTo>
                  <a:lnTo>
                    <a:pt x="13561" y="4890"/>
                  </a:lnTo>
                  <a:lnTo>
                    <a:pt x="13736" y="5124"/>
                  </a:lnTo>
                  <a:lnTo>
                    <a:pt x="13931" y="5358"/>
                  </a:lnTo>
                  <a:lnTo>
                    <a:pt x="14165" y="5592"/>
                  </a:lnTo>
                  <a:lnTo>
                    <a:pt x="14165" y="5592"/>
                  </a:lnTo>
                  <a:lnTo>
                    <a:pt x="13405" y="5728"/>
                  </a:lnTo>
                  <a:lnTo>
                    <a:pt x="12645" y="5884"/>
                  </a:lnTo>
                  <a:lnTo>
                    <a:pt x="11924" y="6060"/>
                  </a:lnTo>
                  <a:lnTo>
                    <a:pt x="11203" y="6274"/>
                  </a:lnTo>
                  <a:lnTo>
                    <a:pt x="10502" y="6508"/>
                  </a:lnTo>
                  <a:lnTo>
                    <a:pt x="9801" y="6761"/>
                  </a:lnTo>
                  <a:lnTo>
                    <a:pt x="9138" y="7053"/>
                  </a:lnTo>
                  <a:lnTo>
                    <a:pt x="8495" y="7365"/>
                  </a:lnTo>
                  <a:lnTo>
                    <a:pt x="7852" y="7696"/>
                  </a:lnTo>
                  <a:lnTo>
                    <a:pt x="7248" y="8047"/>
                  </a:lnTo>
                  <a:lnTo>
                    <a:pt x="6644" y="8437"/>
                  </a:lnTo>
                  <a:lnTo>
                    <a:pt x="6079" y="8826"/>
                  </a:lnTo>
                  <a:lnTo>
                    <a:pt x="5534" y="9255"/>
                  </a:lnTo>
                  <a:lnTo>
                    <a:pt x="4988" y="9703"/>
                  </a:lnTo>
                  <a:lnTo>
                    <a:pt x="4481" y="10151"/>
                  </a:lnTo>
                  <a:lnTo>
                    <a:pt x="4014" y="10638"/>
                  </a:lnTo>
                  <a:lnTo>
                    <a:pt x="3546" y="11125"/>
                  </a:lnTo>
                  <a:lnTo>
                    <a:pt x="3118" y="11651"/>
                  </a:lnTo>
                  <a:lnTo>
                    <a:pt x="2708" y="12177"/>
                  </a:lnTo>
                  <a:lnTo>
                    <a:pt x="2319" y="12723"/>
                  </a:lnTo>
                  <a:lnTo>
                    <a:pt x="1968" y="13288"/>
                  </a:lnTo>
                  <a:lnTo>
                    <a:pt x="1637" y="13873"/>
                  </a:lnTo>
                  <a:lnTo>
                    <a:pt x="1345" y="14457"/>
                  </a:lnTo>
                  <a:lnTo>
                    <a:pt x="1072" y="15061"/>
                  </a:lnTo>
                  <a:lnTo>
                    <a:pt x="818" y="15685"/>
                  </a:lnTo>
                  <a:lnTo>
                    <a:pt x="604" y="16308"/>
                  </a:lnTo>
                  <a:lnTo>
                    <a:pt x="429" y="16932"/>
                  </a:lnTo>
                  <a:lnTo>
                    <a:pt x="273" y="17594"/>
                  </a:lnTo>
                  <a:lnTo>
                    <a:pt x="156" y="18256"/>
                  </a:lnTo>
                  <a:lnTo>
                    <a:pt x="78" y="18919"/>
                  </a:lnTo>
                  <a:lnTo>
                    <a:pt x="20" y="19581"/>
                  </a:lnTo>
                  <a:lnTo>
                    <a:pt x="0" y="20263"/>
                  </a:lnTo>
                  <a:lnTo>
                    <a:pt x="0" y="20263"/>
                  </a:lnTo>
                  <a:lnTo>
                    <a:pt x="20" y="20711"/>
                  </a:lnTo>
                  <a:lnTo>
                    <a:pt x="39" y="21160"/>
                  </a:lnTo>
                  <a:lnTo>
                    <a:pt x="78" y="21608"/>
                  </a:lnTo>
                  <a:lnTo>
                    <a:pt x="117" y="22056"/>
                  </a:lnTo>
                  <a:lnTo>
                    <a:pt x="195" y="22484"/>
                  </a:lnTo>
                  <a:lnTo>
                    <a:pt x="273" y="22933"/>
                  </a:lnTo>
                  <a:lnTo>
                    <a:pt x="370" y="23361"/>
                  </a:lnTo>
                  <a:lnTo>
                    <a:pt x="487" y="23790"/>
                  </a:lnTo>
                  <a:lnTo>
                    <a:pt x="604" y="24219"/>
                  </a:lnTo>
                  <a:lnTo>
                    <a:pt x="741" y="24628"/>
                  </a:lnTo>
                  <a:lnTo>
                    <a:pt x="896" y="25056"/>
                  </a:lnTo>
                  <a:lnTo>
                    <a:pt x="1072" y="25466"/>
                  </a:lnTo>
                  <a:lnTo>
                    <a:pt x="1247" y="25875"/>
                  </a:lnTo>
                  <a:lnTo>
                    <a:pt x="1461" y="26284"/>
                  </a:lnTo>
                  <a:lnTo>
                    <a:pt x="1656" y="26693"/>
                  </a:lnTo>
                  <a:lnTo>
                    <a:pt x="1890" y="27102"/>
                  </a:lnTo>
                  <a:lnTo>
                    <a:pt x="1890" y="27102"/>
                  </a:lnTo>
                  <a:lnTo>
                    <a:pt x="1559" y="27433"/>
                  </a:lnTo>
                  <a:lnTo>
                    <a:pt x="1267" y="27784"/>
                  </a:lnTo>
                  <a:lnTo>
                    <a:pt x="1013" y="28115"/>
                  </a:lnTo>
                  <a:lnTo>
                    <a:pt x="799" y="28486"/>
                  </a:lnTo>
                  <a:lnTo>
                    <a:pt x="643" y="28836"/>
                  </a:lnTo>
                  <a:lnTo>
                    <a:pt x="526" y="29206"/>
                  </a:lnTo>
                  <a:lnTo>
                    <a:pt x="468" y="29557"/>
                  </a:lnTo>
                  <a:lnTo>
                    <a:pt x="448" y="29927"/>
                  </a:lnTo>
                  <a:lnTo>
                    <a:pt x="448" y="29927"/>
                  </a:lnTo>
                  <a:lnTo>
                    <a:pt x="468" y="30278"/>
                  </a:lnTo>
                  <a:lnTo>
                    <a:pt x="526" y="30629"/>
                  </a:lnTo>
                  <a:lnTo>
                    <a:pt x="624" y="30960"/>
                  </a:lnTo>
                  <a:lnTo>
                    <a:pt x="760" y="31291"/>
                  </a:lnTo>
                  <a:lnTo>
                    <a:pt x="935" y="31622"/>
                  </a:lnTo>
                  <a:lnTo>
                    <a:pt x="1150" y="31934"/>
                  </a:lnTo>
                  <a:lnTo>
                    <a:pt x="1384" y="32246"/>
                  </a:lnTo>
                  <a:lnTo>
                    <a:pt x="1656" y="32558"/>
                  </a:lnTo>
                  <a:lnTo>
                    <a:pt x="1656" y="32558"/>
                  </a:lnTo>
                  <a:lnTo>
                    <a:pt x="1520" y="32363"/>
                  </a:lnTo>
                  <a:lnTo>
                    <a:pt x="1403" y="32149"/>
                  </a:lnTo>
                  <a:lnTo>
                    <a:pt x="1403" y="32149"/>
                  </a:lnTo>
                  <a:lnTo>
                    <a:pt x="1286" y="31934"/>
                  </a:lnTo>
                  <a:lnTo>
                    <a:pt x="1189" y="31720"/>
                  </a:lnTo>
                  <a:lnTo>
                    <a:pt x="1111" y="31486"/>
                  </a:lnTo>
                  <a:lnTo>
                    <a:pt x="1052" y="31272"/>
                  </a:lnTo>
                  <a:lnTo>
                    <a:pt x="1052" y="31272"/>
                  </a:lnTo>
                  <a:lnTo>
                    <a:pt x="1013" y="31018"/>
                  </a:lnTo>
                  <a:lnTo>
                    <a:pt x="974" y="30765"/>
                  </a:lnTo>
                  <a:lnTo>
                    <a:pt x="974" y="30492"/>
                  </a:lnTo>
                  <a:lnTo>
                    <a:pt x="994" y="30239"/>
                  </a:lnTo>
                  <a:lnTo>
                    <a:pt x="994" y="30239"/>
                  </a:lnTo>
                  <a:lnTo>
                    <a:pt x="1013" y="30005"/>
                  </a:lnTo>
                  <a:lnTo>
                    <a:pt x="1052" y="29752"/>
                  </a:lnTo>
                  <a:lnTo>
                    <a:pt x="1111" y="29518"/>
                  </a:lnTo>
                  <a:lnTo>
                    <a:pt x="1189" y="29284"/>
                  </a:lnTo>
                  <a:lnTo>
                    <a:pt x="1189" y="29284"/>
                  </a:lnTo>
                  <a:lnTo>
                    <a:pt x="1267" y="29051"/>
                  </a:lnTo>
                  <a:lnTo>
                    <a:pt x="1384" y="28817"/>
                  </a:lnTo>
                  <a:lnTo>
                    <a:pt x="1481" y="28583"/>
                  </a:lnTo>
                  <a:lnTo>
                    <a:pt x="1617" y="28349"/>
                  </a:lnTo>
                  <a:lnTo>
                    <a:pt x="1617" y="28349"/>
                  </a:lnTo>
                  <a:lnTo>
                    <a:pt x="1754" y="28115"/>
                  </a:lnTo>
                  <a:lnTo>
                    <a:pt x="1929" y="27901"/>
                  </a:lnTo>
                  <a:lnTo>
                    <a:pt x="1929" y="27901"/>
                  </a:lnTo>
                  <a:lnTo>
                    <a:pt x="2065" y="27706"/>
                  </a:lnTo>
                  <a:lnTo>
                    <a:pt x="2241" y="27531"/>
                  </a:lnTo>
                  <a:lnTo>
                    <a:pt x="2241" y="27531"/>
                  </a:lnTo>
                  <a:lnTo>
                    <a:pt x="2436" y="27355"/>
                  </a:lnTo>
                  <a:lnTo>
                    <a:pt x="2650" y="27200"/>
                  </a:lnTo>
                  <a:lnTo>
                    <a:pt x="2650" y="27200"/>
                  </a:lnTo>
                  <a:lnTo>
                    <a:pt x="2825" y="27083"/>
                  </a:lnTo>
                  <a:lnTo>
                    <a:pt x="2825" y="27083"/>
                  </a:lnTo>
                  <a:lnTo>
                    <a:pt x="2981" y="26985"/>
                  </a:lnTo>
                  <a:lnTo>
                    <a:pt x="2981" y="26985"/>
                  </a:lnTo>
                  <a:lnTo>
                    <a:pt x="2747" y="26713"/>
                  </a:lnTo>
                  <a:lnTo>
                    <a:pt x="2514" y="26420"/>
                  </a:lnTo>
                  <a:lnTo>
                    <a:pt x="2319" y="26128"/>
                  </a:lnTo>
                  <a:lnTo>
                    <a:pt x="2143" y="25816"/>
                  </a:lnTo>
                  <a:lnTo>
                    <a:pt x="1968" y="25505"/>
                  </a:lnTo>
                  <a:lnTo>
                    <a:pt x="1812" y="25173"/>
                  </a:lnTo>
                  <a:lnTo>
                    <a:pt x="1676" y="24823"/>
                  </a:lnTo>
                  <a:lnTo>
                    <a:pt x="1559" y="24491"/>
                  </a:lnTo>
                  <a:lnTo>
                    <a:pt x="1559" y="24491"/>
                  </a:lnTo>
                  <a:lnTo>
                    <a:pt x="1403" y="23965"/>
                  </a:lnTo>
                  <a:lnTo>
                    <a:pt x="1267" y="23420"/>
                  </a:lnTo>
                  <a:lnTo>
                    <a:pt x="1150" y="22874"/>
                  </a:lnTo>
                  <a:lnTo>
                    <a:pt x="1072" y="22329"/>
                  </a:lnTo>
                  <a:lnTo>
                    <a:pt x="1072" y="22329"/>
                  </a:lnTo>
                  <a:lnTo>
                    <a:pt x="994" y="21783"/>
                  </a:lnTo>
                  <a:lnTo>
                    <a:pt x="955" y="21238"/>
                  </a:lnTo>
                  <a:lnTo>
                    <a:pt x="935" y="20692"/>
                  </a:lnTo>
                  <a:lnTo>
                    <a:pt x="935" y="20146"/>
                  </a:lnTo>
                  <a:lnTo>
                    <a:pt x="935" y="20146"/>
                  </a:lnTo>
                  <a:lnTo>
                    <a:pt x="974" y="19601"/>
                  </a:lnTo>
                  <a:lnTo>
                    <a:pt x="1013" y="19075"/>
                  </a:lnTo>
                  <a:lnTo>
                    <a:pt x="1091" y="18549"/>
                  </a:lnTo>
                  <a:lnTo>
                    <a:pt x="1189" y="18023"/>
                  </a:lnTo>
                  <a:lnTo>
                    <a:pt x="1306" y="17497"/>
                  </a:lnTo>
                  <a:lnTo>
                    <a:pt x="1442" y="16971"/>
                  </a:lnTo>
                  <a:lnTo>
                    <a:pt x="1598" y="16464"/>
                  </a:lnTo>
                  <a:lnTo>
                    <a:pt x="1773" y="15957"/>
                  </a:lnTo>
                  <a:lnTo>
                    <a:pt x="1773" y="15957"/>
                  </a:lnTo>
                  <a:lnTo>
                    <a:pt x="1988" y="15451"/>
                  </a:lnTo>
                  <a:lnTo>
                    <a:pt x="2202" y="14964"/>
                  </a:lnTo>
                  <a:lnTo>
                    <a:pt x="2455" y="14496"/>
                  </a:lnTo>
                  <a:lnTo>
                    <a:pt x="2708" y="14028"/>
                  </a:lnTo>
                  <a:lnTo>
                    <a:pt x="2981" y="13580"/>
                  </a:lnTo>
                  <a:lnTo>
                    <a:pt x="3293" y="13132"/>
                  </a:lnTo>
                  <a:lnTo>
                    <a:pt x="3605" y="12704"/>
                  </a:lnTo>
                  <a:lnTo>
                    <a:pt x="3936" y="12275"/>
                  </a:lnTo>
                  <a:lnTo>
                    <a:pt x="3936" y="12275"/>
                  </a:lnTo>
                  <a:lnTo>
                    <a:pt x="4287" y="11866"/>
                  </a:lnTo>
                  <a:lnTo>
                    <a:pt x="4657" y="11476"/>
                  </a:lnTo>
                  <a:lnTo>
                    <a:pt x="5047" y="11106"/>
                  </a:lnTo>
                  <a:lnTo>
                    <a:pt x="5456" y="10736"/>
                  </a:lnTo>
                  <a:lnTo>
                    <a:pt x="5456" y="10736"/>
                  </a:lnTo>
                  <a:lnTo>
                    <a:pt x="5884" y="10365"/>
                  </a:lnTo>
                  <a:lnTo>
                    <a:pt x="6313" y="10034"/>
                  </a:lnTo>
                  <a:lnTo>
                    <a:pt x="6313" y="10034"/>
                  </a:lnTo>
                  <a:lnTo>
                    <a:pt x="6781" y="9703"/>
                  </a:lnTo>
                  <a:lnTo>
                    <a:pt x="7248" y="9391"/>
                  </a:lnTo>
                  <a:lnTo>
                    <a:pt x="7248" y="9391"/>
                  </a:lnTo>
                  <a:lnTo>
                    <a:pt x="7755" y="9060"/>
                  </a:lnTo>
                  <a:lnTo>
                    <a:pt x="8281" y="8748"/>
                  </a:lnTo>
                  <a:lnTo>
                    <a:pt x="8807" y="8476"/>
                  </a:lnTo>
                  <a:lnTo>
                    <a:pt x="9352" y="8203"/>
                  </a:lnTo>
                  <a:lnTo>
                    <a:pt x="9352" y="8203"/>
                  </a:lnTo>
                  <a:lnTo>
                    <a:pt x="9917" y="7949"/>
                  </a:lnTo>
                  <a:lnTo>
                    <a:pt x="10483" y="7716"/>
                  </a:lnTo>
                  <a:lnTo>
                    <a:pt x="11048" y="7521"/>
                  </a:lnTo>
                  <a:lnTo>
                    <a:pt x="11632" y="7345"/>
                  </a:lnTo>
                  <a:lnTo>
                    <a:pt x="11632" y="7345"/>
                  </a:lnTo>
                  <a:lnTo>
                    <a:pt x="12197" y="7209"/>
                  </a:lnTo>
                  <a:lnTo>
                    <a:pt x="12782" y="7092"/>
                  </a:lnTo>
                  <a:lnTo>
                    <a:pt x="13386" y="7014"/>
                  </a:lnTo>
                  <a:lnTo>
                    <a:pt x="13970" y="6975"/>
                  </a:lnTo>
                  <a:lnTo>
                    <a:pt x="13970" y="6975"/>
                  </a:lnTo>
                  <a:lnTo>
                    <a:pt x="14574" y="6975"/>
                  </a:lnTo>
                  <a:lnTo>
                    <a:pt x="14866" y="6995"/>
                  </a:lnTo>
                  <a:lnTo>
                    <a:pt x="15159" y="7014"/>
                  </a:lnTo>
                  <a:lnTo>
                    <a:pt x="15159" y="7014"/>
                  </a:lnTo>
                  <a:lnTo>
                    <a:pt x="15646" y="7092"/>
                  </a:lnTo>
                  <a:lnTo>
                    <a:pt x="16133" y="7190"/>
                  </a:lnTo>
                  <a:lnTo>
                    <a:pt x="16133" y="7190"/>
                  </a:lnTo>
                  <a:lnTo>
                    <a:pt x="15860" y="6800"/>
                  </a:lnTo>
                  <a:lnTo>
                    <a:pt x="15860" y="6800"/>
                  </a:lnTo>
                  <a:lnTo>
                    <a:pt x="15665" y="6488"/>
                  </a:lnTo>
                  <a:lnTo>
                    <a:pt x="15470" y="6157"/>
                  </a:lnTo>
                  <a:lnTo>
                    <a:pt x="15470" y="6157"/>
                  </a:lnTo>
                  <a:lnTo>
                    <a:pt x="15392" y="6001"/>
                  </a:lnTo>
                  <a:lnTo>
                    <a:pt x="15315" y="5826"/>
                  </a:lnTo>
                  <a:lnTo>
                    <a:pt x="15315" y="5826"/>
                  </a:lnTo>
                  <a:lnTo>
                    <a:pt x="15276" y="5670"/>
                  </a:lnTo>
                  <a:lnTo>
                    <a:pt x="15217" y="5514"/>
                  </a:lnTo>
                  <a:lnTo>
                    <a:pt x="15217" y="5514"/>
                  </a:lnTo>
                  <a:lnTo>
                    <a:pt x="15198" y="5358"/>
                  </a:lnTo>
                  <a:lnTo>
                    <a:pt x="15198" y="5202"/>
                  </a:lnTo>
                  <a:lnTo>
                    <a:pt x="15198" y="5202"/>
                  </a:lnTo>
                  <a:lnTo>
                    <a:pt x="15217" y="5066"/>
                  </a:lnTo>
                  <a:lnTo>
                    <a:pt x="15256" y="4929"/>
                  </a:lnTo>
                  <a:lnTo>
                    <a:pt x="15256" y="4929"/>
                  </a:lnTo>
                  <a:lnTo>
                    <a:pt x="15354" y="4774"/>
                  </a:lnTo>
                  <a:lnTo>
                    <a:pt x="15451" y="4637"/>
                  </a:lnTo>
                  <a:lnTo>
                    <a:pt x="15451" y="4637"/>
                  </a:lnTo>
                  <a:lnTo>
                    <a:pt x="15568" y="4540"/>
                  </a:lnTo>
                  <a:lnTo>
                    <a:pt x="15568" y="4540"/>
                  </a:lnTo>
                  <a:lnTo>
                    <a:pt x="15704" y="4462"/>
                  </a:lnTo>
                  <a:lnTo>
                    <a:pt x="15704" y="4462"/>
                  </a:lnTo>
                  <a:lnTo>
                    <a:pt x="15841" y="4442"/>
                  </a:lnTo>
                  <a:lnTo>
                    <a:pt x="15958" y="4442"/>
                  </a:lnTo>
                  <a:lnTo>
                    <a:pt x="16094" y="4462"/>
                  </a:lnTo>
                  <a:lnTo>
                    <a:pt x="16230" y="4520"/>
                  </a:lnTo>
                  <a:lnTo>
                    <a:pt x="16230" y="4520"/>
                  </a:lnTo>
                  <a:lnTo>
                    <a:pt x="16367" y="4598"/>
                  </a:lnTo>
                  <a:lnTo>
                    <a:pt x="16503" y="4696"/>
                  </a:lnTo>
                  <a:lnTo>
                    <a:pt x="16776" y="4929"/>
                  </a:lnTo>
                  <a:lnTo>
                    <a:pt x="16776" y="4929"/>
                  </a:lnTo>
                  <a:lnTo>
                    <a:pt x="17088" y="5261"/>
                  </a:lnTo>
                  <a:lnTo>
                    <a:pt x="17088" y="5261"/>
                  </a:lnTo>
                  <a:lnTo>
                    <a:pt x="17049" y="4871"/>
                  </a:lnTo>
                  <a:lnTo>
                    <a:pt x="17049" y="4871"/>
                  </a:lnTo>
                  <a:lnTo>
                    <a:pt x="17029" y="4111"/>
                  </a:lnTo>
                  <a:lnTo>
                    <a:pt x="17029" y="4111"/>
                  </a:lnTo>
                  <a:lnTo>
                    <a:pt x="17049" y="3371"/>
                  </a:lnTo>
                  <a:lnTo>
                    <a:pt x="17088" y="3020"/>
                  </a:lnTo>
                  <a:lnTo>
                    <a:pt x="17127" y="2650"/>
                  </a:lnTo>
                  <a:lnTo>
                    <a:pt x="17127" y="2650"/>
                  </a:lnTo>
                  <a:lnTo>
                    <a:pt x="17166" y="2299"/>
                  </a:lnTo>
                  <a:lnTo>
                    <a:pt x="17243" y="1948"/>
                  </a:lnTo>
                  <a:lnTo>
                    <a:pt x="17243" y="1948"/>
                  </a:lnTo>
                  <a:lnTo>
                    <a:pt x="17321" y="1617"/>
                  </a:lnTo>
                  <a:lnTo>
                    <a:pt x="17438" y="1305"/>
                  </a:lnTo>
                  <a:lnTo>
                    <a:pt x="17438" y="1305"/>
                  </a:lnTo>
                  <a:lnTo>
                    <a:pt x="17575" y="1013"/>
                  </a:lnTo>
                  <a:lnTo>
                    <a:pt x="17711" y="760"/>
                  </a:lnTo>
                  <a:lnTo>
                    <a:pt x="17711" y="760"/>
                  </a:lnTo>
                  <a:lnTo>
                    <a:pt x="17886" y="526"/>
                  </a:lnTo>
                  <a:lnTo>
                    <a:pt x="17984" y="429"/>
                  </a:lnTo>
                  <a:lnTo>
                    <a:pt x="18101" y="351"/>
                  </a:lnTo>
                  <a:lnTo>
                    <a:pt x="18101" y="351"/>
                  </a:lnTo>
                  <a:lnTo>
                    <a:pt x="18198" y="273"/>
                  </a:lnTo>
                  <a:lnTo>
                    <a:pt x="18315" y="214"/>
                  </a:lnTo>
                  <a:lnTo>
                    <a:pt x="18451" y="156"/>
                  </a:lnTo>
                  <a:lnTo>
                    <a:pt x="18568" y="117"/>
                  </a:lnTo>
                  <a:lnTo>
                    <a:pt x="18588" y="117"/>
                  </a:lnTo>
                  <a:lnTo>
                    <a:pt x="18588" y="117"/>
                  </a:lnTo>
                  <a:lnTo>
                    <a:pt x="18471" y="78"/>
                  </a:lnTo>
                  <a:lnTo>
                    <a:pt x="18471" y="78"/>
                  </a:lnTo>
                  <a:lnTo>
                    <a:pt x="18296" y="19"/>
                  </a:lnTo>
                  <a:lnTo>
                    <a:pt x="18120" y="0"/>
                  </a:lnTo>
                  <a:lnTo>
                    <a:pt x="18120" y="0"/>
                  </a:lnTo>
                  <a:lnTo>
                    <a:pt x="17984" y="0"/>
                  </a:lnTo>
                  <a:lnTo>
                    <a:pt x="17984" y="0"/>
                  </a:lnTo>
                  <a:lnTo>
                    <a:pt x="17711" y="1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6" name="Google Shape;2166;p41"/>
            <p:cNvSpPr/>
            <p:nvPr/>
          </p:nvSpPr>
          <p:spPr>
            <a:xfrm>
              <a:off x="1409300" y="920550"/>
              <a:ext cx="25" cy="25"/>
            </a:xfrm>
            <a:custGeom>
              <a:avLst/>
              <a:gdLst/>
              <a:ahLst/>
              <a:cxnLst/>
              <a:rect l="l" t="t" r="r" b="b"/>
              <a:pathLst>
                <a:path w="1" h="1" extrusionOk="0">
                  <a:moveTo>
                    <a:pt x="1" y="0"/>
                  </a:moveTo>
                  <a:lnTo>
                    <a:pt x="1" y="0"/>
                  </a:lnTo>
                  <a:lnTo>
                    <a:pt x="1" y="0"/>
                  </a:lnTo>
                  <a:lnTo>
                    <a:pt x="1"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7" name="Google Shape;2167;p41"/>
            <p:cNvSpPr/>
            <p:nvPr/>
          </p:nvSpPr>
          <p:spPr>
            <a:xfrm>
              <a:off x="1409300" y="920550"/>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8" name="Google Shape;2168;p41"/>
            <p:cNvSpPr/>
            <p:nvPr/>
          </p:nvSpPr>
          <p:spPr>
            <a:xfrm>
              <a:off x="1668925" y="424675"/>
              <a:ext cx="31200" cy="13175"/>
            </a:xfrm>
            <a:custGeom>
              <a:avLst/>
              <a:gdLst/>
              <a:ahLst/>
              <a:cxnLst/>
              <a:rect l="l" t="t" r="r" b="b"/>
              <a:pathLst>
                <a:path w="1248" h="527" extrusionOk="0">
                  <a:moveTo>
                    <a:pt x="1053" y="0"/>
                  </a:moveTo>
                  <a:lnTo>
                    <a:pt x="605" y="20"/>
                  </a:lnTo>
                  <a:lnTo>
                    <a:pt x="391" y="39"/>
                  </a:lnTo>
                  <a:lnTo>
                    <a:pt x="176" y="78"/>
                  </a:lnTo>
                  <a:lnTo>
                    <a:pt x="98" y="117"/>
                  </a:lnTo>
                  <a:lnTo>
                    <a:pt x="40" y="176"/>
                  </a:lnTo>
                  <a:lnTo>
                    <a:pt x="1" y="254"/>
                  </a:lnTo>
                  <a:lnTo>
                    <a:pt x="1" y="332"/>
                  </a:lnTo>
                  <a:lnTo>
                    <a:pt x="20" y="410"/>
                  </a:lnTo>
                  <a:lnTo>
                    <a:pt x="79" y="468"/>
                  </a:lnTo>
                  <a:lnTo>
                    <a:pt x="157" y="507"/>
                  </a:lnTo>
                  <a:lnTo>
                    <a:pt x="235" y="526"/>
                  </a:lnTo>
                  <a:lnTo>
                    <a:pt x="624" y="448"/>
                  </a:lnTo>
                  <a:lnTo>
                    <a:pt x="995" y="429"/>
                  </a:lnTo>
                  <a:lnTo>
                    <a:pt x="1092" y="429"/>
                  </a:lnTo>
                  <a:lnTo>
                    <a:pt x="1170" y="390"/>
                  </a:lnTo>
                  <a:lnTo>
                    <a:pt x="1209" y="312"/>
                  </a:lnTo>
                  <a:lnTo>
                    <a:pt x="1248" y="234"/>
                  </a:lnTo>
                  <a:lnTo>
                    <a:pt x="1228" y="156"/>
                  </a:lnTo>
                  <a:lnTo>
                    <a:pt x="1189" y="78"/>
                  </a:lnTo>
                  <a:lnTo>
                    <a:pt x="1131" y="20"/>
                  </a:lnTo>
                  <a:lnTo>
                    <a:pt x="1092"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9" name="Google Shape;2169;p41"/>
            <p:cNvSpPr/>
            <p:nvPr/>
          </p:nvSpPr>
          <p:spPr>
            <a:xfrm>
              <a:off x="1668925" y="424675"/>
              <a:ext cx="31200" cy="13175"/>
            </a:xfrm>
            <a:custGeom>
              <a:avLst/>
              <a:gdLst/>
              <a:ahLst/>
              <a:cxnLst/>
              <a:rect l="l" t="t" r="r" b="b"/>
              <a:pathLst>
                <a:path w="1248" h="527" fill="none" extrusionOk="0">
                  <a:moveTo>
                    <a:pt x="176" y="78"/>
                  </a:moveTo>
                  <a:lnTo>
                    <a:pt x="176" y="78"/>
                  </a:lnTo>
                  <a:lnTo>
                    <a:pt x="98" y="117"/>
                  </a:lnTo>
                  <a:lnTo>
                    <a:pt x="40" y="176"/>
                  </a:lnTo>
                  <a:lnTo>
                    <a:pt x="1" y="254"/>
                  </a:lnTo>
                  <a:lnTo>
                    <a:pt x="1" y="332"/>
                  </a:lnTo>
                  <a:lnTo>
                    <a:pt x="1" y="332"/>
                  </a:lnTo>
                  <a:lnTo>
                    <a:pt x="20" y="410"/>
                  </a:lnTo>
                  <a:lnTo>
                    <a:pt x="79" y="468"/>
                  </a:lnTo>
                  <a:lnTo>
                    <a:pt x="157" y="507"/>
                  </a:lnTo>
                  <a:lnTo>
                    <a:pt x="235" y="526"/>
                  </a:lnTo>
                  <a:lnTo>
                    <a:pt x="235" y="526"/>
                  </a:lnTo>
                  <a:lnTo>
                    <a:pt x="624" y="448"/>
                  </a:lnTo>
                  <a:lnTo>
                    <a:pt x="995" y="429"/>
                  </a:lnTo>
                  <a:lnTo>
                    <a:pt x="995" y="429"/>
                  </a:lnTo>
                  <a:lnTo>
                    <a:pt x="995" y="429"/>
                  </a:lnTo>
                  <a:lnTo>
                    <a:pt x="995" y="429"/>
                  </a:lnTo>
                  <a:lnTo>
                    <a:pt x="1092" y="429"/>
                  </a:lnTo>
                  <a:lnTo>
                    <a:pt x="1170" y="390"/>
                  </a:lnTo>
                  <a:lnTo>
                    <a:pt x="1170" y="390"/>
                  </a:lnTo>
                  <a:lnTo>
                    <a:pt x="1209" y="312"/>
                  </a:lnTo>
                  <a:lnTo>
                    <a:pt x="1248" y="234"/>
                  </a:lnTo>
                  <a:lnTo>
                    <a:pt x="1248" y="234"/>
                  </a:lnTo>
                  <a:lnTo>
                    <a:pt x="1228" y="156"/>
                  </a:lnTo>
                  <a:lnTo>
                    <a:pt x="1189" y="78"/>
                  </a:lnTo>
                  <a:lnTo>
                    <a:pt x="1189" y="78"/>
                  </a:lnTo>
                  <a:lnTo>
                    <a:pt x="1131" y="20"/>
                  </a:lnTo>
                  <a:lnTo>
                    <a:pt x="1092" y="0"/>
                  </a:lnTo>
                  <a:lnTo>
                    <a:pt x="1053" y="0"/>
                  </a:lnTo>
                  <a:lnTo>
                    <a:pt x="1053" y="0"/>
                  </a:lnTo>
                  <a:lnTo>
                    <a:pt x="605" y="20"/>
                  </a:lnTo>
                  <a:lnTo>
                    <a:pt x="391" y="39"/>
                  </a:lnTo>
                  <a:lnTo>
                    <a:pt x="176" y="78"/>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0" name="Google Shape;2170;p41"/>
            <p:cNvSpPr/>
            <p:nvPr/>
          </p:nvSpPr>
          <p:spPr>
            <a:xfrm>
              <a:off x="1679150" y="441225"/>
              <a:ext cx="25375" cy="11725"/>
            </a:xfrm>
            <a:custGeom>
              <a:avLst/>
              <a:gdLst/>
              <a:ahLst/>
              <a:cxnLst/>
              <a:rect l="l" t="t" r="r" b="b"/>
              <a:pathLst>
                <a:path w="1015" h="469" extrusionOk="0">
                  <a:moveTo>
                    <a:pt x="430" y="1"/>
                  </a:moveTo>
                  <a:lnTo>
                    <a:pt x="196" y="20"/>
                  </a:lnTo>
                  <a:lnTo>
                    <a:pt x="118" y="40"/>
                  </a:lnTo>
                  <a:lnTo>
                    <a:pt x="40" y="98"/>
                  </a:lnTo>
                  <a:lnTo>
                    <a:pt x="20" y="176"/>
                  </a:lnTo>
                  <a:lnTo>
                    <a:pt x="1" y="254"/>
                  </a:lnTo>
                  <a:lnTo>
                    <a:pt x="40" y="352"/>
                  </a:lnTo>
                  <a:lnTo>
                    <a:pt x="98" y="410"/>
                  </a:lnTo>
                  <a:lnTo>
                    <a:pt x="176" y="429"/>
                  </a:lnTo>
                  <a:lnTo>
                    <a:pt x="254" y="449"/>
                  </a:lnTo>
                  <a:lnTo>
                    <a:pt x="410" y="429"/>
                  </a:lnTo>
                  <a:lnTo>
                    <a:pt x="605" y="449"/>
                  </a:lnTo>
                  <a:lnTo>
                    <a:pt x="780" y="468"/>
                  </a:lnTo>
                  <a:lnTo>
                    <a:pt x="858" y="468"/>
                  </a:lnTo>
                  <a:lnTo>
                    <a:pt x="936" y="429"/>
                  </a:lnTo>
                  <a:lnTo>
                    <a:pt x="995" y="352"/>
                  </a:lnTo>
                  <a:lnTo>
                    <a:pt x="1014" y="274"/>
                  </a:lnTo>
                  <a:lnTo>
                    <a:pt x="1014" y="196"/>
                  </a:lnTo>
                  <a:lnTo>
                    <a:pt x="975" y="118"/>
                  </a:lnTo>
                  <a:lnTo>
                    <a:pt x="897" y="59"/>
                  </a:lnTo>
                  <a:lnTo>
                    <a:pt x="819" y="40"/>
                  </a:lnTo>
                  <a:lnTo>
                    <a:pt x="624" y="1"/>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1" name="Google Shape;2171;p41"/>
            <p:cNvSpPr/>
            <p:nvPr/>
          </p:nvSpPr>
          <p:spPr>
            <a:xfrm>
              <a:off x="1679150" y="441225"/>
              <a:ext cx="25375" cy="11725"/>
            </a:xfrm>
            <a:custGeom>
              <a:avLst/>
              <a:gdLst/>
              <a:ahLst/>
              <a:cxnLst/>
              <a:rect l="l" t="t" r="r" b="b"/>
              <a:pathLst>
                <a:path w="1015" h="469" fill="none" extrusionOk="0">
                  <a:moveTo>
                    <a:pt x="196" y="20"/>
                  </a:moveTo>
                  <a:lnTo>
                    <a:pt x="196" y="20"/>
                  </a:lnTo>
                  <a:lnTo>
                    <a:pt x="118" y="40"/>
                  </a:lnTo>
                  <a:lnTo>
                    <a:pt x="40" y="98"/>
                  </a:lnTo>
                  <a:lnTo>
                    <a:pt x="20" y="176"/>
                  </a:lnTo>
                  <a:lnTo>
                    <a:pt x="1" y="254"/>
                  </a:lnTo>
                  <a:lnTo>
                    <a:pt x="1" y="254"/>
                  </a:lnTo>
                  <a:lnTo>
                    <a:pt x="40" y="352"/>
                  </a:lnTo>
                  <a:lnTo>
                    <a:pt x="98" y="410"/>
                  </a:lnTo>
                  <a:lnTo>
                    <a:pt x="176" y="429"/>
                  </a:lnTo>
                  <a:lnTo>
                    <a:pt x="254" y="449"/>
                  </a:lnTo>
                  <a:lnTo>
                    <a:pt x="254" y="449"/>
                  </a:lnTo>
                  <a:lnTo>
                    <a:pt x="410" y="429"/>
                  </a:lnTo>
                  <a:lnTo>
                    <a:pt x="410" y="429"/>
                  </a:lnTo>
                  <a:lnTo>
                    <a:pt x="605" y="449"/>
                  </a:lnTo>
                  <a:lnTo>
                    <a:pt x="780" y="468"/>
                  </a:lnTo>
                  <a:lnTo>
                    <a:pt x="780" y="468"/>
                  </a:lnTo>
                  <a:lnTo>
                    <a:pt x="858" y="468"/>
                  </a:lnTo>
                  <a:lnTo>
                    <a:pt x="936" y="429"/>
                  </a:lnTo>
                  <a:lnTo>
                    <a:pt x="995" y="352"/>
                  </a:lnTo>
                  <a:lnTo>
                    <a:pt x="1014" y="274"/>
                  </a:lnTo>
                  <a:lnTo>
                    <a:pt x="1014" y="274"/>
                  </a:lnTo>
                  <a:lnTo>
                    <a:pt x="1014" y="196"/>
                  </a:lnTo>
                  <a:lnTo>
                    <a:pt x="975" y="118"/>
                  </a:lnTo>
                  <a:lnTo>
                    <a:pt x="975" y="118"/>
                  </a:lnTo>
                  <a:lnTo>
                    <a:pt x="897" y="59"/>
                  </a:lnTo>
                  <a:lnTo>
                    <a:pt x="819" y="40"/>
                  </a:lnTo>
                  <a:lnTo>
                    <a:pt x="819" y="40"/>
                  </a:lnTo>
                  <a:lnTo>
                    <a:pt x="624" y="1"/>
                  </a:lnTo>
                  <a:lnTo>
                    <a:pt x="430" y="1"/>
                  </a:lnTo>
                  <a:lnTo>
                    <a:pt x="430" y="1"/>
                  </a:lnTo>
                  <a:lnTo>
                    <a:pt x="196" y="20"/>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2" name="Google Shape;2172;p41"/>
            <p:cNvSpPr/>
            <p:nvPr/>
          </p:nvSpPr>
          <p:spPr>
            <a:xfrm>
              <a:off x="1654325" y="452425"/>
              <a:ext cx="25350" cy="12700"/>
            </a:xfrm>
            <a:custGeom>
              <a:avLst/>
              <a:gdLst/>
              <a:ahLst/>
              <a:cxnLst/>
              <a:rect l="l" t="t" r="r" b="b"/>
              <a:pathLst>
                <a:path w="1014" h="508" extrusionOk="0">
                  <a:moveTo>
                    <a:pt x="760" y="1"/>
                  </a:moveTo>
                  <a:lnTo>
                    <a:pt x="468" y="40"/>
                  </a:lnTo>
                  <a:lnTo>
                    <a:pt x="176" y="79"/>
                  </a:lnTo>
                  <a:lnTo>
                    <a:pt x="98" y="118"/>
                  </a:lnTo>
                  <a:lnTo>
                    <a:pt x="39" y="157"/>
                  </a:lnTo>
                  <a:lnTo>
                    <a:pt x="0" y="235"/>
                  </a:lnTo>
                  <a:lnTo>
                    <a:pt x="0" y="332"/>
                  </a:lnTo>
                  <a:lnTo>
                    <a:pt x="20" y="410"/>
                  </a:lnTo>
                  <a:lnTo>
                    <a:pt x="78" y="469"/>
                  </a:lnTo>
                  <a:lnTo>
                    <a:pt x="156" y="508"/>
                  </a:lnTo>
                  <a:lnTo>
                    <a:pt x="234" y="508"/>
                  </a:lnTo>
                  <a:lnTo>
                    <a:pt x="526" y="469"/>
                  </a:lnTo>
                  <a:lnTo>
                    <a:pt x="819" y="449"/>
                  </a:lnTo>
                  <a:lnTo>
                    <a:pt x="897" y="410"/>
                  </a:lnTo>
                  <a:lnTo>
                    <a:pt x="975" y="352"/>
                  </a:lnTo>
                  <a:lnTo>
                    <a:pt x="994" y="274"/>
                  </a:lnTo>
                  <a:lnTo>
                    <a:pt x="1013" y="196"/>
                  </a:lnTo>
                  <a:lnTo>
                    <a:pt x="975" y="118"/>
                  </a:lnTo>
                  <a:lnTo>
                    <a:pt x="916" y="40"/>
                  </a:lnTo>
                  <a:lnTo>
                    <a:pt x="858" y="20"/>
                  </a:lnTo>
                  <a:lnTo>
                    <a:pt x="780" y="1"/>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3" name="Google Shape;2173;p41"/>
            <p:cNvSpPr/>
            <p:nvPr/>
          </p:nvSpPr>
          <p:spPr>
            <a:xfrm>
              <a:off x="1654325" y="452425"/>
              <a:ext cx="25350" cy="12700"/>
            </a:xfrm>
            <a:custGeom>
              <a:avLst/>
              <a:gdLst/>
              <a:ahLst/>
              <a:cxnLst/>
              <a:rect l="l" t="t" r="r" b="b"/>
              <a:pathLst>
                <a:path w="1014" h="508" fill="none" extrusionOk="0">
                  <a:moveTo>
                    <a:pt x="760" y="1"/>
                  </a:moveTo>
                  <a:lnTo>
                    <a:pt x="760" y="1"/>
                  </a:lnTo>
                  <a:lnTo>
                    <a:pt x="468" y="40"/>
                  </a:lnTo>
                  <a:lnTo>
                    <a:pt x="176" y="79"/>
                  </a:lnTo>
                  <a:lnTo>
                    <a:pt x="176" y="79"/>
                  </a:lnTo>
                  <a:lnTo>
                    <a:pt x="98" y="118"/>
                  </a:lnTo>
                  <a:lnTo>
                    <a:pt x="39" y="157"/>
                  </a:lnTo>
                  <a:lnTo>
                    <a:pt x="0" y="235"/>
                  </a:lnTo>
                  <a:lnTo>
                    <a:pt x="0" y="332"/>
                  </a:lnTo>
                  <a:lnTo>
                    <a:pt x="0" y="332"/>
                  </a:lnTo>
                  <a:lnTo>
                    <a:pt x="20" y="410"/>
                  </a:lnTo>
                  <a:lnTo>
                    <a:pt x="78" y="469"/>
                  </a:lnTo>
                  <a:lnTo>
                    <a:pt x="156" y="508"/>
                  </a:lnTo>
                  <a:lnTo>
                    <a:pt x="234" y="508"/>
                  </a:lnTo>
                  <a:lnTo>
                    <a:pt x="234" y="508"/>
                  </a:lnTo>
                  <a:lnTo>
                    <a:pt x="526" y="469"/>
                  </a:lnTo>
                  <a:lnTo>
                    <a:pt x="819" y="449"/>
                  </a:lnTo>
                  <a:lnTo>
                    <a:pt x="819" y="449"/>
                  </a:lnTo>
                  <a:lnTo>
                    <a:pt x="897" y="410"/>
                  </a:lnTo>
                  <a:lnTo>
                    <a:pt x="975" y="352"/>
                  </a:lnTo>
                  <a:lnTo>
                    <a:pt x="994" y="274"/>
                  </a:lnTo>
                  <a:lnTo>
                    <a:pt x="1013" y="196"/>
                  </a:lnTo>
                  <a:lnTo>
                    <a:pt x="1013" y="196"/>
                  </a:lnTo>
                  <a:lnTo>
                    <a:pt x="975" y="118"/>
                  </a:lnTo>
                  <a:lnTo>
                    <a:pt x="916" y="40"/>
                  </a:lnTo>
                  <a:lnTo>
                    <a:pt x="916" y="40"/>
                  </a:lnTo>
                  <a:lnTo>
                    <a:pt x="858" y="20"/>
                  </a:lnTo>
                  <a:lnTo>
                    <a:pt x="780" y="1"/>
                  </a:lnTo>
                  <a:lnTo>
                    <a:pt x="780" y="1"/>
                  </a:lnTo>
                  <a:lnTo>
                    <a:pt x="760" y="1"/>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4" name="Google Shape;2174;p41"/>
            <p:cNvSpPr/>
            <p:nvPr/>
          </p:nvSpPr>
          <p:spPr>
            <a:xfrm>
              <a:off x="1632900" y="440750"/>
              <a:ext cx="22425" cy="13175"/>
            </a:xfrm>
            <a:custGeom>
              <a:avLst/>
              <a:gdLst/>
              <a:ahLst/>
              <a:cxnLst/>
              <a:rect l="l" t="t" r="r" b="b"/>
              <a:pathLst>
                <a:path w="897" h="527" extrusionOk="0">
                  <a:moveTo>
                    <a:pt x="643" y="0"/>
                  </a:moveTo>
                  <a:lnTo>
                    <a:pt x="175" y="98"/>
                  </a:lnTo>
                  <a:lnTo>
                    <a:pt x="97" y="137"/>
                  </a:lnTo>
                  <a:lnTo>
                    <a:pt x="39" y="195"/>
                  </a:lnTo>
                  <a:lnTo>
                    <a:pt x="0" y="254"/>
                  </a:lnTo>
                  <a:lnTo>
                    <a:pt x="0" y="351"/>
                  </a:lnTo>
                  <a:lnTo>
                    <a:pt x="20" y="429"/>
                  </a:lnTo>
                  <a:lnTo>
                    <a:pt x="78" y="487"/>
                  </a:lnTo>
                  <a:lnTo>
                    <a:pt x="156" y="526"/>
                  </a:lnTo>
                  <a:lnTo>
                    <a:pt x="234" y="526"/>
                  </a:lnTo>
                  <a:lnTo>
                    <a:pt x="701" y="429"/>
                  </a:lnTo>
                  <a:lnTo>
                    <a:pt x="779" y="409"/>
                  </a:lnTo>
                  <a:lnTo>
                    <a:pt x="857" y="351"/>
                  </a:lnTo>
                  <a:lnTo>
                    <a:pt x="896" y="273"/>
                  </a:lnTo>
                  <a:lnTo>
                    <a:pt x="896" y="195"/>
                  </a:lnTo>
                  <a:lnTo>
                    <a:pt x="877" y="117"/>
                  </a:lnTo>
                  <a:lnTo>
                    <a:pt x="818" y="59"/>
                  </a:lnTo>
                  <a:lnTo>
                    <a:pt x="760" y="20"/>
                  </a:lnTo>
                  <a:lnTo>
                    <a:pt x="682"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5" name="Google Shape;2175;p41"/>
            <p:cNvSpPr/>
            <p:nvPr/>
          </p:nvSpPr>
          <p:spPr>
            <a:xfrm>
              <a:off x="1632900" y="440750"/>
              <a:ext cx="22425" cy="13175"/>
            </a:xfrm>
            <a:custGeom>
              <a:avLst/>
              <a:gdLst/>
              <a:ahLst/>
              <a:cxnLst/>
              <a:rect l="l" t="t" r="r" b="b"/>
              <a:pathLst>
                <a:path w="897" h="527" fill="none" extrusionOk="0">
                  <a:moveTo>
                    <a:pt x="643" y="0"/>
                  </a:moveTo>
                  <a:lnTo>
                    <a:pt x="643" y="0"/>
                  </a:lnTo>
                  <a:lnTo>
                    <a:pt x="175" y="98"/>
                  </a:lnTo>
                  <a:lnTo>
                    <a:pt x="175" y="98"/>
                  </a:lnTo>
                  <a:lnTo>
                    <a:pt x="97" y="137"/>
                  </a:lnTo>
                  <a:lnTo>
                    <a:pt x="39" y="195"/>
                  </a:lnTo>
                  <a:lnTo>
                    <a:pt x="0" y="254"/>
                  </a:lnTo>
                  <a:lnTo>
                    <a:pt x="0" y="351"/>
                  </a:lnTo>
                  <a:lnTo>
                    <a:pt x="0" y="351"/>
                  </a:lnTo>
                  <a:lnTo>
                    <a:pt x="20" y="429"/>
                  </a:lnTo>
                  <a:lnTo>
                    <a:pt x="78" y="487"/>
                  </a:lnTo>
                  <a:lnTo>
                    <a:pt x="156" y="526"/>
                  </a:lnTo>
                  <a:lnTo>
                    <a:pt x="234" y="526"/>
                  </a:lnTo>
                  <a:lnTo>
                    <a:pt x="234" y="526"/>
                  </a:lnTo>
                  <a:lnTo>
                    <a:pt x="701" y="429"/>
                  </a:lnTo>
                  <a:lnTo>
                    <a:pt x="701" y="429"/>
                  </a:lnTo>
                  <a:lnTo>
                    <a:pt x="779" y="409"/>
                  </a:lnTo>
                  <a:lnTo>
                    <a:pt x="857" y="351"/>
                  </a:lnTo>
                  <a:lnTo>
                    <a:pt x="896" y="273"/>
                  </a:lnTo>
                  <a:lnTo>
                    <a:pt x="896" y="195"/>
                  </a:lnTo>
                  <a:lnTo>
                    <a:pt x="896" y="195"/>
                  </a:lnTo>
                  <a:lnTo>
                    <a:pt x="877" y="117"/>
                  </a:lnTo>
                  <a:lnTo>
                    <a:pt x="818" y="59"/>
                  </a:lnTo>
                  <a:lnTo>
                    <a:pt x="760" y="20"/>
                  </a:lnTo>
                  <a:lnTo>
                    <a:pt x="682" y="0"/>
                  </a:lnTo>
                  <a:lnTo>
                    <a:pt x="682" y="0"/>
                  </a:lnTo>
                  <a:lnTo>
                    <a:pt x="643" y="0"/>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6" name="Google Shape;2176;p41"/>
            <p:cNvSpPr/>
            <p:nvPr/>
          </p:nvSpPr>
          <p:spPr>
            <a:xfrm>
              <a:off x="1591000" y="447075"/>
              <a:ext cx="28275" cy="15625"/>
            </a:xfrm>
            <a:custGeom>
              <a:avLst/>
              <a:gdLst/>
              <a:ahLst/>
              <a:cxnLst/>
              <a:rect l="l" t="t" r="r" b="b"/>
              <a:pathLst>
                <a:path w="1131" h="625" extrusionOk="0">
                  <a:moveTo>
                    <a:pt x="877" y="1"/>
                  </a:moveTo>
                  <a:lnTo>
                    <a:pt x="507" y="79"/>
                  </a:lnTo>
                  <a:lnTo>
                    <a:pt x="137" y="215"/>
                  </a:lnTo>
                  <a:lnTo>
                    <a:pt x="59" y="254"/>
                  </a:lnTo>
                  <a:lnTo>
                    <a:pt x="20" y="332"/>
                  </a:lnTo>
                  <a:lnTo>
                    <a:pt x="0" y="410"/>
                  </a:lnTo>
                  <a:lnTo>
                    <a:pt x="20" y="488"/>
                  </a:lnTo>
                  <a:lnTo>
                    <a:pt x="59" y="566"/>
                  </a:lnTo>
                  <a:lnTo>
                    <a:pt x="137" y="605"/>
                  </a:lnTo>
                  <a:lnTo>
                    <a:pt x="215" y="624"/>
                  </a:lnTo>
                  <a:lnTo>
                    <a:pt x="312" y="605"/>
                  </a:lnTo>
                  <a:lnTo>
                    <a:pt x="546" y="527"/>
                  </a:lnTo>
                  <a:lnTo>
                    <a:pt x="741" y="468"/>
                  </a:lnTo>
                  <a:lnTo>
                    <a:pt x="955" y="429"/>
                  </a:lnTo>
                  <a:lnTo>
                    <a:pt x="1033" y="410"/>
                  </a:lnTo>
                  <a:lnTo>
                    <a:pt x="1092" y="351"/>
                  </a:lnTo>
                  <a:lnTo>
                    <a:pt x="1130" y="273"/>
                  </a:lnTo>
                  <a:lnTo>
                    <a:pt x="1130" y="195"/>
                  </a:lnTo>
                  <a:lnTo>
                    <a:pt x="1111" y="118"/>
                  </a:lnTo>
                  <a:lnTo>
                    <a:pt x="1053" y="59"/>
                  </a:lnTo>
                  <a:lnTo>
                    <a:pt x="994" y="20"/>
                  </a:lnTo>
                  <a:lnTo>
                    <a:pt x="916" y="1"/>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7" name="Google Shape;2177;p41"/>
            <p:cNvSpPr/>
            <p:nvPr/>
          </p:nvSpPr>
          <p:spPr>
            <a:xfrm>
              <a:off x="1591000" y="447075"/>
              <a:ext cx="28275" cy="15625"/>
            </a:xfrm>
            <a:custGeom>
              <a:avLst/>
              <a:gdLst/>
              <a:ahLst/>
              <a:cxnLst/>
              <a:rect l="l" t="t" r="r" b="b"/>
              <a:pathLst>
                <a:path w="1131" h="625" fill="none" extrusionOk="0">
                  <a:moveTo>
                    <a:pt x="877" y="1"/>
                  </a:moveTo>
                  <a:lnTo>
                    <a:pt x="877" y="1"/>
                  </a:lnTo>
                  <a:lnTo>
                    <a:pt x="507" y="79"/>
                  </a:lnTo>
                  <a:lnTo>
                    <a:pt x="137" y="215"/>
                  </a:lnTo>
                  <a:lnTo>
                    <a:pt x="137" y="215"/>
                  </a:lnTo>
                  <a:lnTo>
                    <a:pt x="59" y="254"/>
                  </a:lnTo>
                  <a:lnTo>
                    <a:pt x="20" y="332"/>
                  </a:lnTo>
                  <a:lnTo>
                    <a:pt x="0" y="410"/>
                  </a:lnTo>
                  <a:lnTo>
                    <a:pt x="20" y="488"/>
                  </a:lnTo>
                  <a:lnTo>
                    <a:pt x="20" y="488"/>
                  </a:lnTo>
                  <a:lnTo>
                    <a:pt x="59" y="566"/>
                  </a:lnTo>
                  <a:lnTo>
                    <a:pt x="137" y="605"/>
                  </a:lnTo>
                  <a:lnTo>
                    <a:pt x="215" y="624"/>
                  </a:lnTo>
                  <a:lnTo>
                    <a:pt x="312" y="605"/>
                  </a:lnTo>
                  <a:lnTo>
                    <a:pt x="312" y="605"/>
                  </a:lnTo>
                  <a:lnTo>
                    <a:pt x="546" y="527"/>
                  </a:lnTo>
                  <a:lnTo>
                    <a:pt x="546" y="527"/>
                  </a:lnTo>
                  <a:lnTo>
                    <a:pt x="741" y="468"/>
                  </a:lnTo>
                  <a:lnTo>
                    <a:pt x="955" y="429"/>
                  </a:lnTo>
                  <a:lnTo>
                    <a:pt x="955" y="429"/>
                  </a:lnTo>
                  <a:lnTo>
                    <a:pt x="1033" y="410"/>
                  </a:lnTo>
                  <a:lnTo>
                    <a:pt x="1092" y="351"/>
                  </a:lnTo>
                  <a:lnTo>
                    <a:pt x="1130" y="273"/>
                  </a:lnTo>
                  <a:lnTo>
                    <a:pt x="1130" y="195"/>
                  </a:lnTo>
                  <a:lnTo>
                    <a:pt x="1130" y="195"/>
                  </a:lnTo>
                  <a:lnTo>
                    <a:pt x="1111" y="118"/>
                  </a:lnTo>
                  <a:lnTo>
                    <a:pt x="1053" y="59"/>
                  </a:lnTo>
                  <a:lnTo>
                    <a:pt x="994" y="20"/>
                  </a:lnTo>
                  <a:lnTo>
                    <a:pt x="916" y="1"/>
                  </a:lnTo>
                  <a:lnTo>
                    <a:pt x="916" y="1"/>
                  </a:lnTo>
                  <a:lnTo>
                    <a:pt x="877" y="1"/>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8" name="Google Shape;2178;p41"/>
            <p:cNvSpPr/>
            <p:nvPr/>
          </p:nvSpPr>
          <p:spPr>
            <a:xfrm>
              <a:off x="1605125" y="459750"/>
              <a:ext cx="25" cy="500"/>
            </a:xfrm>
            <a:custGeom>
              <a:avLst/>
              <a:gdLst/>
              <a:ahLst/>
              <a:cxnLst/>
              <a:rect l="l" t="t" r="r" b="b"/>
              <a:pathLst>
                <a:path w="1" h="20" fill="none" extrusionOk="0">
                  <a:moveTo>
                    <a:pt x="0" y="0"/>
                  </a:moveTo>
                  <a:lnTo>
                    <a:pt x="0" y="2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9" name="Google Shape;2179;p41"/>
            <p:cNvSpPr/>
            <p:nvPr/>
          </p:nvSpPr>
          <p:spPr>
            <a:xfrm>
              <a:off x="1607075" y="468025"/>
              <a:ext cx="23400" cy="13650"/>
            </a:xfrm>
            <a:custGeom>
              <a:avLst/>
              <a:gdLst/>
              <a:ahLst/>
              <a:cxnLst/>
              <a:rect l="l" t="t" r="r" b="b"/>
              <a:pathLst>
                <a:path w="936" h="546" extrusionOk="0">
                  <a:moveTo>
                    <a:pt x="682" y="0"/>
                  </a:moveTo>
                  <a:lnTo>
                    <a:pt x="429" y="39"/>
                  </a:lnTo>
                  <a:lnTo>
                    <a:pt x="195" y="98"/>
                  </a:lnTo>
                  <a:lnTo>
                    <a:pt x="117" y="137"/>
                  </a:lnTo>
                  <a:lnTo>
                    <a:pt x="39" y="195"/>
                  </a:lnTo>
                  <a:lnTo>
                    <a:pt x="0" y="273"/>
                  </a:lnTo>
                  <a:lnTo>
                    <a:pt x="0" y="351"/>
                  </a:lnTo>
                  <a:lnTo>
                    <a:pt x="39" y="429"/>
                  </a:lnTo>
                  <a:lnTo>
                    <a:pt x="98" y="488"/>
                  </a:lnTo>
                  <a:lnTo>
                    <a:pt x="176" y="526"/>
                  </a:lnTo>
                  <a:lnTo>
                    <a:pt x="215" y="546"/>
                  </a:lnTo>
                  <a:lnTo>
                    <a:pt x="254" y="526"/>
                  </a:lnTo>
                  <a:lnTo>
                    <a:pt x="507" y="468"/>
                  </a:lnTo>
                  <a:lnTo>
                    <a:pt x="741" y="429"/>
                  </a:lnTo>
                  <a:lnTo>
                    <a:pt x="838" y="390"/>
                  </a:lnTo>
                  <a:lnTo>
                    <a:pt x="897" y="351"/>
                  </a:lnTo>
                  <a:lnTo>
                    <a:pt x="936" y="273"/>
                  </a:lnTo>
                  <a:lnTo>
                    <a:pt x="936" y="176"/>
                  </a:lnTo>
                  <a:lnTo>
                    <a:pt x="916" y="98"/>
                  </a:lnTo>
                  <a:lnTo>
                    <a:pt x="858" y="39"/>
                  </a:lnTo>
                  <a:lnTo>
                    <a:pt x="799"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0" name="Google Shape;2180;p41"/>
            <p:cNvSpPr/>
            <p:nvPr/>
          </p:nvSpPr>
          <p:spPr>
            <a:xfrm>
              <a:off x="1607075" y="468025"/>
              <a:ext cx="23400" cy="13650"/>
            </a:xfrm>
            <a:custGeom>
              <a:avLst/>
              <a:gdLst/>
              <a:ahLst/>
              <a:cxnLst/>
              <a:rect l="l" t="t" r="r" b="b"/>
              <a:pathLst>
                <a:path w="936" h="546" fill="none" extrusionOk="0">
                  <a:moveTo>
                    <a:pt x="682" y="0"/>
                  </a:moveTo>
                  <a:lnTo>
                    <a:pt x="682" y="0"/>
                  </a:lnTo>
                  <a:lnTo>
                    <a:pt x="429" y="39"/>
                  </a:lnTo>
                  <a:lnTo>
                    <a:pt x="195" y="98"/>
                  </a:lnTo>
                  <a:lnTo>
                    <a:pt x="195" y="98"/>
                  </a:lnTo>
                  <a:lnTo>
                    <a:pt x="117" y="137"/>
                  </a:lnTo>
                  <a:lnTo>
                    <a:pt x="39" y="195"/>
                  </a:lnTo>
                  <a:lnTo>
                    <a:pt x="39" y="195"/>
                  </a:lnTo>
                  <a:lnTo>
                    <a:pt x="0" y="273"/>
                  </a:lnTo>
                  <a:lnTo>
                    <a:pt x="0" y="351"/>
                  </a:lnTo>
                  <a:lnTo>
                    <a:pt x="0" y="351"/>
                  </a:lnTo>
                  <a:lnTo>
                    <a:pt x="39" y="429"/>
                  </a:lnTo>
                  <a:lnTo>
                    <a:pt x="98" y="488"/>
                  </a:lnTo>
                  <a:lnTo>
                    <a:pt x="98" y="488"/>
                  </a:lnTo>
                  <a:lnTo>
                    <a:pt x="176" y="526"/>
                  </a:lnTo>
                  <a:lnTo>
                    <a:pt x="215" y="546"/>
                  </a:lnTo>
                  <a:lnTo>
                    <a:pt x="254" y="526"/>
                  </a:lnTo>
                  <a:lnTo>
                    <a:pt x="254" y="526"/>
                  </a:lnTo>
                  <a:lnTo>
                    <a:pt x="507" y="468"/>
                  </a:lnTo>
                  <a:lnTo>
                    <a:pt x="741" y="429"/>
                  </a:lnTo>
                  <a:lnTo>
                    <a:pt x="741" y="429"/>
                  </a:lnTo>
                  <a:lnTo>
                    <a:pt x="838" y="390"/>
                  </a:lnTo>
                  <a:lnTo>
                    <a:pt x="897" y="351"/>
                  </a:lnTo>
                  <a:lnTo>
                    <a:pt x="936" y="273"/>
                  </a:lnTo>
                  <a:lnTo>
                    <a:pt x="936" y="176"/>
                  </a:lnTo>
                  <a:lnTo>
                    <a:pt x="936" y="176"/>
                  </a:lnTo>
                  <a:lnTo>
                    <a:pt x="916" y="98"/>
                  </a:lnTo>
                  <a:lnTo>
                    <a:pt x="858" y="39"/>
                  </a:lnTo>
                  <a:lnTo>
                    <a:pt x="799" y="0"/>
                  </a:lnTo>
                  <a:lnTo>
                    <a:pt x="721" y="0"/>
                  </a:lnTo>
                  <a:lnTo>
                    <a:pt x="721" y="0"/>
                  </a:lnTo>
                  <a:lnTo>
                    <a:pt x="682" y="0"/>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1" name="Google Shape;2181;p41"/>
            <p:cNvSpPr/>
            <p:nvPr/>
          </p:nvSpPr>
          <p:spPr>
            <a:xfrm>
              <a:off x="1584675" y="481650"/>
              <a:ext cx="20475" cy="13675"/>
            </a:xfrm>
            <a:custGeom>
              <a:avLst/>
              <a:gdLst/>
              <a:ahLst/>
              <a:cxnLst/>
              <a:rect l="l" t="t" r="r" b="b"/>
              <a:pathLst>
                <a:path w="819" h="547" extrusionOk="0">
                  <a:moveTo>
                    <a:pt x="565" y="1"/>
                  </a:moveTo>
                  <a:lnTo>
                    <a:pt x="136" y="137"/>
                  </a:lnTo>
                  <a:lnTo>
                    <a:pt x="59" y="196"/>
                  </a:lnTo>
                  <a:lnTo>
                    <a:pt x="20" y="254"/>
                  </a:lnTo>
                  <a:lnTo>
                    <a:pt x="0" y="352"/>
                  </a:lnTo>
                  <a:lnTo>
                    <a:pt x="20" y="430"/>
                  </a:lnTo>
                  <a:lnTo>
                    <a:pt x="78" y="488"/>
                  </a:lnTo>
                  <a:lnTo>
                    <a:pt x="136" y="547"/>
                  </a:lnTo>
                  <a:lnTo>
                    <a:pt x="312" y="547"/>
                  </a:lnTo>
                  <a:lnTo>
                    <a:pt x="546" y="469"/>
                  </a:lnTo>
                  <a:lnTo>
                    <a:pt x="643" y="449"/>
                  </a:lnTo>
                  <a:lnTo>
                    <a:pt x="721" y="410"/>
                  </a:lnTo>
                  <a:lnTo>
                    <a:pt x="779" y="352"/>
                  </a:lnTo>
                  <a:lnTo>
                    <a:pt x="818" y="274"/>
                  </a:lnTo>
                  <a:lnTo>
                    <a:pt x="818" y="196"/>
                  </a:lnTo>
                  <a:lnTo>
                    <a:pt x="779" y="118"/>
                  </a:lnTo>
                  <a:lnTo>
                    <a:pt x="721" y="40"/>
                  </a:lnTo>
                  <a:lnTo>
                    <a:pt x="663" y="20"/>
                  </a:lnTo>
                  <a:lnTo>
                    <a:pt x="604" y="1"/>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2" name="Google Shape;2182;p41"/>
            <p:cNvSpPr/>
            <p:nvPr/>
          </p:nvSpPr>
          <p:spPr>
            <a:xfrm>
              <a:off x="1584675" y="481650"/>
              <a:ext cx="20475" cy="13675"/>
            </a:xfrm>
            <a:custGeom>
              <a:avLst/>
              <a:gdLst/>
              <a:ahLst/>
              <a:cxnLst/>
              <a:rect l="l" t="t" r="r" b="b"/>
              <a:pathLst>
                <a:path w="819" h="547" fill="none" extrusionOk="0">
                  <a:moveTo>
                    <a:pt x="565" y="1"/>
                  </a:moveTo>
                  <a:lnTo>
                    <a:pt x="565" y="1"/>
                  </a:lnTo>
                  <a:lnTo>
                    <a:pt x="136" y="137"/>
                  </a:lnTo>
                  <a:lnTo>
                    <a:pt x="136" y="137"/>
                  </a:lnTo>
                  <a:lnTo>
                    <a:pt x="59" y="196"/>
                  </a:lnTo>
                  <a:lnTo>
                    <a:pt x="20" y="254"/>
                  </a:lnTo>
                  <a:lnTo>
                    <a:pt x="0" y="352"/>
                  </a:lnTo>
                  <a:lnTo>
                    <a:pt x="20" y="430"/>
                  </a:lnTo>
                  <a:lnTo>
                    <a:pt x="20" y="430"/>
                  </a:lnTo>
                  <a:lnTo>
                    <a:pt x="78" y="488"/>
                  </a:lnTo>
                  <a:lnTo>
                    <a:pt x="136" y="547"/>
                  </a:lnTo>
                  <a:lnTo>
                    <a:pt x="136" y="547"/>
                  </a:lnTo>
                  <a:lnTo>
                    <a:pt x="234" y="547"/>
                  </a:lnTo>
                  <a:lnTo>
                    <a:pt x="312" y="547"/>
                  </a:lnTo>
                  <a:lnTo>
                    <a:pt x="312" y="547"/>
                  </a:lnTo>
                  <a:lnTo>
                    <a:pt x="546" y="469"/>
                  </a:lnTo>
                  <a:lnTo>
                    <a:pt x="546" y="469"/>
                  </a:lnTo>
                  <a:lnTo>
                    <a:pt x="643" y="449"/>
                  </a:lnTo>
                  <a:lnTo>
                    <a:pt x="643" y="449"/>
                  </a:lnTo>
                  <a:lnTo>
                    <a:pt x="721" y="410"/>
                  </a:lnTo>
                  <a:lnTo>
                    <a:pt x="779" y="352"/>
                  </a:lnTo>
                  <a:lnTo>
                    <a:pt x="779" y="352"/>
                  </a:lnTo>
                  <a:lnTo>
                    <a:pt x="818" y="274"/>
                  </a:lnTo>
                  <a:lnTo>
                    <a:pt x="818" y="196"/>
                  </a:lnTo>
                  <a:lnTo>
                    <a:pt x="818" y="196"/>
                  </a:lnTo>
                  <a:lnTo>
                    <a:pt x="779" y="118"/>
                  </a:lnTo>
                  <a:lnTo>
                    <a:pt x="721" y="40"/>
                  </a:lnTo>
                  <a:lnTo>
                    <a:pt x="721" y="40"/>
                  </a:lnTo>
                  <a:lnTo>
                    <a:pt x="663" y="20"/>
                  </a:lnTo>
                  <a:lnTo>
                    <a:pt x="604" y="1"/>
                  </a:lnTo>
                  <a:lnTo>
                    <a:pt x="604" y="1"/>
                  </a:lnTo>
                  <a:lnTo>
                    <a:pt x="565" y="1"/>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3" name="Google Shape;2183;p41"/>
            <p:cNvSpPr/>
            <p:nvPr/>
          </p:nvSpPr>
          <p:spPr>
            <a:xfrm>
              <a:off x="1596850" y="493350"/>
              <a:ext cx="1475" cy="525"/>
            </a:xfrm>
            <a:custGeom>
              <a:avLst/>
              <a:gdLst/>
              <a:ahLst/>
              <a:cxnLst/>
              <a:rect l="l" t="t" r="r" b="b"/>
              <a:pathLst>
                <a:path w="59" h="21" fill="none" extrusionOk="0">
                  <a:moveTo>
                    <a:pt x="59" y="1"/>
                  </a:moveTo>
                  <a:lnTo>
                    <a:pt x="59" y="1"/>
                  </a:lnTo>
                  <a:lnTo>
                    <a:pt x="0" y="20"/>
                  </a:lnTo>
                  <a:lnTo>
                    <a:pt x="0" y="20"/>
                  </a:lnTo>
                  <a:lnTo>
                    <a:pt x="59"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4" name="Google Shape;2184;p41"/>
            <p:cNvSpPr/>
            <p:nvPr/>
          </p:nvSpPr>
          <p:spPr>
            <a:xfrm>
              <a:off x="1564200" y="472900"/>
              <a:ext cx="18050" cy="14150"/>
            </a:xfrm>
            <a:custGeom>
              <a:avLst/>
              <a:gdLst/>
              <a:ahLst/>
              <a:cxnLst/>
              <a:rect l="l" t="t" r="r" b="b"/>
              <a:pathLst>
                <a:path w="722" h="566" extrusionOk="0">
                  <a:moveTo>
                    <a:pt x="488" y="0"/>
                  </a:moveTo>
                  <a:lnTo>
                    <a:pt x="410" y="20"/>
                  </a:lnTo>
                  <a:lnTo>
                    <a:pt x="118" y="137"/>
                  </a:lnTo>
                  <a:lnTo>
                    <a:pt x="59" y="195"/>
                  </a:lnTo>
                  <a:lnTo>
                    <a:pt x="1" y="254"/>
                  </a:lnTo>
                  <a:lnTo>
                    <a:pt x="1" y="351"/>
                  </a:lnTo>
                  <a:lnTo>
                    <a:pt x="1" y="429"/>
                  </a:lnTo>
                  <a:lnTo>
                    <a:pt x="59" y="507"/>
                  </a:lnTo>
                  <a:lnTo>
                    <a:pt x="137" y="546"/>
                  </a:lnTo>
                  <a:lnTo>
                    <a:pt x="215" y="565"/>
                  </a:lnTo>
                  <a:lnTo>
                    <a:pt x="293" y="546"/>
                  </a:lnTo>
                  <a:lnTo>
                    <a:pt x="585" y="409"/>
                  </a:lnTo>
                  <a:lnTo>
                    <a:pt x="644" y="370"/>
                  </a:lnTo>
                  <a:lnTo>
                    <a:pt x="702" y="293"/>
                  </a:lnTo>
                  <a:lnTo>
                    <a:pt x="722" y="215"/>
                  </a:lnTo>
                  <a:lnTo>
                    <a:pt x="702" y="137"/>
                  </a:lnTo>
                  <a:lnTo>
                    <a:pt x="663" y="78"/>
                  </a:lnTo>
                  <a:lnTo>
                    <a:pt x="605" y="39"/>
                  </a:lnTo>
                  <a:lnTo>
                    <a:pt x="546" y="20"/>
                  </a:lnTo>
                  <a:lnTo>
                    <a:pt x="488"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5" name="Google Shape;2185;p41"/>
            <p:cNvSpPr/>
            <p:nvPr/>
          </p:nvSpPr>
          <p:spPr>
            <a:xfrm>
              <a:off x="1564200" y="472900"/>
              <a:ext cx="18050" cy="14150"/>
            </a:xfrm>
            <a:custGeom>
              <a:avLst/>
              <a:gdLst/>
              <a:ahLst/>
              <a:cxnLst/>
              <a:rect l="l" t="t" r="r" b="b"/>
              <a:pathLst>
                <a:path w="722" h="566" fill="none" extrusionOk="0">
                  <a:moveTo>
                    <a:pt x="410" y="20"/>
                  </a:moveTo>
                  <a:lnTo>
                    <a:pt x="410" y="20"/>
                  </a:lnTo>
                  <a:lnTo>
                    <a:pt x="118" y="137"/>
                  </a:lnTo>
                  <a:lnTo>
                    <a:pt x="118" y="137"/>
                  </a:lnTo>
                  <a:lnTo>
                    <a:pt x="59" y="195"/>
                  </a:lnTo>
                  <a:lnTo>
                    <a:pt x="1" y="254"/>
                  </a:lnTo>
                  <a:lnTo>
                    <a:pt x="1" y="351"/>
                  </a:lnTo>
                  <a:lnTo>
                    <a:pt x="1" y="429"/>
                  </a:lnTo>
                  <a:lnTo>
                    <a:pt x="1" y="429"/>
                  </a:lnTo>
                  <a:lnTo>
                    <a:pt x="59" y="507"/>
                  </a:lnTo>
                  <a:lnTo>
                    <a:pt x="137" y="546"/>
                  </a:lnTo>
                  <a:lnTo>
                    <a:pt x="215" y="565"/>
                  </a:lnTo>
                  <a:lnTo>
                    <a:pt x="293" y="546"/>
                  </a:lnTo>
                  <a:lnTo>
                    <a:pt x="293" y="546"/>
                  </a:lnTo>
                  <a:lnTo>
                    <a:pt x="585" y="409"/>
                  </a:lnTo>
                  <a:lnTo>
                    <a:pt x="585" y="409"/>
                  </a:lnTo>
                  <a:lnTo>
                    <a:pt x="644" y="370"/>
                  </a:lnTo>
                  <a:lnTo>
                    <a:pt x="702" y="293"/>
                  </a:lnTo>
                  <a:lnTo>
                    <a:pt x="722" y="215"/>
                  </a:lnTo>
                  <a:lnTo>
                    <a:pt x="702" y="137"/>
                  </a:lnTo>
                  <a:lnTo>
                    <a:pt x="702" y="137"/>
                  </a:lnTo>
                  <a:lnTo>
                    <a:pt x="663" y="78"/>
                  </a:lnTo>
                  <a:lnTo>
                    <a:pt x="605" y="39"/>
                  </a:lnTo>
                  <a:lnTo>
                    <a:pt x="546" y="20"/>
                  </a:lnTo>
                  <a:lnTo>
                    <a:pt x="488" y="0"/>
                  </a:lnTo>
                  <a:lnTo>
                    <a:pt x="488" y="0"/>
                  </a:lnTo>
                  <a:lnTo>
                    <a:pt x="410" y="20"/>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6" name="Google Shape;2186;p41"/>
            <p:cNvSpPr/>
            <p:nvPr/>
          </p:nvSpPr>
          <p:spPr>
            <a:xfrm>
              <a:off x="1515000" y="485075"/>
              <a:ext cx="29250" cy="18525"/>
            </a:xfrm>
            <a:custGeom>
              <a:avLst/>
              <a:gdLst/>
              <a:ahLst/>
              <a:cxnLst/>
              <a:rect l="l" t="t" r="r" b="b"/>
              <a:pathLst>
                <a:path w="1170" h="741" extrusionOk="0">
                  <a:moveTo>
                    <a:pt x="936" y="0"/>
                  </a:moveTo>
                  <a:lnTo>
                    <a:pt x="702" y="59"/>
                  </a:lnTo>
                  <a:lnTo>
                    <a:pt x="488" y="137"/>
                  </a:lnTo>
                  <a:lnTo>
                    <a:pt x="274" y="234"/>
                  </a:lnTo>
                  <a:lnTo>
                    <a:pt x="79" y="351"/>
                  </a:lnTo>
                  <a:lnTo>
                    <a:pt x="40" y="390"/>
                  </a:lnTo>
                  <a:lnTo>
                    <a:pt x="20" y="429"/>
                  </a:lnTo>
                  <a:lnTo>
                    <a:pt x="1" y="507"/>
                  </a:lnTo>
                  <a:lnTo>
                    <a:pt x="1" y="585"/>
                  </a:lnTo>
                  <a:lnTo>
                    <a:pt x="40" y="663"/>
                  </a:lnTo>
                  <a:lnTo>
                    <a:pt x="118" y="721"/>
                  </a:lnTo>
                  <a:lnTo>
                    <a:pt x="196" y="741"/>
                  </a:lnTo>
                  <a:lnTo>
                    <a:pt x="274" y="741"/>
                  </a:lnTo>
                  <a:lnTo>
                    <a:pt x="352" y="702"/>
                  </a:lnTo>
                  <a:lnTo>
                    <a:pt x="371" y="682"/>
                  </a:lnTo>
                  <a:lnTo>
                    <a:pt x="624" y="546"/>
                  </a:lnTo>
                  <a:lnTo>
                    <a:pt x="897" y="449"/>
                  </a:lnTo>
                  <a:lnTo>
                    <a:pt x="995" y="429"/>
                  </a:lnTo>
                  <a:lnTo>
                    <a:pt x="1073" y="410"/>
                  </a:lnTo>
                  <a:lnTo>
                    <a:pt x="1131" y="351"/>
                  </a:lnTo>
                  <a:lnTo>
                    <a:pt x="1170" y="273"/>
                  </a:lnTo>
                  <a:lnTo>
                    <a:pt x="1170" y="176"/>
                  </a:lnTo>
                  <a:lnTo>
                    <a:pt x="1150" y="117"/>
                  </a:lnTo>
                  <a:lnTo>
                    <a:pt x="1111" y="59"/>
                  </a:lnTo>
                  <a:lnTo>
                    <a:pt x="1034" y="20"/>
                  </a:lnTo>
                  <a:lnTo>
                    <a:pt x="956"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7" name="Google Shape;2187;p41"/>
            <p:cNvSpPr/>
            <p:nvPr/>
          </p:nvSpPr>
          <p:spPr>
            <a:xfrm>
              <a:off x="1515000" y="485075"/>
              <a:ext cx="29250" cy="18525"/>
            </a:xfrm>
            <a:custGeom>
              <a:avLst/>
              <a:gdLst/>
              <a:ahLst/>
              <a:cxnLst/>
              <a:rect l="l" t="t" r="r" b="b"/>
              <a:pathLst>
                <a:path w="1170" h="741" fill="none" extrusionOk="0">
                  <a:moveTo>
                    <a:pt x="936" y="0"/>
                  </a:moveTo>
                  <a:lnTo>
                    <a:pt x="936" y="0"/>
                  </a:lnTo>
                  <a:lnTo>
                    <a:pt x="702" y="59"/>
                  </a:lnTo>
                  <a:lnTo>
                    <a:pt x="488" y="137"/>
                  </a:lnTo>
                  <a:lnTo>
                    <a:pt x="488" y="137"/>
                  </a:lnTo>
                  <a:lnTo>
                    <a:pt x="274" y="234"/>
                  </a:lnTo>
                  <a:lnTo>
                    <a:pt x="79" y="351"/>
                  </a:lnTo>
                  <a:lnTo>
                    <a:pt x="79" y="351"/>
                  </a:lnTo>
                  <a:lnTo>
                    <a:pt x="40" y="390"/>
                  </a:lnTo>
                  <a:lnTo>
                    <a:pt x="20" y="429"/>
                  </a:lnTo>
                  <a:lnTo>
                    <a:pt x="1" y="507"/>
                  </a:lnTo>
                  <a:lnTo>
                    <a:pt x="1" y="507"/>
                  </a:lnTo>
                  <a:lnTo>
                    <a:pt x="1" y="585"/>
                  </a:lnTo>
                  <a:lnTo>
                    <a:pt x="40" y="663"/>
                  </a:lnTo>
                  <a:lnTo>
                    <a:pt x="40" y="663"/>
                  </a:lnTo>
                  <a:lnTo>
                    <a:pt x="118" y="721"/>
                  </a:lnTo>
                  <a:lnTo>
                    <a:pt x="196" y="741"/>
                  </a:lnTo>
                  <a:lnTo>
                    <a:pt x="196" y="741"/>
                  </a:lnTo>
                  <a:lnTo>
                    <a:pt x="274" y="741"/>
                  </a:lnTo>
                  <a:lnTo>
                    <a:pt x="352" y="702"/>
                  </a:lnTo>
                  <a:lnTo>
                    <a:pt x="371" y="682"/>
                  </a:lnTo>
                  <a:lnTo>
                    <a:pt x="371" y="682"/>
                  </a:lnTo>
                  <a:lnTo>
                    <a:pt x="624" y="546"/>
                  </a:lnTo>
                  <a:lnTo>
                    <a:pt x="897" y="449"/>
                  </a:lnTo>
                  <a:lnTo>
                    <a:pt x="897" y="449"/>
                  </a:lnTo>
                  <a:lnTo>
                    <a:pt x="995" y="429"/>
                  </a:lnTo>
                  <a:lnTo>
                    <a:pt x="995" y="429"/>
                  </a:lnTo>
                  <a:lnTo>
                    <a:pt x="1073" y="410"/>
                  </a:lnTo>
                  <a:lnTo>
                    <a:pt x="1131" y="351"/>
                  </a:lnTo>
                  <a:lnTo>
                    <a:pt x="1131" y="351"/>
                  </a:lnTo>
                  <a:lnTo>
                    <a:pt x="1170" y="273"/>
                  </a:lnTo>
                  <a:lnTo>
                    <a:pt x="1170" y="176"/>
                  </a:lnTo>
                  <a:lnTo>
                    <a:pt x="1170" y="176"/>
                  </a:lnTo>
                  <a:lnTo>
                    <a:pt x="1150" y="117"/>
                  </a:lnTo>
                  <a:lnTo>
                    <a:pt x="1111" y="59"/>
                  </a:lnTo>
                  <a:lnTo>
                    <a:pt x="1034" y="20"/>
                  </a:lnTo>
                  <a:lnTo>
                    <a:pt x="956" y="0"/>
                  </a:lnTo>
                  <a:lnTo>
                    <a:pt x="956" y="0"/>
                  </a:lnTo>
                  <a:lnTo>
                    <a:pt x="936" y="0"/>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8" name="Google Shape;2188;p41"/>
            <p:cNvSpPr/>
            <p:nvPr/>
          </p:nvSpPr>
          <p:spPr>
            <a:xfrm>
              <a:off x="1537425" y="495800"/>
              <a:ext cx="1475" cy="500"/>
            </a:xfrm>
            <a:custGeom>
              <a:avLst/>
              <a:gdLst/>
              <a:ahLst/>
              <a:cxnLst/>
              <a:rect l="l" t="t" r="r" b="b"/>
              <a:pathLst>
                <a:path w="59" h="20" fill="none" extrusionOk="0">
                  <a:moveTo>
                    <a:pt x="59" y="0"/>
                  </a:moveTo>
                  <a:lnTo>
                    <a:pt x="59" y="0"/>
                  </a:lnTo>
                  <a:lnTo>
                    <a:pt x="0" y="20"/>
                  </a:lnTo>
                  <a:lnTo>
                    <a:pt x="0" y="20"/>
                  </a:lnTo>
                  <a:lnTo>
                    <a:pt x="59"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9" name="Google Shape;2189;p41"/>
            <p:cNvSpPr/>
            <p:nvPr/>
          </p:nvSpPr>
          <p:spPr>
            <a:xfrm>
              <a:off x="1505275" y="508950"/>
              <a:ext cx="23400" cy="19500"/>
            </a:xfrm>
            <a:custGeom>
              <a:avLst/>
              <a:gdLst/>
              <a:ahLst/>
              <a:cxnLst/>
              <a:rect l="l" t="t" r="r" b="b"/>
              <a:pathLst>
                <a:path w="936" h="780" extrusionOk="0">
                  <a:moveTo>
                    <a:pt x="663" y="0"/>
                  </a:moveTo>
                  <a:lnTo>
                    <a:pt x="624" y="20"/>
                  </a:lnTo>
                  <a:lnTo>
                    <a:pt x="351" y="195"/>
                  </a:lnTo>
                  <a:lnTo>
                    <a:pt x="78" y="390"/>
                  </a:lnTo>
                  <a:lnTo>
                    <a:pt x="20" y="468"/>
                  </a:lnTo>
                  <a:lnTo>
                    <a:pt x="0" y="546"/>
                  </a:lnTo>
                  <a:lnTo>
                    <a:pt x="20" y="624"/>
                  </a:lnTo>
                  <a:lnTo>
                    <a:pt x="59" y="702"/>
                  </a:lnTo>
                  <a:lnTo>
                    <a:pt x="117" y="760"/>
                  </a:lnTo>
                  <a:lnTo>
                    <a:pt x="195" y="779"/>
                  </a:lnTo>
                  <a:lnTo>
                    <a:pt x="273" y="779"/>
                  </a:lnTo>
                  <a:lnTo>
                    <a:pt x="351" y="740"/>
                  </a:lnTo>
                  <a:lnTo>
                    <a:pt x="546" y="585"/>
                  </a:lnTo>
                  <a:lnTo>
                    <a:pt x="760" y="448"/>
                  </a:lnTo>
                  <a:lnTo>
                    <a:pt x="799" y="409"/>
                  </a:lnTo>
                  <a:lnTo>
                    <a:pt x="877" y="370"/>
                  </a:lnTo>
                  <a:lnTo>
                    <a:pt x="916" y="292"/>
                  </a:lnTo>
                  <a:lnTo>
                    <a:pt x="935" y="214"/>
                  </a:lnTo>
                  <a:lnTo>
                    <a:pt x="916" y="117"/>
                  </a:lnTo>
                  <a:lnTo>
                    <a:pt x="877" y="59"/>
                  </a:lnTo>
                  <a:lnTo>
                    <a:pt x="799" y="20"/>
                  </a:lnTo>
                  <a:lnTo>
                    <a:pt x="721"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0" name="Google Shape;2190;p41"/>
            <p:cNvSpPr/>
            <p:nvPr/>
          </p:nvSpPr>
          <p:spPr>
            <a:xfrm>
              <a:off x="1505275" y="508950"/>
              <a:ext cx="23400" cy="19500"/>
            </a:xfrm>
            <a:custGeom>
              <a:avLst/>
              <a:gdLst/>
              <a:ahLst/>
              <a:cxnLst/>
              <a:rect l="l" t="t" r="r" b="b"/>
              <a:pathLst>
                <a:path w="936" h="780" fill="none" extrusionOk="0">
                  <a:moveTo>
                    <a:pt x="624" y="20"/>
                  </a:moveTo>
                  <a:lnTo>
                    <a:pt x="624" y="20"/>
                  </a:lnTo>
                  <a:lnTo>
                    <a:pt x="351" y="195"/>
                  </a:lnTo>
                  <a:lnTo>
                    <a:pt x="78" y="390"/>
                  </a:lnTo>
                  <a:lnTo>
                    <a:pt x="78" y="390"/>
                  </a:lnTo>
                  <a:lnTo>
                    <a:pt x="20" y="468"/>
                  </a:lnTo>
                  <a:lnTo>
                    <a:pt x="0" y="546"/>
                  </a:lnTo>
                  <a:lnTo>
                    <a:pt x="20" y="624"/>
                  </a:lnTo>
                  <a:lnTo>
                    <a:pt x="59" y="702"/>
                  </a:lnTo>
                  <a:lnTo>
                    <a:pt x="59" y="702"/>
                  </a:lnTo>
                  <a:lnTo>
                    <a:pt x="117" y="760"/>
                  </a:lnTo>
                  <a:lnTo>
                    <a:pt x="195" y="779"/>
                  </a:lnTo>
                  <a:lnTo>
                    <a:pt x="273" y="779"/>
                  </a:lnTo>
                  <a:lnTo>
                    <a:pt x="351" y="740"/>
                  </a:lnTo>
                  <a:lnTo>
                    <a:pt x="351" y="740"/>
                  </a:lnTo>
                  <a:lnTo>
                    <a:pt x="546" y="585"/>
                  </a:lnTo>
                  <a:lnTo>
                    <a:pt x="760" y="448"/>
                  </a:lnTo>
                  <a:lnTo>
                    <a:pt x="760" y="448"/>
                  </a:lnTo>
                  <a:lnTo>
                    <a:pt x="799" y="409"/>
                  </a:lnTo>
                  <a:lnTo>
                    <a:pt x="799" y="409"/>
                  </a:lnTo>
                  <a:lnTo>
                    <a:pt x="877" y="370"/>
                  </a:lnTo>
                  <a:lnTo>
                    <a:pt x="916" y="292"/>
                  </a:lnTo>
                  <a:lnTo>
                    <a:pt x="916" y="292"/>
                  </a:lnTo>
                  <a:lnTo>
                    <a:pt x="935" y="214"/>
                  </a:lnTo>
                  <a:lnTo>
                    <a:pt x="916" y="117"/>
                  </a:lnTo>
                  <a:lnTo>
                    <a:pt x="916" y="117"/>
                  </a:lnTo>
                  <a:lnTo>
                    <a:pt x="877" y="59"/>
                  </a:lnTo>
                  <a:lnTo>
                    <a:pt x="799" y="20"/>
                  </a:lnTo>
                  <a:lnTo>
                    <a:pt x="799" y="20"/>
                  </a:lnTo>
                  <a:lnTo>
                    <a:pt x="721" y="0"/>
                  </a:lnTo>
                  <a:lnTo>
                    <a:pt x="721" y="0"/>
                  </a:lnTo>
                  <a:lnTo>
                    <a:pt x="663" y="0"/>
                  </a:lnTo>
                  <a:lnTo>
                    <a:pt x="624" y="20"/>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1" name="Google Shape;2191;p41"/>
            <p:cNvSpPr/>
            <p:nvPr/>
          </p:nvSpPr>
          <p:spPr>
            <a:xfrm>
              <a:off x="1523300" y="520150"/>
              <a:ext cx="1000" cy="500"/>
            </a:xfrm>
            <a:custGeom>
              <a:avLst/>
              <a:gdLst/>
              <a:ahLst/>
              <a:cxnLst/>
              <a:rect l="l" t="t" r="r" b="b"/>
              <a:pathLst>
                <a:path w="40" h="20" fill="none" extrusionOk="0">
                  <a:moveTo>
                    <a:pt x="39" y="0"/>
                  </a:moveTo>
                  <a:lnTo>
                    <a:pt x="39" y="0"/>
                  </a:lnTo>
                  <a:lnTo>
                    <a:pt x="0" y="20"/>
                  </a:lnTo>
                  <a:lnTo>
                    <a:pt x="0" y="20"/>
                  </a:lnTo>
                  <a:lnTo>
                    <a:pt x="39"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2" name="Google Shape;2192;p41"/>
            <p:cNvSpPr/>
            <p:nvPr/>
          </p:nvSpPr>
          <p:spPr>
            <a:xfrm>
              <a:off x="2118050" y="613175"/>
              <a:ext cx="19975" cy="27300"/>
            </a:xfrm>
            <a:custGeom>
              <a:avLst/>
              <a:gdLst/>
              <a:ahLst/>
              <a:cxnLst/>
              <a:rect l="l" t="t" r="r" b="b"/>
              <a:pathLst>
                <a:path w="799" h="1092" extrusionOk="0">
                  <a:moveTo>
                    <a:pt x="156" y="1"/>
                  </a:moveTo>
                  <a:lnTo>
                    <a:pt x="97" y="40"/>
                  </a:lnTo>
                  <a:lnTo>
                    <a:pt x="39" y="79"/>
                  </a:lnTo>
                  <a:lnTo>
                    <a:pt x="0" y="157"/>
                  </a:lnTo>
                  <a:lnTo>
                    <a:pt x="0" y="254"/>
                  </a:lnTo>
                  <a:lnTo>
                    <a:pt x="0" y="293"/>
                  </a:lnTo>
                  <a:lnTo>
                    <a:pt x="20" y="332"/>
                  </a:lnTo>
                  <a:lnTo>
                    <a:pt x="214" y="605"/>
                  </a:lnTo>
                  <a:lnTo>
                    <a:pt x="370" y="897"/>
                  </a:lnTo>
                  <a:lnTo>
                    <a:pt x="370" y="936"/>
                  </a:lnTo>
                  <a:lnTo>
                    <a:pt x="409" y="994"/>
                  </a:lnTo>
                  <a:lnTo>
                    <a:pt x="468" y="1053"/>
                  </a:lnTo>
                  <a:lnTo>
                    <a:pt x="565" y="1092"/>
                  </a:lnTo>
                  <a:lnTo>
                    <a:pt x="643" y="1072"/>
                  </a:lnTo>
                  <a:lnTo>
                    <a:pt x="721" y="1033"/>
                  </a:lnTo>
                  <a:lnTo>
                    <a:pt x="779" y="975"/>
                  </a:lnTo>
                  <a:lnTo>
                    <a:pt x="799" y="897"/>
                  </a:lnTo>
                  <a:lnTo>
                    <a:pt x="799" y="858"/>
                  </a:lnTo>
                  <a:lnTo>
                    <a:pt x="799" y="819"/>
                  </a:lnTo>
                  <a:lnTo>
                    <a:pt x="721" y="624"/>
                  </a:lnTo>
                  <a:lnTo>
                    <a:pt x="624" y="449"/>
                  </a:lnTo>
                  <a:lnTo>
                    <a:pt x="526" y="273"/>
                  </a:lnTo>
                  <a:lnTo>
                    <a:pt x="409" y="118"/>
                  </a:lnTo>
                  <a:lnTo>
                    <a:pt x="351" y="40"/>
                  </a:lnTo>
                  <a:lnTo>
                    <a:pt x="273" y="1"/>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3" name="Google Shape;2193;p41"/>
            <p:cNvSpPr/>
            <p:nvPr/>
          </p:nvSpPr>
          <p:spPr>
            <a:xfrm>
              <a:off x="2118050" y="613175"/>
              <a:ext cx="19975" cy="27300"/>
            </a:xfrm>
            <a:custGeom>
              <a:avLst/>
              <a:gdLst/>
              <a:ahLst/>
              <a:cxnLst/>
              <a:rect l="l" t="t" r="r" b="b"/>
              <a:pathLst>
                <a:path w="799" h="1092" fill="none" extrusionOk="0">
                  <a:moveTo>
                    <a:pt x="97" y="40"/>
                  </a:moveTo>
                  <a:lnTo>
                    <a:pt x="97" y="40"/>
                  </a:lnTo>
                  <a:lnTo>
                    <a:pt x="39" y="79"/>
                  </a:lnTo>
                  <a:lnTo>
                    <a:pt x="0" y="157"/>
                  </a:lnTo>
                  <a:lnTo>
                    <a:pt x="0" y="157"/>
                  </a:lnTo>
                  <a:lnTo>
                    <a:pt x="0" y="254"/>
                  </a:lnTo>
                  <a:lnTo>
                    <a:pt x="0" y="293"/>
                  </a:lnTo>
                  <a:lnTo>
                    <a:pt x="20" y="332"/>
                  </a:lnTo>
                  <a:lnTo>
                    <a:pt x="20" y="332"/>
                  </a:lnTo>
                  <a:lnTo>
                    <a:pt x="214" y="605"/>
                  </a:lnTo>
                  <a:lnTo>
                    <a:pt x="370" y="897"/>
                  </a:lnTo>
                  <a:lnTo>
                    <a:pt x="370" y="897"/>
                  </a:lnTo>
                  <a:lnTo>
                    <a:pt x="370" y="936"/>
                  </a:lnTo>
                  <a:lnTo>
                    <a:pt x="370" y="936"/>
                  </a:lnTo>
                  <a:lnTo>
                    <a:pt x="409" y="994"/>
                  </a:lnTo>
                  <a:lnTo>
                    <a:pt x="468" y="1053"/>
                  </a:lnTo>
                  <a:lnTo>
                    <a:pt x="468" y="1053"/>
                  </a:lnTo>
                  <a:lnTo>
                    <a:pt x="565" y="1092"/>
                  </a:lnTo>
                  <a:lnTo>
                    <a:pt x="643" y="1072"/>
                  </a:lnTo>
                  <a:lnTo>
                    <a:pt x="643" y="1072"/>
                  </a:lnTo>
                  <a:lnTo>
                    <a:pt x="721" y="1033"/>
                  </a:lnTo>
                  <a:lnTo>
                    <a:pt x="779" y="975"/>
                  </a:lnTo>
                  <a:lnTo>
                    <a:pt x="779" y="975"/>
                  </a:lnTo>
                  <a:lnTo>
                    <a:pt x="799" y="897"/>
                  </a:lnTo>
                  <a:lnTo>
                    <a:pt x="799" y="858"/>
                  </a:lnTo>
                  <a:lnTo>
                    <a:pt x="799" y="819"/>
                  </a:lnTo>
                  <a:lnTo>
                    <a:pt x="799" y="819"/>
                  </a:lnTo>
                  <a:lnTo>
                    <a:pt x="721" y="624"/>
                  </a:lnTo>
                  <a:lnTo>
                    <a:pt x="624" y="449"/>
                  </a:lnTo>
                  <a:lnTo>
                    <a:pt x="624" y="449"/>
                  </a:lnTo>
                  <a:lnTo>
                    <a:pt x="526" y="273"/>
                  </a:lnTo>
                  <a:lnTo>
                    <a:pt x="409" y="118"/>
                  </a:lnTo>
                  <a:lnTo>
                    <a:pt x="409" y="118"/>
                  </a:lnTo>
                  <a:lnTo>
                    <a:pt x="351" y="40"/>
                  </a:lnTo>
                  <a:lnTo>
                    <a:pt x="273" y="1"/>
                  </a:lnTo>
                  <a:lnTo>
                    <a:pt x="273" y="1"/>
                  </a:lnTo>
                  <a:lnTo>
                    <a:pt x="214" y="1"/>
                  </a:lnTo>
                  <a:lnTo>
                    <a:pt x="214" y="1"/>
                  </a:lnTo>
                  <a:lnTo>
                    <a:pt x="156" y="1"/>
                  </a:lnTo>
                  <a:lnTo>
                    <a:pt x="97" y="40"/>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4" name="Google Shape;2194;p41"/>
            <p:cNvSpPr/>
            <p:nvPr/>
          </p:nvSpPr>
          <p:spPr>
            <a:xfrm>
              <a:off x="2124375" y="593700"/>
              <a:ext cx="20475" cy="22925"/>
            </a:xfrm>
            <a:custGeom>
              <a:avLst/>
              <a:gdLst/>
              <a:ahLst/>
              <a:cxnLst/>
              <a:rect l="l" t="t" r="r" b="b"/>
              <a:pathLst>
                <a:path w="819" h="917" extrusionOk="0">
                  <a:moveTo>
                    <a:pt x="215" y="0"/>
                  </a:moveTo>
                  <a:lnTo>
                    <a:pt x="137" y="20"/>
                  </a:lnTo>
                  <a:lnTo>
                    <a:pt x="59" y="59"/>
                  </a:lnTo>
                  <a:lnTo>
                    <a:pt x="20" y="137"/>
                  </a:lnTo>
                  <a:lnTo>
                    <a:pt x="0" y="215"/>
                  </a:lnTo>
                  <a:lnTo>
                    <a:pt x="0" y="293"/>
                  </a:lnTo>
                  <a:lnTo>
                    <a:pt x="59" y="370"/>
                  </a:lnTo>
                  <a:lnTo>
                    <a:pt x="273" y="604"/>
                  </a:lnTo>
                  <a:lnTo>
                    <a:pt x="409" y="799"/>
                  </a:lnTo>
                  <a:lnTo>
                    <a:pt x="468" y="877"/>
                  </a:lnTo>
                  <a:lnTo>
                    <a:pt x="546" y="916"/>
                  </a:lnTo>
                  <a:lnTo>
                    <a:pt x="624" y="916"/>
                  </a:lnTo>
                  <a:lnTo>
                    <a:pt x="702" y="877"/>
                  </a:lnTo>
                  <a:lnTo>
                    <a:pt x="780" y="838"/>
                  </a:lnTo>
                  <a:lnTo>
                    <a:pt x="819" y="760"/>
                  </a:lnTo>
                  <a:lnTo>
                    <a:pt x="819" y="663"/>
                  </a:lnTo>
                  <a:lnTo>
                    <a:pt x="780" y="585"/>
                  </a:lnTo>
                  <a:lnTo>
                    <a:pt x="702" y="448"/>
                  </a:lnTo>
                  <a:lnTo>
                    <a:pt x="604" y="312"/>
                  </a:lnTo>
                  <a:lnTo>
                    <a:pt x="487" y="176"/>
                  </a:lnTo>
                  <a:lnTo>
                    <a:pt x="371" y="59"/>
                  </a:lnTo>
                  <a:lnTo>
                    <a:pt x="293" y="20"/>
                  </a:lnTo>
                  <a:lnTo>
                    <a:pt x="215"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5" name="Google Shape;2195;p41"/>
            <p:cNvSpPr/>
            <p:nvPr/>
          </p:nvSpPr>
          <p:spPr>
            <a:xfrm>
              <a:off x="2124375" y="593700"/>
              <a:ext cx="20475" cy="22925"/>
            </a:xfrm>
            <a:custGeom>
              <a:avLst/>
              <a:gdLst/>
              <a:ahLst/>
              <a:cxnLst/>
              <a:rect l="l" t="t" r="r" b="b"/>
              <a:pathLst>
                <a:path w="819" h="917" fill="none" extrusionOk="0">
                  <a:moveTo>
                    <a:pt x="59" y="59"/>
                  </a:moveTo>
                  <a:lnTo>
                    <a:pt x="59" y="59"/>
                  </a:lnTo>
                  <a:lnTo>
                    <a:pt x="20" y="137"/>
                  </a:lnTo>
                  <a:lnTo>
                    <a:pt x="0" y="215"/>
                  </a:lnTo>
                  <a:lnTo>
                    <a:pt x="0" y="293"/>
                  </a:lnTo>
                  <a:lnTo>
                    <a:pt x="59" y="370"/>
                  </a:lnTo>
                  <a:lnTo>
                    <a:pt x="59" y="370"/>
                  </a:lnTo>
                  <a:lnTo>
                    <a:pt x="273" y="604"/>
                  </a:lnTo>
                  <a:lnTo>
                    <a:pt x="273" y="604"/>
                  </a:lnTo>
                  <a:lnTo>
                    <a:pt x="409" y="799"/>
                  </a:lnTo>
                  <a:lnTo>
                    <a:pt x="409" y="799"/>
                  </a:lnTo>
                  <a:lnTo>
                    <a:pt x="468" y="877"/>
                  </a:lnTo>
                  <a:lnTo>
                    <a:pt x="546" y="916"/>
                  </a:lnTo>
                  <a:lnTo>
                    <a:pt x="624" y="916"/>
                  </a:lnTo>
                  <a:lnTo>
                    <a:pt x="702" y="877"/>
                  </a:lnTo>
                  <a:lnTo>
                    <a:pt x="702" y="877"/>
                  </a:lnTo>
                  <a:lnTo>
                    <a:pt x="780" y="838"/>
                  </a:lnTo>
                  <a:lnTo>
                    <a:pt x="819" y="760"/>
                  </a:lnTo>
                  <a:lnTo>
                    <a:pt x="819" y="663"/>
                  </a:lnTo>
                  <a:lnTo>
                    <a:pt x="780" y="585"/>
                  </a:lnTo>
                  <a:lnTo>
                    <a:pt x="780" y="585"/>
                  </a:lnTo>
                  <a:lnTo>
                    <a:pt x="702" y="448"/>
                  </a:lnTo>
                  <a:lnTo>
                    <a:pt x="604" y="312"/>
                  </a:lnTo>
                  <a:lnTo>
                    <a:pt x="487" y="176"/>
                  </a:lnTo>
                  <a:lnTo>
                    <a:pt x="371" y="59"/>
                  </a:lnTo>
                  <a:lnTo>
                    <a:pt x="371" y="59"/>
                  </a:lnTo>
                  <a:lnTo>
                    <a:pt x="293" y="20"/>
                  </a:lnTo>
                  <a:lnTo>
                    <a:pt x="215" y="0"/>
                  </a:lnTo>
                  <a:lnTo>
                    <a:pt x="215" y="0"/>
                  </a:lnTo>
                  <a:lnTo>
                    <a:pt x="137" y="20"/>
                  </a:lnTo>
                  <a:lnTo>
                    <a:pt x="59" y="59"/>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6" name="Google Shape;2196;p41"/>
            <p:cNvSpPr/>
            <p:nvPr/>
          </p:nvSpPr>
          <p:spPr>
            <a:xfrm>
              <a:off x="2147750" y="643375"/>
              <a:ext cx="14650" cy="22925"/>
            </a:xfrm>
            <a:custGeom>
              <a:avLst/>
              <a:gdLst/>
              <a:ahLst/>
              <a:cxnLst/>
              <a:rect l="l" t="t" r="r" b="b"/>
              <a:pathLst>
                <a:path w="586" h="917" extrusionOk="0">
                  <a:moveTo>
                    <a:pt x="215" y="1"/>
                  </a:moveTo>
                  <a:lnTo>
                    <a:pt x="156" y="20"/>
                  </a:lnTo>
                  <a:lnTo>
                    <a:pt x="78" y="59"/>
                  </a:lnTo>
                  <a:lnTo>
                    <a:pt x="40" y="118"/>
                  </a:lnTo>
                  <a:lnTo>
                    <a:pt x="1" y="195"/>
                  </a:lnTo>
                  <a:lnTo>
                    <a:pt x="20" y="293"/>
                  </a:lnTo>
                  <a:lnTo>
                    <a:pt x="156" y="761"/>
                  </a:lnTo>
                  <a:lnTo>
                    <a:pt x="195" y="838"/>
                  </a:lnTo>
                  <a:lnTo>
                    <a:pt x="273" y="897"/>
                  </a:lnTo>
                  <a:lnTo>
                    <a:pt x="351" y="916"/>
                  </a:lnTo>
                  <a:lnTo>
                    <a:pt x="429" y="916"/>
                  </a:lnTo>
                  <a:lnTo>
                    <a:pt x="507" y="877"/>
                  </a:lnTo>
                  <a:lnTo>
                    <a:pt x="566" y="799"/>
                  </a:lnTo>
                  <a:lnTo>
                    <a:pt x="585" y="722"/>
                  </a:lnTo>
                  <a:lnTo>
                    <a:pt x="585" y="644"/>
                  </a:lnTo>
                  <a:lnTo>
                    <a:pt x="429" y="176"/>
                  </a:lnTo>
                  <a:lnTo>
                    <a:pt x="390" y="98"/>
                  </a:lnTo>
                  <a:lnTo>
                    <a:pt x="332" y="40"/>
                  </a:lnTo>
                  <a:lnTo>
                    <a:pt x="273" y="20"/>
                  </a:lnTo>
                  <a:lnTo>
                    <a:pt x="215" y="1"/>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7" name="Google Shape;2197;p41"/>
            <p:cNvSpPr/>
            <p:nvPr/>
          </p:nvSpPr>
          <p:spPr>
            <a:xfrm>
              <a:off x="2147750" y="643375"/>
              <a:ext cx="14650" cy="22925"/>
            </a:xfrm>
            <a:custGeom>
              <a:avLst/>
              <a:gdLst/>
              <a:ahLst/>
              <a:cxnLst/>
              <a:rect l="l" t="t" r="r" b="b"/>
              <a:pathLst>
                <a:path w="586" h="917" fill="none" extrusionOk="0">
                  <a:moveTo>
                    <a:pt x="156" y="20"/>
                  </a:moveTo>
                  <a:lnTo>
                    <a:pt x="156" y="20"/>
                  </a:lnTo>
                  <a:lnTo>
                    <a:pt x="78" y="59"/>
                  </a:lnTo>
                  <a:lnTo>
                    <a:pt x="40" y="118"/>
                  </a:lnTo>
                  <a:lnTo>
                    <a:pt x="1" y="195"/>
                  </a:lnTo>
                  <a:lnTo>
                    <a:pt x="20" y="293"/>
                  </a:lnTo>
                  <a:lnTo>
                    <a:pt x="20" y="293"/>
                  </a:lnTo>
                  <a:lnTo>
                    <a:pt x="156" y="761"/>
                  </a:lnTo>
                  <a:lnTo>
                    <a:pt x="156" y="761"/>
                  </a:lnTo>
                  <a:lnTo>
                    <a:pt x="195" y="838"/>
                  </a:lnTo>
                  <a:lnTo>
                    <a:pt x="273" y="897"/>
                  </a:lnTo>
                  <a:lnTo>
                    <a:pt x="351" y="916"/>
                  </a:lnTo>
                  <a:lnTo>
                    <a:pt x="429" y="916"/>
                  </a:lnTo>
                  <a:lnTo>
                    <a:pt x="429" y="916"/>
                  </a:lnTo>
                  <a:lnTo>
                    <a:pt x="507" y="877"/>
                  </a:lnTo>
                  <a:lnTo>
                    <a:pt x="566" y="799"/>
                  </a:lnTo>
                  <a:lnTo>
                    <a:pt x="585" y="722"/>
                  </a:lnTo>
                  <a:lnTo>
                    <a:pt x="585" y="644"/>
                  </a:lnTo>
                  <a:lnTo>
                    <a:pt x="585" y="644"/>
                  </a:lnTo>
                  <a:lnTo>
                    <a:pt x="429" y="176"/>
                  </a:lnTo>
                  <a:lnTo>
                    <a:pt x="429" y="176"/>
                  </a:lnTo>
                  <a:lnTo>
                    <a:pt x="390" y="98"/>
                  </a:lnTo>
                  <a:lnTo>
                    <a:pt x="332" y="40"/>
                  </a:lnTo>
                  <a:lnTo>
                    <a:pt x="332" y="40"/>
                  </a:lnTo>
                  <a:lnTo>
                    <a:pt x="273" y="20"/>
                  </a:lnTo>
                  <a:lnTo>
                    <a:pt x="215" y="1"/>
                  </a:lnTo>
                  <a:lnTo>
                    <a:pt x="215" y="1"/>
                  </a:lnTo>
                  <a:lnTo>
                    <a:pt x="156" y="20"/>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8" name="Google Shape;2198;p41"/>
            <p:cNvSpPr/>
            <p:nvPr/>
          </p:nvSpPr>
          <p:spPr>
            <a:xfrm>
              <a:off x="2135575" y="663350"/>
              <a:ext cx="14625" cy="21950"/>
            </a:xfrm>
            <a:custGeom>
              <a:avLst/>
              <a:gdLst/>
              <a:ahLst/>
              <a:cxnLst/>
              <a:rect l="l" t="t" r="r" b="b"/>
              <a:pathLst>
                <a:path w="585" h="878" extrusionOk="0">
                  <a:moveTo>
                    <a:pt x="215" y="0"/>
                  </a:moveTo>
                  <a:lnTo>
                    <a:pt x="156" y="20"/>
                  </a:lnTo>
                  <a:lnTo>
                    <a:pt x="98" y="39"/>
                  </a:lnTo>
                  <a:lnTo>
                    <a:pt x="39" y="98"/>
                  </a:lnTo>
                  <a:lnTo>
                    <a:pt x="0" y="176"/>
                  </a:lnTo>
                  <a:lnTo>
                    <a:pt x="0" y="254"/>
                  </a:lnTo>
                  <a:lnTo>
                    <a:pt x="20" y="332"/>
                  </a:lnTo>
                  <a:lnTo>
                    <a:pt x="20" y="351"/>
                  </a:lnTo>
                  <a:lnTo>
                    <a:pt x="156" y="721"/>
                  </a:lnTo>
                  <a:lnTo>
                    <a:pt x="195" y="799"/>
                  </a:lnTo>
                  <a:lnTo>
                    <a:pt x="273" y="858"/>
                  </a:lnTo>
                  <a:lnTo>
                    <a:pt x="351" y="877"/>
                  </a:lnTo>
                  <a:lnTo>
                    <a:pt x="429" y="877"/>
                  </a:lnTo>
                  <a:lnTo>
                    <a:pt x="507" y="838"/>
                  </a:lnTo>
                  <a:lnTo>
                    <a:pt x="565" y="780"/>
                  </a:lnTo>
                  <a:lnTo>
                    <a:pt x="585" y="702"/>
                  </a:lnTo>
                  <a:lnTo>
                    <a:pt x="585" y="605"/>
                  </a:lnTo>
                  <a:lnTo>
                    <a:pt x="507" y="351"/>
                  </a:lnTo>
                  <a:lnTo>
                    <a:pt x="410" y="117"/>
                  </a:lnTo>
                  <a:lnTo>
                    <a:pt x="371" y="78"/>
                  </a:lnTo>
                  <a:lnTo>
                    <a:pt x="351" y="59"/>
                  </a:lnTo>
                  <a:lnTo>
                    <a:pt x="273" y="20"/>
                  </a:lnTo>
                  <a:lnTo>
                    <a:pt x="215" y="0"/>
                  </a:lnTo>
                  <a:close/>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9" name="Google Shape;2199;p41"/>
            <p:cNvSpPr/>
            <p:nvPr/>
          </p:nvSpPr>
          <p:spPr>
            <a:xfrm>
              <a:off x="2135575" y="663350"/>
              <a:ext cx="14625" cy="21950"/>
            </a:xfrm>
            <a:custGeom>
              <a:avLst/>
              <a:gdLst/>
              <a:ahLst/>
              <a:cxnLst/>
              <a:rect l="l" t="t" r="r" b="b"/>
              <a:pathLst>
                <a:path w="585" h="878" fill="none" extrusionOk="0">
                  <a:moveTo>
                    <a:pt x="98" y="39"/>
                  </a:moveTo>
                  <a:lnTo>
                    <a:pt x="98" y="39"/>
                  </a:lnTo>
                  <a:lnTo>
                    <a:pt x="39" y="98"/>
                  </a:lnTo>
                  <a:lnTo>
                    <a:pt x="0" y="176"/>
                  </a:lnTo>
                  <a:lnTo>
                    <a:pt x="0" y="176"/>
                  </a:lnTo>
                  <a:lnTo>
                    <a:pt x="0" y="254"/>
                  </a:lnTo>
                  <a:lnTo>
                    <a:pt x="20" y="332"/>
                  </a:lnTo>
                  <a:lnTo>
                    <a:pt x="20" y="351"/>
                  </a:lnTo>
                  <a:lnTo>
                    <a:pt x="20" y="351"/>
                  </a:lnTo>
                  <a:lnTo>
                    <a:pt x="156" y="721"/>
                  </a:lnTo>
                  <a:lnTo>
                    <a:pt x="156" y="721"/>
                  </a:lnTo>
                  <a:lnTo>
                    <a:pt x="195" y="799"/>
                  </a:lnTo>
                  <a:lnTo>
                    <a:pt x="273" y="858"/>
                  </a:lnTo>
                  <a:lnTo>
                    <a:pt x="351" y="877"/>
                  </a:lnTo>
                  <a:lnTo>
                    <a:pt x="429" y="877"/>
                  </a:lnTo>
                  <a:lnTo>
                    <a:pt x="429" y="877"/>
                  </a:lnTo>
                  <a:lnTo>
                    <a:pt x="507" y="838"/>
                  </a:lnTo>
                  <a:lnTo>
                    <a:pt x="565" y="780"/>
                  </a:lnTo>
                  <a:lnTo>
                    <a:pt x="585" y="702"/>
                  </a:lnTo>
                  <a:lnTo>
                    <a:pt x="585" y="605"/>
                  </a:lnTo>
                  <a:lnTo>
                    <a:pt x="585" y="605"/>
                  </a:lnTo>
                  <a:lnTo>
                    <a:pt x="507" y="351"/>
                  </a:lnTo>
                  <a:lnTo>
                    <a:pt x="410" y="117"/>
                  </a:lnTo>
                  <a:lnTo>
                    <a:pt x="410" y="117"/>
                  </a:lnTo>
                  <a:lnTo>
                    <a:pt x="371" y="78"/>
                  </a:lnTo>
                  <a:lnTo>
                    <a:pt x="351" y="59"/>
                  </a:lnTo>
                  <a:lnTo>
                    <a:pt x="273" y="20"/>
                  </a:lnTo>
                  <a:lnTo>
                    <a:pt x="273" y="20"/>
                  </a:lnTo>
                  <a:lnTo>
                    <a:pt x="215" y="0"/>
                  </a:lnTo>
                  <a:lnTo>
                    <a:pt x="215" y="0"/>
                  </a:lnTo>
                  <a:lnTo>
                    <a:pt x="156" y="20"/>
                  </a:lnTo>
                  <a:lnTo>
                    <a:pt x="98" y="3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0" name="Google Shape;2200;p41"/>
            <p:cNvSpPr/>
            <p:nvPr/>
          </p:nvSpPr>
          <p:spPr>
            <a:xfrm>
              <a:off x="2136550" y="672125"/>
              <a:ext cx="25" cy="1000"/>
            </a:xfrm>
            <a:custGeom>
              <a:avLst/>
              <a:gdLst/>
              <a:ahLst/>
              <a:cxnLst/>
              <a:rect l="l" t="t" r="r" b="b"/>
              <a:pathLst>
                <a:path w="1" h="40" fill="none" extrusionOk="0">
                  <a:moveTo>
                    <a:pt x="0" y="0"/>
                  </a:moveTo>
                  <a:lnTo>
                    <a:pt x="0" y="0"/>
                  </a:lnTo>
                  <a:lnTo>
                    <a:pt x="0" y="39"/>
                  </a:lnTo>
                  <a:lnTo>
                    <a:pt x="0" y="39"/>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1" name="Google Shape;2201;p41"/>
            <p:cNvSpPr/>
            <p:nvPr/>
          </p:nvSpPr>
          <p:spPr>
            <a:xfrm>
              <a:off x="2155050" y="692100"/>
              <a:ext cx="12200" cy="29725"/>
            </a:xfrm>
            <a:custGeom>
              <a:avLst/>
              <a:gdLst/>
              <a:ahLst/>
              <a:cxnLst/>
              <a:rect l="l" t="t" r="r" b="b"/>
              <a:pathLst>
                <a:path w="488" h="1189" extrusionOk="0">
                  <a:moveTo>
                    <a:pt x="215" y="0"/>
                  </a:moveTo>
                  <a:lnTo>
                    <a:pt x="137" y="20"/>
                  </a:lnTo>
                  <a:lnTo>
                    <a:pt x="59" y="78"/>
                  </a:lnTo>
                  <a:lnTo>
                    <a:pt x="20" y="136"/>
                  </a:lnTo>
                  <a:lnTo>
                    <a:pt x="1" y="214"/>
                  </a:lnTo>
                  <a:lnTo>
                    <a:pt x="20" y="604"/>
                  </a:lnTo>
                  <a:lnTo>
                    <a:pt x="40" y="974"/>
                  </a:lnTo>
                  <a:lnTo>
                    <a:pt x="59" y="1052"/>
                  </a:lnTo>
                  <a:lnTo>
                    <a:pt x="118" y="1130"/>
                  </a:lnTo>
                  <a:lnTo>
                    <a:pt x="176" y="1169"/>
                  </a:lnTo>
                  <a:lnTo>
                    <a:pt x="254" y="1189"/>
                  </a:lnTo>
                  <a:lnTo>
                    <a:pt x="352" y="1169"/>
                  </a:lnTo>
                  <a:lnTo>
                    <a:pt x="410" y="1130"/>
                  </a:lnTo>
                  <a:lnTo>
                    <a:pt x="468" y="1052"/>
                  </a:lnTo>
                  <a:lnTo>
                    <a:pt x="488" y="974"/>
                  </a:lnTo>
                  <a:lnTo>
                    <a:pt x="468" y="604"/>
                  </a:lnTo>
                  <a:lnTo>
                    <a:pt x="429" y="214"/>
                  </a:lnTo>
                  <a:lnTo>
                    <a:pt x="410" y="136"/>
                  </a:lnTo>
                  <a:lnTo>
                    <a:pt x="371" y="78"/>
                  </a:lnTo>
                  <a:lnTo>
                    <a:pt x="293" y="20"/>
                  </a:lnTo>
                  <a:lnTo>
                    <a:pt x="215"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2" name="Google Shape;2202;p41"/>
            <p:cNvSpPr/>
            <p:nvPr/>
          </p:nvSpPr>
          <p:spPr>
            <a:xfrm>
              <a:off x="2155050" y="692100"/>
              <a:ext cx="12200" cy="29725"/>
            </a:xfrm>
            <a:custGeom>
              <a:avLst/>
              <a:gdLst/>
              <a:ahLst/>
              <a:cxnLst/>
              <a:rect l="l" t="t" r="r" b="b"/>
              <a:pathLst>
                <a:path w="488" h="1189" fill="none" extrusionOk="0">
                  <a:moveTo>
                    <a:pt x="59" y="78"/>
                  </a:moveTo>
                  <a:lnTo>
                    <a:pt x="59" y="78"/>
                  </a:lnTo>
                  <a:lnTo>
                    <a:pt x="20" y="136"/>
                  </a:lnTo>
                  <a:lnTo>
                    <a:pt x="1" y="214"/>
                  </a:lnTo>
                  <a:lnTo>
                    <a:pt x="1" y="214"/>
                  </a:lnTo>
                  <a:lnTo>
                    <a:pt x="20" y="604"/>
                  </a:lnTo>
                  <a:lnTo>
                    <a:pt x="40" y="974"/>
                  </a:lnTo>
                  <a:lnTo>
                    <a:pt x="40" y="974"/>
                  </a:lnTo>
                  <a:lnTo>
                    <a:pt x="59" y="1052"/>
                  </a:lnTo>
                  <a:lnTo>
                    <a:pt x="118" y="1130"/>
                  </a:lnTo>
                  <a:lnTo>
                    <a:pt x="176" y="1169"/>
                  </a:lnTo>
                  <a:lnTo>
                    <a:pt x="254" y="1189"/>
                  </a:lnTo>
                  <a:lnTo>
                    <a:pt x="254" y="1189"/>
                  </a:lnTo>
                  <a:lnTo>
                    <a:pt x="352" y="1169"/>
                  </a:lnTo>
                  <a:lnTo>
                    <a:pt x="410" y="1130"/>
                  </a:lnTo>
                  <a:lnTo>
                    <a:pt x="468" y="1052"/>
                  </a:lnTo>
                  <a:lnTo>
                    <a:pt x="488" y="974"/>
                  </a:lnTo>
                  <a:lnTo>
                    <a:pt x="488" y="974"/>
                  </a:lnTo>
                  <a:lnTo>
                    <a:pt x="468" y="604"/>
                  </a:lnTo>
                  <a:lnTo>
                    <a:pt x="429" y="214"/>
                  </a:lnTo>
                  <a:lnTo>
                    <a:pt x="429" y="214"/>
                  </a:lnTo>
                  <a:lnTo>
                    <a:pt x="410" y="136"/>
                  </a:lnTo>
                  <a:lnTo>
                    <a:pt x="371" y="78"/>
                  </a:lnTo>
                  <a:lnTo>
                    <a:pt x="371" y="78"/>
                  </a:lnTo>
                  <a:lnTo>
                    <a:pt x="293" y="20"/>
                  </a:lnTo>
                  <a:lnTo>
                    <a:pt x="215" y="0"/>
                  </a:lnTo>
                  <a:lnTo>
                    <a:pt x="215" y="0"/>
                  </a:lnTo>
                  <a:lnTo>
                    <a:pt x="137" y="20"/>
                  </a:lnTo>
                  <a:lnTo>
                    <a:pt x="59" y="78"/>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3" name="Google Shape;2203;p41"/>
            <p:cNvSpPr/>
            <p:nvPr/>
          </p:nvSpPr>
          <p:spPr>
            <a:xfrm>
              <a:off x="1385925" y="537200"/>
              <a:ext cx="764275" cy="624000"/>
            </a:xfrm>
            <a:custGeom>
              <a:avLst/>
              <a:gdLst/>
              <a:ahLst/>
              <a:cxnLst/>
              <a:rect l="l" t="t" r="r" b="b"/>
              <a:pathLst>
                <a:path w="30571" h="24960" extrusionOk="0">
                  <a:moveTo>
                    <a:pt x="9197" y="0"/>
                  </a:moveTo>
                  <a:lnTo>
                    <a:pt x="8768" y="20"/>
                  </a:lnTo>
                  <a:lnTo>
                    <a:pt x="8359" y="78"/>
                  </a:lnTo>
                  <a:lnTo>
                    <a:pt x="7833" y="156"/>
                  </a:lnTo>
                  <a:lnTo>
                    <a:pt x="7346" y="273"/>
                  </a:lnTo>
                  <a:lnTo>
                    <a:pt x="6859" y="429"/>
                  </a:lnTo>
                  <a:lnTo>
                    <a:pt x="6372" y="624"/>
                  </a:lnTo>
                  <a:lnTo>
                    <a:pt x="5807" y="877"/>
                  </a:lnTo>
                  <a:lnTo>
                    <a:pt x="5281" y="1169"/>
                  </a:lnTo>
                  <a:lnTo>
                    <a:pt x="4774" y="1500"/>
                  </a:lnTo>
                  <a:lnTo>
                    <a:pt x="4268" y="1851"/>
                  </a:lnTo>
                  <a:lnTo>
                    <a:pt x="3800" y="2241"/>
                  </a:lnTo>
                  <a:lnTo>
                    <a:pt x="3371" y="2630"/>
                  </a:lnTo>
                  <a:lnTo>
                    <a:pt x="2982" y="3059"/>
                  </a:lnTo>
                  <a:lnTo>
                    <a:pt x="2612" y="3507"/>
                  </a:lnTo>
                  <a:lnTo>
                    <a:pt x="2241" y="4014"/>
                  </a:lnTo>
                  <a:lnTo>
                    <a:pt x="1891" y="4559"/>
                  </a:lnTo>
                  <a:lnTo>
                    <a:pt x="1598" y="5144"/>
                  </a:lnTo>
                  <a:lnTo>
                    <a:pt x="1306" y="5748"/>
                  </a:lnTo>
                  <a:lnTo>
                    <a:pt x="1170" y="6099"/>
                  </a:lnTo>
                  <a:lnTo>
                    <a:pt x="1053" y="6430"/>
                  </a:lnTo>
                  <a:lnTo>
                    <a:pt x="936" y="6781"/>
                  </a:lnTo>
                  <a:lnTo>
                    <a:pt x="838" y="7112"/>
                  </a:lnTo>
                  <a:lnTo>
                    <a:pt x="741" y="7463"/>
                  </a:lnTo>
                  <a:lnTo>
                    <a:pt x="663" y="7833"/>
                  </a:lnTo>
                  <a:lnTo>
                    <a:pt x="605" y="8183"/>
                  </a:lnTo>
                  <a:lnTo>
                    <a:pt x="546" y="8554"/>
                  </a:lnTo>
                  <a:lnTo>
                    <a:pt x="468" y="9216"/>
                  </a:lnTo>
                  <a:lnTo>
                    <a:pt x="449" y="9859"/>
                  </a:lnTo>
                  <a:lnTo>
                    <a:pt x="468" y="10502"/>
                  </a:lnTo>
                  <a:lnTo>
                    <a:pt x="527" y="11106"/>
                  </a:lnTo>
                  <a:lnTo>
                    <a:pt x="624" y="11652"/>
                  </a:lnTo>
                  <a:lnTo>
                    <a:pt x="741" y="12158"/>
                  </a:lnTo>
                  <a:lnTo>
                    <a:pt x="877" y="12645"/>
                  </a:lnTo>
                  <a:lnTo>
                    <a:pt x="1072" y="13132"/>
                  </a:lnTo>
                  <a:lnTo>
                    <a:pt x="1248" y="13542"/>
                  </a:lnTo>
                  <a:lnTo>
                    <a:pt x="1462" y="13912"/>
                  </a:lnTo>
                  <a:lnTo>
                    <a:pt x="1696" y="14282"/>
                  </a:lnTo>
                  <a:lnTo>
                    <a:pt x="1949" y="14633"/>
                  </a:lnTo>
                  <a:lnTo>
                    <a:pt x="2202" y="14944"/>
                  </a:lnTo>
                  <a:lnTo>
                    <a:pt x="2475" y="15237"/>
                  </a:lnTo>
                  <a:lnTo>
                    <a:pt x="2495" y="15295"/>
                  </a:lnTo>
                  <a:lnTo>
                    <a:pt x="2475" y="15334"/>
                  </a:lnTo>
                  <a:lnTo>
                    <a:pt x="2436" y="15354"/>
                  </a:lnTo>
                  <a:lnTo>
                    <a:pt x="2417" y="15392"/>
                  </a:lnTo>
                  <a:lnTo>
                    <a:pt x="2397" y="15412"/>
                  </a:lnTo>
                  <a:lnTo>
                    <a:pt x="2105" y="15607"/>
                  </a:lnTo>
                  <a:lnTo>
                    <a:pt x="1793" y="15841"/>
                  </a:lnTo>
                  <a:lnTo>
                    <a:pt x="1462" y="16113"/>
                  </a:lnTo>
                  <a:lnTo>
                    <a:pt x="1189" y="16347"/>
                  </a:lnTo>
                  <a:lnTo>
                    <a:pt x="936" y="16620"/>
                  </a:lnTo>
                  <a:lnTo>
                    <a:pt x="722" y="16893"/>
                  </a:lnTo>
                  <a:lnTo>
                    <a:pt x="566" y="17107"/>
                  </a:lnTo>
                  <a:lnTo>
                    <a:pt x="429" y="17321"/>
                  </a:lnTo>
                  <a:lnTo>
                    <a:pt x="312" y="17516"/>
                  </a:lnTo>
                  <a:lnTo>
                    <a:pt x="215" y="17731"/>
                  </a:lnTo>
                  <a:lnTo>
                    <a:pt x="137" y="17945"/>
                  </a:lnTo>
                  <a:lnTo>
                    <a:pt x="98" y="18120"/>
                  </a:lnTo>
                  <a:lnTo>
                    <a:pt x="40" y="18412"/>
                  </a:lnTo>
                  <a:lnTo>
                    <a:pt x="1" y="18763"/>
                  </a:lnTo>
                  <a:lnTo>
                    <a:pt x="40" y="19133"/>
                  </a:lnTo>
                  <a:lnTo>
                    <a:pt x="79" y="19328"/>
                  </a:lnTo>
                  <a:lnTo>
                    <a:pt x="118" y="19504"/>
                  </a:lnTo>
                  <a:lnTo>
                    <a:pt x="215" y="19815"/>
                  </a:lnTo>
                  <a:lnTo>
                    <a:pt x="332" y="20030"/>
                  </a:lnTo>
                  <a:lnTo>
                    <a:pt x="449" y="20244"/>
                  </a:lnTo>
                  <a:lnTo>
                    <a:pt x="566" y="20439"/>
                  </a:lnTo>
                  <a:lnTo>
                    <a:pt x="702" y="20634"/>
                  </a:lnTo>
                  <a:lnTo>
                    <a:pt x="936" y="20926"/>
                  </a:lnTo>
                  <a:lnTo>
                    <a:pt x="1189" y="21179"/>
                  </a:lnTo>
                  <a:lnTo>
                    <a:pt x="1481" y="21452"/>
                  </a:lnTo>
                  <a:lnTo>
                    <a:pt x="1793" y="21705"/>
                  </a:lnTo>
                  <a:lnTo>
                    <a:pt x="2066" y="21900"/>
                  </a:lnTo>
                  <a:lnTo>
                    <a:pt x="2358" y="22095"/>
                  </a:lnTo>
                  <a:lnTo>
                    <a:pt x="2650" y="22270"/>
                  </a:lnTo>
                  <a:lnTo>
                    <a:pt x="2962" y="22465"/>
                  </a:lnTo>
                  <a:lnTo>
                    <a:pt x="3625" y="22796"/>
                  </a:lnTo>
                  <a:lnTo>
                    <a:pt x="4346" y="23128"/>
                  </a:lnTo>
                  <a:lnTo>
                    <a:pt x="5047" y="23400"/>
                  </a:lnTo>
                  <a:lnTo>
                    <a:pt x="5787" y="23673"/>
                  </a:lnTo>
                  <a:lnTo>
                    <a:pt x="6528" y="23887"/>
                  </a:lnTo>
                  <a:lnTo>
                    <a:pt x="7327" y="24102"/>
                  </a:lnTo>
                  <a:lnTo>
                    <a:pt x="7424" y="24141"/>
                  </a:lnTo>
                  <a:lnTo>
                    <a:pt x="7521" y="24160"/>
                  </a:lnTo>
                  <a:lnTo>
                    <a:pt x="8437" y="24336"/>
                  </a:lnTo>
                  <a:lnTo>
                    <a:pt x="9372" y="24511"/>
                  </a:lnTo>
                  <a:lnTo>
                    <a:pt x="10327" y="24647"/>
                  </a:lnTo>
                  <a:lnTo>
                    <a:pt x="11301" y="24764"/>
                  </a:lnTo>
                  <a:lnTo>
                    <a:pt x="12295" y="24842"/>
                  </a:lnTo>
                  <a:lnTo>
                    <a:pt x="13289" y="24920"/>
                  </a:lnTo>
                  <a:lnTo>
                    <a:pt x="14302" y="24959"/>
                  </a:lnTo>
                  <a:lnTo>
                    <a:pt x="16270" y="24959"/>
                  </a:lnTo>
                  <a:lnTo>
                    <a:pt x="17224" y="24920"/>
                  </a:lnTo>
                  <a:lnTo>
                    <a:pt x="18160" y="24862"/>
                  </a:lnTo>
                  <a:lnTo>
                    <a:pt x="19075" y="24784"/>
                  </a:lnTo>
                  <a:lnTo>
                    <a:pt x="19991" y="24686"/>
                  </a:lnTo>
                  <a:lnTo>
                    <a:pt x="20887" y="24569"/>
                  </a:lnTo>
                  <a:lnTo>
                    <a:pt x="21784" y="24414"/>
                  </a:lnTo>
                  <a:lnTo>
                    <a:pt x="22641" y="24258"/>
                  </a:lnTo>
                  <a:lnTo>
                    <a:pt x="23303" y="24102"/>
                  </a:lnTo>
                  <a:lnTo>
                    <a:pt x="24083" y="23887"/>
                  </a:lnTo>
                  <a:lnTo>
                    <a:pt x="24843" y="23654"/>
                  </a:lnTo>
                  <a:lnTo>
                    <a:pt x="25544" y="23400"/>
                  </a:lnTo>
                  <a:lnTo>
                    <a:pt x="26226" y="23128"/>
                  </a:lnTo>
                  <a:lnTo>
                    <a:pt x="26966" y="22796"/>
                  </a:lnTo>
                  <a:lnTo>
                    <a:pt x="27629" y="22446"/>
                  </a:lnTo>
                  <a:lnTo>
                    <a:pt x="27941" y="22270"/>
                  </a:lnTo>
                  <a:lnTo>
                    <a:pt x="28233" y="22075"/>
                  </a:lnTo>
                  <a:lnTo>
                    <a:pt x="28525" y="21900"/>
                  </a:lnTo>
                  <a:lnTo>
                    <a:pt x="28798" y="21686"/>
                  </a:lnTo>
                  <a:lnTo>
                    <a:pt x="28837" y="21666"/>
                  </a:lnTo>
                  <a:lnTo>
                    <a:pt x="28876" y="21627"/>
                  </a:lnTo>
                  <a:lnTo>
                    <a:pt x="29149" y="21394"/>
                  </a:lnTo>
                  <a:lnTo>
                    <a:pt x="29402" y="21160"/>
                  </a:lnTo>
                  <a:lnTo>
                    <a:pt x="29655" y="20906"/>
                  </a:lnTo>
                  <a:lnTo>
                    <a:pt x="29870" y="20634"/>
                  </a:lnTo>
                  <a:lnTo>
                    <a:pt x="30025" y="20419"/>
                  </a:lnTo>
                  <a:lnTo>
                    <a:pt x="30142" y="20225"/>
                  </a:lnTo>
                  <a:lnTo>
                    <a:pt x="30259" y="20010"/>
                  </a:lnTo>
                  <a:lnTo>
                    <a:pt x="30357" y="19815"/>
                  </a:lnTo>
                  <a:lnTo>
                    <a:pt x="30474" y="19484"/>
                  </a:lnTo>
                  <a:lnTo>
                    <a:pt x="30532" y="19133"/>
                  </a:lnTo>
                  <a:lnTo>
                    <a:pt x="30551" y="18939"/>
                  </a:lnTo>
                  <a:lnTo>
                    <a:pt x="30571" y="18763"/>
                  </a:lnTo>
                  <a:lnTo>
                    <a:pt x="30551" y="18412"/>
                  </a:lnTo>
                  <a:lnTo>
                    <a:pt x="30474" y="18081"/>
                  </a:lnTo>
                  <a:lnTo>
                    <a:pt x="30376" y="17770"/>
                  </a:lnTo>
                  <a:lnTo>
                    <a:pt x="30357" y="17711"/>
                  </a:lnTo>
                  <a:lnTo>
                    <a:pt x="30337" y="17672"/>
                  </a:lnTo>
                  <a:lnTo>
                    <a:pt x="30240" y="17477"/>
                  </a:lnTo>
                  <a:lnTo>
                    <a:pt x="30123" y="17282"/>
                  </a:lnTo>
                  <a:lnTo>
                    <a:pt x="30006" y="17088"/>
                  </a:lnTo>
                  <a:lnTo>
                    <a:pt x="29870" y="16912"/>
                  </a:lnTo>
                  <a:lnTo>
                    <a:pt x="29831" y="16854"/>
                  </a:lnTo>
                  <a:lnTo>
                    <a:pt x="29792" y="16815"/>
                  </a:lnTo>
                  <a:lnTo>
                    <a:pt x="29772" y="16776"/>
                  </a:lnTo>
                  <a:lnTo>
                    <a:pt x="29655" y="16639"/>
                  </a:lnTo>
                  <a:lnTo>
                    <a:pt x="29382" y="16367"/>
                  </a:lnTo>
                  <a:lnTo>
                    <a:pt x="29363" y="16328"/>
                  </a:lnTo>
                  <a:lnTo>
                    <a:pt x="29324" y="16308"/>
                  </a:lnTo>
                  <a:lnTo>
                    <a:pt x="29305" y="16289"/>
                  </a:lnTo>
                  <a:lnTo>
                    <a:pt x="29285" y="16250"/>
                  </a:lnTo>
                  <a:lnTo>
                    <a:pt x="29246" y="16230"/>
                  </a:lnTo>
                  <a:lnTo>
                    <a:pt x="29188" y="16172"/>
                  </a:lnTo>
                  <a:lnTo>
                    <a:pt x="28856" y="15899"/>
                  </a:lnTo>
                  <a:lnTo>
                    <a:pt x="28817" y="15860"/>
                  </a:lnTo>
                  <a:lnTo>
                    <a:pt x="28798" y="15841"/>
                  </a:lnTo>
                  <a:lnTo>
                    <a:pt x="28720" y="15802"/>
                  </a:lnTo>
                  <a:lnTo>
                    <a:pt x="28701" y="15763"/>
                  </a:lnTo>
                  <a:lnTo>
                    <a:pt x="28662" y="15743"/>
                  </a:lnTo>
                  <a:lnTo>
                    <a:pt x="28603" y="15704"/>
                  </a:lnTo>
                  <a:lnTo>
                    <a:pt x="28291" y="15490"/>
                  </a:lnTo>
                  <a:lnTo>
                    <a:pt x="28252" y="15431"/>
                  </a:lnTo>
                  <a:lnTo>
                    <a:pt x="28252" y="15412"/>
                  </a:lnTo>
                  <a:lnTo>
                    <a:pt x="28252" y="15392"/>
                  </a:lnTo>
                  <a:lnTo>
                    <a:pt x="28272" y="15373"/>
                  </a:lnTo>
                  <a:lnTo>
                    <a:pt x="28311" y="15354"/>
                  </a:lnTo>
                  <a:lnTo>
                    <a:pt x="28584" y="14925"/>
                  </a:lnTo>
                  <a:lnTo>
                    <a:pt x="28856" y="14457"/>
                  </a:lnTo>
                  <a:lnTo>
                    <a:pt x="29051" y="14068"/>
                  </a:lnTo>
                  <a:lnTo>
                    <a:pt x="29227" y="13658"/>
                  </a:lnTo>
                  <a:lnTo>
                    <a:pt x="29363" y="13308"/>
                  </a:lnTo>
                  <a:lnTo>
                    <a:pt x="29499" y="12957"/>
                  </a:lnTo>
                  <a:lnTo>
                    <a:pt x="29597" y="12626"/>
                  </a:lnTo>
                  <a:lnTo>
                    <a:pt x="29694" y="12275"/>
                  </a:lnTo>
                  <a:lnTo>
                    <a:pt x="29870" y="11593"/>
                  </a:lnTo>
                  <a:lnTo>
                    <a:pt x="29986" y="10892"/>
                  </a:lnTo>
                  <a:lnTo>
                    <a:pt x="30045" y="10151"/>
                  </a:lnTo>
                  <a:lnTo>
                    <a:pt x="30084" y="9469"/>
                  </a:lnTo>
                  <a:lnTo>
                    <a:pt x="30045" y="8748"/>
                  </a:lnTo>
                  <a:lnTo>
                    <a:pt x="29986" y="8047"/>
                  </a:lnTo>
                  <a:lnTo>
                    <a:pt x="29870" y="7385"/>
                  </a:lnTo>
                  <a:lnTo>
                    <a:pt x="29714" y="6761"/>
                  </a:lnTo>
                  <a:lnTo>
                    <a:pt x="29519" y="6138"/>
                  </a:lnTo>
                  <a:lnTo>
                    <a:pt x="29305" y="5553"/>
                  </a:lnTo>
                  <a:lnTo>
                    <a:pt x="29012" y="4949"/>
                  </a:lnTo>
                  <a:lnTo>
                    <a:pt x="28701" y="4365"/>
                  </a:lnTo>
                  <a:lnTo>
                    <a:pt x="28350" y="3819"/>
                  </a:lnTo>
                  <a:lnTo>
                    <a:pt x="27980" y="3293"/>
                  </a:lnTo>
                  <a:lnTo>
                    <a:pt x="27609" y="2825"/>
                  </a:lnTo>
                  <a:lnTo>
                    <a:pt x="27239" y="2436"/>
                  </a:lnTo>
                  <a:lnTo>
                    <a:pt x="26830" y="2046"/>
                  </a:lnTo>
                  <a:lnTo>
                    <a:pt x="26401" y="1676"/>
                  </a:lnTo>
                  <a:lnTo>
                    <a:pt x="25992" y="1384"/>
                  </a:lnTo>
                  <a:lnTo>
                    <a:pt x="25583" y="1130"/>
                  </a:lnTo>
                  <a:lnTo>
                    <a:pt x="25154" y="896"/>
                  </a:lnTo>
                  <a:lnTo>
                    <a:pt x="24726" y="702"/>
                  </a:lnTo>
                  <a:lnTo>
                    <a:pt x="24258" y="526"/>
                  </a:lnTo>
                  <a:lnTo>
                    <a:pt x="23791" y="390"/>
                  </a:lnTo>
                  <a:lnTo>
                    <a:pt x="23342" y="273"/>
                  </a:lnTo>
                  <a:lnTo>
                    <a:pt x="22894" y="195"/>
                  </a:lnTo>
                  <a:lnTo>
                    <a:pt x="22368" y="156"/>
                  </a:lnTo>
                  <a:lnTo>
                    <a:pt x="21862" y="137"/>
                  </a:lnTo>
                  <a:lnTo>
                    <a:pt x="21803" y="137"/>
                  </a:lnTo>
                  <a:lnTo>
                    <a:pt x="21297" y="156"/>
                  </a:lnTo>
                  <a:lnTo>
                    <a:pt x="20771" y="195"/>
                  </a:lnTo>
                  <a:lnTo>
                    <a:pt x="20244" y="292"/>
                  </a:lnTo>
                  <a:lnTo>
                    <a:pt x="19757" y="409"/>
                  </a:lnTo>
                  <a:lnTo>
                    <a:pt x="19270" y="565"/>
                  </a:lnTo>
                  <a:lnTo>
                    <a:pt x="18803" y="741"/>
                  </a:lnTo>
                  <a:lnTo>
                    <a:pt x="18394" y="935"/>
                  </a:lnTo>
                  <a:lnTo>
                    <a:pt x="18004" y="1150"/>
                  </a:lnTo>
                  <a:lnTo>
                    <a:pt x="17614" y="1384"/>
                  </a:lnTo>
                  <a:lnTo>
                    <a:pt x="17263" y="1637"/>
                  </a:lnTo>
                  <a:lnTo>
                    <a:pt x="16952" y="1890"/>
                  </a:lnTo>
                  <a:lnTo>
                    <a:pt x="16659" y="2163"/>
                  </a:lnTo>
                  <a:lnTo>
                    <a:pt x="16426" y="2436"/>
                  </a:lnTo>
                  <a:lnTo>
                    <a:pt x="16172" y="2728"/>
                  </a:lnTo>
                  <a:lnTo>
                    <a:pt x="15919" y="3059"/>
                  </a:lnTo>
                  <a:lnTo>
                    <a:pt x="15724" y="3390"/>
                  </a:lnTo>
                  <a:lnTo>
                    <a:pt x="15549" y="3722"/>
                  </a:lnTo>
                  <a:lnTo>
                    <a:pt x="15393" y="4072"/>
                  </a:lnTo>
                  <a:lnTo>
                    <a:pt x="15296" y="4267"/>
                  </a:lnTo>
                  <a:lnTo>
                    <a:pt x="15276" y="4326"/>
                  </a:lnTo>
                  <a:lnTo>
                    <a:pt x="15237" y="4326"/>
                  </a:lnTo>
                  <a:lnTo>
                    <a:pt x="15198" y="4306"/>
                  </a:lnTo>
                  <a:lnTo>
                    <a:pt x="15179" y="4306"/>
                  </a:lnTo>
                  <a:lnTo>
                    <a:pt x="15140" y="4287"/>
                  </a:lnTo>
                  <a:lnTo>
                    <a:pt x="15101" y="4248"/>
                  </a:lnTo>
                  <a:lnTo>
                    <a:pt x="15023" y="4033"/>
                  </a:lnTo>
                  <a:lnTo>
                    <a:pt x="14847" y="3644"/>
                  </a:lnTo>
                  <a:lnTo>
                    <a:pt x="14633" y="3273"/>
                  </a:lnTo>
                  <a:lnTo>
                    <a:pt x="14419" y="2942"/>
                  </a:lnTo>
                  <a:lnTo>
                    <a:pt x="14165" y="2592"/>
                  </a:lnTo>
                  <a:lnTo>
                    <a:pt x="13854" y="2202"/>
                  </a:lnTo>
                  <a:lnTo>
                    <a:pt x="13503" y="1851"/>
                  </a:lnTo>
                  <a:lnTo>
                    <a:pt x="13133" y="1500"/>
                  </a:lnTo>
                  <a:lnTo>
                    <a:pt x="12743" y="1169"/>
                  </a:lnTo>
                  <a:lnTo>
                    <a:pt x="12431" y="955"/>
                  </a:lnTo>
                  <a:lnTo>
                    <a:pt x="12120" y="760"/>
                  </a:lnTo>
                  <a:lnTo>
                    <a:pt x="11827" y="604"/>
                  </a:lnTo>
                  <a:lnTo>
                    <a:pt x="11516" y="468"/>
                  </a:lnTo>
                  <a:lnTo>
                    <a:pt x="11145" y="312"/>
                  </a:lnTo>
                  <a:lnTo>
                    <a:pt x="10775" y="195"/>
                  </a:lnTo>
                  <a:lnTo>
                    <a:pt x="10405" y="117"/>
                  </a:lnTo>
                  <a:lnTo>
                    <a:pt x="10035" y="59"/>
                  </a:lnTo>
                  <a:lnTo>
                    <a:pt x="9645" y="20"/>
                  </a:lnTo>
                  <a:lnTo>
                    <a:pt x="9275" y="0"/>
                  </a:lnTo>
                  <a:close/>
                </a:path>
              </a:pathLst>
            </a:custGeom>
            <a:solidFill>
              <a:srgbClr val="FFBE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4" name="Google Shape;2204;p41"/>
            <p:cNvSpPr/>
            <p:nvPr/>
          </p:nvSpPr>
          <p:spPr>
            <a:xfrm>
              <a:off x="1385925" y="537200"/>
              <a:ext cx="764275" cy="624000"/>
            </a:xfrm>
            <a:custGeom>
              <a:avLst/>
              <a:gdLst/>
              <a:ahLst/>
              <a:cxnLst/>
              <a:rect l="l" t="t" r="r" b="b"/>
              <a:pathLst>
                <a:path w="30571" h="24960" fill="none" extrusionOk="0">
                  <a:moveTo>
                    <a:pt x="9275" y="0"/>
                  </a:moveTo>
                  <a:lnTo>
                    <a:pt x="9275" y="0"/>
                  </a:lnTo>
                  <a:lnTo>
                    <a:pt x="9197" y="0"/>
                  </a:lnTo>
                  <a:lnTo>
                    <a:pt x="9197" y="0"/>
                  </a:lnTo>
                  <a:lnTo>
                    <a:pt x="8768" y="20"/>
                  </a:lnTo>
                  <a:lnTo>
                    <a:pt x="8359" y="78"/>
                  </a:lnTo>
                  <a:lnTo>
                    <a:pt x="8359" y="78"/>
                  </a:lnTo>
                  <a:lnTo>
                    <a:pt x="7833" y="156"/>
                  </a:lnTo>
                  <a:lnTo>
                    <a:pt x="7346" y="273"/>
                  </a:lnTo>
                  <a:lnTo>
                    <a:pt x="7346" y="273"/>
                  </a:lnTo>
                  <a:lnTo>
                    <a:pt x="6859" y="429"/>
                  </a:lnTo>
                  <a:lnTo>
                    <a:pt x="6372" y="624"/>
                  </a:lnTo>
                  <a:lnTo>
                    <a:pt x="6372" y="624"/>
                  </a:lnTo>
                  <a:lnTo>
                    <a:pt x="5807" y="877"/>
                  </a:lnTo>
                  <a:lnTo>
                    <a:pt x="5281" y="1169"/>
                  </a:lnTo>
                  <a:lnTo>
                    <a:pt x="5281" y="1169"/>
                  </a:lnTo>
                  <a:lnTo>
                    <a:pt x="4774" y="1500"/>
                  </a:lnTo>
                  <a:lnTo>
                    <a:pt x="4268" y="1851"/>
                  </a:lnTo>
                  <a:lnTo>
                    <a:pt x="4268" y="1851"/>
                  </a:lnTo>
                  <a:lnTo>
                    <a:pt x="3800" y="2241"/>
                  </a:lnTo>
                  <a:lnTo>
                    <a:pt x="3371" y="2630"/>
                  </a:lnTo>
                  <a:lnTo>
                    <a:pt x="3371" y="2630"/>
                  </a:lnTo>
                  <a:lnTo>
                    <a:pt x="2982" y="3059"/>
                  </a:lnTo>
                  <a:lnTo>
                    <a:pt x="2612" y="3507"/>
                  </a:lnTo>
                  <a:lnTo>
                    <a:pt x="2612" y="3507"/>
                  </a:lnTo>
                  <a:lnTo>
                    <a:pt x="2241" y="4014"/>
                  </a:lnTo>
                  <a:lnTo>
                    <a:pt x="1891" y="4559"/>
                  </a:lnTo>
                  <a:lnTo>
                    <a:pt x="1598" y="5144"/>
                  </a:lnTo>
                  <a:lnTo>
                    <a:pt x="1306" y="5748"/>
                  </a:lnTo>
                  <a:lnTo>
                    <a:pt x="1306" y="5748"/>
                  </a:lnTo>
                  <a:lnTo>
                    <a:pt x="1170" y="6099"/>
                  </a:lnTo>
                  <a:lnTo>
                    <a:pt x="1053" y="6430"/>
                  </a:lnTo>
                  <a:lnTo>
                    <a:pt x="936" y="6781"/>
                  </a:lnTo>
                  <a:lnTo>
                    <a:pt x="838" y="7112"/>
                  </a:lnTo>
                  <a:lnTo>
                    <a:pt x="741" y="7463"/>
                  </a:lnTo>
                  <a:lnTo>
                    <a:pt x="663" y="7833"/>
                  </a:lnTo>
                  <a:lnTo>
                    <a:pt x="605" y="8183"/>
                  </a:lnTo>
                  <a:lnTo>
                    <a:pt x="546" y="8554"/>
                  </a:lnTo>
                  <a:lnTo>
                    <a:pt x="546" y="8554"/>
                  </a:lnTo>
                  <a:lnTo>
                    <a:pt x="468" y="9216"/>
                  </a:lnTo>
                  <a:lnTo>
                    <a:pt x="449" y="9859"/>
                  </a:lnTo>
                  <a:lnTo>
                    <a:pt x="449" y="9859"/>
                  </a:lnTo>
                  <a:lnTo>
                    <a:pt x="468" y="10502"/>
                  </a:lnTo>
                  <a:lnTo>
                    <a:pt x="527" y="11106"/>
                  </a:lnTo>
                  <a:lnTo>
                    <a:pt x="527" y="11106"/>
                  </a:lnTo>
                  <a:lnTo>
                    <a:pt x="624" y="11652"/>
                  </a:lnTo>
                  <a:lnTo>
                    <a:pt x="741" y="12158"/>
                  </a:lnTo>
                  <a:lnTo>
                    <a:pt x="741" y="12158"/>
                  </a:lnTo>
                  <a:lnTo>
                    <a:pt x="877" y="12645"/>
                  </a:lnTo>
                  <a:lnTo>
                    <a:pt x="1072" y="13132"/>
                  </a:lnTo>
                  <a:lnTo>
                    <a:pt x="1072" y="13132"/>
                  </a:lnTo>
                  <a:lnTo>
                    <a:pt x="1248" y="13542"/>
                  </a:lnTo>
                  <a:lnTo>
                    <a:pt x="1462" y="13912"/>
                  </a:lnTo>
                  <a:lnTo>
                    <a:pt x="1462" y="13912"/>
                  </a:lnTo>
                  <a:lnTo>
                    <a:pt x="1696" y="14282"/>
                  </a:lnTo>
                  <a:lnTo>
                    <a:pt x="1949" y="14633"/>
                  </a:lnTo>
                  <a:lnTo>
                    <a:pt x="1949" y="14633"/>
                  </a:lnTo>
                  <a:lnTo>
                    <a:pt x="2202" y="14944"/>
                  </a:lnTo>
                  <a:lnTo>
                    <a:pt x="2475" y="15237"/>
                  </a:lnTo>
                  <a:lnTo>
                    <a:pt x="2475" y="15237"/>
                  </a:lnTo>
                  <a:lnTo>
                    <a:pt x="2495" y="15295"/>
                  </a:lnTo>
                  <a:lnTo>
                    <a:pt x="2495" y="15295"/>
                  </a:lnTo>
                  <a:lnTo>
                    <a:pt x="2475" y="15334"/>
                  </a:lnTo>
                  <a:lnTo>
                    <a:pt x="2475" y="15334"/>
                  </a:lnTo>
                  <a:lnTo>
                    <a:pt x="2436" y="15354"/>
                  </a:lnTo>
                  <a:lnTo>
                    <a:pt x="2436" y="15354"/>
                  </a:lnTo>
                  <a:lnTo>
                    <a:pt x="2417" y="15392"/>
                  </a:lnTo>
                  <a:lnTo>
                    <a:pt x="2397" y="15412"/>
                  </a:lnTo>
                  <a:lnTo>
                    <a:pt x="2397" y="15412"/>
                  </a:lnTo>
                  <a:lnTo>
                    <a:pt x="2105" y="15607"/>
                  </a:lnTo>
                  <a:lnTo>
                    <a:pt x="1793" y="15841"/>
                  </a:lnTo>
                  <a:lnTo>
                    <a:pt x="1793" y="15841"/>
                  </a:lnTo>
                  <a:lnTo>
                    <a:pt x="1462" y="16113"/>
                  </a:lnTo>
                  <a:lnTo>
                    <a:pt x="1189" y="16347"/>
                  </a:lnTo>
                  <a:lnTo>
                    <a:pt x="1189" y="16347"/>
                  </a:lnTo>
                  <a:lnTo>
                    <a:pt x="936" y="16620"/>
                  </a:lnTo>
                  <a:lnTo>
                    <a:pt x="722" y="16893"/>
                  </a:lnTo>
                  <a:lnTo>
                    <a:pt x="722" y="16893"/>
                  </a:lnTo>
                  <a:lnTo>
                    <a:pt x="566" y="17107"/>
                  </a:lnTo>
                  <a:lnTo>
                    <a:pt x="429" y="17321"/>
                  </a:lnTo>
                  <a:lnTo>
                    <a:pt x="429" y="17321"/>
                  </a:lnTo>
                  <a:lnTo>
                    <a:pt x="312" y="17516"/>
                  </a:lnTo>
                  <a:lnTo>
                    <a:pt x="215" y="17731"/>
                  </a:lnTo>
                  <a:lnTo>
                    <a:pt x="215" y="17731"/>
                  </a:lnTo>
                  <a:lnTo>
                    <a:pt x="137" y="17945"/>
                  </a:lnTo>
                  <a:lnTo>
                    <a:pt x="98" y="18120"/>
                  </a:lnTo>
                  <a:lnTo>
                    <a:pt x="98" y="18120"/>
                  </a:lnTo>
                  <a:lnTo>
                    <a:pt x="40" y="18412"/>
                  </a:lnTo>
                  <a:lnTo>
                    <a:pt x="40" y="18412"/>
                  </a:lnTo>
                  <a:lnTo>
                    <a:pt x="1" y="18763"/>
                  </a:lnTo>
                  <a:lnTo>
                    <a:pt x="1" y="18763"/>
                  </a:lnTo>
                  <a:lnTo>
                    <a:pt x="40" y="19133"/>
                  </a:lnTo>
                  <a:lnTo>
                    <a:pt x="40" y="19133"/>
                  </a:lnTo>
                  <a:lnTo>
                    <a:pt x="79" y="19328"/>
                  </a:lnTo>
                  <a:lnTo>
                    <a:pt x="118" y="19504"/>
                  </a:lnTo>
                  <a:lnTo>
                    <a:pt x="118" y="19504"/>
                  </a:lnTo>
                  <a:lnTo>
                    <a:pt x="215" y="19815"/>
                  </a:lnTo>
                  <a:lnTo>
                    <a:pt x="215" y="19815"/>
                  </a:lnTo>
                  <a:lnTo>
                    <a:pt x="332" y="20030"/>
                  </a:lnTo>
                  <a:lnTo>
                    <a:pt x="449" y="20244"/>
                  </a:lnTo>
                  <a:lnTo>
                    <a:pt x="449" y="20244"/>
                  </a:lnTo>
                  <a:lnTo>
                    <a:pt x="566" y="20439"/>
                  </a:lnTo>
                  <a:lnTo>
                    <a:pt x="702" y="20634"/>
                  </a:lnTo>
                  <a:lnTo>
                    <a:pt x="702" y="20634"/>
                  </a:lnTo>
                  <a:lnTo>
                    <a:pt x="936" y="20926"/>
                  </a:lnTo>
                  <a:lnTo>
                    <a:pt x="1189" y="21179"/>
                  </a:lnTo>
                  <a:lnTo>
                    <a:pt x="1189" y="21179"/>
                  </a:lnTo>
                  <a:lnTo>
                    <a:pt x="1481" y="21452"/>
                  </a:lnTo>
                  <a:lnTo>
                    <a:pt x="1793" y="21705"/>
                  </a:lnTo>
                  <a:lnTo>
                    <a:pt x="1793" y="21705"/>
                  </a:lnTo>
                  <a:lnTo>
                    <a:pt x="2066" y="21900"/>
                  </a:lnTo>
                  <a:lnTo>
                    <a:pt x="2358" y="22095"/>
                  </a:lnTo>
                  <a:lnTo>
                    <a:pt x="2650" y="22270"/>
                  </a:lnTo>
                  <a:lnTo>
                    <a:pt x="2962" y="22465"/>
                  </a:lnTo>
                  <a:lnTo>
                    <a:pt x="3625" y="22796"/>
                  </a:lnTo>
                  <a:lnTo>
                    <a:pt x="4346" y="23128"/>
                  </a:lnTo>
                  <a:lnTo>
                    <a:pt x="4346" y="23128"/>
                  </a:lnTo>
                  <a:lnTo>
                    <a:pt x="5047" y="23400"/>
                  </a:lnTo>
                  <a:lnTo>
                    <a:pt x="5787" y="23673"/>
                  </a:lnTo>
                  <a:lnTo>
                    <a:pt x="6528" y="23887"/>
                  </a:lnTo>
                  <a:lnTo>
                    <a:pt x="7327" y="24102"/>
                  </a:lnTo>
                  <a:lnTo>
                    <a:pt x="7424" y="24141"/>
                  </a:lnTo>
                  <a:lnTo>
                    <a:pt x="7521" y="24160"/>
                  </a:lnTo>
                  <a:lnTo>
                    <a:pt x="7521" y="24160"/>
                  </a:lnTo>
                  <a:lnTo>
                    <a:pt x="8437" y="24336"/>
                  </a:lnTo>
                  <a:lnTo>
                    <a:pt x="9372" y="24511"/>
                  </a:lnTo>
                  <a:lnTo>
                    <a:pt x="10327" y="24647"/>
                  </a:lnTo>
                  <a:lnTo>
                    <a:pt x="11301" y="24764"/>
                  </a:lnTo>
                  <a:lnTo>
                    <a:pt x="12295" y="24842"/>
                  </a:lnTo>
                  <a:lnTo>
                    <a:pt x="13289" y="24920"/>
                  </a:lnTo>
                  <a:lnTo>
                    <a:pt x="14302" y="24959"/>
                  </a:lnTo>
                  <a:lnTo>
                    <a:pt x="15315" y="24959"/>
                  </a:lnTo>
                  <a:lnTo>
                    <a:pt x="15315" y="24959"/>
                  </a:lnTo>
                  <a:lnTo>
                    <a:pt x="16270" y="24959"/>
                  </a:lnTo>
                  <a:lnTo>
                    <a:pt x="17224" y="24920"/>
                  </a:lnTo>
                  <a:lnTo>
                    <a:pt x="18160" y="24862"/>
                  </a:lnTo>
                  <a:lnTo>
                    <a:pt x="19075" y="24784"/>
                  </a:lnTo>
                  <a:lnTo>
                    <a:pt x="19991" y="24686"/>
                  </a:lnTo>
                  <a:lnTo>
                    <a:pt x="20887" y="24569"/>
                  </a:lnTo>
                  <a:lnTo>
                    <a:pt x="21784" y="24414"/>
                  </a:lnTo>
                  <a:lnTo>
                    <a:pt x="22641" y="24258"/>
                  </a:lnTo>
                  <a:lnTo>
                    <a:pt x="22641" y="24258"/>
                  </a:lnTo>
                  <a:lnTo>
                    <a:pt x="23303" y="24102"/>
                  </a:lnTo>
                  <a:lnTo>
                    <a:pt x="23303" y="24102"/>
                  </a:lnTo>
                  <a:lnTo>
                    <a:pt x="24083" y="23887"/>
                  </a:lnTo>
                  <a:lnTo>
                    <a:pt x="24843" y="23654"/>
                  </a:lnTo>
                  <a:lnTo>
                    <a:pt x="25544" y="23400"/>
                  </a:lnTo>
                  <a:lnTo>
                    <a:pt x="26226" y="23128"/>
                  </a:lnTo>
                  <a:lnTo>
                    <a:pt x="26226" y="23128"/>
                  </a:lnTo>
                  <a:lnTo>
                    <a:pt x="26966" y="22796"/>
                  </a:lnTo>
                  <a:lnTo>
                    <a:pt x="27629" y="22446"/>
                  </a:lnTo>
                  <a:lnTo>
                    <a:pt x="27941" y="22270"/>
                  </a:lnTo>
                  <a:lnTo>
                    <a:pt x="28233" y="22075"/>
                  </a:lnTo>
                  <a:lnTo>
                    <a:pt x="28525" y="21900"/>
                  </a:lnTo>
                  <a:lnTo>
                    <a:pt x="28798" y="21686"/>
                  </a:lnTo>
                  <a:lnTo>
                    <a:pt x="28837" y="21666"/>
                  </a:lnTo>
                  <a:lnTo>
                    <a:pt x="28876" y="21627"/>
                  </a:lnTo>
                  <a:lnTo>
                    <a:pt x="28876" y="21627"/>
                  </a:lnTo>
                  <a:lnTo>
                    <a:pt x="29149" y="21394"/>
                  </a:lnTo>
                  <a:lnTo>
                    <a:pt x="29402" y="21160"/>
                  </a:lnTo>
                  <a:lnTo>
                    <a:pt x="29402" y="21160"/>
                  </a:lnTo>
                  <a:lnTo>
                    <a:pt x="29655" y="20906"/>
                  </a:lnTo>
                  <a:lnTo>
                    <a:pt x="29870" y="20634"/>
                  </a:lnTo>
                  <a:lnTo>
                    <a:pt x="29870" y="20634"/>
                  </a:lnTo>
                  <a:lnTo>
                    <a:pt x="30025" y="20419"/>
                  </a:lnTo>
                  <a:lnTo>
                    <a:pt x="30142" y="20225"/>
                  </a:lnTo>
                  <a:lnTo>
                    <a:pt x="30142" y="20225"/>
                  </a:lnTo>
                  <a:lnTo>
                    <a:pt x="30259" y="20010"/>
                  </a:lnTo>
                  <a:lnTo>
                    <a:pt x="30357" y="19815"/>
                  </a:lnTo>
                  <a:lnTo>
                    <a:pt x="30357" y="19815"/>
                  </a:lnTo>
                  <a:lnTo>
                    <a:pt x="30474" y="19484"/>
                  </a:lnTo>
                  <a:lnTo>
                    <a:pt x="30474" y="19484"/>
                  </a:lnTo>
                  <a:lnTo>
                    <a:pt x="30532" y="19133"/>
                  </a:lnTo>
                  <a:lnTo>
                    <a:pt x="30532" y="19133"/>
                  </a:lnTo>
                  <a:lnTo>
                    <a:pt x="30551" y="18939"/>
                  </a:lnTo>
                  <a:lnTo>
                    <a:pt x="30571" y="18763"/>
                  </a:lnTo>
                  <a:lnTo>
                    <a:pt x="30571" y="18763"/>
                  </a:lnTo>
                  <a:lnTo>
                    <a:pt x="30551" y="18412"/>
                  </a:lnTo>
                  <a:lnTo>
                    <a:pt x="30551" y="18412"/>
                  </a:lnTo>
                  <a:lnTo>
                    <a:pt x="30474" y="18081"/>
                  </a:lnTo>
                  <a:lnTo>
                    <a:pt x="30474" y="18081"/>
                  </a:lnTo>
                  <a:lnTo>
                    <a:pt x="30376" y="17770"/>
                  </a:lnTo>
                  <a:lnTo>
                    <a:pt x="30357" y="17711"/>
                  </a:lnTo>
                  <a:lnTo>
                    <a:pt x="30337" y="17672"/>
                  </a:lnTo>
                  <a:lnTo>
                    <a:pt x="30337" y="17672"/>
                  </a:lnTo>
                  <a:lnTo>
                    <a:pt x="30240" y="17477"/>
                  </a:lnTo>
                  <a:lnTo>
                    <a:pt x="30123" y="17282"/>
                  </a:lnTo>
                  <a:lnTo>
                    <a:pt x="30123" y="17282"/>
                  </a:lnTo>
                  <a:lnTo>
                    <a:pt x="30006" y="17088"/>
                  </a:lnTo>
                  <a:lnTo>
                    <a:pt x="29870" y="16912"/>
                  </a:lnTo>
                  <a:lnTo>
                    <a:pt x="29831" y="16854"/>
                  </a:lnTo>
                  <a:lnTo>
                    <a:pt x="29792" y="16815"/>
                  </a:lnTo>
                  <a:lnTo>
                    <a:pt x="29772" y="16776"/>
                  </a:lnTo>
                  <a:lnTo>
                    <a:pt x="29772" y="16776"/>
                  </a:lnTo>
                  <a:lnTo>
                    <a:pt x="29655" y="16639"/>
                  </a:lnTo>
                  <a:lnTo>
                    <a:pt x="29655" y="16639"/>
                  </a:lnTo>
                  <a:lnTo>
                    <a:pt x="29382" y="16367"/>
                  </a:lnTo>
                  <a:lnTo>
                    <a:pt x="29363" y="16328"/>
                  </a:lnTo>
                  <a:lnTo>
                    <a:pt x="29324" y="16308"/>
                  </a:lnTo>
                  <a:lnTo>
                    <a:pt x="29305" y="16289"/>
                  </a:lnTo>
                  <a:lnTo>
                    <a:pt x="29285" y="16250"/>
                  </a:lnTo>
                  <a:lnTo>
                    <a:pt x="29285" y="16250"/>
                  </a:lnTo>
                  <a:lnTo>
                    <a:pt x="29246" y="16230"/>
                  </a:lnTo>
                  <a:lnTo>
                    <a:pt x="29188" y="16172"/>
                  </a:lnTo>
                  <a:lnTo>
                    <a:pt x="29188" y="16172"/>
                  </a:lnTo>
                  <a:lnTo>
                    <a:pt x="28856" y="15899"/>
                  </a:lnTo>
                  <a:lnTo>
                    <a:pt x="28817" y="15860"/>
                  </a:lnTo>
                  <a:lnTo>
                    <a:pt x="28798" y="15841"/>
                  </a:lnTo>
                  <a:lnTo>
                    <a:pt x="28720" y="15802"/>
                  </a:lnTo>
                  <a:lnTo>
                    <a:pt x="28701" y="15763"/>
                  </a:lnTo>
                  <a:lnTo>
                    <a:pt x="28662" y="15743"/>
                  </a:lnTo>
                  <a:lnTo>
                    <a:pt x="28603" y="15704"/>
                  </a:lnTo>
                  <a:lnTo>
                    <a:pt x="28603" y="15704"/>
                  </a:lnTo>
                  <a:lnTo>
                    <a:pt x="28291" y="15490"/>
                  </a:lnTo>
                  <a:lnTo>
                    <a:pt x="28291" y="15490"/>
                  </a:lnTo>
                  <a:lnTo>
                    <a:pt x="28252" y="15431"/>
                  </a:lnTo>
                  <a:lnTo>
                    <a:pt x="28252" y="15412"/>
                  </a:lnTo>
                  <a:lnTo>
                    <a:pt x="28252" y="15392"/>
                  </a:lnTo>
                  <a:lnTo>
                    <a:pt x="28252" y="15392"/>
                  </a:lnTo>
                  <a:lnTo>
                    <a:pt x="28272" y="15373"/>
                  </a:lnTo>
                  <a:lnTo>
                    <a:pt x="28311" y="15354"/>
                  </a:lnTo>
                  <a:lnTo>
                    <a:pt x="28311" y="15354"/>
                  </a:lnTo>
                  <a:lnTo>
                    <a:pt x="28584" y="14925"/>
                  </a:lnTo>
                  <a:lnTo>
                    <a:pt x="28856" y="14457"/>
                  </a:lnTo>
                  <a:lnTo>
                    <a:pt x="28856" y="14457"/>
                  </a:lnTo>
                  <a:lnTo>
                    <a:pt x="29051" y="14068"/>
                  </a:lnTo>
                  <a:lnTo>
                    <a:pt x="29227" y="13658"/>
                  </a:lnTo>
                  <a:lnTo>
                    <a:pt x="29227" y="13658"/>
                  </a:lnTo>
                  <a:lnTo>
                    <a:pt x="29363" y="13308"/>
                  </a:lnTo>
                  <a:lnTo>
                    <a:pt x="29499" y="12957"/>
                  </a:lnTo>
                  <a:lnTo>
                    <a:pt x="29597" y="12626"/>
                  </a:lnTo>
                  <a:lnTo>
                    <a:pt x="29694" y="12275"/>
                  </a:lnTo>
                  <a:lnTo>
                    <a:pt x="29694" y="12275"/>
                  </a:lnTo>
                  <a:lnTo>
                    <a:pt x="29870" y="11593"/>
                  </a:lnTo>
                  <a:lnTo>
                    <a:pt x="29986" y="10892"/>
                  </a:lnTo>
                  <a:lnTo>
                    <a:pt x="29986" y="10892"/>
                  </a:lnTo>
                  <a:lnTo>
                    <a:pt x="30045" y="10151"/>
                  </a:lnTo>
                  <a:lnTo>
                    <a:pt x="30084" y="9469"/>
                  </a:lnTo>
                  <a:lnTo>
                    <a:pt x="30084" y="9469"/>
                  </a:lnTo>
                  <a:lnTo>
                    <a:pt x="30045" y="8748"/>
                  </a:lnTo>
                  <a:lnTo>
                    <a:pt x="29986" y="8047"/>
                  </a:lnTo>
                  <a:lnTo>
                    <a:pt x="29986" y="8047"/>
                  </a:lnTo>
                  <a:lnTo>
                    <a:pt x="29870" y="7385"/>
                  </a:lnTo>
                  <a:lnTo>
                    <a:pt x="29714" y="6761"/>
                  </a:lnTo>
                  <a:lnTo>
                    <a:pt x="29714" y="6761"/>
                  </a:lnTo>
                  <a:lnTo>
                    <a:pt x="29519" y="6138"/>
                  </a:lnTo>
                  <a:lnTo>
                    <a:pt x="29519" y="6138"/>
                  </a:lnTo>
                  <a:lnTo>
                    <a:pt x="29305" y="5553"/>
                  </a:lnTo>
                  <a:lnTo>
                    <a:pt x="29305" y="5553"/>
                  </a:lnTo>
                  <a:lnTo>
                    <a:pt x="29012" y="4949"/>
                  </a:lnTo>
                  <a:lnTo>
                    <a:pt x="28701" y="4365"/>
                  </a:lnTo>
                  <a:lnTo>
                    <a:pt x="28701" y="4365"/>
                  </a:lnTo>
                  <a:lnTo>
                    <a:pt x="28350" y="3819"/>
                  </a:lnTo>
                  <a:lnTo>
                    <a:pt x="27980" y="3293"/>
                  </a:lnTo>
                  <a:lnTo>
                    <a:pt x="27980" y="3293"/>
                  </a:lnTo>
                  <a:lnTo>
                    <a:pt x="27609" y="2825"/>
                  </a:lnTo>
                  <a:lnTo>
                    <a:pt x="27239" y="2436"/>
                  </a:lnTo>
                  <a:lnTo>
                    <a:pt x="27239" y="2436"/>
                  </a:lnTo>
                  <a:lnTo>
                    <a:pt x="26830" y="2046"/>
                  </a:lnTo>
                  <a:lnTo>
                    <a:pt x="26401" y="1676"/>
                  </a:lnTo>
                  <a:lnTo>
                    <a:pt x="26401" y="1676"/>
                  </a:lnTo>
                  <a:lnTo>
                    <a:pt x="25992" y="1384"/>
                  </a:lnTo>
                  <a:lnTo>
                    <a:pt x="25583" y="1130"/>
                  </a:lnTo>
                  <a:lnTo>
                    <a:pt x="25583" y="1130"/>
                  </a:lnTo>
                  <a:lnTo>
                    <a:pt x="25154" y="896"/>
                  </a:lnTo>
                  <a:lnTo>
                    <a:pt x="24726" y="702"/>
                  </a:lnTo>
                  <a:lnTo>
                    <a:pt x="24726" y="702"/>
                  </a:lnTo>
                  <a:lnTo>
                    <a:pt x="24258" y="526"/>
                  </a:lnTo>
                  <a:lnTo>
                    <a:pt x="23791" y="390"/>
                  </a:lnTo>
                  <a:lnTo>
                    <a:pt x="23791" y="390"/>
                  </a:lnTo>
                  <a:lnTo>
                    <a:pt x="23342" y="273"/>
                  </a:lnTo>
                  <a:lnTo>
                    <a:pt x="22894" y="195"/>
                  </a:lnTo>
                  <a:lnTo>
                    <a:pt x="22894" y="195"/>
                  </a:lnTo>
                  <a:lnTo>
                    <a:pt x="22368" y="156"/>
                  </a:lnTo>
                  <a:lnTo>
                    <a:pt x="21862" y="137"/>
                  </a:lnTo>
                  <a:lnTo>
                    <a:pt x="21803" y="137"/>
                  </a:lnTo>
                  <a:lnTo>
                    <a:pt x="21803" y="137"/>
                  </a:lnTo>
                  <a:lnTo>
                    <a:pt x="21297" y="156"/>
                  </a:lnTo>
                  <a:lnTo>
                    <a:pt x="20771" y="195"/>
                  </a:lnTo>
                  <a:lnTo>
                    <a:pt x="20771" y="195"/>
                  </a:lnTo>
                  <a:lnTo>
                    <a:pt x="20244" y="292"/>
                  </a:lnTo>
                  <a:lnTo>
                    <a:pt x="19757" y="409"/>
                  </a:lnTo>
                  <a:lnTo>
                    <a:pt x="19757" y="409"/>
                  </a:lnTo>
                  <a:lnTo>
                    <a:pt x="19270" y="565"/>
                  </a:lnTo>
                  <a:lnTo>
                    <a:pt x="18803" y="741"/>
                  </a:lnTo>
                  <a:lnTo>
                    <a:pt x="18803" y="741"/>
                  </a:lnTo>
                  <a:lnTo>
                    <a:pt x="18394" y="935"/>
                  </a:lnTo>
                  <a:lnTo>
                    <a:pt x="18004" y="1150"/>
                  </a:lnTo>
                  <a:lnTo>
                    <a:pt x="18004" y="1150"/>
                  </a:lnTo>
                  <a:lnTo>
                    <a:pt x="17614" y="1384"/>
                  </a:lnTo>
                  <a:lnTo>
                    <a:pt x="17263" y="1637"/>
                  </a:lnTo>
                  <a:lnTo>
                    <a:pt x="17263" y="1637"/>
                  </a:lnTo>
                  <a:lnTo>
                    <a:pt x="16952" y="1890"/>
                  </a:lnTo>
                  <a:lnTo>
                    <a:pt x="16659" y="2163"/>
                  </a:lnTo>
                  <a:lnTo>
                    <a:pt x="16659" y="2163"/>
                  </a:lnTo>
                  <a:lnTo>
                    <a:pt x="16426" y="2436"/>
                  </a:lnTo>
                  <a:lnTo>
                    <a:pt x="16172" y="2728"/>
                  </a:lnTo>
                  <a:lnTo>
                    <a:pt x="16172" y="2728"/>
                  </a:lnTo>
                  <a:lnTo>
                    <a:pt x="15919" y="3059"/>
                  </a:lnTo>
                  <a:lnTo>
                    <a:pt x="15724" y="3390"/>
                  </a:lnTo>
                  <a:lnTo>
                    <a:pt x="15724" y="3390"/>
                  </a:lnTo>
                  <a:lnTo>
                    <a:pt x="15549" y="3722"/>
                  </a:lnTo>
                  <a:lnTo>
                    <a:pt x="15393" y="4072"/>
                  </a:lnTo>
                  <a:lnTo>
                    <a:pt x="15393" y="4072"/>
                  </a:lnTo>
                  <a:lnTo>
                    <a:pt x="15296" y="4267"/>
                  </a:lnTo>
                  <a:lnTo>
                    <a:pt x="15296" y="4267"/>
                  </a:lnTo>
                  <a:lnTo>
                    <a:pt x="15276" y="4326"/>
                  </a:lnTo>
                  <a:lnTo>
                    <a:pt x="15276" y="4326"/>
                  </a:lnTo>
                  <a:lnTo>
                    <a:pt x="15237" y="4326"/>
                  </a:lnTo>
                  <a:lnTo>
                    <a:pt x="15237" y="4326"/>
                  </a:lnTo>
                  <a:lnTo>
                    <a:pt x="15198" y="4306"/>
                  </a:lnTo>
                  <a:lnTo>
                    <a:pt x="15179" y="4306"/>
                  </a:lnTo>
                  <a:lnTo>
                    <a:pt x="15179" y="4306"/>
                  </a:lnTo>
                  <a:lnTo>
                    <a:pt x="15140" y="4287"/>
                  </a:lnTo>
                  <a:lnTo>
                    <a:pt x="15140" y="4287"/>
                  </a:lnTo>
                  <a:lnTo>
                    <a:pt x="15101" y="4248"/>
                  </a:lnTo>
                  <a:lnTo>
                    <a:pt x="15101" y="4248"/>
                  </a:lnTo>
                  <a:lnTo>
                    <a:pt x="15023" y="4033"/>
                  </a:lnTo>
                  <a:lnTo>
                    <a:pt x="15023" y="4033"/>
                  </a:lnTo>
                  <a:lnTo>
                    <a:pt x="14847" y="3644"/>
                  </a:lnTo>
                  <a:lnTo>
                    <a:pt x="14633" y="3273"/>
                  </a:lnTo>
                  <a:lnTo>
                    <a:pt x="14633" y="3273"/>
                  </a:lnTo>
                  <a:lnTo>
                    <a:pt x="14419" y="2942"/>
                  </a:lnTo>
                  <a:lnTo>
                    <a:pt x="14165" y="2592"/>
                  </a:lnTo>
                  <a:lnTo>
                    <a:pt x="14165" y="2592"/>
                  </a:lnTo>
                  <a:lnTo>
                    <a:pt x="13854" y="2202"/>
                  </a:lnTo>
                  <a:lnTo>
                    <a:pt x="13503" y="1851"/>
                  </a:lnTo>
                  <a:lnTo>
                    <a:pt x="13133" y="1500"/>
                  </a:lnTo>
                  <a:lnTo>
                    <a:pt x="12743" y="1169"/>
                  </a:lnTo>
                  <a:lnTo>
                    <a:pt x="12743" y="1169"/>
                  </a:lnTo>
                  <a:lnTo>
                    <a:pt x="12431" y="955"/>
                  </a:lnTo>
                  <a:lnTo>
                    <a:pt x="12120" y="760"/>
                  </a:lnTo>
                  <a:lnTo>
                    <a:pt x="12120" y="760"/>
                  </a:lnTo>
                  <a:lnTo>
                    <a:pt x="11827" y="604"/>
                  </a:lnTo>
                  <a:lnTo>
                    <a:pt x="11516" y="468"/>
                  </a:lnTo>
                  <a:lnTo>
                    <a:pt x="11516" y="468"/>
                  </a:lnTo>
                  <a:lnTo>
                    <a:pt x="11145" y="312"/>
                  </a:lnTo>
                  <a:lnTo>
                    <a:pt x="10775" y="195"/>
                  </a:lnTo>
                  <a:lnTo>
                    <a:pt x="10775" y="195"/>
                  </a:lnTo>
                  <a:lnTo>
                    <a:pt x="10405" y="117"/>
                  </a:lnTo>
                  <a:lnTo>
                    <a:pt x="10035" y="59"/>
                  </a:lnTo>
                  <a:lnTo>
                    <a:pt x="10035" y="59"/>
                  </a:lnTo>
                  <a:lnTo>
                    <a:pt x="9645" y="20"/>
                  </a:lnTo>
                  <a:lnTo>
                    <a:pt x="9275"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5" name="Google Shape;2205;p41"/>
            <p:cNvSpPr/>
            <p:nvPr/>
          </p:nvSpPr>
          <p:spPr>
            <a:xfrm>
              <a:off x="1476050" y="503100"/>
              <a:ext cx="172925" cy="109125"/>
            </a:xfrm>
            <a:custGeom>
              <a:avLst/>
              <a:gdLst/>
              <a:ahLst/>
              <a:cxnLst/>
              <a:rect l="l" t="t" r="r" b="b"/>
              <a:pathLst>
                <a:path w="6917" h="4365" extrusionOk="0">
                  <a:moveTo>
                    <a:pt x="4326" y="0"/>
                  </a:moveTo>
                  <a:lnTo>
                    <a:pt x="3994" y="20"/>
                  </a:lnTo>
                  <a:lnTo>
                    <a:pt x="3663" y="39"/>
                  </a:lnTo>
                  <a:lnTo>
                    <a:pt x="3312" y="98"/>
                  </a:lnTo>
                  <a:lnTo>
                    <a:pt x="2962" y="176"/>
                  </a:lnTo>
                  <a:lnTo>
                    <a:pt x="2611" y="273"/>
                  </a:lnTo>
                  <a:lnTo>
                    <a:pt x="2280" y="390"/>
                  </a:lnTo>
                  <a:lnTo>
                    <a:pt x="1968" y="507"/>
                  </a:lnTo>
                  <a:lnTo>
                    <a:pt x="1656" y="663"/>
                  </a:lnTo>
                  <a:lnTo>
                    <a:pt x="1384" y="819"/>
                  </a:lnTo>
                  <a:lnTo>
                    <a:pt x="1130" y="994"/>
                  </a:lnTo>
                  <a:lnTo>
                    <a:pt x="896" y="1169"/>
                  </a:lnTo>
                  <a:lnTo>
                    <a:pt x="682" y="1364"/>
                  </a:lnTo>
                  <a:lnTo>
                    <a:pt x="487" y="1559"/>
                  </a:lnTo>
                  <a:lnTo>
                    <a:pt x="331" y="1754"/>
                  </a:lnTo>
                  <a:lnTo>
                    <a:pt x="195" y="1968"/>
                  </a:lnTo>
                  <a:lnTo>
                    <a:pt x="98" y="2182"/>
                  </a:lnTo>
                  <a:lnTo>
                    <a:pt x="39" y="2397"/>
                  </a:lnTo>
                  <a:lnTo>
                    <a:pt x="0" y="2611"/>
                  </a:lnTo>
                  <a:lnTo>
                    <a:pt x="0" y="2825"/>
                  </a:lnTo>
                  <a:lnTo>
                    <a:pt x="20" y="3040"/>
                  </a:lnTo>
                  <a:lnTo>
                    <a:pt x="98" y="3235"/>
                  </a:lnTo>
                  <a:lnTo>
                    <a:pt x="195" y="3410"/>
                  </a:lnTo>
                  <a:lnTo>
                    <a:pt x="331" y="3585"/>
                  </a:lnTo>
                  <a:lnTo>
                    <a:pt x="487" y="3741"/>
                  </a:lnTo>
                  <a:lnTo>
                    <a:pt x="682" y="3878"/>
                  </a:lnTo>
                  <a:lnTo>
                    <a:pt x="896" y="4014"/>
                  </a:lnTo>
                  <a:lnTo>
                    <a:pt x="1130" y="4111"/>
                  </a:lnTo>
                  <a:lnTo>
                    <a:pt x="1384" y="4209"/>
                  </a:lnTo>
                  <a:lnTo>
                    <a:pt x="1656" y="4267"/>
                  </a:lnTo>
                  <a:lnTo>
                    <a:pt x="1949" y="4326"/>
                  </a:lnTo>
                  <a:lnTo>
                    <a:pt x="2260" y="4345"/>
                  </a:lnTo>
                  <a:lnTo>
                    <a:pt x="2572" y="4365"/>
                  </a:lnTo>
                  <a:lnTo>
                    <a:pt x="2903" y="4345"/>
                  </a:lnTo>
                  <a:lnTo>
                    <a:pt x="3254" y="4326"/>
                  </a:lnTo>
                  <a:lnTo>
                    <a:pt x="3605" y="4267"/>
                  </a:lnTo>
                  <a:lnTo>
                    <a:pt x="3955" y="4189"/>
                  </a:lnTo>
                  <a:lnTo>
                    <a:pt x="4306" y="4092"/>
                  </a:lnTo>
                  <a:lnTo>
                    <a:pt x="4637" y="3975"/>
                  </a:lnTo>
                  <a:lnTo>
                    <a:pt x="4949" y="3839"/>
                  </a:lnTo>
                  <a:lnTo>
                    <a:pt x="5241" y="3702"/>
                  </a:lnTo>
                  <a:lnTo>
                    <a:pt x="5534" y="3546"/>
                  </a:lnTo>
                  <a:lnTo>
                    <a:pt x="5787" y="3371"/>
                  </a:lnTo>
                  <a:lnTo>
                    <a:pt x="6021" y="3196"/>
                  </a:lnTo>
                  <a:lnTo>
                    <a:pt x="6235" y="3001"/>
                  </a:lnTo>
                  <a:lnTo>
                    <a:pt x="6410" y="2806"/>
                  </a:lnTo>
                  <a:lnTo>
                    <a:pt x="6586" y="2592"/>
                  </a:lnTo>
                  <a:lnTo>
                    <a:pt x="6703" y="2397"/>
                  </a:lnTo>
                  <a:lnTo>
                    <a:pt x="6820" y="2182"/>
                  </a:lnTo>
                  <a:lnTo>
                    <a:pt x="6878" y="1968"/>
                  </a:lnTo>
                  <a:lnTo>
                    <a:pt x="6917" y="1754"/>
                  </a:lnTo>
                  <a:lnTo>
                    <a:pt x="6917" y="1540"/>
                  </a:lnTo>
                  <a:lnTo>
                    <a:pt x="6878" y="1325"/>
                  </a:lnTo>
                  <a:lnTo>
                    <a:pt x="6820" y="1130"/>
                  </a:lnTo>
                  <a:lnTo>
                    <a:pt x="6722" y="936"/>
                  </a:lnTo>
                  <a:lnTo>
                    <a:pt x="6586" y="780"/>
                  </a:lnTo>
                  <a:lnTo>
                    <a:pt x="6430" y="624"/>
                  </a:lnTo>
                  <a:lnTo>
                    <a:pt x="6235" y="468"/>
                  </a:lnTo>
                  <a:lnTo>
                    <a:pt x="6021" y="351"/>
                  </a:lnTo>
                  <a:lnTo>
                    <a:pt x="5787" y="254"/>
                  </a:lnTo>
                  <a:lnTo>
                    <a:pt x="5534" y="156"/>
                  </a:lnTo>
                  <a:lnTo>
                    <a:pt x="5261" y="98"/>
                  </a:lnTo>
                  <a:lnTo>
                    <a:pt x="4969" y="39"/>
                  </a:lnTo>
                  <a:lnTo>
                    <a:pt x="4657" y="20"/>
                  </a:lnTo>
                  <a:lnTo>
                    <a:pt x="4326" y="0"/>
                  </a:lnTo>
                  <a:close/>
                </a:path>
              </a:pathLst>
            </a:custGeom>
            <a:solidFill>
              <a:srgbClr val="963D1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6" name="Google Shape;2206;p41"/>
            <p:cNvSpPr/>
            <p:nvPr/>
          </p:nvSpPr>
          <p:spPr>
            <a:xfrm>
              <a:off x="1476050" y="503100"/>
              <a:ext cx="172925" cy="109125"/>
            </a:xfrm>
            <a:custGeom>
              <a:avLst/>
              <a:gdLst/>
              <a:ahLst/>
              <a:cxnLst/>
              <a:rect l="l" t="t" r="r" b="b"/>
              <a:pathLst>
                <a:path w="6917" h="4365" fill="none" extrusionOk="0">
                  <a:moveTo>
                    <a:pt x="3955" y="4189"/>
                  </a:moveTo>
                  <a:lnTo>
                    <a:pt x="3955" y="4189"/>
                  </a:lnTo>
                  <a:lnTo>
                    <a:pt x="4306" y="4092"/>
                  </a:lnTo>
                  <a:lnTo>
                    <a:pt x="4637" y="3975"/>
                  </a:lnTo>
                  <a:lnTo>
                    <a:pt x="4949" y="3839"/>
                  </a:lnTo>
                  <a:lnTo>
                    <a:pt x="5241" y="3702"/>
                  </a:lnTo>
                  <a:lnTo>
                    <a:pt x="5534" y="3546"/>
                  </a:lnTo>
                  <a:lnTo>
                    <a:pt x="5787" y="3371"/>
                  </a:lnTo>
                  <a:lnTo>
                    <a:pt x="6021" y="3196"/>
                  </a:lnTo>
                  <a:lnTo>
                    <a:pt x="6235" y="3001"/>
                  </a:lnTo>
                  <a:lnTo>
                    <a:pt x="6410" y="2806"/>
                  </a:lnTo>
                  <a:lnTo>
                    <a:pt x="6586" y="2592"/>
                  </a:lnTo>
                  <a:lnTo>
                    <a:pt x="6703" y="2397"/>
                  </a:lnTo>
                  <a:lnTo>
                    <a:pt x="6820" y="2182"/>
                  </a:lnTo>
                  <a:lnTo>
                    <a:pt x="6878" y="1968"/>
                  </a:lnTo>
                  <a:lnTo>
                    <a:pt x="6917" y="1754"/>
                  </a:lnTo>
                  <a:lnTo>
                    <a:pt x="6917" y="1540"/>
                  </a:lnTo>
                  <a:lnTo>
                    <a:pt x="6878" y="1325"/>
                  </a:lnTo>
                  <a:lnTo>
                    <a:pt x="6878" y="1325"/>
                  </a:lnTo>
                  <a:lnTo>
                    <a:pt x="6820" y="1130"/>
                  </a:lnTo>
                  <a:lnTo>
                    <a:pt x="6722" y="936"/>
                  </a:lnTo>
                  <a:lnTo>
                    <a:pt x="6586" y="780"/>
                  </a:lnTo>
                  <a:lnTo>
                    <a:pt x="6430" y="624"/>
                  </a:lnTo>
                  <a:lnTo>
                    <a:pt x="6235" y="468"/>
                  </a:lnTo>
                  <a:lnTo>
                    <a:pt x="6021" y="351"/>
                  </a:lnTo>
                  <a:lnTo>
                    <a:pt x="5787" y="254"/>
                  </a:lnTo>
                  <a:lnTo>
                    <a:pt x="5534" y="156"/>
                  </a:lnTo>
                  <a:lnTo>
                    <a:pt x="5261" y="98"/>
                  </a:lnTo>
                  <a:lnTo>
                    <a:pt x="4969" y="39"/>
                  </a:lnTo>
                  <a:lnTo>
                    <a:pt x="4657" y="20"/>
                  </a:lnTo>
                  <a:lnTo>
                    <a:pt x="4326" y="0"/>
                  </a:lnTo>
                  <a:lnTo>
                    <a:pt x="3994" y="20"/>
                  </a:lnTo>
                  <a:lnTo>
                    <a:pt x="3663" y="39"/>
                  </a:lnTo>
                  <a:lnTo>
                    <a:pt x="3312" y="98"/>
                  </a:lnTo>
                  <a:lnTo>
                    <a:pt x="2962" y="176"/>
                  </a:lnTo>
                  <a:lnTo>
                    <a:pt x="2962" y="176"/>
                  </a:lnTo>
                  <a:lnTo>
                    <a:pt x="2611" y="273"/>
                  </a:lnTo>
                  <a:lnTo>
                    <a:pt x="2280" y="390"/>
                  </a:lnTo>
                  <a:lnTo>
                    <a:pt x="1968" y="507"/>
                  </a:lnTo>
                  <a:lnTo>
                    <a:pt x="1656" y="663"/>
                  </a:lnTo>
                  <a:lnTo>
                    <a:pt x="1384" y="819"/>
                  </a:lnTo>
                  <a:lnTo>
                    <a:pt x="1130" y="994"/>
                  </a:lnTo>
                  <a:lnTo>
                    <a:pt x="896" y="1169"/>
                  </a:lnTo>
                  <a:lnTo>
                    <a:pt x="682" y="1364"/>
                  </a:lnTo>
                  <a:lnTo>
                    <a:pt x="487" y="1559"/>
                  </a:lnTo>
                  <a:lnTo>
                    <a:pt x="331" y="1754"/>
                  </a:lnTo>
                  <a:lnTo>
                    <a:pt x="195" y="1968"/>
                  </a:lnTo>
                  <a:lnTo>
                    <a:pt x="98" y="2182"/>
                  </a:lnTo>
                  <a:lnTo>
                    <a:pt x="39" y="2397"/>
                  </a:lnTo>
                  <a:lnTo>
                    <a:pt x="0" y="2611"/>
                  </a:lnTo>
                  <a:lnTo>
                    <a:pt x="0" y="2825"/>
                  </a:lnTo>
                  <a:lnTo>
                    <a:pt x="20" y="3040"/>
                  </a:lnTo>
                  <a:lnTo>
                    <a:pt x="20" y="3040"/>
                  </a:lnTo>
                  <a:lnTo>
                    <a:pt x="98" y="3235"/>
                  </a:lnTo>
                  <a:lnTo>
                    <a:pt x="195" y="3410"/>
                  </a:lnTo>
                  <a:lnTo>
                    <a:pt x="331" y="3585"/>
                  </a:lnTo>
                  <a:lnTo>
                    <a:pt x="487" y="3741"/>
                  </a:lnTo>
                  <a:lnTo>
                    <a:pt x="682" y="3878"/>
                  </a:lnTo>
                  <a:lnTo>
                    <a:pt x="896" y="4014"/>
                  </a:lnTo>
                  <a:lnTo>
                    <a:pt x="1130" y="4111"/>
                  </a:lnTo>
                  <a:lnTo>
                    <a:pt x="1384" y="4209"/>
                  </a:lnTo>
                  <a:lnTo>
                    <a:pt x="1656" y="4267"/>
                  </a:lnTo>
                  <a:lnTo>
                    <a:pt x="1949" y="4326"/>
                  </a:lnTo>
                  <a:lnTo>
                    <a:pt x="2260" y="4345"/>
                  </a:lnTo>
                  <a:lnTo>
                    <a:pt x="2572" y="4365"/>
                  </a:lnTo>
                  <a:lnTo>
                    <a:pt x="2903" y="4345"/>
                  </a:lnTo>
                  <a:lnTo>
                    <a:pt x="3254" y="4326"/>
                  </a:lnTo>
                  <a:lnTo>
                    <a:pt x="3605" y="4267"/>
                  </a:lnTo>
                  <a:lnTo>
                    <a:pt x="3955" y="418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7" name="Google Shape;2207;p41"/>
            <p:cNvSpPr/>
            <p:nvPr/>
          </p:nvSpPr>
          <p:spPr>
            <a:xfrm>
              <a:off x="1874000" y="499200"/>
              <a:ext cx="173925" cy="108150"/>
            </a:xfrm>
            <a:custGeom>
              <a:avLst/>
              <a:gdLst/>
              <a:ahLst/>
              <a:cxnLst/>
              <a:rect l="l" t="t" r="r" b="b"/>
              <a:pathLst>
                <a:path w="6957" h="4326" extrusionOk="0">
                  <a:moveTo>
                    <a:pt x="2553" y="0"/>
                  </a:moveTo>
                  <a:lnTo>
                    <a:pt x="2222" y="20"/>
                  </a:lnTo>
                  <a:lnTo>
                    <a:pt x="1929" y="59"/>
                  </a:lnTo>
                  <a:lnTo>
                    <a:pt x="1637" y="117"/>
                  </a:lnTo>
                  <a:lnTo>
                    <a:pt x="1364" y="195"/>
                  </a:lnTo>
                  <a:lnTo>
                    <a:pt x="1092" y="273"/>
                  </a:lnTo>
                  <a:lnTo>
                    <a:pt x="858" y="390"/>
                  </a:lnTo>
                  <a:lnTo>
                    <a:pt x="663" y="526"/>
                  </a:lnTo>
                  <a:lnTo>
                    <a:pt x="468" y="663"/>
                  </a:lnTo>
                  <a:lnTo>
                    <a:pt x="312" y="819"/>
                  </a:lnTo>
                  <a:lnTo>
                    <a:pt x="195" y="994"/>
                  </a:lnTo>
                  <a:lnTo>
                    <a:pt x="98" y="1189"/>
                  </a:lnTo>
                  <a:lnTo>
                    <a:pt x="20" y="1384"/>
                  </a:lnTo>
                  <a:lnTo>
                    <a:pt x="1" y="1598"/>
                  </a:lnTo>
                  <a:lnTo>
                    <a:pt x="1" y="1812"/>
                  </a:lnTo>
                  <a:lnTo>
                    <a:pt x="40" y="2027"/>
                  </a:lnTo>
                  <a:lnTo>
                    <a:pt x="117" y="2241"/>
                  </a:lnTo>
                  <a:lnTo>
                    <a:pt x="234" y="2436"/>
                  </a:lnTo>
                  <a:lnTo>
                    <a:pt x="371" y="2650"/>
                  </a:lnTo>
                  <a:lnTo>
                    <a:pt x="527" y="2845"/>
                  </a:lnTo>
                  <a:lnTo>
                    <a:pt x="721" y="3040"/>
                  </a:lnTo>
                  <a:lnTo>
                    <a:pt x="936" y="3235"/>
                  </a:lnTo>
                  <a:lnTo>
                    <a:pt x="1170" y="3410"/>
                  </a:lnTo>
                  <a:lnTo>
                    <a:pt x="1442" y="3566"/>
                  </a:lnTo>
                  <a:lnTo>
                    <a:pt x="1715" y="3722"/>
                  </a:lnTo>
                  <a:lnTo>
                    <a:pt x="2027" y="3858"/>
                  </a:lnTo>
                  <a:lnTo>
                    <a:pt x="2339" y="3975"/>
                  </a:lnTo>
                  <a:lnTo>
                    <a:pt x="2670" y="4092"/>
                  </a:lnTo>
                  <a:lnTo>
                    <a:pt x="3021" y="4170"/>
                  </a:lnTo>
                  <a:lnTo>
                    <a:pt x="3371" y="4248"/>
                  </a:lnTo>
                  <a:lnTo>
                    <a:pt x="3722" y="4287"/>
                  </a:lnTo>
                  <a:lnTo>
                    <a:pt x="4073" y="4306"/>
                  </a:lnTo>
                  <a:lnTo>
                    <a:pt x="4404" y="4326"/>
                  </a:lnTo>
                  <a:lnTo>
                    <a:pt x="4716" y="4306"/>
                  </a:lnTo>
                  <a:lnTo>
                    <a:pt x="5027" y="4267"/>
                  </a:lnTo>
                  <a:lnTo>
                    <a:pt x="5320" y="4209"/>
                  </a:lnTo>
                  <a:lnTo>
                    <a:pt x="5592" y="4131"/>
                  </a:lnTo>
                  <a:lnTo>
                    <a:pt x="5846" y="4034"/>
                  </a:lnTo>
                  <a:lnTo>
                    <a:pt x="6080" y="3917"/>
                  </a:lnTo>
                  <a:lnTo>
                    <a:pt x="6294" y="3800"/>
                  </a:lnTo>
                  <a:lnTo>
                    <a:pt x="6469" y="3644"/>
                  </a:lnTo>
                  <a:lnTo>
                    <a:pt x="6625" y="3488"/>
                  </a:lnTo>
                  <a:lnTo>
                    <a:pt x="6762" y="3313"/>
                  </a:lnTo>
                  <a:lnTo>
                    <a:pt x="6859" y="3137"/>
                  </a:lnTo>
                  <a:lnTo>
                    <a:pt x="6917" y="2923"/>
                  </a:lnTo>
                  <a:lnTo>
                    <a:pt x="6956" y="2709"/>
                  </a:lnTo>
                  <a:lnTo>
                    <a:pt x="6937" y="2514"/>
                  </a:lnTo>
                  <a:lnTo>
                    <a:pt x="6898" y="2300"/>
                  </a:lnTo>
                  <a:lnTo>
                    <a:pt x="6820" y="2085"/>
                  </a:lnTo>
                  <a:lnTo>
                    <a:pt x="6723" y="1871"/>
                  </a:lnTo>
                  <a:lnTo>
                    <a:pt x="6586" y="1676"/>
                  </a:lnTo>
                  <a:lnTo>
                    <a:pt x="6430" y="1462"/>
                  </a:lnTo>
                  <a:lnTo>
                    <a:pt x="6235" y="1267"/>
                  </a:lnTo>
                  <a:lnTo>
                    <a:pt x="6021" y="1092"/>
                  </a:lnTo>
                  <a:lnTo>
                    <a:pt x="5768" y="916"/>
                  </a:lnTo>
                  <a:lnTo>
                    <a:pt x="5515" y="741"/>
                  </a:lnTo>
                  <a:lnTo>
                    <a:pt x="5222" y="604"/>
                  </a:lnTo>
                  <a:lnTo>
                    <a:pt x="4930" y="468"/>
                  </a:lnTo>
                  <a:lnTo>
                    <a:pt x="4618" y="332"/>
                  </a:lnTo>
                  <a:lnTo>
                    <a:pt x="4268" y="234"/>
                  </a:lnTo>
                  <a:lnTo>
                    <a:pt x="3917" y="137"/>
                  </a:lnTo>
                  <a:lnTo>
                    <a:pt x="3566" y="78"/>
                  </a:lnTo>
                  <a:lnTo>
                    <a:pt x="3215" y="20"/>
                  </a:lnTo>
                  <a:lnTo>
                    <a:pt x="2884" y="0"/>
                  </a:lnTo>
                  <a:close/>
                </a:path>
              </a:pathLst>
            </a:custGeom>
            <a:solidFill>
              <a:srgbClr val="963D1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8" name="Google Shape;2208;p41"/>
            <p:cNvSpPr/>
            <p:nvPr/>
          </p:nvSpPr>
          <p:spPr>
            <a:xfrm>
              <a:off x="1874000" y="499200"/>
              <a:ext cx="173925" cy="108150"/>
            </a:xfrm>
            <a:custGeom>
              <a:avLst/>
              <a:gdLst/>
              <a:ahLst/>
              <a:cxnLst/>
              <a:rect l="l" t="t" r="r" b="b"/>
              <a:pathLst>
                <a:path w="6957" h="4326" fill="none" extrusionOk="0">
                  <a:moveTo>
                    <a:pt x="3021" y="4170"/>
                  </a:moveTo>
                  <a:lnTo>
                    <a:pt x="3021" y="4170"/>
                  </a:lnTo>
                  <a:lnTo>
                    <a:pt x="3371" y="4248"/>
                  </a:lnTo>
                  <a:lnTo>
                    <a:pt x="3722" y="4287"/>
                  </a:lnTo>
                  <a:lnTo>
                    <a:pt x="4073" y="4306"/>
                  </a:lnTo>
                  <a:lnTo>
                    <a:pt x="4404" y="4326"/>
                  </a:lnTo>
                  <a:lnTo>
                    <a:pt x="4716" y="4306"/>
                  </a:lnTo>
                  <a:lnTo>
                    <a:pt x="5027" y="4267"/>
                  </a:lnTo>
                  <a:lnTo>
                    <a:pt x="5320" y="4209"/>
                  </a:lnTo>
                  <a:lnTo>
                    <a:pt x="5592" y="4131"/>
                  </a:lnTo>
                  <a:lnTo>
                    <a:pt x="5846" y="4034"/>
                  </a:lnTo>
                  <a:lnTo>
                    <a:pt x="6080" y="3917"/>
                  </a:lnTo>
                  <a:lnTo>
                    <a:pt x="6294" y="3800"/>
                  </a:lnTo>
                  <a:lnTo>
                    <a:pt x="6469" y="3644"/>
                  </a:lnTo>
                  <a:lnTo>
                    <a:pt x="6625" y="3488"/>
                  </a:lnTo>
                  <a:lnTo>
                    <a:pt x="6762" y="3313"/>
                  </a:lnTo>
                  <a:lnTo>
                    <a:pt x="6859" y="3137"/>
                  </a:lnTo>
                  <a:lnTo>
                    <a:pt x="6917" y="2923"/>
                  </a:lnTo>
                  <a:lnTo>
                    <a:pt x="6917" y="2923"/>
                  </a:lnTo>
                  <a:lnTo>
                    <a:pt x="6956" y="2709"/>
                  </a:lnTo>
                  <a:lnTo>
                    <a:pt x="6937" y="2514"/>
                  </a:lnTo>
                  <a:lnTo>
                    <a:pt x="6898" y="2300"/>
                  </a:lnTo>
                  <a:lnTo>
                    <a:pt x="6820" y="2085"/>
                  </a:lnTo>
                  <a:lnTo>
                    <a:pt x="6723" y="1871"/>
                  </a:lnTo>
                  <a:lnTo>
                    <a:pt x="6586" y="1676"/>
                  </a:lnTo>
                  <a:lnTo>
                    <a:pt x="6430" y="1462"/>
                  </a:lnTo>
                  <a:lnTo>
                    <a:pt x="6235" y="1267"/>
                  </a:lnTo>
                  <a:lnTo>
                    <a:pt x="6021" y="1092"/>
                  </a:lnTo>
                  <a:lnTo>
                    <a:pt x="5768" y="916"/>
                  </a:lnTo>
                  <a:lnTo>
                    <a:pt x="5515" y="741"/>
                  </a:lnTo>
                  <a:lnTo>
                    <a:pt x="5222" y="604"/>
                  </a:lnTo>
                  <a:lnTo>
                    <a:pt x="4930" y="468"/>
                  </a:lnTo>
                  <a:lnTo>
                    <a:pt x="4618" y="332"/>
                  </a:lnTo>
                  <a:lnTo>
                    <a:pt x="4268" y="234"/>
                  </a:lnTo>
                  <a:lnTo>
                    <a:pt x="3917" y="137"/>
                  </a:lnTo>
                  <a:lnTo>
                    <a:pt x="3917" y="137"/>
                  </a:lnTo>
                  <a:lnTo>
                    <a:pt x="3566" y="78"/>
                  </a:lnTo>
                  <a:lnTo>
                    <a:pt x="3215" y="20"/>
                  </a:lnTo>
                  <a:lnTo>
                    <a:pt x="2884" y="0"/>
                  </a:lnTo>
                  <a:lnTo>
                    <a:pt x="2553" y="0"/>
                  </a:lnTo>
                  <a:lnTo>
                    <a:pt x="2222" y="20"/>
                  </a:lnTo>
                  <a:lnTo>
                    <a:pt x="1929" y="59"/>
                  </a:lnTo>
                  <a:lnTo>
                    <a:pt x="1637" y="117"/>
                  </a:lnTo>
                  <a:lnTo>
                    <a:pt x="1364" y="195"/>
                  </a:lnTo>
                  <a:lnTo>
                    <a:pt x="1092" y="273"/>
                  </a:lnTo>
                  <a:lnTo>
                    <a:pt x="858" y="390"/>
                  </a:lnTo>
                  <a:lnTo>
                    <a:pt x="663" y="526"/>
                  </a:lnTo>
                  <a:lnTo>
                    <a:pt x="468" y="663"/>
                  </a:lnTo>
                  <a:lnTo>
                    <a:pt x="312" y="819"/>
                  </a:lnTo>
                  <a:lnTo>
                    <a:pt x="195" y="994"/>
                  </a:lnTo>
                  <a:lnTo>
                    <a:pt x="98" y="1189"/>
                  </a:lnTo>
                  <a:lnTo>
                    <a:pt x="20" y="1384"/>
                  </a:lnTo>
                  <a:lnTo>
                    <a:pt x="20" y="1384"/>
                  </a:lnTo>
                  <a:lnTo>
                    <a:pt x="1" y="1598"/>
                  </a:lnTo>
                  <a:lnTo>
                    <a:pt x="1" y="1812"/>
                  </a:lnTo>
                  <a:lnTo>
                    <a:pt x="40" y="2027"/>
                  </a:lnTo>
                  <a:lnTo>
                    <a:pt x="117" y="2241"/>
                  </a:lnTo>
                  <a:lnTo>
                    <a:pt x="234" y="2436"/>
                  </a:lnTo>
                  <a:lnTo>
                    <a:pt x="371" y="2650"/>
                  </a:lnTo>
                  <a:lnTo>
                    <a:pt x="527" y="2845"/>
                  </a:lnTo>
                  <a:lnTo>
                    <a:pt x="721" y="3040"/>
                  </a:lnTo>
                  <a:lnTo>
                    <a:pt x="936" y="3235"/>
                  </a:lnTo>
                  <a:lnTo>
                    <a:pt x="1170" y="3410"/>
                  </a:lnTo>
                  <a:lnTo>
                    <a:pt x="1442" y="3566"/>
                  </a:lnTo>
                  <a:lnTo>
                    <a:pt x="1715" y="3722"/>
                  </a:lnTo>
                  <a:lnTo>
                    <a:pt x="2027" y="3858"/>
                  </a:lnTo>
                  <a:lnTo>
                    <a:pt x="2339" y="3975"/>
                  </a:lnTo>
                  <a:lnTo>
                    <a:pt x="2670" y="4092"/>
                  </a:lnTo>
                  <a:lnTo>
                    <a:pt x="3021" y="417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9" name="Google Shape;2209;p41"/>
            <p:cNvSpPr/>
            <p:nvPr/>
          </p:nvSpPr>
          <p:spPr>
            <a:xfrm>
              <a:off x="1679650" y="925900"/>
              <a:ext cx="41925" cy="37525"/>
            </a:xfrm>
            <a:custGeom>
              <a:avLst/>
              <a:gdLst/>
              <a:ahLst/>
              <a:cxnLst/>
              <a:rect l="l" t="t" r="r" b="b"/>
              <a:pathLst>
                <a:path w="1677" h="1501" extrusionOk="0">
                  <a:moveTo>
                    <a:pt x="1462" y="0"/>
                  </a:moveTo>
                  <a:lnTo>
                    <a:pt x="1384" y="20"/>
                  </a:lnTo>
                  <a:lnTo>
                    <a:pt x="1131" y="117"/>
                  </a:lnTo>
                  <a:lnTo>
                    <a:pt x="897" y="234"/>
                  </a:lnTo>
                  <a:lnTo>
                    <a:pt x="604" y="410"/>
                  </a:lnTo>
                  <a:lnTo>
                    <a:pt x="332" y="604"/>
                  </a:lnTo>
                  <a:lnTo>
                    <a:pt x="215" y="721"/>
                  </a:lnTo>
                  <a:lnTo>
                    <a:pt x="117" y="819"/>
                  </a:lnTo>
                  <a:lnTo>
                    <a:pt x="39" y="955"/>
                  </a:lnTo>
                  <a:lnTo>
                    <a:pt x="0" y="1091"/>
                  </a:lnTo>
                  <a:lnTo>
                    <a:pt x="0" y="1228"/>
                  </a:lnTo>
                  <a:lnTo>
                    <a:pt x="20" y="1345"/>
                  </a:lnTo>
                  <a:lnTo>
                    <a:pt x="59" y="1384"/>
                  </a:lnTo>
                  <a:lnTo>
                    <a:pt x="98" y="1442"/>
                  </a:lnTo>
                  <a:lnTo>
                    <a:pt x="137" y="1481"/>
                  </a:lnTo>
                  <a:lnTo>
                    <a:pt x="195" y="1501"/>
                  </a:lnTo>
                  <a:lnTo>
                    <a:pt x="312" y="1501"/>
                  </a:lnTo>
                  <a:lnTo>
                    <a:pt x="429" y="1481"/>
                  </a:lnTo>
                  <a:lnTo>
                    <a:pt x="527" y="1442"/>
                  </a:lnTo>
                  <a:lnTo>
                    <a:pt x="624" y="1384"/>
                  </a:lnTo>
                  <a:lnTo>
                    <a:pt x="819" y="1228"/>
                  </a:lnTo>
                  <a:lnTo>
                    <a:pt x="994" y="1052"/>
                  </a:lnTo>
                  <a:lnTo>
                    <a:pt x="1364" y="663"/>
                  </a:lnTo>
                  <a:lnTo>
                    <a:pt x="1598" y="390"/>
                  </a:lnTo>
                  <a:lnTo>
                    <a:pt x="1637" y="351"/>
                  </a:lnTo>
                  <a:lnTo>
                    <a:pt x="1676" y="273"/>
                  </a:lnTo>
                  <a:lnTo>
                    <a:pt x="1676" y="195"/>
                  </a:lnTo>
                  <a:lnTo>
                    <a:pt x="1657" y="137"/>
                  </a:lnTo>
                  <a:lnTo>
                    <a:pt x="1618" y="59"/>
                  </a:lnTo>
                  <a:lnTo>
                    <a:pt x="1540" y="20"/>
                  </a:lnTo>
                  <a:lnTo>
                    <a:pt x="1462" y="0"/>
                  </a:lnTo>
                  <a:close/>
                </a:path>
              </a:pathLst>
            </a:custGeom>
            <a:solidFill>
              <a:srgbClr val="963D1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0" name="Google Shape;2210;p41"/>
            <p:cNvSpPr/>
            <p:nvPr/>
          </p:nvSpPr>
          <p:spPr>
            <a:xfrm>
              <a:off x="1679650" y="925900"/>
              <a:ext cx="41925" cy="37525"/>
            </a:xfrm>
            <a:custGeom>
              <a:avLst/>
              <a:gdLst/>
              <a:ahLst/>
              <a:cxnLst/>
              <a:rect l="l" t="t" r="r" b="b"/>
              <a:pathLst>
                <a:path w="1677" h="1501" fill="none" extrusionOk="0">
                  <a:moveTo>
                    <a:pt x="1384" y="20"/>
                  </a:moveTo>
                  <a:lnTo>
                    <a:pt x="1384" y="20"/>
                  </a:lnTo>
                  <a:lnTo>
                    <a:pt x="1131" y="117"/>
                  </a:lnTo>
                  <a:lnTo>
                    <a:pt x="897" y="234"/>
                  </a:lnTo>
                  <a:lnTo>
                    <a:pt x="897" y="234"/>
                  </a:lnTo>
                  <a:lnTo>
                    <a:pt x="604" y="410"/>
                  </a:lnTo>
                  <a:lnTo>
                    <a:pt x="332" y="604"/>
                  </a:lnTo>
                  <a:lnTo>
                    <a:pt x="332" y="604"/>
                  </a:lnTo>
                  <a:lnTo>
                    <a:pt x="215" y="721"/>
                  </a:lnTo>
                  <a:lnTo>
                    <a:pt x="117" y="819"/>
                  </a:lnTo>
                  <a:lnTo>
                    <a:pt x="39" y="955"/>
                  </a:lnTo>
                  <a:lnTo>
                    <a:pt x="0" y="1091"/>
                  </a:lnTo>
                  <a:lnTo>
                    <a:pt x="0" y="1091"/>
                  </a:lnTo>
                  <a:lnTo>
                    <a:pt x="0" y="1228"/>
                  </a:lnTo>
                  <a:lnTo>
                    <a:pt x="20" y="1345"/>
                  </a:lnTo>
                  <a:lnTo>
                    <a:pt x="59" y="1384"/>
                  </a:lnTo>
                  <a:lnTo>
                    <a:pt x="98" y="1442"/>
                  </a:lnTo>
                  <a:lnTo>
                    <a:pt x="137" y="1481"/>
                  </a:lnTo>
                  <a:lnTo>
                    <a:pt x="195" y="1501"/>
                  </a:lnTo>
                  <a:lnTo>
                    <a:pt x="195" y="1501"/>
                  </a:lnTo>
                  <a:lnTo>
                    <a:pt x="312" y="1501"/>
                  </a:lnTo>
                  <a:lnTo>
                    <a:pt x="429" y="1481"/>
                  </a:lnTo>
                  <a:lnTo>
                    <a:pt x="429" y="1481"/>
                  </a:lnTo>
                  <a:lnTo>
                    <a:pt x="527" y="1442"/>
                  </a:lnTo>
                  <a:lnTo>
                    <a:pt x="624" y="1384"/>
                  </a:lnTo>
                  <a:lnTo>
                    <a:pt x="624" y="1384"/>
                  </a:lnTo>
                  <a:lnTo>
                    <a:pt x="819" y="1228"/>
                  </a:lnTo>
                  <a:lnTo>
                    <a:pt x="994" y="1052"/>
                  </a:lnTo>
                  <a:lnTo>
                    <a:pt x="994" y="1052"/>
                  </a:lnTo>
                  <a:lnTo>
                    <a:pt x="1364" y="663"/>
                  </a:lnTo>
                  <a:lnTo>
                    <a:pt x="1364" y="663"/>
                  </a:lnTo>
                  <a:lnTo>
                    <a:pt x="1598" y="390"/>
                  </a:lnTo>
                  <a:lnTo>
                    <a:pt x="1598" y="390"/>
                  </a:lnTo>
                  <a:lnTo>
                    <a:pt x="1637" y="351"/>
                  </a:lnTo>
                  <a:lnTo>
                    <a:pt x="1676" y="273"/>
                  </a:lnTo>
                  <a:lnTo>
                    <a:pt x="1676" y="195"/>
                  </a:lnTo>
                  <a:lnTo>
                    <a:pt x="1657" y="137"/>
                  </a:lnTo>
                  <a:lnTo>
                    <a:pt x="1657" y="137"/>
                  </a:lnTo>
                  <a:lnTo>
                    <a:pt x="1618" y="59"/>
                  </a:lnTo>
                  <a:lnTo>
                    <a:pt x="1540" y="20"/>
                  </a:lnTo>
                  <a:lnTo>
                    <a:pt x="1540" y="20"/>
                  </a:lnTo>
                  <a:lnTo>
                    <a:pt x="1462" y="0"/>
                  </a:lnTo>
                  <a:lnTo>
                    <a:pt x="1462" y="0"/>
                  </a:lnTo>
                  <a:lnTo>
                    <a:pt x="1384" y="2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1" name="Google Shape;2211;p41"/>
            <p:cNvSpPr/>
            <p:nvPr/>
          </p:nvSpPr>
          <p:spPr>
            <a:xfrm>
              <a:off x="1702550" y="938075"/>
              <a:ext cx="1000" cy="500"/>
            </a:xfrm>
            <a:custGeom>
              <a:avLst/>
              <a:gdLst/>
              <a:ahLst/>
              <a:cxnLst/>
              <a:rect l="l" t="t" r="r" b="b"/>
              <a:pathLst>
                <a:path w="40" h="20" fill="none" extrusionOk="0">
                  <a:moveTo>
                    <a:pt x="39" y="0"/>
                  </a:moveTo>
                  <a:lnTo>
                    <a:pt x="20" y="0"/>
                  </a:lnTo>
                  <a:lnTo>
                    <a:pt x="20" y="0"/>
                  </a:lnTo>
                  <a:lnTo>
                    <a:pt x="0" y="20"/>
                  </a:lnTo>
                  <a:lnTo>
                    <a:pt x="0" y="20"/>
                  </a:lnTo>
                  <a:lnTo>
                    <a:pt x="39"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2" name="Google Shape;2212;p41"/>
            <p:cNvSpPr/>
            <p:nvPr/>
          </p:nvSpPr>
          <p:spPr>
            <a:xfrm>
              <a:off x="1809225" y="921025"/>
              <a:ext cx="42400" cy="37525"/>
            </a:xfrm>
            <a:custGeom>
              <a:avLst/>
              <a:gdLst/>
              <a:ahLst/>
              <a:cxnLst/>
              <a:rect l="l" t="t" r="r" b="b"/>
              <a:pathLst>
                <a:path w="1696" h="1501" extrusionOk="0">
                  <a:moveTo>
                    <a:pt x="156" y="1"/>
                  </a:moveTo>
                  <a:lnTo>
                    <a:pt x="78" y="39"/>
                  </a:lnTo>
                  <a:lnTo>
                    <a:pt x="20" y="117"/>
                  </a:lnTo>
                  <a:lnTo>
                    <a:pt x="0" y="195"/>
                  </a:lnTo>
                  <a:lnTo>
                    <a:pt x="20" y="273"/>
                  </a:lnTo>
                  <a:lnTo>
                    <a:pt x="39" y="332"/>
                  </a:lnTo>
                  <a:lnTo>
                    <a:pt x="98" y="390"/>
                  </a:lnTo>
                  <a:lnTo>
                    <a:pt x="312" y="643"/>
                  </a:lnTo>
                  <a:lnTo>
                    <a:pt x="702" y="1053"/>
                  </a:lnTo>
                  <a:lnTo>
                    <a:pt x="877" y="1209"/>
                  </a:lnTo>
                  <a:lnTo>
                    <a:pt x="1072" y="1364"/>
                  </a:lnTo>
                  <a:lnTo>
                    <a:pt x="1150" y="1423"/>
                  </a:lnTo>
                  <a:lnTo>
                    <a:pt x="1247" y="1462"/>
                  </a:lnTo>
                  <a:lnTo>
                    <a:pt x="1364" y="1501"/>
                  </a:lnTo>
                  <a:lnTo>
                    <a:pt x="1481" y="1481"/>
                  </a:lnTo>
                  <a:lnTo>
                    <a:pt x="1539" y="1462"/>
                  </a:lnTo>
                  <a:lnTo>
                    <a:pt x="1598" y="1423"/>
                  </a:lnTo>
                  <a:lnTo>
                    <a:pt x="1637" y="1384"/>
                  </a:lnTo>
                  <a:lnTo>
                    <a:pt x="1656" y="1325"/>
                  </a:lnTo>
                  <a:lnTo>
                    <a:pt x="1695" y="1209"/>
                  </a:lnTo>
                  <a:lnTo>
                    <a:pt x="1695" y="1092"/>
                  </a:lnTo>
                  <a:lnTo>
                    <a:pt x="1656" y="955"/>
                  </a:lnTo>
                  <a:lnTo>
                    <a:pt x="1578" y="819"/>
                  </a:lnTo>
                  <a:lnTo>
                    <a:pt x="1481" y="702"/>
                  </a:lnTo>
                  <a:lnTo>
                    <a:pt x="1364" y="605"/>
                  </a:lnTo>
                  <a:lnTo>
                    <a:pt x="1091" y="410"/>
                  </a:lnTo>
                  <a:lnTo>
                    <a:pt x="799" y="234"/>
                  </a:lnTo>
                  <a:lnTo>
                    <a:pt x="565" y="117"/>
                  </a:lnTo>
                  <a:lnTo>
                    <a:pt x="312" y="20"/>
                  </a:lnTo>
                  <a:lnTo>
                    <a:pt x="215" y="1"/>
                  </a:lnTo>
                  <a:close/>
                </a:path>
              </a:pathLst>
            </a:custGeom>
            <a:solidFill>
              <a:srgbClr val="963D1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3" name="Google Shape;2213;p41"/>
            <p:cNvSpPr/>
            <p:nvPr/>
          </p:nvSpPr>
          <p:spPr>
            <a:xfrm>
              <a:off x="1809225" y="921025"/>
              <a:ext cx="42400" cy="37525"/>
            </a:xfrm>
            <a:custGeom>
              <a:avLst/>
              <a:gdLst/>
              <a:ahLst/>
              <a:cxnLst/>
              <a:rect l="l" t="t" r="r" b="b"/>
              <a:pathLst>
                <a:path w="1696" h="1501" fill="none" extrusionOk="0">
                  <a:moveTo>
                    <a:pt x="312" y="20"/>
                  </a:moveTo>
                  <a:lnTo>
                    <a:pt x="312" y="20"/>
                  </a:lnTo>
                  <a:lnTo>
                    <a:pt x="565" y="117"/>
                  </a:lnTo>
                  <a:lnTo>
                    <a:pt x="799" y="234"/>
                  </a:lnTo>
                  <a:lnTo>
                    <a:pt x="799" y="234"/>
                  </a:lnTo>
                  <a:lnTo>
                    <a:pt x="1091" y="410"/>
                  </a:lnTo>
                  <a:lnTo>
                    <a:pt x="1364" y="605"/>
                  </a:lnTo>
                  <a:lnTo>
                    <a:pt x="1364" y="605"/>
                  </a:lnTo>
                  <a:lnTo>
                    <a:pt x="1481" y="702"/>
                  </a:lnTo>
                  <a:lnTo>
                    <a:pt x="1578" y="819"/>
                  </a:lnTo>
                  <a:lnTo>
                    <a:pt x="1656" y="955"/>
                  </a:lnTo>
                  <a:lnTo>
                    <a:pt x="1695" y="1092"/>
                  </a:lnTo>
                  <a:lnTo>
                    <a:pt x="1695" y="1092"/>
                  </a:lnTo>
                  <a:lnTo>
                    <a:pt x="1695" y="1209"/>
                  </a:lnTo>
                  <a:lnTo>
                    <a:pt x="1656" y="1325"/>
                  </a:lnTo>
                  <a:lnTo>
                    <a:pt x="1637" y="1384"/>
                  </a:lnTo>
                  <a:lnTo>
                    <a:pt x="1598" y="1423"/>
                  </a:lnTo>
                  <a:lnTo>
                    <a:pt x="1539" y="1462"/>
                  </a:lnTo>
                  <a:lnTo>
                    <a:pt x="1481" y="1481"/>
                  </a:lnTo>
                  <a:lnTo>
                    <a:pt x="1481" y="1481"/>
                  </a:lnTo>
                  <a:lnTo>
                    <a:pt x="1364" y="1501"/>
                  </a:lnTo>
                  <a:lnTo>
                    <a:pt x="1247" y="1462"/>
                  </a:lnTo>
                  <a:lnTo>
                    <a:pt x="1247" y="1462"/>
                  </a:lnTo>
                  <a:lnTo>
                    <a:pt x="1150" y="1423"/>
                  </a:lnTo>
                  <a:lnTo>
                    <a:pt x="1072" y="1364"/>
                  </a:lnTo>
                  <a:lnTo>
                    <a:pt x="1072" y="1364"/>
                  </a:lnTo>
                  <a:lnTo>
                    <a:pt x="877" y="1209"/>
                  </a:lnTo>
                  <a:lnTo>
                    <a:pt x="702" y="1053"/>
                  </a:lnTo>
                  <a:lnTo>
                    <a:pt x="702" y="1053"/>
                  </a:lnTo>
                  <a:lnTo>
                    <a:pt x="312" y="643"/>
                  </a:lnTo>
                  <a:lnTo>
                    <a:pt x="312" y="643"/>
                  </a:lnTo>
                  <a:lnTo>
                    <a:pt x="98" y="390"/>
                  </a:lnTo>
                  <a:lnTo>
                    <a:pt x="98" y="390"/>
                  </a:lnTo>
                  <a:lnTo>
                    <a:pt x="39" y="332"/>
                  </a:lnTo>
                  <a:lnTo>
                    <a:pt x="20" y="273"/>
                  </a:lnTo>
                  <a:lnTo>
                    <a:pt x="0" y="195"/>
                  </a:lnTo>
                  <a:lnTo>
                    <a:pt x="20" y="117"/>
                  </a:lnTo>
                  <a:lnTo>
                    <a:pt x="20" y="117"/>
                  </a:lnTo>
                  <a:lnTo>
                    <a:pt x="78" y="39"/>
                  </a:lnTo>
                  <a:lnTo>
                    <a:pt x="156" y="1"/>
                  </a:lnTo>
                  <a:lnTo>
                    <a:pt x="156" y="1"/>
                  </a:lnTo>
                  <a:lnTo>
                    <a:pt x="215" y="1"/>
                  </a:lnTo>
                  <a:lnTo>
                    <a:pt x="215" y="1"/>
                  </a:lnTo>
                  <a:lnTo>
                    <a:pt x="312" y="2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4" name="Google Shape;2214;p41"/>
            <p:cNvSpPr/>
            <p:nvPr/>
          </p:nvSpPr>
          <p:spPr>
            <a:xfrm>
              <a:off x="1827725" y="932725"/>
              <a:ext cx="525" cy="1000"/>
            </a:xfrm>
            <a:custGeom>
              <a:avLst/>
              <a:gdLst/>
              <a:ahLst/>
              <a:cxnLst/>
              <a:rect l="l" t="t" r="r" b="b"/>
              <a:pathLst>
                <a:path w="21" h="40" fill="none" extrusionOk="0">
                  <a:moveTo>
                    <a:pt x="1" y="0"/>
                  </a:moveTo>
                  <a:lnTo>
                    <a:pt x="1" y="0"/>
                  </a:lnTo>
                  <a:lnTo>
                    <a:pt x="1" y="0"/>
                  </a:lnTo>
                  <a:lnTo>
                    <a:pt x="20" y="39"/>
                  </a:lnTo>
                  <a:lnTo>
                    <a:pt x="20" y="39"/>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5" name="Google Shape;2215;p41"/>
            <p:cNvSpPr/>
            <p:nvPr/>
          </p:nvSpPr>
          <p:spPr>
            <a:xfrm>
              <a:off x="1681600" y="873300"/>
              <a:ext cx="166600" cy="32175"/>
            </a:xfrm>
            <a:custGeom>
              <a:avLst/>
              <a:gdLst/>
              <a:ahLst/>
              <a:cxnLst/>
              <a:rect l="l" t="t" r="r" b="b"/>
              <a:pathLst>
                <a:path w="6664" h="1287" extrusionOk="0">
                  <a:moveTo>
                    <a:pt x="2748" y="0"/>
                  </a:moveTo>
                  <a:lnTo>
                    <a:pt x="2397" y="39"/>
                  </a:lnTo>
                  <a:lnTo>
                    <a:pt x="2027" y="78"/>
                  </a:lnTo>
                  <a:lnTo>
                    <a:pt x="1676" y="136"/>
                  </a:lnTo>
                  <a:lnTo>
                    <a:pt x="1247" y="253"/>
                  </a:lnTo>
                  <a:lnTo>
                    <a:pt x="819" y="390"/>
                  </a:lnTo>
                  <a:lnTo>
                    <a:pt x="468" y="546"/>
                  </a:lnTo>
                  <a:lnTo>
                    <a:pt x="273" y="643"/>
                  </a:lnTo>
                  <a:lnTo>
                    <a:pt x="78" y="760"/>
                  </a:lnTo>
                  <a:lnTo>
                    <a:pt x="39" y="799"/>
                  </a:lnTo>
                  <a:lnTo>
                    <a:pt x="20" y="857"/>
                  </a:lnTo>
                  <a:lnTo>
                    <a:pt x="0" y="935"/>
                  </a:lnTo>
                  <a:lnTo>
                    <a:pt x="20" y="1013"/>
                  </a:lnTo>
                  <a:lnTo>
                    <a:pt x="59" y="1091"/>
                  </a:lnTo>
                  <a:lnTo>
                    <a:pt x="137" y="1130"/>
                  </a:lnTo>
                  <a:lnTo>
                    <a:pt x="215" y="1150"/>
                  </a:lnTo>
                  <a:lnTo>
                    <a:pt x="293" y="1130"/>
                  </a:lnTo>
                  <a:lnTo>
                    <a:pt x="877" y="916"/>
                  </a:lnTo>
                  <a:lnTo>
                    <a:pt x="1481" y="721"/>
                  </a:lnTo>
                  <a:lnTo>
                    <a:pt x="1462" y="721"/>
                  </a:lnTo>
                  <a:lnTo>
                    <a:pt x="1968" y="604"/>
                  </a:lnTo>
                  <a:lnTo>
                    <a:pt x="2475" y="526"/>
                  </a:lnTo>
                  <a:lnTo>
                    <a:pt x="3001" y="468"/>
                  </a:lnTo>
                  <a:lnTo>
                    <a:pt x="3527" y="448"/>
                  </a:lnTo>
                  <a:lnTo>
                    <a:pt x="3936" y="448"/>
                  </a:lnTo>
                  <a:lnTo>
                    <a:pt x="4345" y="487"/>
                  </a:lnTo>
                  <a:lnTo>
                    <a:pt x="4754" y="546"/>
                  </a:lnTo>
                  <a:lnTo>
                    <a:pt x="5144" y="643"/>
                  </a:lnTo>
                  <a:lnTo>
                    <a:pt x="5144" y="643"/>
                  </a:lnTo>
                  <a:lnTo>
                    <a:pt x="5125" y="624"/>
                  </a:lnTo>
                  <a:lnTo>
                    <a:pt x="5125" y="624"/>
                  </a:lnTo>
                  <a:lnTo>
                    <a:pt x="5378" y="721"/>
                  </a:lnTo>
                  <a:lnTo>
                    <a:pt x="5651" y="799"/>
                  </a:lnTo>
                  <a:lnTo>
                    <a:pt x="5904" y="916"/>
                  </a:lnTo>
                  <a:lnTo>
                    <a:pt x="6138" y="1052"/>
                  </a:lnTo>
                  <a:lnTo>
                    <a:pt x="6469" y="1267"/>
                  </a:lnTo>
                  <a:lnTo>
                    <a:pt x="6508" y="1286"/>
                  </a:lnTo>
                  <a:lnTo>
                    <a:pt x="6567" y="1286"/>
                  </a:lnTo>
                  <a:lnTo>
                    <a:pt x="6605" y="1267"/>
                  </a:lnTo>
                  <a:lnTo>
                    <a:pt x="6644" y="1247"/>
                  </a:lnTo>
                  <a:lnTo>
                    <a:pt x="6664" y="1189"/>
                  </a:lnTo>
                  <a:lnTo>
                    <a:pt x="6664" y="1150"/>
                  </a:lnTo>
                  <a:lnTo>
                    <a:pt x="6644" y="1091"/>
                  </a:lnTo>
                  <a:lnTo>
                    <a:pt x="6625" y="1052"/>
                  </a:lnTo>
                  <a:lnTo>
                    <a:pt x="6274" y="818"/>
                  </a:lnTo>
                  <a:lnTo>
                    <a:pt x="5885" y="604"/>
                  </a:lnTo>
                  <a:lnTo>
                    <a:pt x="5495" y="429"/>
                  </a:lnTo>
                  <a:lnTo>
                    <a:pt x="5105" y="292"/>
                  </a:lnTo>
                  <a:lnTo>
                    <a:pt x="4696" y="175"/>
                  </a:lnTo>
                  <a:lnTo>
                    <a:pt x="4267" y="98"/>
                  </a:lnTo>
                  <a:lnTo>
                    <a:pt x="3839" y="39"/>
                  </a:lnTo>
                  <a:lnTo>
                    <a:pt x="3430" y="0"/>
                  </a:lnTo>
                  <a:close/>
                </a:path>
              </a:pathLst>
            </a:custGeom>
            <a:solidFill>
              <a:srgbClr val="FF8D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6" name="Google Shape;2216;p41"/>
            <p:cNvSpPr/>
            <p:nvPr/>
          </p:nvSpPr>
          <p:spPr>
            <a:xfrm>
              <a:off x="1681600" y="873300"/>
              <a:ext cx="166600" cy="32175"/>
            </a:xfrm>
            <a:custGeom>
              <a:avLst/>
              <a:gdLst/>
              <a:ahLst/>
              <a:cxnLst/>
              <a:rect l="l" t="t" r="r" b="b"/>
              <a:pathLst>
                <a:path w="6664" h="1287" fill="none" extrusionOk="0">
                  <a:moveTo>
                    <a:pt x="1676" y="136"/>
                  </a:moveTo>
                  <a:lnTo>
                    <a:pt x="1676" y="136"/>
                  </a:lnTo>
                  <a:lnTo>
                    <a:pt x="1247" y="253"/>
                  </a:lnTo>
                  <a:lnTo>
                    <a:pt x="819" y="390"/>
                  </a:lnTo>
                  <a:lnTo>
                    <a:pt x="819" y="390"/>
                  </a:lnTo>
                  <a:lnTo>
                    <a:pt x="468" y="546"/>
                  </a:lnTo>
                  <a:lnTo>
                    <a:pt x="468" y="546"/>
                  </a:lnTo>
                  <a:lnTo>
                    <a:pt x="273" y="643"/>
                  </a:lnTo>
                  <a:lnTo>
                    <a:pt x="78" y="760"/>
                  </a:lnTo>
                  <a:lnTo>
                    <a:pt x="78" y="760"/>
                  </a:lnTo>
                  <a:lnTo>
                    <a:pt x="39" y="799"/>
                  </a:lnTo>
                  <a:lnTo>
                    <a:pt x="20" y="857"/>
                  </a:lnTo>
                  <a:lnTo>
                    <a:pt x="20" y="857"/>
                  </a:lnTo>
                  <a:lnTo>
                    <a:pt x="0" y="935"/>
                  </a:lnTo>
                  <a:lnTo>
                    <a:pt x="20" y="1013"/>
                  </a:lnTo>
                  <a:lnTo>
                    <a:pt x="20" y="1013"/>
                  </a:lnTo>
                  <a:lnTo>
                    <a:pt x="59" y="1091"/>
                  </a:lnTo>
                  <a:lnTo>
                    <a:pt x="137" y="1130"/>
                  </a:lnTo>
                  <a:lnTo>
                    <a:pt x="215" y="1150"/>
                  </a:lnTo>
                  <a:lnTo>
                    <a:pt x="293" y="1130"/>
                  </a:lnTo>
                  <a:lnTo>
                    <a:pt x="293" y="1130"/>
                  </a:lnTo>
                  <a:lnTo>
                    <a:pt x="877" y="916"/>
                  </a:lnTo>
                  <a:lnTo>
                    <a:pt x="877" y="916"/>
                  </a:lnTo>
                  <a:lnTo>
                    <a:pt x="1481" y="721"/>
                  </a:lnTo>
                  <a:lnTo>
                    <a:pt x="1462" y="721"/>
                  </a:lnTo>
                  <a:lnTo>
                    <a:pt x="1462" y="721"/>
                  </a:lnTo>
                  <a:lnTo>
                    <a:pt x="1968" y="604"/>
                  </a:lnTo>
                  <a:lnTo>
                    <a:pt x="2475" y="526"/>
                  </a:lnTo>
                  <a:lnTo>
                    <a:pt x="3001" y="468"/>
                  </a:lnTo>
                  <a:lnTo>
                    <a:pt x="3527" y="448"/>
                  </a:lnTo>
                  <a:lnTo>
                    <a:pt x="3527" y="448"/>
                  </a:lnTo>
                  <a:lnTo>
                    <a:pt x="3936" y="448"/>
                  </a:lnTo>
                  <a:lnTo>
                    <a:pt x="4345" y="487"/>
                  </a:lnTo>
                  <a:lnTo>
                    <a:pt x="4754" y="546"/>
                  </a:lnTo>
                  <a:lnTo>
                    <a:pt x="5144" y="643"/>
                  </a:lnTo>
                  <a:lnTo>
                    <a:pt x="5144" y="643"/>
                  </a:lnTo>
                  <a:lnTo>
                    <a:pt x="5125" y="624"/>
                  </a:lnTo>
                  <a:lnTo>
                    <a:pt x="5125" y="624"/>
                  </a:lnTo>
                  <a:lnTo>
                    <a:pt x="5378" y="721"/>
                  </a:lnTo>
                  <a:lnTo>
                    <a:pt x="5651" y="799"/>
                  </a:lnTo>
                  <a:lnTo>
                    <a:pt x="5904" y="916"/>
                  </a:lnTo>
                  <a:lnTo>
                    <a:pt x="6138" y="1052"/>
                  </a:lnTo>
                  <a:lnTo>
                    <a:pt x="6138" y="1052"/>
                  </a:lnTo>
                  <a:lnTo>
                    <a:pt x="6469" y="1267"/>
                  </a:lnTo>
                  <a:lnTo>
                    <a:pt x="6469" y="1267"/>
                  </a:lnTo>
                  <a:lnTo>
                    <a:pt x="6508" y="1286"/>
                  </a:lnTo>
                  <a:lnTo>
                    <a:pt x="6567" y="1286"/>
                  </a:lnTo>
                  <a:lnTo>
                    <a:pt x="6605" y="1267"/>
                  </a:lnTo>
                  <a:lnTo>
                    <a:pt x="6644" y="1247"/>
                  </a:lnTo>
                  <a:lnTo>
                    <a:pt x="6644" y="1247"/>
                  </a:lnTo>
                  <a:lnTo>
                    <a:pt x="6664" y="1189"/>
                  </a:lnTo>
                  <a:lnTo>
                    <a:pt x="6664" y="1150"/>
                  </a:lnTo>
                  <a:lnTo>
                    <a:pt x="6644" y="1091"/>
                  </a:lnTo>
                  <a:lnTo>
                    <a:pt x="6625" y="1052"/>
                  </a:lnTo>
                  <a:lnTo>
                    <a:pt x="6625" y="1052"/>
                  </a:lnTo>
                  <a:lnTo>
                    <a:pt x="6274" y="818"/>
                  </a:lnTo>
                  <a:lnTo>
                    <a:pt x="5885" y="604"/>
                  </a:lnTo>
                  <a:lnTo>
                    <a:pt x="5495" y="429"/>
                  </a:lnTo>
                  <a:lnTo>
                    <a:pt x="5105" y="292"/>
                  </a:lnTo>
                  <a:lnTo>
                    <a:pt x="4696" y="175"/>
                  </a:lnTo>
                  <a:lnTo>
                    <a:pt x="4267" y="98"/>
                  </a:lnTo>
                  <a:lnTo>
                    <a:pt x="3839" y="39"/>
                  </a:lnTo>
                  <a:lnTo>
                    <a:pt x="3430" y="0"/>
                  </a:lnTo>
                  <a:lnTo>
                    <a:pt x="3430" y="0"/>
                  </a:lnTo>
                  <a:lnTo>
                    <a:pt x="3118" y="0"/>
                  </a:lnTo>
                  <a:lnTo>
                    <a:pt x="3118" y="0"/>
                  </a:lnTo>
                  <a:lnTo>
                    <a:pt x="2748" y="0"/>
                  </a:lnTo>
                  <a:lnTo>
                    <a:pt x="2397" y="39"/>
                  </a:lnTo>
                  <a:lnTo>
                    <a:pt x="2027" y="78"/>
                  </a:lnTo>
                  <a:lnTo>
                    <a:pt x="1676" y="136"/>
                  </a:lnTo>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7" name="Google Shape;2217;p41"/>
            <p:cNvSpPr/>
            <p:nvPr/>
          </p:nvSpPr>
          <p:spPr>
            <a:xfrm>
              <a:off x="1718625" y="890825"/>
              <a:ext cx="1475" cy="500"/>
            </a:xfrm>
            <a:custGeom>
              <a:avLst/>
              <a:gdLst/>
              <a:ahLst/>
              <a:cxnLst/>
              <a:rect l="l" t="t" r="r" b="b"/>
              <a:pathLst>
                <a:path w="59" h="20" fill="none" extrusionOk="0">
                  <a:moveTo>
                    <a:pt x="59" y="1"/>
                  </a:moveTo>
                  <a:lnTo>
                    <a:pt x="59" y="1"/>
                  </a:lnTo>
                  <a:lnTo>
                    <a:pt x="0" y="20"/>
                  </a:lnTo>
                  <a:lnTo>
                    <a:pt x="0" y="20"/>
                  </a:lnTo>
                  <a:lnTo>
                    <a:pt x="59"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8" name="Google Shape;2218;p41"/>
            <p:cNvSpPr/>
            <p:nvPr/>
          </p:nvSpPr>
          <p:spPr>
            <a:xfrm>
              <a:off x="1450225" y="740800"/>
              <a:ext cx="162225" cy="244050"/>
            </a:xfrm>
            <a:custGeom>
              <a:avLst/>
              <a:gdLst/>
              <a:ahLst/>
              <a:cxnLst/>
              <a:rect l="l" t="t" r="r" b="b"/>
              <a:pathLst>
                <a:path w="6489" h="9762" extrusionOk="0">
                  <a:moveTo>
                    <a:pt x="4170" y="0"/>
                  </a:moveTo>
                  <a:lnTo>
                    <a:pt x="3956" y="20"/>
                  </a:lnTo>
                  <a:lnTo>
                    <a:pt x="3741" y="59"/>
                  </a:lnTo>
                  <a:lnTo>
                    <a:pt x="3527" y="98"/>
                  </a:lnTo>
                  <a:lnTo>
                    <a:pt x="3313" y="156"/>
                  </a:lnTo>
                  <a:lnTo>
                    <a:pt x="3098" y="215"/>
                  </a:lnTo>
                  <a:lnTo>
                    <a:pt x="2689" y="371"/>
                  </a:lnTo>
                  <a:lnTo>
                    <a:pt x="2300" y="585"/>
                  </a:lnTo>
                  <a:lnTo>
                    <a:pt x="1949" y="838"/>
                  </a:lnTo>
                  <a:lnTo>
                    <a:pt x="1598" y="1111"/>
                  </a:lnTo>
                  <a:lnTo>
                    <a:pt x="1286" y="1423"/>
                  </a:lnTo>
                  <a:lnTo>
                    <a:pt x="1014" y="1773"/>
                  </a:lnTo>
                  <a:lnTo>
                    <a:pt x="760" y="2144"/>
                  </a:lnTo>
                  <a:lnTo>
                    <a:pt x="527" y="2553"/>
                  </a:lnTo>
                  <a:lnTo>
                    <a:pt x="351" y="2981"/>
                  </a:lnTo>
                  <a:lnTo>
                    <a:pt x="195" y="3430"/>
                  </a:lnTo>
                  <a:lnTo>
                    <a:pt x="78" y="3897"/>
                  </a:lnTo>
                  <a:lnTo>
                    <a:pt x="20" y="4384"/>
                  </a:lnTo>
                  <a:lnTo>
                    <a:pt x="1" y="4871"/>
                  </a:lnTo>
                  <a:lnTo>
                    <a:pt x="20" y="5378"/>
                  </a:lnTo>
                  <a:lnTo>
                    <a:pt x="78" y="5865"/>
                  </a:lnTo>
                  <a:lnTo>
                    <a:pt x="195" y="6333"/>
                  </a:lnTo>
                  <a:lnTo>
                    <a:pt x="351" y="6781"/>
                  </a:lnTo>
                  <a:lnTo>
                    <a:pt x="527" y="7210"/>
                  </a:lnTo>
                  <a:lnTo>
                    <a:pt x="760" y="7599"/>
                  </a:lnTo>
                  <a:lnTo>
                    <a:pt x="1014" y="7989"/>
                  </a:lnTo>
                  <a:lnTo>
                    <a:pt x="1286" y="8340"/>
                  </a:lnTo>
                  <a:lnTo>
                    <a:pt x="1598" y="8651"/>
                  </a:lnTo>
                  <a:lnTo>
                    <a:pt x="1949" y="8924"/>
                  </a:lnTo>
                  <a:lnTo>
                    <a:pt x="2300" y="9177"/>
                  </a:lnTo>
                  <a:lnTo>
                    <a:pt x="2689" y="9372"/>
                  </a:lnTo>
                  <a:lnTo>
                    <a:pt x="3098" y="9548"/>
                  </a:lnTo>
                  <a:lnTo>
                    <a:pt x="3313" y="9606"/>
                  </a:lnTo>
                  <a:lnTo>
                    <a:pt x="3527" y="9664"/>
                  </a:lnTo>
                  <a:lnTo>
                    <a:pt x="3741" y="9703"/>
                  </a:lnTo>
                  <a:lnTo>
                    <a:pt x="3956" y="9742"/>
                  </a:lnTo>
                  <a:lnTo>
                    <a:pt x="4170" y="9762"/>
                  </a:lnTo>
                  <a:lnTo>
                    <a:pt x="4677" y="9762"/>
                  </a:lnTo>
                  <a:lnTo>
                    <a:pt x="4949" y="9723"/>
                  </a:lnTo>
                  <a:lnTo>
                    <a:pt x="5222" y="9684"/>
                  </a:lnTo>
                  <a:lnTo>
                    <a:pt x="5495" y="9606"/>
                  </a:lnTo>
                  <a:lnTo>
                    <a:pt x="5748" y="9528"/>
                  </a:lnTo>
                  <a:lnTo>
                    <a:pt x="6002" y="9431"/>
                  </a:lnTo>
                  <a:lnTo>
                    <a:pt x="6235" y="9314"/>
                  </a:lnTo>
                  <a:lnTo>
                    <a:pt x="6489" y="9197"/>
                  </a:lnTo>
                  <a:lnTo>
                    <a:pt x="6216" y="9158"/>
                  </a:lnTo>
                  <a:lnTo>
                    <a:pt x="5963" y="9080"/>
                  </a:lnTo>
                  <a:lnTo>
                    <a:pt x="5709" y="9002"/>
                  </a:lnTo>
                  <a:lnTo>
                    <a:pt x="5437" y="8885"/>
                  </a:lnTo>
                  <a:lnTo>
                    <a:pt x="5203" y="8768"/>
                  </a:lnTo>
                  <a:lnTo>
                    <a:pt x="4969" y="8612"/>
                  </a:lnTo>
                  <a:lnTo>
                    <a:pt x="4755" y="8456"/>
                  </a:lnTo>
                  <a:lnTo>
                    <a:pt x="4540" y="8262"/>
                  </a:lnTo>
                  <a:lnTo>
                    <a:pt x="4365" y="8067"/>
                  </a:lnTo>
                  <a:lnTo>
                    <a:pt x="4170" y="7852"/>
                  </a:lnTo>
                  <a:lnTo>
                    <a:pt x="4014" y="7638"/>
                  </a:lnTo>
                  <a:lnTo>
                    <a:pt x="3858" y="7404"/>
                  </a:lnTo>
                  <a:lnTo>
                    <a:pt x="3722" y="7151"/>
                  </a:lnTo>
                  <a:lnTo>
                    <a:pt x="3605" y="6898"/>
                  </a:lnTo>
                  <a:lnTo>
                    <a:pt x="3488" y="6625"/>
                  </a:lnTo>
                  <a:lnTo>
                    <a:pt x="3391" y="6352"/>
                  </a:lnTo>
                  <a:lnTo>
                    <a:pt x="3313" y="6079"/>
                  </a:lnTo>
                  <a:lnTo>
                    <a:pt x="3254" y="5787"/>
                  </a:lnTo>
                  <a:lnTo>
                    <a:pt x="3196" y="5514"/>
                  </a:lnTo>
                  <a:lnTo>
                    <a:pt x="3176" y="5222"/>
                  </a:lnTo>
                  <a:lnTo>
                    <a:pt x="3137" y="4930"/>
                  </a:lnTo>
                  <a:lnTo>
                    <a:pt x="3137" y="4638"/>
                  </a:lnTo>
                  <a:lnTo>
                    <a:pt x="3137" y="4345"/>
                  </a:lnTo>
                  <a:lnTo>
                    <a:pt x="3176" y="4053"/>
                  </a:lnTo>
                  <a:lnTo>
                    <a:pt x="3196" y="3780"/>
                  </a:lnTo>
                  <a:lnTo>
                    <a:pt x="3254" y="3508"/>
                  </a:lnTo>
                  <a:lnTo>
                    <a:pt x="3332" y="3215"/>
                  </a:lnTo>
                  <a:lnTo>
                    <a:pt x="3410" y="2943"/>
                  </a:lnTo>
                  <a:lnTo>
                    <a:pt x="3508" y="2689"/>
                  </a:lnTo>
                  <a:lnTo>
                    <a:pt x="3625" y="2436"/>
                  </a:lnTo>
                  <a:lnTo>
                    <a:pt x="3761" y="2202"/>
                  </a:lnTo>
                  <a:lnTo>
                    <a:pt x="3917" y="1968"/>
                  </a:lnTo>
                  <a:lnTo>
                    <a:pt x="4073" y="1754"/>
                  </a:lnTo>
                  <a:lnTo>
                    <a:pt x="4248" y="1540"/>
                  </a:lnTo>
                  <a:lnTo>
                    <a:pt x="4443" y="1364"/>
                  </a:lnTo>
                  <a:lnTo>
                    <a:pt x="4657" y="1189"/>
                  </a:lnTo>
                  <a:lnTo>
                    <a:pt x="4891" y="1014"/>
                  </a:lnTo>
                  <a:lnTo>
                    <a:pt x="5144" y="877"/>
                  </a:lnTo>
                  <a:lnTo>
                    <a:pt x="5417" y="760"/>
                  </a:lnTo>
                  <a:lnTo>
                    <a:pt x="5670" y="663"/>
                  </a:lnTo>
                  <a:lnTo>
                    <a:pt x="6041" y="585"/>
                  </a:lnTo>
                  <a:lnTo>
                    <a:pt x="6391" y="527"/>
                  </a:lnTo>
                  <a:lnTo>
                    <a:pt x="6177" y="410"/>
                  </a:lnTo>
                  <a:lnTo>
                    <a:pt x="5943" y="293"/>
                  </a:lnTo>
                  <a:lnTo>
                    <a:pt x="5690" y="215"/>
                  </a:lnTo>
                  <a:lnTo>
                    <a:pt x="5437" y="137"/>
                  </a:lnTo>
                  <a:lnTo>
                    <a:pt x="5203" y="78"/>
                  </a:lnTo>
                  <a:lnTo>
                    <a:pt x="4930" y="39"/>
                  </a:lnTo>
                  <a:lnTo>
                    <a:pt x="4677"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9" name="Google Shape;2219;p41"/>
            <p:cNvSpPr/>
            <p:nvPr/>
          </p:nvSpPr>
          <p:spPr>
            <a:xfrm>
              <a:off x="1450225" y="740800"/>
              <a:ext cx="162225" cy="244050"/>
            </a:xfrm>
            <a:custGeom>
              <a:avLst/>
              <a:gdLst/>
              <a:ahLst/>
              <a:cxnLst/>
              <a:rect l="l" t="t" r="r" b="b"/>
              <a:pathLst>
                <a:path w="6489" h="9762" fill="none" extrusionOk="0">
                  <a:moveTo>
                    <a:pt x="1" y="4871"/>
                  </a:moveTo>
                  <a:lnTo>
                    <a:pt x="1" y="4871"/>
                  </a:lnTo>
                  <a:lnTo>
                    <a:pt x="20" y="5378"/>
                  </a:lnTo>
                  <a:lnTo>
                    <a:pt x="78" y="5865"/>
                  </a:lnTo>
                  <a:lnTo>
                    <a:pt x="195" y="6333"/>
                  </a:lnTo>
                  <a:lnTo>
                    <a:pt x="351" y="6781"/>
                  </a:lnTo>
                  <a:lnTo>
                    <a:pt x="527" y="7210"/>
                  </a:lnTo>
                  <a:lnTo>
                    <a:pt x="760" y="7599"/>
                  </a:lnTo>
                  <a:lnTo>
                    <a:pt x="1014" y="7989"/>
                  </a:lnTo>
                  <a:lnTo>
                    <a:pt x="1286" y="8340"/>
                  </a:lnTo>
                  <a:lnTo>
                    <a:pt x="1598" y="8651"/>
                  </a:lnTo>
                  <a:lnTo>
                    <a:pt x="1949" y="8924"/>
                  </a:lnTo>
                  <a:lnTo>
                    <a:pt x="2300" y="9177"/>
                  </a:lnTo>
                  <a:lnTo>
                    <a:pt x="2689" y="9372"/>
                  </a:lnTo>
                  <a:lnTo>
                    <a:pt x="3098" y="9548"/>
                  </a:lnTo>
                  <a:lnTo>
                    <a:pt x="3313" y="9606"/>
                  </a:lnTo>
                  <a:lnTo>
                    <a:pt x="3527" y="9664"/>
                  </a:lnTo>
                  <a:lnTo>
                    <a:pt x="3741" y="9703"/>
                  </a:lnTo>
                  <a:lnTo>
                    <a:pt x="3956" y="9742"/>
                  </a:lnTo>
                  <a:lnTo>
                    <a:pt x="4170" y="9762"/>
                  </a:lnTo>
                  <a:lnTo>
                    <a:pt x="4404" y="9762"/>
                  </a:lnTo>
                  <a:lnTo>
                    <a:pt x="4404" y="9762"/>
                  </a:lnTo>
                  <a:lnTo>
                    <a:pt x="4677" y="9762"/>
                  </a:lnTo>
                  <a:lnTo>
                    <a:pt x="4949" y="9723"/>
                  </a:lnTo>
                  <a:lnTo>
                    <a:pt x="5222" y="9684"/>
                  </a:lnTo>
                  <a:lnTo>
                    <a:pt x="5495" y="9606"/>
                  </a:lnTo>
                  <a:lnTo>
                    <a:pt x="5748" y="9528"/>
                  </a:lnTo>
                  <a:lnTo>
                    <a:pt x="6002" y="9431"/>
                  </a:lnTo>
                  <a:lnTo>
                    <a:pt x="6235" y="9314"/>
                  </a:lnTo>
                  <a:lnTo>
                    <a:pt x="6489" y="9197"/>
                  </a:lnTo>
                  <a:lnTo>
                    <a:pt x="6489" y="9197"/>
                  </a:lnTo>
                  <a:lnTo>
                    <a:pt x="6216" y="9158"/>
                  </a:lnTo>
                  <a:lnTo>
                    <a:pt x="5963" y="9080"/>
                  </a:lnTo>
                  <a:lnTo>
                    <a:pt x="5963" y="9080"/>
                  </a:lnTo>
                  <a:lnTo>
                    <a:pt x="5709" y="9002"/>
                  </a:lnTo>
                  <a:lnTo>
                    <a:pt x="5437" y="8885"/>
                  </a:lnTo>
                  <a:lnTo>
                    <a:pt x="5437" y="8885"/>
                  </a:lnTo>
                  <a:lnTo>
                    <a:pt x="5203" y="8768"/>
                  </a:lnTo>
                  <a:lnTo>
                    <a:pt x="4969" y="8612"/>
                  </a:lnTo>
                  <a:lnTo>
                    <a:pt x="4755" y="8456"/>
                  </a:lnTo>
                  <a:lnTo>
                    <a:pt x="4540" y="8262"/>
                  </a:lnTo>
                  <a:lnTo>
                    <a:pt x="4540" y="8262"/>
                  </a:lnTo>
                  <a:lnTo>
                    <a:pt x="4365" y="8067"/>
                  </a:lnTo>
                  <a:lnTo>
                    <a:pt x="4170" y="7852"/>
                  </a:lnTo>
                  <a:lnTo>
                    <a:pt x="4014" y="7638"/>
                  </a:lnTo>
                  <a:lnTo>
                    <a:pt x="3858" y="7404"/>
                  </a:lnTo>
                  <a:lnTo>
                    <a:pt x="3858" y="7404"/>
                  </a:lnTo>
                  <a:lnTo>
                    <a:pt x="3722" y="7151"/>
                  </a:lnTo>
                  <a:lnTo>
                    <a:pt x="3605" y="6898"/>
                  </a:lnTo>
                  <a:lnTo>
                    <a:pt x="3488" y="6625"/>
                  </a:lnTo>
                  <a:lnTo>
                    <a:pt x="3391" y="6352"/>
                  </a:lnTo>
                  <a:lnTo>
                    <a:pt x="3313" y="6079"/>
                  </a:lnTo>
                  <a:lnTo>
                    <a:pt x="3254" y="5787"/>
                  </a:lnTo>
                  <a:lnTo>
                    <a:pt x="3196" y="5514"/>
                  </a:lnTo>
                  <a:lnTo>
                    <a:pt x="3176" y="5222"/>
                  </a:lnTo>
                  <a:lnTo>
                    <a:pt x="3176" y="5222"/>
                  </a:lnTo>
                  <a:lnTo>
                    <a:pt x="3137" y="4930"/>
                  </a:lnTo>
                  <a:lnTo>
                    <a:pt x="3137" y="4638"/>
                  </a:lnTo>
                  <a:lnTo>
                    <a:pt x="3137" y="4345"/>
                  </a:lnTo>
                  <a:lnTo>
                    <a:pt x="3176" y="4053"/>
                  </a:lnTo>
                  <a:lnTo>
                    <a:pt x="3176" y="4053"/>
                  </a:lnTo>
                  <a:lnTo>
                    <a:pt x="3196" y="3780"/>
                  </a:lnTo>
                  <a:lnTo>
                    <a:pt x="3254" y="3508"/>
                  </a:lnTo>
                  <a:lnTo>
                    <a:pt x="3332" y="3215"/>
                  </a:lnTo>
                  <a:lnTo>
                    <a:pt x="3410" y="2943"/>
                  </a:lnTo>
                  <a:lnTo>
                    <a:pt x="3410" y="2943"/>
                  </a:lnTo>
                  <a:lnTo>
                    <a:pt x="3508" y="2689"/>
                  </a:lnTo>
                  <a:lnTo>
                    <a:pt x="3625" y="2436"/>
                  </a:lnTo>
                  <a:lnTo>
                    <a:pt x="3761" y="2202"/>
                  </a:lnTo>
                  <a:lnTo>
                    <a:pt x="3917" y="1968"/>
                  </a:lnTo>
                  <a:lnTo>
                    <a:pt x="3917" y="1968"/>
                  </a:lnTo>
                  <a:lnTo>
                    <a:pt x="4073" y="1754"/>
                  </a:lnTo>
                  <a:lnTo>
                    <a:pt x="4248" y="1540"/>
                  </a:lnTo>
                  <a:lnTo>
                    <a:pt x="4443" y="1364"/>
                  </a:lnTo>
                  <a:lnTo>
                    <a:pt x="4657" y="1189"/>
                  </a:lnTo>
                  <a:lnTo>
                    <a:pt x="4657" y="1189"/>
                  </a:lnTo>
                  <a:lnTo>
                    <a:pt x="4891" y="1014"/>
                  </a:lnTo>
                  <a:lnTo>
                    <a:pt x="5144" y="877"/>
                  </a:lnTo>
                  <a:lnTo>
                    <a:pt x="5417" y="760"/>
                  </a:lnTo>
                  <a:lnTo>
                    <a:pt x="5670" y="663"/>
                  </a:lnTo>
                  <a:lnTo>
                    <a:pt x="5670" y="663"/>
                  </a:lnTo>
                  <a:lnTo>
                    <a:pt x="6041" y="585"/>
                  </a:lnTo>
                  <a:lnTo>
                    <a:pt x="6391" y="527"/>
                  </a:lnTo>
                  <a:lnTo>
                    <a:pt x="6391" y="527"/>
                  </a:lnTo>
                  <a:lnTo>
                    <a:pt x="6177" y="410"/>
                  </a:lnTo>
                  <a:lnTo>
                    <a:pt x="5943" y="293"/>
                  </a:lnTo>
                  <a:lnTo>
                    <a:pt x="5690" y="215"/>
                  </a:lnTo>
                  <a:lnTo>
                    <a:pt x="5437" y="137"/>
                  </a:lnTo>
                  <a:lnTo>
                    <a:pt x="5203" y="78"/>
                  </a:lnTo>
                  <a:lnTo>
                    <a:pt x="4930" y="39"/>
                  </a:lnTo>
                  <a:lnTo>
                    <a:pt x="4677" y="0"/>
                  </a:lnTo>
                  <a:lnTo>
                    <a:pt x="4404" y="0"/>
                  </a:lnTo>
                  <a:lnTo>
                    <a:pt x="4404" y="0"/>
                  </a:lnTo>
                  <a:lnTo>
                    <a:pt x="4170" y="0"/>
                  </a:lnTo>
                  <a:lnTo>
                    <a:pt x="3956" y="20"/>
                  </a:lnTo>
                  <a:lnTo>
                    <a:pt x="3741" y="59"/>
                  </a:lnTo>
                  <a:lnTo>
                    <a:pt x="3527" y="98"/>
                  </a:lnTo>
                  <a:lnTo>
                    <a:pt x="3313" y="156"/>
                  </a:lnTo>
                  <a:lnTo>
                    <a:pt x="3098" y="215"/>
                  </a:lnTo>
                  <a:lnTo>
                    <a:pt x="2689" y="371"/>
                  </a:lnTo>
                  <a:lnTo>
                    <a:pt x="2300" y="585"/>
                  </a:lnTo>
                  <a:lnTo>
                    <a:pt x="1949" y="838"/>
                  </a:lnTo>
                  <a:lnTo>
                    <a:pt x="1598" y="1111"/>
                  </a:lnTo>
                  <a:lnTo>
                    <a:pt x="1286" y="1423"/>
                  </a:lnTo>
                  <a:lnTo>
                    <a:pt x="1014" y="1773"/>
                  </a:lnTo>
                  <a:lnTo>
                    <a:pt x="760" y="2144"/>
                  </a:lnTo>
                  <a:lnTo>
                    <a:pt x="527" y="2553"/>
                  </a:lnTo>
                  <a:lnTo>
                    <a:pt x="351" y="2981"/>
                  </a:lnTo>
                  <a:lnTo>
                    <a:pt x="195" y="3430"/>
                  </a:lnTo>
                  <a:lnTo>
                    <a:pt x="78" y="3897"/>
                  </a:lnTo>
                  <a:lnTo>
                    <a:pt x="20" y="4384"/>
                  </a:lnTo>
                  <a:lnTo>
                    <a:pt x="1" y="487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0" name="Google Shape;2220;p41"/>
            <p:cNvSpPr/>
            <p:nvPr/>
          </p:nvSpPr>
          <p:spPr>
            <a:xfrm>
              <a:off x="1509175" y="751025"/>
              <a:ext cx="161250" cy="223600"/>
            </a:xfrm>
            <a:custGeom>
              <a:avLst/>
              <a:gdLst/>
              <a:ahLst/>
              <a:cxnLst/>
              <a:rect l="l" t="t" r="r" b="b"/>
              <a:pathLst>
                <a:path w="6450" h="8944" extrusionOk="0">
                  <a:moveTo>
                    <a:pt x="3566" y="1"/>
                  </a:moveTo>
                  <a:lnTo>
                    <a:pt x="3215" y="20"/>
                  </a:lnTo>
                  <a:lnTo>
                    <a:pt x="3137" y="20"/>
                  </a:lnTo>
                  <a:lnTo>
                    <a:pt x="3118" y="40"/>
                  </a:lnTo>
                  <a:lnTo>
                    <a:pt x="3059" y="40"/>
                  </a:lnTo>
                  <a:lnTo>
                    <a:pt x="2825" y="98"/>
                  </a:lnTo>
                  <a:lnTo>
                    <a:pt x="2572" y="176"/>
                  </a:lnTo>
                  <a:lnTo>
                    <a:pt x="2533" y="195"/>
                  </a:lnTo>
                  <a:lnTo>
                    <a:pt x="2514" y="195"/>
                  </a:lnTo>
                  <a:lnTo>
                    <a:pt x="2475" y="215"/>
                  </a:lnTo>
                  <a:lnTo>
                    <a:pt x="2436" y="234"/>
                  </a:lnTo>
                  <a:lnTo>
                    <a:pt x="2163" y="351"/>
                  </a:lnTo>
                  <a:lnTo>
                    <a:pt x="2124" y="371"/>
                  </a:lnTo>
                  <a:lnTo>
                    <a:pt x="2104" y="390"/>
                  </a:lnTo>
                  <a:lnTo>
                    <a:pt x="2085" y="410"/>
                  </a:lnTo>
                  <a:lnTo>
                    <a:pt x="2026" y="429"/>
                  </a:lnTo>
                  <a:lnTo>
                    <a:pt x="1871" y="546"/>
                  </a:lnTo>
                  <a:lnTo>
                    <a:pt x="1695" y="663"/>
                  </a:lnTo>
                  <a:lnTo>
                    <a:pt x="1617" y="722"/>
                  </a:lnTo>
                  <a:lnTo>
                    <a:pt x="1461" y="858"/>
                  </a:lnTo>
                  <a:lnTo>
                    <a:pt x="1442" y="877"/>
                  </a:lnTo>
                  <a:lnTo>
                    <a:pt x="1325" y="994"/>
                  </a:lnTo>
                  <a:lnTo>
                    <a:pt x="1130" y="1209"/>
                  </a:lnTo>
                  <a:lnTo>
                    <a:pt x="994" y="1364"/>
                  </a:lnTo>
                  <a:lnTo>
                    <a:pt x="994" y="1384"/>
                  </a:lnTo>
                  <a:lnTo>
                    <a:pt x="974" y="1384"/>
                  </a:lnTo>
                  <a:lnTo>
                    <a:pt x="955" y="1423"/>
                  </a:lnTo>
                  <a:lnTo>
                    <a:pt x="799" y="1657"/>
                  </a:lnTo>
                  <a:lnTo>
                    <a:pt x="643" y="1891"/>
                  </a:lnTo>
                  <a:lnTo>
                    <a:pt x="526" y="2124"/>
                  </a:lnTo>
                  <a:lnTo>
                    <a:pt x="429" y="2358"/>
                  </a:lnTo>
                  <a:lnTo>
                    <a:pt x="409" y="2397"/>
                  </a:lnTo>
                  <a:lnTo>
                    <a:pt x="234" y="2865"/>
                  </a:lnTo>
                  <a:lnTo>
                    <a:pt x="214" y="2923"/>
                  </a:lnTo>
                  <a:lnTo>
                    <a:pt x="136" y="3254"/>
                  </a:lnTo>
                  <a:lnTo>
                    <a:pt x="59" y="3703"/>
                  </a:lnTo>
                  <a:lnTo>
                    <a:pt x="59" y="3683"/>
                  </a:lnTo>
                  <a:lnTo>
                    <a:pt x="20" y="4073"/>
                  </a:lnTo>
                  <a:lnTo>
                    <a:pt x="0" y="4462"/>
                  </a:lnTo>
                  <a:lnTo>
                    <a:pt x="20" y="4852"/>
                  </a:lnTo>
                  <a:lnTo>
                    <a:pt x="59" y="5222"/>
                  </a:lnTo>
                  <a:lnTo>
                    <a:pt x="39" y="5203"/>
                  </a:lnTo>
                  <a:lnTo>
                    <a:pt x="39" y="5203"/>
                  </a:lnTo>
                  <a:lnTo>
                    <a:pt x="98" y="5554"/>
                  </a:lnTo>
                  <a:lnTo>
                    <a:pt x="195" y="5904"/>
                  </a:lnTo>
                  <a:lnTo>
                    <a:pt x="292" y="6235"/>
                  </a:lnTo>
                  <a:lnTo>
                    <a:pt x="409" y="6547"/>
                  </a:lnTo>
                  <a:lnTo>
                    <a:pt x="526" y="6820"/>
                  </a:lnTo>
                  <a:lnTo>
                    <a:pt x="682" y="7093"/>
                  </a:lnTo>
                  <a:lnTo>
                    <a:pt x="838" y="7327"/>
                  </a:lnTo>
                  <a:lnTo>
                    <a:pt x="994" y="7560"/>
                  </a:lnTo>
                  <a:lnTo>
                    <a:pt x="994" y="7580"/>
                  </a:lnTo>
                  <a:lnTo>
                    <a:pt x="1169" y="7775"/>
                  </a:lnTo>
                  <a:lnTo>
                    <a:pt x="1344" y="7950"/>
                  </a:lnTo>
                  <a:lnTo>
                    <a:pt x="1500" y="8106"/>
                  </a:lnTo>
                  <a:lnTo>
                    <a:pt x="1676" y="8262"/>
                  </a:lnTo>
                  <a:lnTo>
                    <a:pt x="1695" y="8262"/>
                  </a:lnTo>
                  <a:lnTo>
                    <a:pt x="1871" y="8398"/>
                  </a:lnTo>
                  <a:lnTo>
                    <a:pt x="2065" y="8515"/>
                  </a:lnTo>
                  <a:lnTo>
                    <a:pt x="2241" y="8613"/>
                  </a:lnTo>
                  <a:lnTo>
                    <a:pt x="2436" y="8710"/>
                  </a:lnTo>
                  <a:lnTo>
                    <a:pt x="2416" y="8690"/>
                  </a:lnTo>
                  <a:lnTo>
                    <a:pt x="2611" y="8768"/>
                  </a:lnTo>
                  <a:lnTo>
                    <a:pt x="2825" y="8846"/>
                  </a:lnTo>
                  <a:lnTo>
                    <a:pt x="3176" y="8905"/>
                  </a:lnTo>
                  <a:lnTo>
                    <a:pt x="3195" y="8924"/>
                  </a:lnTo>
                  <a:lnTo>
                    <a:pt x="3390" y="8924"/>
                  </a:lnTo>
                  <a:lnTo>
                    <a:pt x="3566" y="8944"/>
                  </a:lnTo>
                  <a:lnTo>
                    <a:pt x="3858" y="8924"/>
                  </a:lnTo>
                  <a:lnTo>
                    <a:pt x="4131" y="8768"/>
                  </a:lnTo>
                  <a:lnTo>
                    <a:pt x="4403" y="8593"/>
                  </a:lnTo>
                  <a:lnTo>
                    <a:pt x="4657" y="8398"/>
                  </a:lnTo>
                  <a:lnTo>
                    <a:pt x="4910" y="8184"/>
                  </a:lnTo>
                  <a:lnTo>
                    <a:pt x="5144" y="7950"/>
                  </a:lnTo>
                  <a:lnTo>
                    <a:pt x="5358" y="7697"/>
                  </a:lnTo>
                  <a:lnTo>
                    <a:pt x="5553" y="7443"/>
                  </a:lnTo>
                  <a:lnTo>
                    <a:pt x="5728" y="7151"/>
                  </a:lnTo>
                  <a:lnTo>
                    <a:pt x="5884" y="6859"/>
                  </a:lnTo>
                  <a:lnTo>
                    <a:pt x="6040" y="6547"/>
                  </a:lnTo>
                  <a:lnTo>
                    <a:pt x="6157" y="6235"/>
                  </a:lnTo>
                  <a:lnTo>
                    <a:pt x="6254" y="5904"/>
                  </a:lnTo>
                  <a:lnTo>
                    <a:pt x="6352" y="5554"/>
                  </a:lnTo>
                  <a:lnTo>
                    <a:pt x="6410" y="5203"/>
                  </a:lnTo>
                  <a:lnTo>
                    <a:pt x="6449" y="4833"/>
                  </a:lnTo>
                  <a:lnTo>
                    <a:pt x="6449" y="4462"/>
                  </a:lnTo>
                  <a:lnTo>
                    <a:pt x="6449" y="4092"/>
                  </a:lnTo>
                  <a:lnTo>
                    <a:pt x="6410" y="3742"/>
                  </a:lnTo>
                  <a:lnTo>
                    <a:pt x="6352" y="3391"/>
                  </a:lnTo>
                  <a:lnTo>
                    <a:pt x="6254" y="3040"/>
                  </a:lnTo>
                  <a:lnTo>
                    <a:pt x="6157" y="2709"/>
                  </a:lnTo>
                  <a:lnTo>
                    <a:pt x="6040" y="2378"/>
                  </a:lnTo>
                  <a:lnTo>
                    <a:pt x="5884" y="2066"/>
                  </a:lnTo>
                  <a:lnTo>
                    <a:pt x="5728" y="1774"/>
                  </a:lnTo>
                  <a:lnTo>
                    <a:pt x="5534" y="1501"/>
                  </a:lnTo>
                  <a:lnTo>
                    <a:pt x="5339" y="1228"/>
                  </a:lnTo>
                  <a:lnTo>
                    <a:pt x="5124" y="975"/>
                  </a:lnTo>
                  <a:lnTo>
                    <a:pt x="4891" y="741"/>
                  </a:lnTo>
                  <a:lnTo>
                    <a:pt x="4657" y="527"/>
                  </a:lnTo>
                  <a:lnTo>
                    <a:pt x="4384" y="332"/>
                  </a:lnTo>
                  <a:lnTo>
                    <a:pt x="4111" y="156"/>
                  </a:lnTo>
                  <a:lnTo>
                    <a:pt x="3838"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1" name="Google Shape;2221;p41"/>
            <p:cNvSpPr/>
            <p:nvPr/>
          </p:nvSpPr>
          <p:spPr>
            <a:xfrm>
              <a:off x="1509175" y="751025"/>
              <a:ext cx="161250" cy="223600"/>
            </a:xfrm>
            <a:custGeom>
              <a:avLst/>
              <a:gdLst/>
              <a:ahLst/>
              <a:cxnLst/>
              <a:rect l="l" t="t" r="r" b="b"/>
              <a:pathLst>
                <a:path w="6450" h="8944" fill="none" extrusionOk="0">
                  <a:moveTo>
                    <a:pt x="3566" y="1"/>
                  </a:moveTo>
                  <a:lnTo>
                    <a:pt x="3566" y="1"/>
                  </a:lnTo>
                  <a:lnTo>
                    <a:pt x="3215" y="20"/>
                  </a:lnTo>
                  <a:lnTo>
                    <a:pt x="3215" y="20"/>
                  </a:lnTo>
                  <a:lnTo>
                    <a:pt x="3137" y="20"/>
                  </a:lnTo>
                  <a:lnTo>
                    <a:pt x="3137" y="20"/>
                  </a:lnTo>
                  <a:lnTo>
                    <a:pt x="3118" y="40"/>
                  </a:lnTo>
                  <a:lnTo>
                    <a:pt x="3118" y="40"/>
                  </a:lnTo>
                  <a:lnTo>
                    <a:pt x="3079" y="40"/>
                  </a:lnTo>
                  <a:lnTo>
                    <a:pt x="3059" y="40"/>
                  </a:lnTo>
                  <a:lnTo>
                    <a:pt x="3059" y="40"/>
                  </a:lnTo>
                  <a:lnTo>
                    <a:pt x="2825" y="98"/>
                  </a:lnTo>
                  <a:lnTo>
                    <a:pt x="2825" y="98"/>
                  </a:lnTo>
                  <a:lnTo>
                    <a:pt x="2572" y="176"/>
                  </a:lnTo>
                  <a:lnTo>
                    <a:pt x="2572" y="176"/>
                  </a:lnTo>
                  <a:lnTo>
                    <a:pt x="2572" y="176"/>
                  </a:lnTo>
                  <a:lnTo>
                    <a:pt x="2533" y="195"/>
                  </a:lnTo>
                  <a:lnTo>
                    <a:pt x="2514" y="195"/>
                  </a:lnTo>
                  <a:lnTo>
                    <a:pt x="2514" y="195"/>
                  </a:lnTo>
                  <a:lnTo>
                    <a:pt x="2475" y="215"/>
                  </a:lnTo>
                  <a:lnTo>
                    <a:pt x="2475" y="215"/>
                  </a:lnTo>
                  <a:lnTo>
                    <a:pt x="2475" y="215"/>
                  </a:lnTo>
                  <a:lnTo>
                    <a:pt x="2436" y="234"/>
                  </a:lnTo>
                  <a:lnTo>
                    <a:pt x="2436" y="234"/>
                  </a:lnTo>
                  <a:lnTo>
                    <a:pt x="2436" y="215"/>
                  </a:lnTo>
                  <a:lnTo>
                    <a:pt x="2436" y="234"/>
                  </a:lnTo>
                  <a:lnTo>
                    <a:pt x="2436" y="234"/>
                  </a:lnTo>
                  <a:lnTo>
                    <a:pt x="2163" y="351"/>
                  </a:lnTo>
                  <a:lnTo>
                    <a:pt x="2124" y="371"/>
                  </a:lnTo>
                  <a:lnTo>
                    <a:pt x="2104" y="390"/>
                  </a:lnTo>
                  <a:lnTo>
                    <a:pt x="2085" y="410"/>
                  </a:lnTo>
                  <a:lnTo>
                    <a:pt x="2085" y="410"/>
                  </a:lnTo>
                  <a:lnTo>
                    <a:pt x="2026" y="429"/>
                  </a:lnTo>
                  <a:lnTo>
                    <a:pt x="2026" y="429"/>
                  </a:lnTo>
                  <a:lnTo>
                    <a:pt x="1871" y="546"/>
                  </a:lnTo>
                  <a:lnTo>
                    <a:pt x="1871" y="546"/>
                  </a:lnTo>
                  <a:lnTo>
                    <a:pt x="1695" y="663"/>
                  </a:lnTo>
                  <a:lnTo>
                    <a:pt x="1695" y="663"/>
                  </a:lnTo>
                  <a:lnTo>
                    <a:pt x="1695" y="663"/>
                  </a:lnTo>
                  <a:lnTo>
                    <a:pt x="1695" y="663"/>
                  </a:lnTo>
                  <a:lnTo>
                    <a:pt x="1695" y="663"/>
                  </a:lnTo>
                  <a:lnTo>
                    <a:pt x="1695" y="663"/>
                  </a:lnTo>
                  <a:lnTo>
                    <a:pt x="1695" y="663"/>
                  </a:lnTo>
                  <a:lnTo>
                    <a:pt x="1617" y="722"/>
                  </a:lnTo>
                  <a:lnTo>
                    <a:pt x="1617" y="722"/>
                  </a:lnTo>
                  <a:lnTo>
                    <a:pt x="1461" y="858"/>
                  </a:lnTo>
                  <a:lnTo>
                    <a:pt x="1461" y="858"/>
                  </a:lnTo>
                  <a:lnTo>
                    <a:pt x="1442" y="877"/>
                  </a:lnTo>
                  <a:lnTo>
                    <a:pt x="1442" y="877"/>
                  </a:lnTo>
                  <a:lnTo>
                    <a:pt x="1325" y="994"/>
                  </a:lnTo>
                  <a:lnTo>
                    <a:pt x="1325" y="994"/>
                  </a:lnTo>
                  <a:lnTo>
                    <a:pt x="1130" y="1209"/>
                  </a:lnTo>
                  <a:lnTo>
                    <a:pt x="1130" y="1209"/>
                  </a:lnTo>
                  <a:lnTo>
                    <a:pt x="994" y="1364"/>
                  </a:lnTo>
                  <a:lnTo>
                    <a:pt x="994" y="1384"/>
                  </a:lnTo>
                  <a:lnTo>
                    <a:pt x="994" y="1364"/>
                  </a:lnTo>
                  <a:lnTo>
                    <a:pt x="994" y="1384"/>
                  </a:lnTo>
                  <a:lnTo>
                    <a:pt x="994" y="1384"/>
                  </a:lnTo>
                  <a:lnTo>
                    <a:pt x="994" y="1384"/>
                  </a:lnTo>
                  <a:lnTo>
                    <a:pt x="994" y="1384"/>
                  </a:lnTo>
                  <a:lnTo>
                    <a:pt x="994" y="1384"/>
                  </a:lnTo>
                  <a:lnTo>
                    <a:pt x="994" y="1384"/>
                  </a:lnTo>
                  <a:lnTo>
                    <a:pt x="994" y="1384"/>
                  </a:lnTo>
                  <a:lnTo>
                    <a:pt x="994" y="1364"/>
                  </a:lnTo>
                  <a:lnTo>
                    <a:pt x="994" y="1384"/>
                  </a:lnTo>
                  <a:lnTo>
                    <a:pt x="994" y="1384"/>
                  </a:lnTo>
                  <a:lnTo>
                    <a:pt x="974" y="1384"/>
                  </a:lnTo>
                  <a:lnTo>
                    <a:pt x="994" y="1384"/>
                  </a:lnTo>
                  <a:lnTo>
                    <a:pt x="974" y="1384"/>
                  </a:lnTo>
                  <a:lnTo>
                    <a:pt x="974" y="1384"/>
                  </a:lnTo>
                  <a:lnTo>
                    <a:pt x="974" y="1384"/>
                  </a:lnTo>
                  <a:lnTo>
                    <a:pt x="955" y="1423"/>
                  </a:lnTo>
                  <a:lnTo>
                    <a:pt x="955" y="1423"/>
                  </a:lnTo>
                  <a:lnTo>
                    <a:pt x="799" y="1657"/>
                  </a:lnTo>
                  <a:lnTo>
                    <a:pt x="799" y="1657"/>
                  </a:lnTo>
                  <a:lnTo>
                    <a:pt x="643" y="1891"/>
                  </a:lnTo>
                  <a:lnTo>
                    <a:pt x="643" y="1891"/>
                  </a:lnTo>
                  <a:lnTo>
                    <a:pt x="526" y="2124"/>
                  </a:lnTo>
                  <a:lnTo>
                    <a:pt x="429" y="2358"/>
                  </a:lnTo>
                  <a:lnTo>
                    <a:pt x="429" y="2358"/>
                  </a:lnTo>
                  <a:lnTo>
                    <a:pt x="429" y="2358"/>
                  </a:lnTo>
                  <a:lnTo>
                    <a:pt x="429" y="2358"/>
                  </a:lnTo>
                  <a:lnTo>
                    <a:pt x="409" y="2397"/>
                  </a:lnTo>
                  <a:lnTo>
                    <a:pt x="409" y="2397"/>
                  </a:lnTo>
                  <a:lnTo>
                    <a:pt x="409" y="2397"/>
                  </a:lnTo>
                  <a:lnTo>
                    <a:pt x="409" y="2397"/>
                  </a:lnTo>
                  <a:lnTo>
                    <a:pt x="409" y="2397"/>
                  </a:lnTo>
                  <a:lnTo>
                    <a:pt x="234" y="2865"/>
                  </a:lnTo>
                  <a:lnTo>
                    <a:pt x="214" y="2923"/>
                  </a:lnTo>
                  <a:lnTo>
                    <a:pt x="214" y="2923"/>
                  </a:lnTo>
                  <a:lnTo>
                    <a:pt x="136" y="3254"/>
                  </a:lnTo>
                  <a:lnTo>
                    <a:pt x="136" y="3254"/>
                  </a:lnTo>
                  <a:lnTo>
                    <a:pt x="59" y="3703"/>
                  </a:lnTo>
                  <a:lnTo>
                    <a:pt x="39" y="3703"/>
                  </a:lnTo>
                  <a:lnTo>
                    <a:pt x="59" y="3703"/>
                  </a:lnTo>
                  <a:lnTo>
                    <a:pt x="59" y="3683"/>
                  </a:lnTo>
                  <a:lnTo>
                    <a:pt x="59" y="3683"/>
                  </a:lnTo>
                  <a:lnTo>
                    <a:pt x="20" y="4073"/>
                  </a:lnTo>
                  <a:lnTo>
                    <a:pt x="0" y="4462"/>
                  </a:lnTo>
                  <a:lnTo>
                    <a:pt x="0" y="4462"/>
                  </a:lnTo>
                  <a:lnTo>
                    <a:pt x="20" y="4852"/>
                  </a:lnTo>
                  <a:lnTo>
                    <a:pt x="59" y="5222"/>
                  </a:lnTo>
                  <a:lnTo>
                    <a:pt x="39" y="5203"/>
                  </a:lnTo>
                  <a:lnTo>
                    <a:pt x="39" y="5203"/>
                  </a:lnTo>
                  <a:lnTo>
                    <a:pt x="98" y="5554"/>
                  </a:lnTo>
                  <a:lnTo>
                    <a:pt x="195" y="5904"/>
                  </a:lnTo>
                  <a:lnTo>
                    <a:pt x="195" y="5904"/>
                  </a:lnTo>
                  <a:lnTo>
                    <a:pt x="292" y="6235"/>
                  </a:lnTo>
                  <a:lnTo>
                    <a:pt x="409" y="6547"/>
                  </a:lnTo>
                  <a:lnTo>
                    <a:pt x="409" y="6547"/>
                  </a:lnTo>
                  <a:lnTo>
                    <a:pt x="409" y="6547"/>
                  </a:lnTo>
                  <a:lnTo>
                    <a:pt x="409" y="6547"/>
                  </a:lnTo>
                  <a:lnTo>
                    <a:pt x="409" y="6547"/>
                  </a:lnTo>
                  <a:lnTo>
                    <a:pt x="526" y="6820"/>
                  </a:lnTo>
                  <a:lnTo>
                    <a:pt x="682" y="7093"/>
                  </a:lnTo>
                  <a:lnTo>
                    <a:pt x="682" y="7093"/>
                  </a:lnTo>
                  <a:lnTo>
                    <a:pt x="838" y="7327"/>
                  </a:lnTo>
                  <a:lnTo>
                    <a:pt x="994" y="7560"/>
                  </a:lnTo>
                  <a:lnTo>
                    <a:pt x="994" y="7560"/>
                  </a:lnTo>
                  <a:lnTo>
                    <a:pt x="994" y="7560"/>
                  </a:lnTo>
                  <a:lnTo>
                    <a:pt x="994" y="7560"/>
                  </a:lnTo>
                  <a:lnTo>
                    <a:pt x="994" y="7580"/>
                  </a:lnTo>
                  <a:lnTo>
                    <a:pt x="994" y="7560"/>
                  </a:lnTo>
                  <a:lnTo>
                    <a:pt x="994" y="7580"/>
                  </a:lnTo>
                  <a:lnTo>
                    <a:pt x="994" y="7580"/>
                  </a:lnTo>
                  <a:lnTo>
                    <a:pt x="994" y="7580"/>
                  </a:lnTo>
                  <a:lnTo>
                    <a:pt x="994" y="7580"/>
                  </a:lnTo>
                  <a:lnTo>
                    <a:pt x="994" y="7580"/>
                  </a:lnTo>
                  <a:lnTo>
                    <a:pt x="1169" y="7775"/>
                  </a:lnTo>
                  <a:lnTo>
                    <a:pt x="1344" y="7950"/>
                  </a:lnTo>
                  <a:lnTo>
                    <a:pt x="1344" y="7950"/>
                  </a:lnTo>
                  <a:lnTo>
                    <a:pt x="1500" y="8106"/>
                  </a:lnTo>
                  <a:lnTo>
                    <a:pt x="1676" y="8262"/>
                  </a:lnTo>
                  <a:lnTo>
                    <a:pt x="1676" y="8262"/>
                  </a:lnTo>
                  <a:lnTo>
                    <a:pt x="1676" y="8262"/>
                  </a:lnTo>
                  <a:lnTo>
                    <a:pt x="1676" y="8262"/>
                  </a:lnTo>
                  <a:lnTo>
                    <a:pt x="1695" y="8262"/>
                  </a:lnTo>
                  <a:lnTo>
                    <a:pt x="1695" y="8262"/>
                  </a:lnTo>
                  <a:lnTo>
                    <a:pt x="1871" y="8398"/>
                  </a:lnTo>
                  <a:lnTo>
                    <a:pt x="2065" y="8515"/>
                  </a:lnTo>
                  <a:lnTo>
                    <a:pt x="2065" y="8515"/>
                  </a:lnTo>
                  <a:lnTo>
                    <a:pt x="2241" y="8613"/>
                  </a:lnTo>
                  <a:lnTo>
                    <a:pt x="2436" y="8710"/>
                  </a:lnTo>
                  <a:lnTo>
                    <a:pt x="2416" y="8690"/>
                  </a:lnTo>
                  <a:lnTo>
                    <a:pt x="2416" y="8690"/>
                  </a:lnTo>
                  <a:lnTo>
                    <a:pt x="2611" y="8768"/>
                  </a:lnTo>
                  <a:lnTo>
                    <a:pt x="2825" y="8846"/>
                  </a:lnTo>
                  <a:lnTo>
                    <a:pt x="2825" y="8846"/>
                  </a:lnTo>
                  <a:lnTo>
                    <a:pt x="3176" y="8905"/>
                  </a:lnTo>
                  <a:lnTo>
                    <a:pt x="3195" y="8924"/>
                  </a:lnTo>
                  <a:lnTo>
                    <a:pt x="3195" y="8924"/>
                  </a:lnTo>
                  <a:lnTo>
                    <a:pt x="3390" y="8924"/>
                  </a:lnTo>
                  <a:lnTo>
                    <a:pt x="3566" y="8944"/>
                  </a:lnTo>
                  <a:lnTo>
                    <a:pt x="3566" y="8944"/>
                  </a:lnTo>
                  <a:lnTo>
                    <a:pt x="3858" y="8924"/>
                  </a:lnTo>
                  <a:lnTo>
                    <a:pt x="3858" y="8924"/>
                  </a:lnTo>
                  <a:lnTo>
                    <a:pt x="4131" y="8768"/>
                  </a:lnTo>
                  <a:lnTo>
                    <a:pt x="4403" y="8593"/>
                  </a:lnTo>
                  <a:lnTo>
                    <a:pt x="4657" y="8398"/>
                  </a:lnTo>
                  <a:lnTo>
                    <a:pt x="4910" y="8184"/>
                  </a:lnTo>
                  <a:lnTo>
                    <a:pt x="5144" y="7950"/>
                  </a:lnTo>
                  <a:lnTo>
                    <a:pt x="5358" y="7697"/>
                  </a:lnTo>
                  <a:lnTo>
                    <a:pt x="5553" y="7443"/>
                  </a:lnTo>
                  <a:lnTo>
                    <a:pt x="5728" y="7151"/>
                  </a:lnTo>
                  <a:lnTo>
                    <a:pt x="5884" y="6859"/>
                  </a:lnTo>
                  <a:lnTo>
                    <a:pt x="6040" y="6547"/>
                  </a:lnTo>
                  <a:lnTo>
                    <a:pt x="6157" y="6235"/>
                  </a:lnTo>
                  <a:lnTo>
                    <a:pt x="6254" y="5904"/>
                  </a:lnTo>
                  <a:lnTo>
                    <a:pt x="6352" y="5554"/>
                  </a:lnTo>
                  <a:lnTo>
                    <a:pt x="6410" y="5203"/>
                  </a:lnTo>
                  <a:lnTo>
                    <a:pt x="6449" y="4833"/>
                  </a:lnTo>
                  <a:lnTo>
                    <a:pt x="6449" y="4462"/>
                  </a:lnTo>
                  <a:lnTo>
                    <a:pt x="6449" y="4462"/>
                  </a:lnTo>
                  <a:lnTo>
                    <a:pt x="6449" y="4092"/>
                  </a:lnTo>
                  <a:lnTo>
                    <a:pt x="6410" y="3742"/>
                  </a:lnTo>
                  <a:lnTo>
                    <a:pt x="6352" y="3391"/>
                  </a:lnTo>
                  <a:lnTo>
                    <a:pt x="6254" y="3040"/>
                  </a:lnTo>
                  <a:lnTo>
                    <a:pt x="6157" y="2709"/>
                  </a:lnTo>
                  <a:lnTo>
                    <a:pt x="6040" y="2378"/>
                  </a:lnTo>
                  <a:lnTo>
                    <a:pt x="5884" y="2066"/>
                  </a:lnTo>
                  <a:lnTo>
                    <a:pt x="5728" y="1774"/>
                  </a:lnTo>
                  <a:lnTo>
                    <a:pt x="5534" y="1501"/>
                  </a:lnTo>
                  <a:lnTo>
                    <a:pt x="5339" y="1228"/>
                  </a:lnTo>
                  <a:lnTo>
                    <a:pt x="5124" y="975"/>
                  </a:lnTo>
                  <a:lnTo>
                    <a:pt x="4891" y="741"/>
                  </a:lnTo>
                  <a:lnTo>
                    <a:pt x="4657" y="527"/>
                  </a:lnTo>
                  <a:lnTo>
                    <a:pt x="4384" y="332"/>
                  </a:lnTo>
                  <a:lnTo>
                    <a:pt x="4111" y="156"/>
                  </a:lnTo>
                  <a:lnTo>
                    <a:pt x="3838" y="1"/>
                  </a:lnTo>
                  <a:lnTo>
                    <a:pt x="3838" y="1"/>
                  </a:lnTo>
                  <a:lnTo>
                    <a:pt x="3585" y="1"/>
                  </a:lnTo>
                  <a:lnTo>
                    <a:pt x="3566"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2" name="Google Shape;2222;p41"/>
            <p:cNvSpPr/>
            <p:nvPr/>
          </p:nvSpPr>
          <p:spPr>
            <a:xfrm>
              <a:off x="1519400" y="914700"/>
              <a:ext cx="25" cy="500"/>
            </a:xfrm>
            <a:custGeom>
              <a:avLst/>
              <a:gdLst/>
              <a:ahLst/>
              <a:cxnLst/>
              <a:rect l="l" t="t" r="r" b="b"/>
              <a:pathLst>
                <a:path w="1" h="20" fill="none" extrusionOk="0">
                  <a:moveTo>
                    <a:pt x="0" y="0"/>
                  </a:moveTo>
                  <a:lnTo>
                    <a:pt x="0" y="2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3" name="Google Shape;2223;p41"/>
            <p:cNvSpPr/>
            <p:nvPr/>
          </p:nvSpPr>
          <p:spPr>
            <a:xfrm>
              <a:off x="1551050" y="957550"/>
              <a:ext cx="525" cy="25"/>
            </a:xfrm>
            <a:custGeom>
              <a:avLst/>
              <a:gdLst/>
              <a:ahLst/>
              <a:cxnLst/>
              <a:rect l="l" t="t" r="r" b="b"/>
              <a:pathLst>
                <a:path w="21" h="1" fill="none" extrusionOk="0">
                  <a:moveTo>
                    <a:pt x="1" y="1"/>
                  </a:moveTo>
                  <a:lnTo>
                    <a:pt x="20"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4" name="Google Shape;2224;p41"/>
            <p:cNvSpPr/>
            <p:nvPr/>
          </p:nvSpPr>
          <p:spPr>
            <a:xfrm>
              <a:off x="1534000" y="785125"/>
              <a:ext cx="25" cy="25"/>
            </a:xfrm>
            <a:custGeom>
              <a:avLst/>
              <a:gdLst/>
              <a:ahLst/>
              <a:cxnLst/>
              <a:rect l="l" t="t" r="r" b="b"/>
              <a:pathLst>
                <a:path w="1" h="1" extrusionOk="0">
                  <a:moveTo>
                    <a:pt x="1" y="0"/>
                  </a:moveTo>
                  <a:lnTo>
                    <a:pt x="1" y="0"/>
                  </a:lnTo>
                  <a:lnTo>
                    <a:pt x="1" y="0"/>
                  </a:lnTo>
                  <a:lnTo>
                    <a:pt x="1" y="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5" name="Google Shape;2225;p41"/>
            <p:cNvSpPr/>
            <p:nvPr/>
          </p:nvSpPr>
          <p:spPr>
            <a:xfrm>
              <a:off x="1534000" y="785125"/>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6" name="Google Shape;2226;p41"/>
            <p:cNvSpPr/>
            <p:nvPr/>
          </p:nvSpPr>
          <p:spPr>
            <a:xfrm>
              <a:off x="1519400" y="809975"/>
              <a:ext cx="25" cy="500"/>
            </a:xfrm>
            <a:custGeom>
              <a:avLst/>
              <a:gdLst/>
              <a:ahLst/>
              <a:cxnLst/>
              <a:rect l="l" t="t" r="r" b="b"/>
              <a:pathLst>
                <a:path w="1" h="20" extrusionOk="0">
                  <a:moveTo>
                    <a:pt x="0" y="20"/>
                  </a:moveTo>
                  <a:lnTo>
                    <a:pt x="0" y="0"/>
                  </a:lnTo>
                  <a:lnTo>
                    <a:pt x="0" y="2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7" name="Google Shape;2227;p41"/>
            <p:cNvSpPr/>
            <p:nvPr/>
          </p:nvSpPr>
          <p:spPr>
            <a:xfrm>
              <a:off x="1519400" y="809975"/>
              <a:ext cx="25" cy="500"/>
            </a:xfrm>
            <a:custGeom>
              <a:avLst/>
              <a:gdLst/>
              <a:ahLst/>
              <a:cxnLst/>
              <a:rect l="l" t="t" r="r" b="b"/>
              <a:pathLst>
                <a:path w="1" h="20" fill="none" extrusionOk="0">
                  <a:moveTo>
                    <a:pt x="0" y="20"/>
                  </a:moveTo>
                  <a:lnTo>
                    <a:pt x="0" y="0"/>
                  </a:lnTo>
                  <a:lnTo>
                    <a:pt x="0" y="2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8" name="Google Shape;2228;p41"/>
            <p:cNvSpPr/>
            <p:nvPr/>
          </p:nvSpPr>
          <p:spPr>
            <a:xfrm>
              <a:off x="1588550" y="973625"/>
              <a:ext cx="525" cy="525"/>
            </a:xfrm>
            <a:custGeom>
              <a:avLst/>
              <a:gdLst/>
              <a:ahLst/>
              <a:cxnLst/>
              <a:rect l="l" t="t" r="r" b="b"/>
              <a:pathLst>
                <a:path w="21" h="21" extrusionOk="0">
                  <a:moveTo>
                    <a:pt x="20" y="20"/>
                  </a:moveTo>
                  <a:lnTo>
                    <a:pt x="1" y="1"/>
                  </a:lnTo>
                  <a:lnTo>
                    <a:pt x="1" y="1"/>
                  </a:lnTo>
                  <a:lnTo>
                    <a:pt x="20" y="2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9" name="Google Shape;2229;p41"/>
            <p:cNvSpPr/>
            <p:nvPr/>
          </p:nvSpPr>
          <p:spPr>
            <a:xfrm>
              <a:off x="1589050" y="974125"/>
              <a:ext cx="25" cy="25"/>
            </a:xfrm>
            <a:custGeom>
              <a:avLst/>
              <a:gdLst/>
              <a:ahLst/>
              <a:cxnLst/>
              <a:rect l="l" t="t" r="r" b="b"/>
              <a:pathLst>
                <a:path w="1" h="1" extrusionOk="0">
                  <a:moveTo>
                    <a:pt x="0" y="0"/>
                  </a:moveTo>
                  <a:lnTo>
                    <a:pt x="0" y="0"/>
                  </a:lnTo>
                  <a:lnTo>
                    <a:pt x="0" y="0"/>
                  </a:lnTo>
                  <a:lnTo>
                    <a:pt x="0" y="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0" name="Google Shape;2230;p41"/>
            <p:cNvSpPr/>
            <p:nvPr/>
          </p:nvSpPr>
          <p:spPr>
            <a:xfrm>
              <a:off x="1589050" y="974125"/>
              <a:ext cx="25" cy="25"/>
            </a:xfrm>
            <a:custGeom>
              <a:avLst/>
              <a:gdLst/>
              <a:ahLst/>
              <a:cxnLst/>
              <a:rect l="l" t="t" r="r" b="b"/>
              <a:pathLst>
                <a:path w="1" h="1" fill="none" extrusionOk="0">
                  <a:moveTo>
                    <a:pt x="0" y="0"/>
                  </a:move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1" name="Google Shape;2231;p41"/>
            <p:cNvSpPr/>
            <p:nvPr/>
          </p:nvSpPr>
          <p:spPr>
            <a:xfrm>
              <a:off x="1477025" y="848450"/>
              <a:ext cx="66750" cy="27775"/>
            </a:xfrm>
            <a:custGeom>
              <a:avLst/>
              <a:gdLst/>
              <a:ahLst/>
              <a:cxnLst/>
              <a:rect l="l" t="t" r="r" b="b"/>
              <a:pathLst>
                <a:path w="2670" h="1111" extrusionOk="0">
                  <a:moveTo>
                    <a:pt x="1072" y="0"/>
                  </a:moveTo>
                  <a:lnTo>
                    <a:pt x="818" y="39"/>
                  </a:lnTo>
                  <a:lnTo>
                    <a:pt x="585" y="98"/>
                  </a:lnTo>
                  <a:lnTo>
                    <a:pt x="390" y="156"/>
                  </a:lnTo>
                  <a:lnTo>
                    <a:pt x="234" y="234"/>
                  </a:lnTo>
                  <a:lnTo>
                    <a:pt x="98" y="332"/>
                  </a:lnTo>
                  <a:lnTo>
                    <a:pt x="20" y="429"/>
                  </a:lnTo>
                  <a:lnTo>
                    <a:pt x="0" y="488"/>
                  </a:lnTo>
                  <a:lnTo>
                    <a:pt x="0" y="546"/>
                  </a:lnTo>
                  <a:lnTo>
                    <a:pt x="0" y="604"/>
                  </a:lnTo>
                  <a:lnTo>
                    <a:pt x="20" y="663"/>
                  </a:lnTo>
                  <a:lnTo>
                    <a:pt x="98" y="760"/>
                  </a:lnTo>
                  <a:lnTo>
                    <a:pt x="234" y="858"/>
                  </a:lnTo>
                  <a:lnTo>
                    <a:pt x="390" y="936"/>
                  </a:lnTo>
                  <a:lnTo>
                    <a:pt x="585" y="1014"/>
                  </a:lnTo>
                  <a:lnTo>
                    <a:pt x="818" y="1053"/>
                  </a:lnTo>
                  <a:lnTo>
                    <a:pt x="1072" y="1092"/>
                  </a:lnTo>
                  <a:lnTo>
                    <a:pt x="1345" y="1111"/>
                  </a:lnTo>
                  <a:lnTo>
                    <a:pt x="1617" y="1092"/>
                  </a:lnTo>
                  <a:lnTo>
                    <a:pt x="1851" y="1053"/>
                  </a:lnTo>
                  <a:lnTo>
                    <a:pt x="2085" y="1014"/>
                  </a:lnTo>
                  <a:lnTo>
                    <a:pt x="2280" y="936"/>
                  </a:lnTo>
                  <a:lnTo>
                    <a:pt x="2455" y="858"/>
                  </a:lnTo>
                  <a:lnTo>
                    <a:pt x="2572" y="760"/>
                  </a:lnTo>
                  <a:lnTo>
                    <a:pt x="2650" y="663"/>
                  </a:lnTo>
                  <a:lnTo>
                    <a:pt x="2669" y="604"/>
                  </a:lnTo>
                  <a:lnTo>
                    <a:pt x="2669" y="546"/>
                  </a:lnTo>
                  <a:lnTo>
                    <a:pt x="2669" y="488"/>
                  </a:lnTo>
                  <a:lnTo>
                    <a:pt x="2650" y="429"/>
                  </a:lnTo>
                  <a:lnTo>
                    <a:pt x="2572" y="332"/>
                  </a:lnTo>
                  <a:lnTo>
                    <a:pt x="2455" y="234"/>
                  </a:lnTo>
                  <a:lnTo>
                    <a:pt x="2280" y="156"/>
                  </a:lnTo>
                  <a:lnTo>
                    <a:pt x="2085" y="98"/>
                  </a:lnTo>
                  <a:lnTo>
                    <a:pt x="1851" y="39"/>
                  </a:lnTo>
                  <a:lnTo>
                    <a:pt x="1617"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2" name="Google Shape;2232;p41"/>
            <p:cNvSpPr/>
            <p:nvPr/>
          </p:nvSpPr>
          <p:spPr>
            <a:xfrm>
              <a:off x="1477025" y="848450"/>
              <a:ext cx="66750" cy="27775"/>
            </a:xfrm>
            <a:custGeom>
              <a:avLst/>
              <a:gdLst/>
              <a:ahLst/>
              <a:cxnLst/>
              <a:rect l="l" t="t" r="r" b="b"/>
              <a:pathLst>
                <a:path w="2670" h="1111" fill="none" extrusionOk="0">
                  <a:moveTo>
                    <a:pt x="0" y="546"/>
                  </a:moveTo>
                  <a:lnTo>
                    <a:pt x="0" y="546"/>
                  </a:lnTo>
                  <a:lnTo>
                    <a:pt x="0" y="604"/>
                  </a:lnTo>
                  <a:lnTo>
                    <a:pt x="20" y="663"/>
                  </a:lnTo>
                  <a:lnTo>
                    <a:pt x="98" y="760"/>
                  </a:lnTo>
                  <a:lnTo>
                    <a:pt x="234" y="858"/>
                  </a:lnTo>
                  <a:lnTo>
                    <a:pt x="390" y="936"/>
                  </a:lnTo>
                  <a:lnTo>
                    <a:pt x="585" y="1014"/>
                  </a:lnTo>
                  <a:lnTo>
                    <a:pt x="818" y="1053"/>
                  </a:lnTo>
                  <a:lnTo>
                    <a:pt x="1072" y="1092"/>
                  </a:lnTo>
                  <a:lnTo>
                    <a:pt x="1345" y="1111"/>
                  </a:lnTo>
                  <a:lnTo>
                    <a:pt x="1345" y="1111"/>
                  </a:lnTo>
                  <a:lnTo>
                    <a:pt x="1617" y="1092"/>
                  </a:lnTo>
                  <a:lnTo>
                    <a:pt x="1851" y="1053"/>
                  </a:lnTo>
                  <a:lnTo>
                    <a:pt x="2085" y="1014"/>
                  </a:lnTo>
                  <a:lnTo>
                    <a:pt x="2280" y="936"/>
                  </a:lnTo>
                  <a:lnTo>
                    <a:pt x="2455" y="858"/>
                  </a:lnTo>
                  <a:lnTo>
                    <a:pt x="2572" y="760"/>
                  </a:lnTo>
                  <a:lnTo>
                    <a:pt x="2650" y="663"/>
                  </a:lnTo>
                  <a:lnTo>
                    <a:pt x="2669" y="604"/>
                  </a:lnTo>
                  <a:lnTo>
                    <a:pt x="2669" y="546"/>
                  </a:lnTo>
                  <a:lnTo>
                    <a:pt x="2669" y="546"/>
                  </a:lnTo>
                  <a:lnTo>
                    <a:pt x="2669" y="488"/>
                  </a:lnTo>
                  <a:lnTo>
                    <a:pt x="2650" y="429"/>
                  </a:lnTo>
                  <a:lnTo>
                    <a:pt x="2572" y="332"/>
                  </a:lnTo>
                  <a:lnTo>
                    <a:pt x="2455" y="234"/>
                  </a:lnTo>
                  <a:lnTo>
                    <a:pt x="2280" y="156"/>
                  </a:lnTo>
                  <a:lnTo>
                    <a:pt x="2085" y="98"/>
                  </a:lnTo>
                  <a:lnTo>
                    <a:pt x="1851" y="39"/>
                  </a:lnTo>
                  <a:lnTo>
                    <a:pt x="1617" y="0"/>
                  </a:lnTo>
                  <a:lnTo>
                    <a:pt x="1345" y="0"/>
                  </a:lnTo>
                  <a:lnTo>
                    <a:pt x="1345" y="0"/>
                  </a:lnTo>
                  <a:lnTo>
                    <a:pt x="1072" y="0"/>
                  </a:lnTo>
                  <a:lnTo>
                    <a:pt x="818" y="39"/>
                  </a:lnTo>
                  <a:lnTo>
                    <a:pt x="585" y="98"/>
                  </a:lnTo>
                  <a:lnTo>
                    <a:pt x="390" y="156"/>
                  </a:lnTo>
                  <a:lnTo>
                    <a:pt x="234" y="234"/>
                  </a:lnTo>
                  <a:lnTo>
                    <a:pt x="98" y="332"/>
                  </a:lnTo>
                  <a:lnTo>
                    <a:pt x="20" y="429"/>
                  </a:lnTo>
                  <a:lnTo>
                    <a:pt x="0" y="488"/>
                  </a:lnTo>
                  <a:lnTo>
                    <a:pt x="0" y="546"/>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3" name="Google Shape;2233;p41"/>
            <p:cNvSpPr/>
            <p:nvPr/>
          </p:nvSpPr>
          <p:spPr>
            <a:xfrm>
              <a:off x="1915400" y="736900"/>
              <a:ext cx="162225" cy="244550"/>
            </a:xfrm>
            <a:custGeom>
              <a:avLst/>
              <a:gdLst/>
              <a:ahLst/>
              <a:cxnLst/>
              <a:rect l="l" t="t" r="r" b="b"/>
              <a:pathLst>
                <a:path w="6489" h="9782" extrusionOk="0">
                  <a:moveTo>
                    <a:pt x="2066" y="1"/>
                  </a:moveTo>
                  <a:lnTo>
                    <a:pt x="1813" y="20"/>
                  </a:lnTo>
                  <a:lnTo>
                    <a:pt x="1540" y="40"/>
                  </a:lnTo>
                  <a:lnTo>
                    <a:pt x="1287" y="79"/>
                  </a:lnTo>
                  <a:lnTo>
                    <a:pt x="1033" y="137"/>
                  </a:lnTo>
                  <a:lnTo>
                    <a:pt x="780" y="215"/>
                  </a:lnTo>
                  <a:lnTo>
                    <a:pt x="546" y="312"/>
                  </a:lnTo>
                  <a:lnTo>
                    <a:pt x="312" y="410"/>
                  </a:lnTo>
                  <a:lnTo>
                    <a:pt x="79" y="546"/>
                  </a:lnTo>
                  <a:lnTo>
                    <a:pt x="449" y="585"/>
                  </a:lnTo>
                  <a:lnTo>
                    <a:pt x="800" y="683"/>
                  </a:lnTo>
                  <a:lnTo>
                    <a:pt x="1072" y="780"/>
                  </a:lnTo>
                  <a:lnTo>
                    <a:pt x="1326" y="897"/>
                  </a:lnTo>
                  <a:lnTo>
                    <a:pt x="1579" y="1033"/>
                  </a:lnTo>
                  <a:lnTo>
                    <a:pt x="1813" y="1189"/>
                  </a:lnTo>
                  <a:lnTo>
                    <a:pt x="2027" y="1364"/>
                  </a:lnTo>
                  <a:lnTo>
                    <a:pt x="2222" y="1559"/>
                  </a:lnTo>
                  <a:lnTo>
                    <a:pt x="2397" y="1754"/>
                  </a:lnTo>
                  <a:lnTo>
                    <a:pt x="2573" y="1988"/>
                  </a:lnTo>
                  <a:lnTo>
                    <a:pt x="2728" y="2202"/>
                  </a:lnTo>
                  <a:lnTo>
                    <a:pt x="2845" y="2456"/>
                  </a:lnTo>
                  <a:lnTo>
                    <a:pt x="2962" y="2709"/>
                  </a:lnTo>
                  <a:lnTo>
                    <a:pt x="3060" y="2962"/>
                  </a:lnTo>
                  <a:lnTo>
                    <a:pt x="3157" y="3235"/>
                  </a:lnTo>
                  <a:lnTo>
                    <a:pt x="3216" y="3508"/>
                  </a:lnTo>
                  <a:lnTo>
                    <a:pt x="3274" y="3800"/>
                  </a:lnTo>
                  <a:lnTo>
                    <a:pt x="3313" y="4073"/>
                  </a:lnTo>
                  <a:lnTo>
                    <a:pt x="3332" y="4365"/>
                  </a:lnTo>
                  <a:lnTo>
                    <a:pt x="3352" y="4657"/>
                  </a:lnTo>
                  <a:lnTo>
                    <a:pt x="3332" y="4950"/>
                  </a:lnTo>
                  <a:lnTo>
                    <a:pt x="3313" y="5242"/>
                  </a:lnTo>
                  <a:lnTo>
                    <a:pt x="3274" y="5515"/>
                  </a:lnTo>
                  <a:lnTo>
                    <a:pt x="3216" y="5807"/>
                  </a:lnTo>
                  <a:lnTo>
                    <a:pt x="3157" y="6080"/>
                  </a:lnTo>
                  <a:lnTo>
                    <a:pt x="3079" y="6372"/>
                  </a:lnTo>
                  <a:lnTo>
                    <a:pt x="2982" y="6645"/>
                  </a:lnTo>
                  <a:lnTo>
                    <a:pt x="2884" y="6898"/>
                  </a:lnTo>
                  <a:lnTo>
                    <a:pt x="2748" y="7171"/>
                  </a:lnTo>
                  <a:lnTo>
                    <a:pt x="2612" y="7424"/>
                  </a:lnTo>
                  <a:lnTo>
                    <a:pt x="2456" y="7658"/>
                  </a:lnTo>
                  <a:lnTo>
                    <a:pt x="2300" y="7872"/>
                  </a:lnTo>
                  <a:lnTo>
                    <a:pt x="2124" y="8086"/>
                  </a:lnTo>
                  <a:lnTo>
                    <a:pt x="1930" y="8281"/>
                  </a:lnTo>
                  <a:lnTo>
                    <a:pt x="1715" y="8457"/>
                  </a:lnTo>
                  <a:lnTo>
                    <a:pt x="1501" y="8632"/>
                  </a:lnTo>
                  <a:lnTo>
                    <a:pt x="1267" y="8768"/>
                  </a:lnTo>
                  <a:lnTo>
                    <a:pt x="1033" y="8905"/>
                  </a:lnTo>
                  <a:lnTo>
                    <a:pt x="780" y="9022"/>
                  </a:lnTo>
                  <a:lnTo>
                    <a:pt x="507" y="9100"/>
                  </a:lnTo>
                  <a:lnTo>
                    <a:pt x="254" y="9158"/>
                  </a:lnTo>
                  <a:lnTo>
                    <a:pt x="1" y="9197"/>
                  </a:lnTo>
                  <a:lnTo>
                    <a:pt x="235" y="9333"/>
                  </a:lnTo>
                  <a:lnTo>
                    <a:pt x="488" y="9450"/>
                  </a:lnTo>
                  <a:lnTo>
                    <a:pt x="722" y="9548"/>
                  </a:lnTo>
                  <a:lnTo>
                    <a:pt x="994" y="9626"/>
                  </a:lnTo>
                  <a:lnTo>
                    <a:pt x="1248" y="9684"/>
                  </a:lnTo>
                  <a:lnTo>
                    <a:pt x="1520" y="9743"/>
                  </a:lnTo>
                  <a:lnTo>
                    <a:pt x="1793" y="9762"/>
                  </a:lnTo>
                  <a:lnTo>
                    <a:pt x="2066" y="9782"/>
                  </a:lnTo>
                  <a:lnTo>
                    <a:pt x="2300" y="9762"/>
                  </a:lnTo>
                  <a:lnTo>
                    <a:pt x="2514" y="9743"/>
                  </a:lnTo>
                  <a:lnTo>
                    <a:pt x="2748" y="9723"/>
                  </a:lnTo>
                  <a:lnTo>
                    <a:pt x="2962" y="9684"/>
                  </a:lnTo>
                  <a:lnTo>
                    <a:pt x="3177" y="9626"/>
                  </a:lnTo>
                  <a:lnTo>
                    <a:pt x="3391" y="9567"/>
                  </a:lnTo>
                  <a:lnTo>
                    <a:pt x="3781" y="9392"/>
                  </a:lnTo>
                  <a:lnTo>
                    <a:pt x="4170" y="9178"/>
                  </a:lnTo>
                  <a:lnTo>
                    <a:pt x="4540" y="8944"/>
                  </a:lnTo>
                  <a:lnTo>
                    <a:pt x="4872" y="8651"/>
                  </a:lnTo>
                  <a:lnTo>
                    <a:pt x="5183" y="8340"/>
                  </a:lnTo>
                  <a:lnTo>
                    <a:pt x="5476" y="7989"/>
                  </a:lnTo>
                  <a:lnTo>
                    <a:pt x="5729" y="7619"/>
                  </a:lnTo>
                  <a:lnTo>
                    <a:pt x="5943" y="7229"/>
                  </a:lnTo>
                  <a:lnTo>
                    <a:pt x="6138" y="6800"/>
                  </a:lnTo>
                  <a:lnTo>
                    <a:pt x="6275" y="6352"/>
                  </a:lnTo>
                  <a:lnTo>
                    <a:pt x="6391" y="5885"/>
                  </a:lnTo>
                  <a:lnTo>
                    <a:pt x="6450" y="5398"/>
                  </a:lnTo>
                  <a:lnTo>
                    <a:pt x="6489" y="4891"/>
                  </a:lnTo>
                  <a:lnTo>
                    <a:pt x="6450" y="4404"/>
                  </a:lnTo>
                  <a:lnTo>
                    <a:pt x="6391" y="3917"/>
                  </a:lnTo>
                  <a:lnTo>
                    <a:pt x="6275" y="3449"/>
                  </a:lnTo>
                  <a:lnTo>
                    <a:pt x="6138" y="3001"/>
                  </a:lnTo>
                  <a:lnTo>
                    <a:pt x="5943" y="2572"/>
                  </a:lnTo>
                  <a:lnTo>
                    <a:pt x="5729" y="2163"/>
                  </a:lnTo>
                  <a:lnTo>
                    <a:pt x="5476" y="1793"/>
                  </a:lnTo>
                  <a:lnTo>
                    <a:pt x="5183" y="1442"/>
                  </a:lnTo>
                  <a:lnTo>
                    <a:pt x="4872" y="1131"/>
                  </a:lnTo>
                  <a:lnTo>
                    <a:pt x="4540" y="838"/>
                  </a:lnTo>
                  <a:lnTo>
                    <a:pt x="4170" y="605"/>
                  </a:lnTo>
                  <a:lnTo>
                    <a:pt x="3781" y="390"/>
                  </a:lnTo>
                  <a:lnTo>
                    <a:pt x="3391" y="234"/>
                  </a:lnTo>
                  <a:lnTo>
                    <a:pt x="3177" y="156"/>
                  </a:lnTo>
                  <a:lnTo>
                    <a:pt x="2962" y="117"/>
                  </a:lnTo>
                  <a:lnTo>
                    <a:pt x="2748" y="59"/>
                  </a:lnTo>
                  <a:lnTo>
                    <a:pt x="2514" y="40"/>
                  </a:lnTo>
                  <a:lnTo>
                    <a:pt x="2300" y="20"/>
                  </a:lnTo>
                  <a:lnTo>
                    <a:pt x="2066"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4" name="Google Shape;2234;p41"/>
            <p:cNvSpPr/>
            <p:nvPr/>
          </p:nvSpPr>
          <p:spPr>
            <a:xfrm>
              <a:off x="1915400" y="736900"/>
              <a:ext cx="162225" cy="244550"/>
            </a:xfrm>
            <a:custGeom>
              <a:avLst/>
              <a:gdLst/>
              <a:ahLst/>
              <a:cxnLst/>
              <a:rect l="l" t="t" r="r" b="b"/>
              <a:pathLst>
                <a:path w="6489" h="9782" fill="none" extrusionOk="0">
                  <a:moveTo>
                    <a:pt x="6489" y="4891"/>
                  </a:moveTo>
                  <a:lnTo>
                    <a:pt x="6489" y="4891"/>
                  </a:lnTo>
                  <a:lnTo>
                    <a:pt x="6450" y="5398"/>
                  </a:lnTo>
                  <a:lnTo>
                    <a:pt x="6391" y="5885"/>
                  </a:lnTo>
                  <a:lnTo>
                    <a:pt x="6275" y="6352"/>
                  </a:lnTo>
                  <a:lnTo>
                    <a:pt x="6138" y="6800"/>
                  </a:lnTo>
                  <a:lnTo>
                    <a:pt x="5943" y="7229"/>
                  </a:lnTo>
                  <a:lnTo>
                    <a:pt x="5729" y="7619"/>
                  </a:lnTo>
                  <a:lnTo>
                    <a:pt x="5476" y="7989"/>
                  </a:lnTo>
                  <a:lnTo>
                    <a:pt x="5183" y="8340"/>
                  </a:lnTo>
                  <a:lnTo>
                    <a:pt x="4872" y="8651"/>
                  </a:lnTo>
                  <a:lnTo>
                    <a:pt x="4540" y="8944"/>
                  </a:lnTo>
                  <a:lnTo>
                    <a:pt x="4170" y="9178"/>
                  </a:lnTo>
                  <a:lnTo>
                    <a:pt x="3781" y="9392"/>
                  </a:lnTo>
                  <a:lnTo>
                    <a:pt x="3391" y="9567"/>
                  </a:lnTo>
                  <a:lnTo>
                    <a:pt x="3177" y="9626"/>
                  </a:lnTo>
                  <a:lnTo>
                    <a:pt x="2962" y="9684"/>
                  </a:lnTo>
                  <a:lnTo>
                    <a:pt x="2748" y="9723"/>
                  </a:lnTo>
                  <a:lnTo>
                    <a:pt x="2514" y="9743"/>
                  </a:lnTo>
                  <a:lnTo>
                    <a:pt x="2300" y="9762"/>
                  </a:lnTo>
                  <a:lnTo>
                    <a:pt x="2066" y="9782"/>
                  </a:lnTo>
                  <a:lnTo>
                    <a:pt x="2066" y="9782"/>
                  </a:lnTo>
                  <a:lnTo>
                    <a:pt x="1793" y="9762"/>
                  </a:lnTo>
                  <a:lnTo>
                    <a:pt x="1520" y="9743"/>
                  </a:lnTo>
                  <a:lnTo>
                    <a:pt x="1248" y="9684"/>
                  </a:lnTo>
                  <a:lnTo>
                    <a:pt x="994" y="9626"/>
                  </a:lnTo>
                  <a:lnTo>
                    <a:pt x="722" y="9548"/>
                  </a:lnTo>
                  <a:lnTo>
                    <a:pt x="488" y="9450"/>
                  </a:lnTo>
                  <a:lnTo>
                    <a:pt x="235" y="9333"/>
                  </a:lnTo>
                  <a:lnTo>
                    <a:pt x="1" y="9197"/>
                  </a:lnTo>
                  <a:lnTo>
                    <a:pt x="1" y="9197"/>
                  </a:lnTo>
                  <a:lnTo>
                    <a:pt x="254" y="9158"/>
                  </a:lnTo>
                  <a:lnTo>
                    <a:pt x="507" y="9100"/>
                  </a:lnTo>
                  <a:lnTo>
                    <a:pt x="507" y="9100"/>
                  </a:lnTo>
                  <a:lnTo>
                    <a:pt x="780" y="9022"/>
                  </a:lnTo>
                  <a:lnTo>
                    <a:pt x="1033" y="8905"/>
                  </a:lnTo>
                  <a:lnTo>
                    <a:pt x="1033" y="8905"/>
                  </a:lnTo>
                  <a:lnTo>
                    <a:pt x="1267" y="8768"/>
                  </a:lnTo>
                  <a:lnTo>
                    <a:pt x="1501" y="8632"/>
                  </a:lnTo>
                  <a:lnTo>
                    <a:pt x="1715" y="8457"/>
                  </a:lnTo>
                  <a:lnTo>
                    <a:pt x="1930" y="8281"/>
                  </a:lnTo>
                  <a:lnTo>
                    <a:pt x="1930" y="8281"/>
                  </a:lnTo>
                  <a:lnTo>
                    <a:pt x="2124" y="8086"/>
                  </a:lnTo>
                  <a:lnTo>
                    <a:pt x="2300" y="7872"/>
                  </a:lnTo>
                  <a:lnTo>
                    <a:pt x="2456" y="7658"/>
                  </a:lnTo>
                  <a:lnTo>
                    <a:pt x="2612" y="7424"/>
                  </a:lnTo>
                  <a:lnTo>
                    <a:pt x="2612" y="7424"/>
                  </a:lnTo>
                  <a:lnTo>
                    <a:pt x="2748" y="7171"/>
                  </a:lnTo>
                  <a:lnTo>
                    <a:pt x="2884" y="6898"/>
                  </a:lnTo>
                  <a:lnTo>
                    <a:pt x="2982" y="6645"/>
                  </a:lnTo>
                  <a:lnTo>
                    <a:pt x="3079" y="6372"/>
                  </a:lnTo>
                  <a:lnTo>
                    <a:pt x="3157" y="6080"/>
                  </a:lnTo>
                  <a:lnTo>
                    <a:pt x="3216" y="5807"/>
                  </a:lnTo>
                  <a:lnTo>
                    <a:pt x="3274" y="5515"/>
                  </a:lnTo>
                  <a:lnTo>
                    <a:pt x="3313" y="5242"/>
                  </a:lnTo>
                  <a:lnTo>
                    <a:pt x="3313" y="5242"/>
                  </a:lnTo>
                  <a:lnTo>
                    <a:pt x="3332" y="4950"/>
                  </a:lnTo>
                  <a:lnTo>
                    <a:pt x="3352" y="4657"/>
                  </a:lnTo>
                  <a:lnTo>
                    <a:pt x="3332" y="4365"/>
                  </a:lnTo>
                  <a:lnTo>
                    <a:pt x="3313" y="4073"/>
                  </a:lnTo>
                  <a:lnTo>
                    <a:pt x="3313" y="4073"/>
                  </a:lnTo>
                  <a:lnTo>
                    <a:pt x="3274" y="3800"/>
                  </a:lnTo>
                  <a:lnTo>
                    <a:pt x="3216" y="3508"/>
                  </a:lnTo>
                  <a:lnTo>
                    <a:pt x="3157" y="3235"/>
                  </a:lnTo>
                  <a:lnTo>
                    <a:pt x="3060" y="2962"/>
                  </a:lnTo>
                  <a:lnTo>
                    <a:pt x="3060" y="2962"/>
                  </a:lnTo>
                  <a:lnTo>
                    <a:pt x="2962" y="2709"/>
                  </a:lnTo>
                  <a:lnTo>
                    <a:pt x="2845" y="2456"/>
                  </a:lnTo>
                  <a:lnTo>
                    <a:pt x="2728" y="2202"/>
                  </a:lnTo>
                  <a:lnTo>
                    <a:pt x="2573" y="1988"/>
                  </a:lnTo>
                  <a:lnTo>
                    <a:pt x="2573" y="1988"/>
                  </a:lnTo>
                  <a:lnTo>
                    <a:pt x="2397" y="1754"/>
                  </a:lnTo>
                  <a:lnTo>
                    <a:pt x="2222" y="1559"/>
                  </a:lnTo>
                  <a:lnTo>
                    <a:pt x="2027" y="1364"/>
                  </a:lnTo>
                  <a:lnTo>
                    <a:pt x="1813" y="1189"/>
                  </a:lnTo>
                  <a:lnTo>
                    <a:pt x="1813" y="1189"/>
                  </a:lnTo>
                  <a:lnTo>
                    <a:pt x="1579" y="1033"/>
                  </a:lnTo>
                  <a:lnTo>
                    <a:pt x="1326" y="897"/>
                  </a:lnTo>
                  <a:lnTo>
                    <a:pt x="1072" y="780"/>
                  </a:lnTo>
                  <a:lnTo>
                    <a:pt x="800" y="683"/>
                  </a:lnTo>
                  <a:lnTo>
                    <a:pt x="800" y="683"/>
                  </a:lnTo>
                  <a:lnTo>
                    <a:pt x="449" y="585"/>
                  </a:lnTo>
                  <a:lnTo>
                    <a:pt x="79" y="546"/>
                  </a:lnTo>
                  <a:lnTo>
                    <a:pt x="79" y="546"/>
                  </a:lnTo>
                  <a:lnTo>
                    <a:pt x="312" y="410"/>
                  </a:lnTo>
                  <a:lnTo>
                    <a:pt x="546" y="312"/>
                  </a:lnTo>
                  <a:lnTo>
                    <a:pt x="780" y="215"/>
                  </a:lnTo>
                  <a:lnTo>
                    <a:pt x="1033" y="137"/>
                  </a:lnTo>
                  <a:lnTo>
                    <a:pt x="1287" y="79"/>
                  </a:lnTo>
                  <a:lnTo>
                    <a:pt x="1540" y="40"/>
                  </a:lnTo>
                  <a:lnTo>
                    <a:pt x="1813" y="20"/>
                  </a:lnTo>
                  <a:lnTo>
                    <a:pt x="2066" y="1"/>
                  </a:lnTo>
                  <a:lnTo>
                    <a:pt x="2066" y="1"/>
                  </a:lnTo>
                  <a:lnTo>
                    <a:pt x="2300" y="20"/>
                  </a:lnTo>
                  <a:lnTo>
                    <a:pt x="2514" y="40"/>
                  </a:lnTo>
                  <a:lnTo>
                    <a:pt x="2748" y="59"/>
                  </a:lnTo>
                  <a:lnTo>
                    <a:pt x="2962" y="117"/>
                  </a:lnTo>
                  <a:lnTo>
                    <a:pt x="3177" y="156"/>
                  </a:lnTo>
                  <a:lnTo>
                    <a:pt x="3391" y="234"/>
                  </a:lnTo>
                  <a:lnTo>
                    <a:pt x="3781" y="390"/>
                  </a:lnTo>
                  <a:lnTo>
                    <a:pt x="4170" y="605"/>
                  </a:lnTo>
                  <a:lnTo>
                    <a:pt x="4540" y="838"/>
                  </a:lnTo>
                  <a:lnTo>
                    <a:pt x="4872" y="1131"/>
                  </a:lnTo>
                  <a:lnTo>
                    <a:pt x="5183" y="1442"/>
                  </a:lnTo>
                  <a:lnTo>
                    <a:pt x="5476" y="1793"/>
                  </a:lnTo>
                  <a:lnTo>
                    <a:pt x="5729" y="2163"/>
                  </a:lnTo>
                  <a:lnTo>
                    <a:pt x="5943" y="2572"/>
                  </a:lnTo>
                  <a:lnTo>
                    <a:pt x="6138" y="3001"/>
                  </a:lnTo>
                  <a:lnTo>
                    <a:pt x="6275" y="3449"/>
                  </a:lnTo>
                  <a:lnTo>
                    <a:pt x="6391" y="3917"/>
                  </a:lnTo>
                  <a:lnTo>
                    <a:pt x="6450" y="4404"/>
                  </a:lnTo>
                  <a:lnTo>
                    <a:pt x="6489" y="489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5" name="Google Shape;2235;p41"/>
            <p:cNvSpPr/>
            <p:nvPr/>
          </p:nvSpPr>
          <p:spPr>
            <a:xfrm>
              <a:off x="1856950" y="747125"/>
              <a:ext cx="161750" cy="224100"/>
            </a:xfrm>
            <a:custGeom>
              <a:avLst/>
              <a:gdLst/>
              <a:ahLst/>
              <a:cxnLst/>
              <a:rect l="l" t="t" r="r" b="b"/>
              <a:pathLst>
                <a:path w="6470" h="8964" extrusionOk="0">
                  <a:moveTo>
                    <a:pt x="2865" y="1"/>
                  </a:moveTo>
                  <a:lnTo>
                    <a:pt x="2631" y="20"/>
                  </a:lnTo>
                  <a:lnTo>
                    <a:pt x="2339" y="176"/>
                  </a:lnTo>
                  <a:lnTo>
                    <a:pt x="2066" y="351"/>
                  </a:lnTo>
                  <a:lnTo>
                    <a:pt x="1813" y="546"/>
                  </a:lnTo>
                  <a:lnTo>
                    <a:pt x="1559" y="761"/>
                  </a:lnTo>
                  <a:lnTo>
                    <a:pt x="1326" y="994"/>
                  </a:lnTo>
                  <a:lnTo>
                    <a:pt x="1111" y="1248"/>
                  </a:lnTo>
                  <a:lnTo>
                    <a:pt x="916" y="1501"/>
                  </a:lnTo>
                  <a:lnTo>
                    <a:pt x="741" y="1793"/>
                  </a:lnTo>
                  <a:lnTo>
                    <a:pt x="566" y="2086"/>
                  </a:lnTo>
                  <a:lnTo>
                    <a:pt x="429" y="2397"/>
                  </a:lnTo>
                  <a:lnTo>
                    <a:pt x="293" y="2728"/>
                  </a:lnTo>
                  <a:lnTo>
                    <a:pt x="195" y="3060"/>
                  </a:lnTo>
                  <a:lnTo>
                    <a:pt x="118" y="3391"/>
                  </a:lnTo>
                  <a:lnTo>
                    <a:pt x="59" y="3761"/>
                  </a:lnTo>
                  <a:lnTo>
                    <a:pt x="20" y="4112"/>
                  </a:lnTo>
                  <a:lnTo>
                    <a:pt x="1" y="4482"/>
                  </a:lnTo>
                  <a:lnTo>
                    <a:pt x="20" y="4852"/>
                  </a:lnTo>
                  <a:lnTo>
                    <a:pt x="59" y="5222"/>
                  </a:lnTo>
                  <a:lnTo>
                    <a:pt x="118" y="5573"/>
                  </a:lnTo>
                  <a:lnTo>
                    <a:pt x="195" y="5904"/>
                  </a:lnTo>
                  <a:lnTo>
                    <a:pt x="293" y="6236"/>
                  </a:lnTo>
                  <a:lnTo>
                    <a:pt x="429" y="6567"/>
                  </a:lnTo>
                  <a:lnTo>
                    <a:pt x="566" y="6879"/>
                  </a:lnTo>
                  <a:lnTo>
                    <a:pt x="722" y="7171"/>
                  </a:lnTo>
                  <a:lnTo>
                    <a:pt x="916" y="7444"/>
                  </a:lnTo>
                  <a:lnTo>
                    <a:pt x="1111" y="7716"/>
                  </a:lnTo>
                  <a:lnTo>
                    <a:pt x="1326" y="7970"/>
                  </a:lnTo>
                  <a:lnTo>
                    <a:pt x="1559" y="8203"/>
                  </a:lnTo>
                  <a:lnTo>
                    <a:pt x="1793" y="8418"/>
                  </a:lnTo>
                  <a:lnTo>
                    <a:pt x="2046" y="8613"/>
                  </a:lnTo>
                  <a:lnTo>
                    <a:pt x="2319" y="8788"/>
                  </a:lnTo>
                  <a:lnTo>
                    <a:pt x="2611" y="8944"/>
                  </a:lnTo>
                  <a:lnTo>
                    <a:pt x="2884" y="8963"/>
                  </a:lnTo>
                  <a:lnTo>
                    <a:pt x="3079" y="8944"/>
                  </a:lnTo>
                  <a:lnTo>
                    <a:pt x="3274" y="8924"/>
                  </a:lnTo>
                  <a:lnTo>
                    <a:pt x="3644" y="8846"/>
                  </a:lnTo>
                  <a:lnTo>
                    <a:pt x="3839" y="8788"/>
                  </a:lnTo>
                  <a:lnTo>
                    <a:pt x="4053" y="8710"/>
                  </a:lnTo>
                  <a:lnTo>
                    <a:pt x="4053" y="8710"/>
                  </a:lnTo>
                  <a:lnTo>
                    <a:pt x="4034" y="8730"/>
                  </a:lnTo>
                  <a:lnTo>
                    <a:pt x="4034" y="8730"/>
                  </a:lnTo>
                  <a:lnTo>
                    <a:pt x="4209" y="8632"/>
                  </a:lnTo>
                  <a:lnTo>
                    <a:pt x="4404" y="8535"/>
                  </a:lnTo>
                  <a:lnTo>
                    <a:pt x="4579" y="8418"/>
                  </a:lnTo>
                  <a:lnTo>
                    <a:pt x="4774" y="8281"/>
                  </a:lnTo>
                  <a:lnTo>
                    <a:pt x="4950" y="8126"/>
                  </a:lnTo>
                  <a:lnTo>
                    <a:pt x="5125" y="7970"/>
                  </a:lnTo>
                  <a:lnTo>
                    <a:pt x="5300" y="7775"/>
                  </a:lnTo>
                  <a:lnTo>
                    <a:pt x="5456" y="7580"/>
                  </a:lnTo>
                  <a:lnTo>
                    <a:pt x="5631" y="7346"/>
                  </a:lnTo>
                  <a:lnTo>
                    <a:pt x="5768" y="7112"/>
                  </a:lnTo>
                  <a:lnTo>
                    <a:pt x="5924" y="6840"/>
                  </a:lnTo>
                  <a:lnTo>
                    <a:pt x="6060" y="6547"/>
                  </a:lnTo>
                  <a:lnTo>
                    <a:pt x="6041" y="6567"/>
                  </a:lnTo>
                  <a:lnTo>
                    <a:pt x="6177" y="6236"/>
                  </a:lnTo>
                  <a:lnTo>
                    <a:pt x="6274" y="5924"/>
                  </a:lnTo>
                  <a:lnTo>
                    <a:pt x="6352" y="5573"/>
                  </a:lnTo>
                  <a:lnTo>
                    <a:pt x="6411" y="5222"/>
                  </a:lnTo>
                  <a:lnTo>
                    <a:pt x="6411" y="5242"/>
                  </a:lnTo>
                  <a:lnTo>
                    <a:pt x="6450" y="4872"/>
                  </a:lnTo>
                  <a:lnTo>
                    <a:pt x="6469" y="4482"/>
                  </a:lnTo>
                  <a:lnTo>
                    <a:pt x="6450" y="4092"/>
                  </a:lnTo>
                  <a:lnTo>
                    <a:pt x="6411" y="3703"/>
                  </a:lnTo>
                  <a:lnTo>
                    <a:pt x="6333" y="3255"/>
                  </a:lnTo>
                  <a:lnTo>
                    <a:pt x="6235" y="2943"/>
                  </a:lnTo>
                  <a:lnTo>
                    <a:pt x="6235" y="2884"/>
                  </a:lnTo>
                  <a:lnTo>
                    <a:pt x="6060" y="2417"/>
                  </a:lnTo>
                  <a:lnTo>
                    <a:pt x="6041" y="2378"/>
                  </a:lnTo>
                  <a:lnTo>
                    <a:pt x="5924" y="2144"/>
                  </a:lnTo>
                  <a:lnTo>
                    <a:pt x="5807" y="1910"/>
                  </a:lnTo>
                  <a:lnTo>
                    <a:pt x="5670" y="1676"/>
                  </a:lnTo>
                  <a:lnTo>
                    <a:pt x="5515" y="1443"/>
                  </a:lnTo>
                  <a:lnTo>
                    <a:pt x="5476" y="1404"/>
                  </a:lnTo>
                  <a:lnTo>
                    <a:pt x="5476" y="1384"/>
                  </a:lnTo>
                  <a:lnTo>
                    <a:pt x="5320" y="1209"/>
                  </a:lnTo>
                  <a:lnTo>
                    <a:pt x="5144" y="1014"/>
                  </a:lnTo>
                  <a:lnTo>
                    <a:pt x="5027" y="897"/>
                  </a:lnTo>
                  <a:lnTo>
                    <a:pt x="4989" y="878"/>
                  </a:lnTo>
                  <a:lnTo>
                    <a:pt x="4833" y="741"/>
                  </a:lnTo>
                  <a:lnTo>
                    <a:pt x="4774" y="683"/>
                  </a:lnTo>
                  <a:lnTo>
                    <a:pt x="4599" y="546"/>
                  </a:lnTo>
                  <a:lnTo>
                    <a:pt x="4423" y="449"/>
                  </a:lnTo>
                  <a:lnTo>
                    <a:pt x="4385" y="410"/>
                  </a:lnTo>
                  <a:lnTo>
                    <a:pt x="4346" y="390"/>
                  </a:lnTo>
                  <a:lnTo>
                    <a:pt x="4326" y="390"/>
                  </a:lnTo>
                  <a:lnTo>
                    <a:pt x="4307" y="371"/>
                  </a:lnTo>
                  <a:lnTo>
                    <a:pt x="4014" y="235"/>
                  </a:lnTo>
                  <a:lnTo>
                    <a:pt x="3995" y="235"/>
                  </a:lnTo>
                  <a:lnTo>
                    <a:pt x="3975" y="215"/>
                  </a:lnTo>
                  <a:lnTo>
                    <a:pt x="3936" y="215"/>
                  </a:lnTo>
                  <a:lnTo>
                    <a:pt x="3936" y="196"/>
                  </a:lnTo>
                  <a:lnTo>
                    <a:pt x="3878" y="196"/>
                  </a:lnTo>
                  <a:lnTo>
                    <a:pt x="3644" y="98"/>
                  </a:lnTo>
                  <a:lnTo>
                    <a:pt x="3391" y="59"/>
                  </a:lnTo>
                  <a:lnTo>
                    <a:pt x="3352" y="40"/>
                  </a:lnTo>
                  <a:lnTo>
                    <a:pt x="3254" y="40"/>
                  </a:lnTo>
                  <a:lnTo>
                    <a:pt x="2884"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6" name="Google Shape;2236;p41"/>
            <p:cNvSpPr/>
            <p:nvPr/>
          </p:nvSpPr>
          <p:spPr>
            <a:xfrm>
              <a:off x="1856950" y="747125"/>
              <a:ext cx="161750" cy="224100"/>
            </a:xfrm>
            <a:custGeom>
              <a:avLst/>
              <a:gdLst/>
              <a:ahLst/>
              <a:cxnLst/>
              <a:rect l="l" t="t" r="r" b="b"/>
              <a:pathLst>
                <a:path w="6470" h="8964" fill="none" extrusionOk="0">
                  <a:moveTo>
                    <a:pt x="2884" y="1"/>
                  </a:moveTo>
                  <a:lnTo>
                    <a:pt x="2884" y="1"/>
                  </a:lnTo>
                  <a:lnTo>
                    <a:pt x="3254" y="40"/>
                  </a:lnTo>
                  <a:lnTo>
                    <a:pt x="3254" y="40"/>
                  </a:lnTo>
                  <a:lnTo>
                    <a:pt x="3332" y="40"/>
                  </a:lnTo>
                  <a:lnTo>
                    <a:pt x="3332" y="40"/>
                  </a:lnTo>
                  <a:lnTo>
                    <a:pt x="3352" y="40"/>
                  </a:lnTo>
                  <a:lnTo>
                    <a:pt x="3352" y="40"/>
                  </a:lnTo>
                  <a:lnTo>
                    <a:pt x="3391" y="59"/>
                  </a:lnTo>
                  <a:lnTo>
                    <a:pt x="3391" y="59"/>
                  </a:lnTo>
                  <a:lnTo>
                    <a:pt x="3391" y="59"/>
                  </a:lnTo>
                  <a:lnTo>
                    <a:pt x="3644" y="98"/>
                  </a:lnTo>
                  <a:lnTo>
                    <a:pt x="3644" y="98"/>
                  </a:lnTo>
                  <a:lnTo>
                    <a:pt x="3878" y="196"/>
                  </a:lnTo>
                  <a:lnTo>
                    <a:pt x="3897" y="196"/>
                  </a:lnTo>
                  <a:lnTo>
                    <a:pt x="3897" y="196"/>
                  </a:lnTo>
                  <a:lnTo>
                    <a:pt x="3936" y="196"/>
                  </a:lnTo>
                  <a:lnTo>
                    <a:pt x="3936" y="215"/>
                  </a:lnTo>
                  <a:lnTo>
                    <a:pt x="3936" y="215"/>
                  </a:lnTo>
                  <a:lnTo>
                    <a:pt x="3975" y="215"/>
                  </a:lnTo>
                  <a:lnTo>
                    <a:pt x="3995" y="235"/>
                  </a:lnTo>
                  <a:lnTo>
                    <a:pt x="3995" y="235"/>
                  </a:lnTo>
                  <a:lnTo>
                    <a:pt x="4034" y="235"/>
                  </a:lnTo>
                  <a:lnTo>
                    <a:pt x="4014" y="235"/>
                  </a:lnTo>
                  <a:lnTo>
                    <a:pt x="4014" y="235"/>
                  </a:lnTo>
                  <a:lnTo>
                    <a:pt x="4014" y="235"/>
                  </a:lnTo>
                  <a:lnTo>
                    <a:pt x="4014" y="235"/>
                  </a:lnTo>
                  <a:lnTo>
                    <a:pt x="4307" y="371"/>
                  </a:lnTo>
                  <a:lnTo>
                    <a:pt x="4326" y="390"/>
                  </a:lnTo>
                  <a:lnTo>
                    <a:pt x="4346" y="390"/>
                  </a:lnTo>
                  <a:lnTo>
                    <a:pt x="4385" y="410"/>
                  </a:lnTo>
                  <a:lnTo>
                    <a:pt x="4385" y="410"/>
                  </a:lnTo>
                  <a:lnTo>
                    <a:pt x="4423" y="449"/>
                  </a:lnTo>
                  <a:lnTo>
                    <a:pt x="4423" y="449"/>
                  </a:lnTo>
                  <a:lnTo>
                    <a:pt x="4599" y="546"/>
                  </a:lnTo>
                  <a:lnTo>
                    <a:pt x="4599" y="546"/>
                  </a:lnTo>
                  <a:lnTo>
                    <a:pt x="4774" y="683"/>
                  </a:lnTo>
                  <a:lnTo>
                    <a:pt x="4774" y="683"/>
                  </a:lnTo>
                  <a:lnTo>
                    <a:pt x="4774" y="683"/>
                  </a:lnTo>
                  <a:lnTo>
                    <a:pt x="4774" y="683"/>
                  </a:lnTo>
                  <a:lnTo>
                    <a:pt x="4774" y="683"/>
                  </a:lnTo>
                  <a:lnTo>
                    <a:pt x="4774" y="683"/>
                  </a:lnTo>
                  <a:lnTo>
                    <a:pt x="4774" y="683"/>
                  </a:lnTo>
                  <a:lnTo>
                    <a:pt x="4833" y="741"/>
                  </a:lnTo>
                  <a:lnTo>
                    <a:pt x="4833" y="741"/>
                  </a:lnTo>
                  <a:lnTo>
                    <a:pt x="4989" y="878"/>
                  </a:lnTo>
                  <a:lnTo>
                    <a:pt x="4989" y="878"/>
                  </a:lnTo>
                  <a:lnTo>
                    <a:pt x="5027" y="897"/>
                  </a:lnTo>
                  <a:lnTo>
                    <a:pt x="5027" y="897"/>
                  </a:lnTo>
                  <a:lnTo>
                    <a:pt x="5144" y="1014"/>
                  </a:lnTo>
                  <a:lnTo>
                    <a:pt x="5144" y="1014"/>
                  </a:lnTo>
                  <a:lnTo>
                    <a:pt x="5320" y="1209"/>
                  </a:lnTo>
                  <a:lnTo>
                    <a:pt x="5320" y="1209"/>
                  </a:lnTo>
                  <a:lnTo>
                    <a:pt x="5476" y="1384"/>
                  </a:lnTo>
                  <a:lnTo>
                    <a:pt x="5476" y="1384"/>
                  </a:lnTo>
                  <a:lnTo>
                    <a:pt x="5476" y="1384"/>
                  </a:lnTo>
                  <a:lnTo>
                    <a:pt x="5476" y="1384"/>
                  </a:lnTo>
                  <a:lnTo>
                    <a:pt x="5476" y="1404"/>
                  </a:lnTo>
                  <a:lnTo>
                    <a:pt x="5476" y="1404"/>
                  </a:lnTo>
                  <a:lnTo>
                    <a:pt x="5476" y="1404"/>
                  </a:lnTo>
                  <a:lnTo>
                    <a:pt x="5476" y="1384"/>
                  </a:lnTo>
                  <a:lnTo>
                    <a:pt x="5476" y="1384"/>
                  </a:lnTo>
                  <a:lnTo>
                    <a:pt x="5476" y="1384"/>
                  </a:lnTo>
                  <a:lnTo>
                    <a:pt x="5476" y="1384"/>
                  </a:lnTo>
                  <a:lnTo>
                    <a:pt x="5476" y="1384"/>
                  </a:lnTo>
                  <a:lnTo>
                    <a:pt x="5476" y="1384"/>
                  </a:lnTo>
                  <a:lnTo>
                    <a:pt x="5476" y="1404"/>
                  </a:lnTo>
                  <a:lnTo>
                    <a:pt x="5476" y="1404"/>
                  </a:lnTo>
                  <a:lnTo>
                    <a:pt x="5476" y="1404"/>
                  </a:lnTo>
                  <a:lnTo>
                    <a:pt x="5476" y="1404"/>
                  </a:lnTo>
                  <a:lnTo>
                    <a:pt x="5476" y="1404"/>
                  </a:lnTo>
                  <a:lnTo>
                    <a:pt x="5476" y="1404"/>
                  </a:lnTo>
                  <a:lnTo>
                    <a:pt x="5515" y="1443"/>
                  </a:lnTo>
                  <a:lnTo>
                    <a:pt x="5515" y="1443"/>
                  </a:lnTo>
                  <a:lnTo>
                    <a:pt x="5670" y="1676"/>
                  </a:lnTo>
                  <a:lnTo>
                    <a:pt x="5670" y="1676"/>
                  </a:lnTo>
                  <a:lnTo>
                    <a:pt x="5807" y="1910"/>
                  </a:lnTo>
                  <a:lnTo>
                    <a:pt x="5807" y="1910"/>
                  </a:lnTo>
                  <a:lnTo>
                    <a:pt x="5924" y="2144"/>
                  </a:lnTo>
                  <a:lnTo>
                    <a:pt x="6041" y="2378"/>
                  </a:lnTo>
                  <a:lnTo>
                    <a:pt x="6041" y="2378"/>
                  </a:lnTo>
                  <a:lnTo>
                    <a:pt x="6041" y="2378"/>
                  </a:lnTo>
                  <a:lnTo>
                    <a:pt x="6041" y="2378"/>
                  </a:lnTo>
                  <a:lnTo>
                    <a:pt x="6060" y="2417"/>
                  </a:lnTo>
                  <a:lnTo>
                    <a:pt x="6060" y="2417"/>
                  </a:lnTo>
                  <a:lnTo>
                    <a:pt x="6060" y="2417"/>
                  </a:lnTo>
                  <a:lnTo>
                    <a:pt x="6060" y="2417"/>
                  </a:lnTo>
                  <a:lnTo>
                    <a:pt x="6060" y="2417"/>
                  </a:lnTo>
                  <a:lnTo>
                    <a:pt x="6235" y="2884"/>
                  </a:lnTo>
                  <a:lnTo>
                    <a:pt x="6235" y="2943"/>
                  </a:lnTo>
                  <a:lnTo>
                    <a:pt x="6235" y="2943"/>
                  </a:lnTo>
                  <a:lnTo>
                    <a:pt x="6333" y="3255"/>
                  </a:lnTo>
                  <a:lnTo>
                    <a:pt x="6333" y="3255"/>
                  </a:lnTo>
                  <a:lnTo>
                    <a:pt x="6411" y="3703"/>
                  </a:lnTo>
                  <a:lnTo>
                    <a:pt x="6411" y="3722"/>
                  </a:lnTo>
                  <a:lnTo>
                    <a:pt x="6411" y="3703"/>
                  </a:lnTo>
                  <a:lnTo>
                    <a:pt x="6411" y="3703"/>
                  </a:lnTo>
                  <a:lnTo>
                    <a:pt x="6411" y="3703"/>
                  </a:lnTo>
                  <a:lnTo>
                    <a:pt x="6450" y="4092"/>
                  </a:lnTo>
                  <a:lnTo>
                    <a:pt x="6469" y="4482"/>
                  </a:lnTo>
                  <a:lnTo>
                    <a:pt x="6469" y="4482"/>
                  </a:lnTo>
                  <a:lnTo>
                    <a:pt x="6450" y="4872"/>
                  </a:lnTo>
                  <a:lnTo>
                    <a:pt x="6411" y="5242"/>
                  </a:lnTo>
                  <a:lnTo>
                    <a:pt x="6411" y="5222"/>
                  </a:lnTo>
                  <a:lnTo>
                    <a:pt x="6411" y="5222"/>
                  </a:lnTo>
                  <a:lnTo>
                    <a:pt x="6352" y="5573"/>
                  </a:lnTo>
                  <a:lnTo>
                    <a:pt x="6274" y="5924"/>
                  </a:lnTo>
                  <a:lnTo>
                    <a:pt x="6274" y="5924"/>
                  </a:lnTo>
                  <a:lnTo>
                    <a:pt x="6177" y="6236"/>
                  </a:lnTo>
                  <a:lnTo>
                    <a:pt x="6041" y="6567"/>
                  </a:lnTo>
                  <a:lnTo>
                    <a:pt x="6041" y="6567"/>
                  </a:lnTo>
                  <a:lnTo>
                    <a:pt x="6041" y="6567"/>
                  </a:lnTo>
                  <a:lnTo>
                    <a:pt x="6060" y="6547"/>
                  </a:lnTo>
                  <a:lnTo>
                    <a:pt x="6060" y="6547"/>
                  </a:lnTo>
                  <a:lnTo>
                    <a:pt x="5924" y="6840"/>
                  </a:lnTo>
                  <a:lnTo>
                    <a:pt x="5768" y="7112"/>
                  </a:lnTo>
                  <a:lnTo>
                    <a:pt x="5768" y="7112"/>
                  </a:lnTo>
                  <a:lnTo>
                    <a:pt x="5631" y="7346"/>
                  </a:lnTo>
                  <a:lnTo>
                    <a:pt x="5456" y="7580"/>
                  </a:lnTo>
                  <a:lnTo>
                    <a:pt x="5476" y="7580"/>
                  </a:lnTo>
                  <a:lnTo>
                    <a:pt x="5456" y="7580"/>
                  </a:lnTo>
                  <a:lnTo>
                    <a:pt x="5456" y="7580"/>
                  </a:lnTo>
                  <a:lnTo>
                    <a:pt x="5456" y="7580"/>
                  </a:lnTo>
                  <a:lnTo>
                    <a:pt x="5456" y="7580"/>
                  </a:lnTo>
                  <a:lnTo>
                    <a:pt x="5456" y="7580"/>
                  </a:lnTo>
                  <a:lnTo>
                    <a:pt x="5456" y="7580"/>
                  </a:lnTo>
                  <a:lnTo>
                    <a:pt x="5456" y="7580"/>
                  </a:lnTo>
                  <a:lnTo>
                    <a:pt x="5456" y="7580"/>
                  </a:lnTo>
                  <a:lnTo>
                    <a:pt x="5456" y="7580"/>
                  </a:lnTo>
                  <a:lnTo>
                    <a:pt x="5300" y="7775"/>
                  </a:lnTo>
                  <a:lnTo>
                    <a:pt x="5125" y="7970"/>
                  </a:lnTo>
                  <a:lnTo>
                    <a:pt x="5125" y="7970"/>
                  </a:lnTo>
                  <a:lnTo>
                    <a:pt x="4950" y="8126"/>
                  </a:lnTo>
                  <a:lnTo>
                    <a:pt x="4774" y="8281"/>
                  </a:lnTo>
                  <a:lnTo>
                    <a:pt x="4774" y="8281"/>
                  </a:lnTo>
                  <a:lnTo>
                    <a:pt x="4774" y="8281"/>
                  </a:lnTo>
                  <a:lnTo>
                    <a:pt x="4774" y="8281"/>
                  </a:lnTo>
                  <a:lnTo>
                    <a:pt x="4774" y="8281"/>
                  </a:lnTo>
                  <a:lnTo>
                    <a:pt x="4774" y="8281"/>
                  </a:lnTo>
                  <a:lnTo>
                    <a:pt x="4579" y="8418"/>
                  </a:lnTo>
                  <a:lnTo>
                    <a:pt x="4404" y="8535"/>
                  </a:lnTo>
                  <a:lnTo>
                    <a:pt x="4404" y="8535"/>
                  </a:lnTo>
                  <a:lnTo>
                    <a:pt x="4209" y="8632"/>
                  </a:lnTo>
                  <a:lnTo>
                    <a:pt x="4034" y="8730"/>
                  </a:lnTo>
                  <a:lnTo>
                    <a:pt x="4053" y="8710"/>
                  </a:lnTo>
                  <a:lnTo>
                    <a:pt x="4053" y="8710"/>
                  </a:lnTo>
                  <a:lnTo>
                    <a:pt x="3839" y="8788"/>
                  </a:lnTo>
                  <a:lnTo>
                    <a:pt x="3644" y="8846"/>
                  </a:lnTo>
                  <a:lnTo>
                    <a:pt x="3644" y="8846"/>
                  </a:lnTo>
                  <a:lnTo>
                    <a:pt x="3274" y="8924"/>
                  </a:lnTo>
                  <a:lnTo>
                    <a:pt x="3274" y="8924"/>
                  </a:lnTo>
                  <a:lnTo>
                    <a:pt x="3274" y="8924"/>
                  </a:lnTo>
                  <a:lnTo>
                    <a:pt x="3079" y="8944"/>
                  </a:lnTo>
                  <a:lnTo>
                    <a:pt x="2884" y="8963"/>
                  </a:lnTo>
                  <a:lnTo>
                    <a:pt x="2884" y="8963"/>
                  </a:lnTo>
                  <a:lnTo>
                    <a:pt x="2611" y="8944"/>
                  </a:lnTo>
                  <a:lnTo>
                    <a:pt x="2611" y="8944"/>
                  </a:lnTo>
                  <a:lnTo>
                    <a:pt x="2319" y="8788"/>
                  </a:lnTo>
                  <a:lnTo>
                    <a:pt x="2046" y="8613"/>
                  </a:lnTo>
                  <a:lnTo>
                    <a:pt x="1793" y="8418"/>
                  </a:lnTo>
                  <a:lnTo>
                    <a:pt x="1559" y="8203"/>
                  </a:lnTo>
                  <a:lnTo>
                    <a:pt x="1326" y="7970"/>
                  </a:lnTo>
                  <a:lnTo>
                    <a:pt x="1111" y="7716"/>
                  </a:lnTo>
                  <a:lnTo>
                    <a:pt x="916" y="7444"/>
                  </a:lnTo>
                  <a:lnTo>
                    <a:pt x="722" y="7171"/>
                  </a:lnTo>
                  <a:lnTo>
                    <a:pt x="566" y="6879"/>
                  </a:lnTo>
                  <a:lnTo>
                    <a:pt x="429" y="6567"/>
                  </a:lnTo>
                  <a:lnTo>
                    <a:pt x="293" y="6236"/>
                  </a:lnTo>
                  <a:lnTo>
                    <a:pt x="195" y="5904"/>
                  </a:lnTo>
                  <a:lnTo>
                    <a:pt x="118" y="5573"/>
                  </a:lnTo>
                  <a:lnTo>
                    <a:pt x="59" y="5222"/>
                  </a:lnTo>
                  <a:lnTo>
                    <a:pt x="20" y="4852"/>
                  </a:lnTo>
                  <a:lnTo>
                    <a:pt x="1" y="4482"/>
                  </a:lnTo>
                  <a:lnTo>
                    <a:pt x="1" y="4482"/>
                  </a:lnTo>
                  <a:lnTo>
                    <a:pt x="20" y="4112"/>
                  </a:lnTo>
                  <a:lnTo>
                    <a:pt x="59" y="3761"/>
                  </a:lnTo>
                  <a:lnTo>
                    <a:pt x="118" y="3391"/>
                  </a:lnTo>
                  <a:lnTo>
                    <a:pt x="195" y="3060"/>
                  </a:lnTo>
                  <a:lnTo>
                    <a:pt x="293" y="2728"/>
                  </a:lnTo>
                  <a:lnTo>
                    <a:pt x="429" y="2397"/>
                  </a:lnTo>
                  <a:lnTo>
                    <a:pt x="566" y="2086"/>
                  </a:lnTo>
                  <a:lnTo>
                    <a:pt x="741" y="1793"/>
                  </a:lnTo>
                  <a:lnTo>
                    <a:pt x="916" y="1501"/>
                  </a:lnTo>
                  <a:lnTo>
                    <a:pt x="1111" y="1248"/>
                  </a:lnTo>
                  <a:lnTo>
                    <a:pt x="1326" y="994"/>
                  </a:lnTo>
                  <a:lnTo>
                    <a:pt x="1559" y="761"/>
                  </a:lnTo>
                  <a:lnTo>
                    <a:pt x="1813" y="546"/>
                  </a:lnTo>
                  <a:lnTo>
                    <a:pt x="2066" y="351"/>
                  </a:lnTo>
                  <a:lnTo>
                    <a:pt x="2339" y="176"/>
                  </a:lnTo>
                  <a:lnTo>
                    <a:pt x="2631" y="20"/>
                  </a:lnTo>
                  <a:lnTo>
                    <a:pt x="2631" y="20"/>
                  </a:lnTo>
                  <a:lnTo>
                    <a:pt x="2865" y="1"/>
                  </a:lnTo>
                  <a:lnTo>
                    <a:pt x="2884"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7" name="Google Shape;2237;p41"/>
            <p:cNvSpPr/>
            <p:nvPr/>
          </p:nvSpPr>
          <p:spPr>
            <a:xfrm>
              <a:off x="2007950" y="911275"/>
              <a:ext cx="25" cy="25"/>
            </a:xfrm>
            <a:custGeom>
              <a:avLst/>
              <a:gdLst/>
              <a:ahLst/>
              <a:cxnLst/>
              <a:rect l="l" t="t" r="r" b="b"/>
              <a:pathLst>
                <a:path w="1" h="1" fill="none" extrusionOk="0">
                  <a:moveTo>
                    <a:pt x="1" y="1"/>
                  </a:moveTo>
                  <a:lnTo>
                    <a:pt x="1"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8" name="Google Shape;2238;p41"/>
            <p:cNvSpPr/>
            <p:nvPr/>
          </p:nvSpPr>
          <p:spPr>
            <a:xfrm>
              <a:off x="1976300" y="954150"/>
              <a:ext cx="25" cy="25"/>
            </a:xfrm>
            <a:custGeom>
              <a:avLst/>
              <a:gdLst/>
              <a:ahLst/>
              <a:cxnLst/>
              <a:rect l="l" t="t" r="r" b="b"/>
              <a:pathLst>
                <a:path w="1" h="1" fill="none" extrusionOk="0">
                  <a:moveTo>
                    <a:pt x="0" y="0"/>
                  </a:move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9" name="Google Shape;2239;p41"/>
            <p:cNvSpPr/>
            <p:nvPr/>
          </p:nvSpPr>
          <p:spPr>
            <a:xfrm>
              <a:off x="1993825" y="781725"/>
              <a:ext cx="25" cy="25"/>
            </a:xfrm>
            <a:custGeom>
              <a:avLst/>
              <a:gdLst/>
              <a:ahLst/>
              <a:cxnLst/>
              <a:rect l="l" t="t" r="r" b="b"/>
              <a:pathLst>
                <a:path w="1" h="1" extrusionOk="0">
                  <a:moveTo>
                    <a:pt x="1" y="0"/>
                  </a:moveTo>
                  <a:lnTo>
                    <a:pt x="1" y="0"/>
                  </a:lnTo>
                  <a:lnTo>
                    <a:pt x="1" y="0"/>
                  </a:lnTo>
                  <a:lnTo>
                    <a:pt x="1" y="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0" name="Google Shape;2240;p41"/>
            <p:cNvSpPr/>
            <p:nvPr/>
          </p:nvSpPr>
          <p:spPr>
            <a:xfrm>
              <a:off x="1993825" y="781725"/>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1" name="Google Shape;2241;p41"/>
            <p:cNvSpPr/>
            <p:nvPr/>
          </p:nvSpPr>
          <p:spPr>
            <a:xfrm>
              <a:off x="2007950" y="806550"/>
              <a:ext cx="25" cy="25"/>
            </a:xfrm>
            <a:custGeom>
              <a:avLst/>
              <a:gdLst/>
              <a:ahLst/>
              <a:cxnLst/>
              <a:rect l="l" t="t" r="r" b="b"/>
              <a:pathLst>
                <a:path w="1" h="1" extrusionOk="0">
                  <a:moveTo>
                    <a:pt x="1" y="1"/>
                  </a:moveTo>
                  <a:lnTo>
                    <a:pt x="1" y="1"/>
                  </a:lnTo>
                  <a:lnTo>
                    <a:pt x="1" y="1"/>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2" name="Google Shape;2242;p41"/>
            <p:cNvSpPr/>
            <p:nvPr/>
          </p:nvSpPr>
          <p:spPr>
            <a:xfrm>
              <a:off x="2007950" y="806550"/>
              <a:ext cx="25" cy="25"/>
            </a:xfrm>
            <a:custGeom>
              <a:avLst/>
              <a:gdLst/>
              <a:ahLst/>
              <a:cxnLst/>
              <a:rect l="l" t="t" r="r" b="b"/>
              <a:pathLst>
                <a:path w="1" h="1" fill="none" extrusionOk="0">
                  <a:moveTo>
                    <a:pt x="1" y="1"/>
                  </a:moveTo>
                  <a:lnTo>
                    <a:pt x="1"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3" name="Google Shape;2243;p41"/>
            <p:cNvSpPr/>
            <p:nvPr/>
          </p:nvSpPr>
          <p:spPr>
            <a:xfrm>
              <a:off x="1938775" y="970225"/>
              <a:ext cx="25" cy="25"/>
            </a:xfrm>
            <a:custGeom>
              <a:avLst/>
              <a:gdLst/>
              <a:ahLst/>
              <a:cxnLst/>
              <a:rect l="l" t="t" r="r" b="b"/>
              <a:pathLst>
                <a:path w="1" h="1" extrusionOk="0">
                  <a:moveTo>
                    <a:pt x="1" y="0"/>
                  </a:moveTo>
                  <a:lnTo>
                    <a:pt x="1" y="0"/>
                  </a:lnTo>
                  <a:lnTo>
                    <a:pt x="1" y="0"/>
                  </a:lnTo>
                  <a:lnTo>
                    <a:pt x="1" y="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4" name="Google Shape;2244;p41"/>
            <p:cNvSpPr/>
            <p:nvPr/>
          </p:nvSpPr>
          <p:spPr>
            <a:xfrm>
              <a:off x="1938775" y="970225"/>
              <a:ext cx="25" cy="25"/>
            </a:xfrm>
            <a:custGeom>
              <a:avLst/>
              <a:gdLst/>
              <a:ahLst/>
              <a:cxnLst/>
              <a:rect l="l" t="t" r="r" b="b"/>
              <a:pathLst>
                <a:path w="1" h="1" extrusionOk="0">
                  <a:moveTo>
                    <a:pt x="1" y="0"/>
                  </a:moveTo>
                  <a:lnTo>
                    <a:pt x="1" y="0"/>
                  </a:lnTo>
                  <a:lnTo>
                    <a:pt x="1" y="0"/>
                  </a:lnTo>
                  <a:lnTo>
                    <a:pt x="1" y="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5" name="Google Shape;2245;p41"/>
            <p:cNvSpPr/>
            <p:nvPr/>
          </p:nvSpPr>
          <p:spPr>
            <a:xfrm>
              <a:off x="1938775" y="970225"/>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6" name="Google Shape;2246;p41"/>
            <p:cNvSpPr/>
            <p:nvPr/>
          </p:nvSpPr>
          <p:spPr>
            <a:xfrm>
              <a:off x="1983600" y="844550"/>
              <a:ext cx="66750" cy="27800"/>
            </a:xfrm>
            <a:custGeom>
              <a:avLst/>
              <a:gdLst/>
              <a:ahLst/>
              <a:cxnLst/>
              <a:rect l="l" t="t" r="r" b="b"/>
              <a:pathLst>
                <a:path w="2670" h="1112" extrusionOk="0">
                  <a:moveTo>
                    <a:pt x="1345" y="1"/>
                  </a:moveTo>
                  <a:lnTo>
                    <a:pt x="1072" y="20"/>
                  </a:lnTo>
                  <a:lnTo>
                    <a:pt x="819" y="59"/>
                  </a:lnTo>
                  <a:lnTo>
                    <a:pt x="585" y="98"/>
                  </a:lnTo>
                  <a:lnTo>
                    <a:pt x="390" y="176"/>
                  </a:lnTo>
                  <a:lnTo>
                    <a:pt x="234" y="254"/>
                  </a:lnTo>
                  <a:lnTo>
                    <a:pt x="98" y="351"/>
                  </a:lnTo>
                  <a:lnTo>
                    <a:pt x="20" y="449"/>
                  </a:lnTo>
                  <a:lnTo>
                    <a:pt x="0" y="507"/>
                  </a:lnTo>
                  <a:lnTo>
                    <a:pt x="0" y="566"/>
                  </a:lnTo>
                  <a:lnTo>
                    <a:pt x="0" y="624"/>
                  </a:lnTo>
                  <a:lnTo>
                    <a:pt x="20" y="682"/>
                  </a:lnTo>
                  <a:lnTo>
                    <a:pt x="98" y="780"/>
                  </a:lnTo>
                  <a:lnTo>
                    <a:pt x="234" y="877"/>
                  </a:lnTo>
                  <a:lnTo>
                    <a:pt x="390" y="955"/>
                  </a:lnTo>
                  <a:lnTo>
                    <a:pt x="585" y="1033"/>
                  </a:lnTo>
                  <a:lnTo>
                    <a:pt x="819" y="1072"/>
                  </a:lnTo>
                  <a:lnTo>
                    <a:pt x="1072" y="1111"/>
                  </a:lnTo>
                  <a:lnTo>
                    <a:pt x="1618" y="1111"/>
                  </a:lnTo>
                  <a:lnTo>
                    <a:pt x="1851" y="1072"/>
                  </a:lnTo>
                  <a:lnTo>
                    <a:pt x="2085" y="1033"/>
                  </a:lnTo>
                  <a:lnTo>
                    <a:pt x="2280" y="955"/>
                  </a:lnTo>
                  <a:lnTo>
                    <a:pt x="2455" y="877"/>
                  </a:lnTo>
                  <a:lnTo>
                    <a:pt x="2572" y="780"/>
                  </a:lnTo>
                  <a:lnTo>
                    <a:pt x="2650" y="682"/>
                  </a:lnTo>
                  <a:lnTo>
                    <a:pt x="2670" y="624"/>
                  </a:lnTo>
                  <a:lnTo>
                    <a:pt x="2670" y="566"/>
                  </a:lnTo>
                  <a:lnTo>
                    <a:pt x="2670" y="507"/>
                  </a:lnTo>
                  <a:lnTo>
                    <a:pt x="2650" y="449"/>
                  </a:lnTo>
                  <a:lnTo>
                    <a:pt x="2572" y="351"/>
                  </a:lnTo>
                  <a:lnTo>
                    <a:pt x="2455" y="254"/>
                  </a:lnTo>
                  <a:lnTo>
                    <a:pt x="2280" y="176"/>
                  </a:lnTo>
                  <a:lnTo>
                    <a:pt x="2085" y="98"/>
                  </a:lnTo>
                  <a:lnTo>
                    <a:pt x="1851" y="59"/>
                  </a:lnTo>
                  <a:lnTo>
                    <a:pt x="1618" y="20"/>
                  </a:lnTo>
                  <a:lnTo>
                    <a:pt x="1345"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7" name="Google Shape;2247;p41"/>
            <p:cNvSpPr/>
            <p:nvPr/>
          </p:nvSpPr>
          <p:spPr>
            <a:xfrm>
              <a:off x="1983600" y="844550"/>
              <a:ext cx="66750" cy="27800"/>
            </a:xfrm>
            <a:custGeom>
              <a:avLst/>
              <a:gdLst/>
              <a:ahLst/>
              <a:cxnLst/>
              <a:rect l="l" t="t" r="r" b="b"/>
              <a:pathLst>
                <a:path w="2670" h="1112" fill="none" extrusionOk="0">
                  <a:moveTo>
                    <a:pt x="2670" y="566"/>
                  </a:moveTo>
                  <a:lnTo>
                    <a:pt x="2670" y="566"/>
                  </a:lnTo>
                  <a:lnTo>
                    <a:pt x="2670" y="624"/>
                  </a:lnTo>
                  <a:lnTo>
                    <a:pt x="2650" y="682"/>
                  </a:lnTo>
                  <a:lnTo>
                    <a:pt x="2572" y="780"/>
                  </a:lnTo>
                  <a:lnTo>
                    <a:pt x="2455" y="877"/>
                  </a:lnTo>
                  <a:lnTo>
                    <a:pt x="2280" y="955"/>
                  </a:lnTo>
                  <a:lnTo>
                    <a:pt x="2085" y="1033"/>
                  </a:lnTo>
                  <a:lnTo>
                    <a:pt x="1851" y="1072"/>
                  </a:lnTo>
                  <a:lnTo>
                    <a:pt x="1618" y="1111"/>
                  </a:lnTo>
                  <a:lnTo>
                    <a:pt x="1345" y="1111"/>
                  </a:lnTo>
                  <a:lnTo>
                    <a:pt x="1345" y="1111"/>
                  </a:lnTo>
                  <a:lnTo>
                    <a:pt x="1072" y="1111"/>
                  </a:lnTo>
                  <a:lnTo>
                    <a:pt x="819" y="1072"/>
                  </a:lnTo>
                  <a:lnTo>
                    <a:pt x="585" y="1033"/>
                  </a:lnTo>
                  <a:lnTo>
                    <a:pt x="390" y="955"/>
                  </a:lnTo>
                  <a:lnTo>
                    <a:pt x="234" y="877"/>
                  </a:lnTo>
                  <a:lnTo>
                    <a:pt x="98" y="780"/>
                  </a:lnTo>
                  <a:lnTo>
                    <a:pt x="20" y="682"/>
                  </a:lnTo>
                  <a:lnTo>
                    <a:pt x="0" y="624"/>
                  </a:lnTo>
                  <a:lnTo>
                    <a:pt x="0" y="566"/>
                  </a:lnTo>
                  <a:lnTo>
                    <a:pt x="0" y="566"/>
                  </a:lnTo>
                  <a:lnTo>
                    <a:pt x="0" y="507"/>
                  </a:lnTo>
                  <a:lnTo>
                    <a:pt x="20" y="449"/>
                  </a:lnTo>
                  <a:lnTo>
                    <a:pt x="98" y="351"/>
                  </a:lnTo>
                  <a:lnTo>
                    <a:pt x="234" y="254"/>
                  </a:lnTo>
                  <a:lnTo>
                    <a:pt x="390" y="176"/>
                  </a:lnTo>
                  <a:lnTo>
                    <a:pt x="585" y="98"/>
                  </a:lnTo>
                  <a:lnTo>
                    <a:pt x="819" y="59"/>
                  </a:lnTo>
                  <a:lnTo>
                    <a:pt x="1072" y="20"/>
                  </a:lnTo>
                  <a:lnTo>
                    <a:pt x="1345" y="1"/>
                  </a:lnTo>
                  <a:lnTo>
                    <a:pt x="1345" y="1"/>
                  </a:lnTo>
                  <a:lnTo>
                    <a:pt x="1618" y="20"/>
                  </a:lnTo>
                  <a:lnTo>
                    <a:pt x="1851" y="59"/>
                  </a:lnTo>
                  <a:lnTo>
                    <a:pt x="2085" y="98"/>
                  </a:lnTo>
                  <a:lnTo>
                    <a:pt x="2280" y="176"/>
                  </a:lnTo>
                  <a:lnTo>
                    <a:pt x="2455" y="254"/>
                  </a:lnTo>
                  <a:lnTo>
                    <a:pt x="2572" y="351"/>
                  </a:lnTo>
                  <a:lnTo>
                    <a:pt x="2650" y="449"/>
                  </a:lnTo>
                  <a:lnTo>
                    <a:pt x="2670" y="507"/>
                  </a:lnTo>
                  <a:lnTo>
                    <a:pt x="2670" y="566"/>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8" name="Google Shape;2248;p41"/>
            <p:cNvSpPr/>
            <p:nvPr/>
          </p:nvSpPr>
          <p:spPr>
            <a:xfrm>
              <a:off x="1575900" y="1003825"/>
              <a:ext cx="234325" cy="236275"/>
            </a:xfrm>
            <a:custGeom>
              <a:avLst/>
              <a:gdLst/>
              <a:ahLst/>
              <a:cxnLst/>
              <a:rect l="l" t="t" r="r" b="b"/>
              <a:pathLst>
                <a:path w="9373" h="9451" extrusionOk="0">
                  <a:moveTo>
                    <a:pt x="2319" y="1"/>
                  </a:moveTo>
                  <a:lnTo>
                    <a:pt x="2066" y="20"/>
                  </a:lnTo>
                  <a:lnTo>
                    <a:pt x="1929" y="59"/>
                  </a:lnTo>
                  <a:lnTo>
                    <a:pt x="1773" y="118"/>
                  </a:lnTo>
                  <a:lnTo>
                    <a:pt x="1637" y="176"/>
                  </a:lnTo>
                  <a:lnTo>
                    <a:pt x="1501" y="274"/>
                  </a:lnTo>
                  <a:lnTo>
                    <a:pt x="1384" y="371"/>
                  </a:lnTo>
                  <a:lnTo>
                    <a:pt x="1286" y="468"/>
                  </a:lnTo>
                  <a:lnTo>
                    <a:pt x="1091" y="702"/>
                  </a:lnTo>
                  <a:lnTo>
                    <a:pt x="975" y="878"/>
                  </a:lnTo>
                  <a:lnTo>
                    <a:pt x="877" y="1033"/>
                  </a:lnTo>
                  <a:lnTo>
                    <a:pt x="702" y="1423"/>
                  </a:lnTo>
                  <a:lnTo>
                    <a:pt x="565" y="1813"/>
                  </a:lnTo>
                  <a:lnTo>
                    <a:pt x="429" y="2222"/>
                  </a:lnTo>
                  <a:lnTo>
                    <a:pt x="273" y="2806"/>
                  </a:lnTo>
                  <a:lnTo>
                    <a:pt x="254" y="2943"/>
                  </a:lnTo>
                  <a:lnTo>
                    <a:pt x="137" y="3372"/>
                  </a:lnTo>
                  <a:lnTo>
                    <a:pt x="59" y="3839"/>
                  </a:lnTo>
                  <a:lnTo>
                    <a:pt x="0" y="4326"/>
                  </a:lnTo>
                  <a:lnTo>
                    <a:pt x="0" y="4813"/>
                  </a:lnTo>
                  <a:lnTo>
                    <a:pt x="20" y="5281"/>
                  </a:lnTo>
                  <a:lnTo>
                    <a:pt x="78" y="5729"/>
                  </a:lnTo>
                  <a:lnTo>
                    <a:pt x="176" y="6177"/>
                  </a:lnTo>
                  <a:lnTo>
                    <a:pt x="312" y="6606"/>
                  </a:lnTo>
                  <a:lnTo>
                    <a:pt x="487" y="7015"/>
                  </a:lnTo>
                  <a:lnTo>
                    <a:pt x="702" y="7385"/>
                  </a:lnTo>
                  <a:lnTo>
                    <a:pt x="838" y="7580"/>
                  </a:lnTo>
                  <a:lnTo>
                    <a:pt x="975" y="7755"/>
                  </a:lnTo>
                  <a:lnTo>
                    <a:pt x="1111" y="7931"/>
                  </a:lnTo>
                  <a:lnTo>
                    <a:pt x="1267" y="8106"/>
                  </a:lnTo>
                  <a:lnTo>
                    <a:pt x="1442" y="8262"/>
                  </a:lnTo>
                  <a:lnTo>
                    <a:pt x="1618" y="8398"/>
                  </a:lnTo>
                  <a:lnTo>
                    <a:pt x="1793" y="8535"/>
                  </a:lnTo>
                  <a:lnTo>
                    <a:pt x="1968" y="8671"/>
                  </a:lnTo>
                  <a:lnTo>
                    <a:pt x="2183" y="8788"/>
                  </a:lnTo>
                  <a:lnTo>
                    <a:pt x="2397" y="8905"/>
                  </a:lnTo>
                  <a:lnTo>
                    <a:pt x="2631" y="9022"/>
                  </a:lnTo>
                  <a:lnTo>
                    <a:pt x="2845" y="9100"/>
                  </a:lnTo>
                  <a:lnTo>
                    <a:pt x="3137" y="9197"/>
                  </a:lnTo>
                  <a:lnTo>
                    <a:pt x="3410" y="9295"/>
                  </a:lnTo>
                  <a:lnTo>
                    <a:pt x="3663" y="9353"/>
                  </a:lnTo>
                  <a:lnTo>
                    <a:pt x="3917" y="9392"/>
                  </a:lnTo>
                  <a:lnTo>
                    <a:pt x="4287" y="9431"/>
                  </a:lnTo>
                  <a:lnTo>
                    <a:pt x="4618" y="9451"/>
                  </a:lnTo>
                  <a:lnTo>
                    <a:pt x="5027" y="9431"/>
                  </a:lnTo>
                  <a:lnTo>
                    <a:pt x="5300" y="9392"/>
                  </a:lnTo>
                  <a:lnTo>
                    <a:pt x="5553" y="9334"/>
                  </a:lnTo>
                  <a:lnTo>
                    <a:pt x="5807" y="9275"/>
                  </a:lnTo>
                  <a:lnTo>
                    <a:pt x="6060" y="9197"/>
                  </a:lnTo>
                  <a:lnTo>
                    <a:pt x="6313" y="9100"/>
                  </a:lnTo>
                  <a:lnTo>
                    <a:pt x="6547" y="8983"/>
                  </a:lnTo>
                  <a:lnTo>
                    <a:pt x="6781" y="8847"/>
                  </a:lnTo>
                  <a:lnTo>
                    <a:pt x="7015" y="8710"/>
                  </a:lnTo>
                  <a:lnTo>
                    <a:pt x="7248" y="8554"/>
                  </a:lnTo>
                  <a:lnTo>
                    <a:pt x="7482" y="8379"/>
                  </a:lnTo>
                  <a:lnTo>
                    <a:pt x="7697" y="8204"/>
                  </a:lnTo>
                  <a:lnTo>
                    <a:pt x="7911" y="8009"/>
                  </a:lnTo>
                  <a:lnTo>
                    <a:pt x="8125" y="7794"/>
                  </a:lnTo>
                  <a:lnTo>
                    <a:pt x="8359" y="7541"/>
                  </a:lnTo>
                  <a:lnTo>
                    <a:pt x="8573" y="7288"/>
                  </a:lnTo>
                  <a:lnTo>
                    <a:pt x="8768" y="7015"/>
                  </a:lnTo>
                  <a:lnTo>
                    <a:pt x="9002" y="6664"/>
                  </a:lnTo>
                  <a:lnTo>
                    <a:pt x="9158" y="6353"/>
                  </a:lnTo>
                  <a:lnTo>
                    <a:pt x="9255" y="6158"/>
                  </a:lnTo>
                  <a:lnTo>
                    <a:pt x="9314" y="6002"/>
                  </a:lnTo>
                  <a:lnTo>
                    <a:pt x="9353" y="5846"/>
                  </a:lnTo>
                  <a:lnTo>
                    <a:pt x="9372" y="5690"/>
                  </a:lnTo>
                  <a:lnTo>
                    <a:pt x="9372" y="5534"/>
                  </a:lnTo>
                  <a:lnTo>
                    <a:pt x="9372" y="5378"/>
                  </a:lnTo>
                  <a:lnTo>
                    <a:pt x="9314" y="5242"/>
                  </a:lnTo>
                  <a:lnTo>
                    <a:pt x="9255" y="5125"/>
                  </a:lnTo>
                  <a:lnTo>
                    <a:pt x="9158" y="4989"/>
                  </a:lnTo>
                  <a:lnTo>
                    <a:pt x="9021" y="4891"/>
                  </a:lnTo>
                  <a:lnTo>
                    <a:pt x="8885" y="4813"/>
                  </a:lnTo>
                  <a:lnTo>
                    <a:pt x="8710" y="4755"/>
                  </a:lnTo>
                  <a:lnTo>
                    <a:pt x="8515" y="4716"/>
                  </a:lnTo>
                  <a:lnTo>
                    <a:pt x="8340" y="4696"/>
                  </a:lnTo>
                  <a:lnTo>
                    <a:pt x="8242" y="4716"/>
                  </a:lnTo>
                  <a:lnTo>
                    <a:pt x="8106" y="4735"/>
                  </a:lnTo>
                  <a:lnTo>
                    <a:pt x="7969" y="4755"/>
                  </a:lnTo>
                  <a:lnTo>
                    <a:pt x="7969" y="4755"/>
                  </a:lnTo>
                  <a:lnTo>
                    <a:pt x="8340" y="4404"/>
                  </a:lnTo>
                  <a:lnTo>
                    <a:pt x="8593" y="4092"/>
                  </a:lnTo>
                  <a:lnTo>
                    <a:pt x="8710" y="3917"/>
                  </a:lnTo>
                  <a:lnTo>
                    <a:pt x="8827" y="3742"/>
                  </a:lnTo>
                  <a:lnTo>
                    <a:pt x="8905" y="3527"/>
                  </a:lnTo>
                  <a:lnTo>
                    <a:pt x="8982" y="3313"/>
                  </a:lnTo>
                  <a:lnTo>
                    <a:pt x="9002" y="3099"/>
                  </a:lnTo>
                  <a:lnTo>
                    <a:pt x="8982" y="2865"/>
                  </a:lnTo>
                  <a:lnTo>
                    <a:pt x="8924" y="2651"/>
                  </a:lnTo>
                  <a:lnTo>
                    <a:pt x="8827" y="2456"/>
                  </a:lnTo>
                  <a:lnTo>
                    <a:pt x="8729" y="2300"/>
                  </a:lnTo>
                  <a:lnTo>
                    <a:pt x="8612" y="2164"/>
                  </a:lnTo>
                  <a:lnTo>
                    <a:pt x="8456" y="2066"/>
                  </a:lnTo>
                  <a:lnTo>
                    <a:pt x="8301" y="1988"/>
                  </a:lnTo>
                  <a:lnTo>
                    <a:pt x="8164" y="1949"/>
                  </a:lnTo>
                  <a:lnTo>
                    <a:pt x="7833" y="1949"/>
                  </a:lnTo>
                  <a:lnTo>
                    <a:pt x="7658" y="1988"/>
                  </a:lnTo>
                  <a:lnTo>
                    <a:pt x="7482" y="2047"/>
                  </a:lnTo>
                  <a:lnTo>
                    <a:pt x="7307" y="2125"/>
                  </a:lnTo>
                  <a:lnTo>
                    <a:pt x="6976" y="2319"/>
                  </a:lnTo>
                  <a:lnTo>
                    <a:pt x="6625" y="2553"/>
                  </a:lnTo>
                  <a:lnTo>
                    <a:pt x="6586" y="2592"/>
                  </a:lnTo>
                  <a:lnTo>
                    <a:pt x="6800" y="2241"/>
                  </a:lnTo>
                  <a:lnTo>
                    <a:pt x="6976" y="1930"/>
                  </a:lnTo>
                  <a:lnTo>
                    <a:pt x="7132" y="1540"/>
                  </a:lnTo>
                  <a:lnTo>
                    <a:pt x="7190" y="1384"/>
                  </a:lnTo>
                  <a:lnTo>
                    <a:pt x="7229" y="1228"/>
                  </a:lnTo>
                  <a:lnTo>
                    <a:pt x="7248" y="1053"/>
                  </a:lnTo>
                  <a:lnTo>
                    <a:pt x="7248" y="917"/>
                  </a:lnTo>
                  <a:lnTo>
                    <a:pt x="7229" y="761"/>
                  </a:lnTo>
                  <a:lnTo>
                    <a:pt x="7190" y="644"/>
                  </a:lnTo>
                  <a:lnTo>
                    <a:pt x="7132" y="507"/>
                  </a:lnTo>
                  <a:lnTo>
                    <a:pt x="7034" y="390"/>
                  </a:lnTo>
                  <a:lnTo>
                    <a:pt x="6937" y="293"/>
                  </a:lnTo>
                  <a:lnTo>
                    <a:pt x="6820" y="215"/>
                  </a:lnTo>
                  <a:lnTo>
                    <a:pt x="6644" y="137"/>
                  </a:lnTo>
                  <a:lnTo>
                    <a:pt x="6469" y="79"/>
                  </a:lnTo>
                  <a:lnTo>
                    <a:pt x="6313" y="59"/>
                  </a:lnTo>
                  <a:lnTo>
                    <a:pt x="6177" y="40"/>
                  </a:lnTo>
                  <a:lnTo>
                    <a:pt x="6118" y="40"/>
                  </a:lnTo>
                  <a:lnTo>
                    <a:pt x="5943" y="79"/>
                  </a:lnTo>
                  <a:lnTo>
                    <a:pt x="5768" y="118"/>
                  </a:lnTo>
                  <a:lnTo>
                    <a:pt x="5592" y="196"/>
                  </a:lnTo>
                  <a:lnTo>
                    <a:pt x="5436" y="293"/>
                  </a:lnTo>
                  <a:lnTo>
                    <a:pt x="5281" y="410"/>
                  </a:lnTo>
                  <a:lnTo>
                    <a:pt x="5125" y="527"/>
                  </a:lnTo>
                  <a:lnTo>
                    <a:pt x="4988" y="683"/>
                  </a:lnTo>
                  <a:lnTo>
                    <a:pt x="4852" y="839"/>
                  </a:lnTo>
                  <a:lnTo>
                    <a:pt x="4599" y="1170"/>
                  </a:lnTo>
                  <a:lnTo>
                    <a:pt x="4345" y="1560"/>
                  </a:lnTo>
                  <a:lnTo>
                    <a:pt x="4092" y="1988"/>
                  </a:lnTo>
                  <a:lnTo>
                    <a:pt x="4073" y="1793"/>
                  </a:lnTo>
                  <a:lnTo>
                    <a:pt x="4034" y="1618"/>
                  </a:lnTo>
                  <a:lnTo>
                    <a:pt x="3995" y="1443"/>
                  </a:lnTo>
                  <a:lnTo>
                    <a:pt x="3936" y="1267"/>
                  </a:lnTo>
                  <a:lnTo>
                    <a:pt x="3858" y="1111"/>
                  </a:lnTo>
                  <a:lnTo>
                    <a:pt x="3780" y="956"/>
                  </a:lnTo>
                  <a:lnTo>
                    <a:pt x="3683" y="780"/>
                  </a:lnTo>
                  <a:lnTo>
                    <a:pt x="3585" y="644"/>
                  </a:lnTo>
                  <a:lnTo>
                    <a:pt x="3469" y="527"/>
                  </a:lnTo>
                  <a:lnTo>
                    <a:pt x="3352" y="410"/>
                  </a:lnTo>
                  <a:lnTo>
                    <a:pt x="3215" y="293"/>
                  </a:lnTo>
                  <a:lnTo>
                    <a:pt x="3059" y="196"/>
                  </a:lnTo>
                  <a:lnTo>
                    <a:pt x="2904" y="137"/>
                  </a:lnTo>
                  <a:lnTo>
                    <a:pt x="2767" y="79"/>
                  </a:lnTo>
                  <a:lnTo>
                    <a:pt x="2533" y="20"/>
                  </a:lnTo>
                  <a:lnTo>
                    <a:pt x="2319" y="1"/>
                  </a:lnTo>
                  <a:close/>
                </a:path>
              </a:pathLst>
            </a:custGeom>
            <a:solidFill>
              <a:srgbClr val="FFBE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9" name="Google Shape;2249;p41"/>
            <p:cNvSpPr/>
            <p:nvPr/>
          </p:nvSpPr>
          <p:spPr>
            <a:xfrm>
              <a:off x="1575900" y="1003825"/>
              <a:ext cx="234325" cy="236275"/>
            </a:xfrm>
            <a:custGeom>
              <a:avLst/>
              <a:gdLst/>
              <a:ahLst/>
              <a:cxnLst/>
              <a:rect l="l" t="t" r="r" b="b"/>
              <a:pathLst>
                <a:path w="9373" h="9451" fill="none" extrusionOk="0">
                  <a:moveTo>
                    <a:pt x="2319" y="1"/>
                  </a:moveTo>
                  <a:lnTo>
                    <a:pt x="2319" y="1"/>
                  </a:lnTo>
                  <a:lnTo>
                    <a:pt x="2533" y="20"/>
                  </a:lnTo>
                  <a:lnTo>
                    <a:pt x="2767" y="79"/>
                  </a:lnTo>
                  <a:lnTo>
                    <a:pt x="2767" y="79"/>
                  </a:lnTo>
                  <a:lnTo>
                    <a:pt x="2904" y="137"/>
                  </a:lnTo>
                  <a:lnTo>
                    <a:pt x="3059" y="196"/>
                  </a:lnTo>
                  <a:lnTo>
                    <a:pt x="3215" y="293"/>
                  </a:lnTo>
                  <a:lnTo>
                    <a:pt x="3352" y="410"/>
                  </a:lnTo>
                  <a:lnTo>
                    <a:pt x="3352" y="410"/>
                  </a:lnTo>
                  <a:lnTo>
                    <a:pt x="3469" y="527"/>
                  </a:lnTo>
                  <a:lnTo>
                    <a:pt x="3585" y="644"/>
                  </a:lnTo>
                  <a:lnTo>
                    <a:pt x="3683" y="780"/>
                  </a:lnTo>
                  <a:lnTo>
                    <a:pt x="3780" y="956"/>
                  </a:lnTo>
                  <a:lnTo>
                    <a:pt x="3780" y="956"/>
                  </a:lnTo>
                  <a:lnTo>
                    <a:pt x="3858" y="1111"/>
                  </a:lnTo>
                  <a:lnTo>
                    <a:pt x="3936" y="1267"/>
                  </a:lnTo>
                  <a:lnTo>
                    <a:pt x="3995" y="1443"/>
                  </a:lnTo>
                  <a:lnTo>
                    <a:pt x="4034" y="1618"/>
                  </a:lnTo>
                  <a:lnTo>
                    <a:pt x="4034" y="1618"/>
                  </a:lnTo>
                  <a:lnTo>
                    <a:pt x="4073" y="1793"/>
                  </a:lnTo>
                  <a:lnTo>
                    <a:pt x="4092" y="1988"/>
                  </a:lnTo>
                  <a:lnTo>
                    <a:pt x="4092" y="1988"/>
                  </a:lnTo>
                  <a:lnTo>
                    <a:pt x="4345" y="1560"/>
                  </a:lnTo>
                  <a:lnTo>
                    <a:pt x="4345" y="1560"/>
                  </a:lnTo>
                  <a:lnTo>
                    <a:pt x="4599" y="1170"/>
                  </a:lnTo>
                  <a:lnTo>
                    <a:pt x="4852" y="839"/>
                  </a:lnTo>
                  <a:lnTo>
                    <a:pt x="4852" y="839"/>
                  </a:lnTo>
                  <a:lnTo>
                    <a:pt x="4988" y="683"/>
                  </a:lnTo>
                  <a:lnTo>
                    <a:pt x="5125" y="527"/>
                  </a:lnTo>
                  <a:lnTo>
                    <a:pt x="5281" y="410"/>
                  </a:lnTo>
                  <a:lnTo>
                    <a:pt x="5436" y="293"/>
                  </a:lnTo>
                  <a:lnTo>
                    <a:pt x="5436" y="293"/>
                  </a:lnTo>
                  <a:lnTo>
                    <a:pt x="5592" y="196"/>
                  </a:lnTo>
                  <a:lnTo>
                    <a:pt x="5768" y="118"/>
                  </a:lnTo>
                  <a:lnTo>
                    <a:pt x="5943" y="79"/>
                  </a:lnTo>
                  <a:lnTo>
                    <a:pt x="6118" y="40"/>
                  </a:lnTo>
                  <a:lnTo>
                    <a:pt x="6118" y="40"/>
                  </a:lnTo>
                  <a:lnTo>
                    <a:pt x="6177" y="40"/>
                  </a:lnTo>
                  <a:lnTo>
                    <a:pt x="6177" y="40"/>
                  </a:lnTo>
                  <a:lnTo>
                    <a:pt x="6313" y="59"/>
                  </a:lnTo>
                  <a:lnTo>
                    <a:pt x="6469" y="79"/>
                  </a:lnTo>
                  <a:lnTo>
                    <a:pt x="6469" y="79"/>
                  </a:lnTo>
                  <a:lnTo>
                    <a:pt x="6644" y="137"/>
                  </a:lnTo>
                  <a:lnTo>
                    <a:pt x="6820" y="215"/>
                  </a:lnTo>
                  <a:lnTo>
                    <a:pt x="6820" y="215"/>
                  </a:lnTo>
                  <a:lnTo>
                    <a:pt x="6937" y="293"/>
                  </a:lnTo>
                  <a:lnTo>
                    <a:pt x="7034" y="390"/>
                  </a:lnTo>
                  <a:lnTo>
                    <a:pt x="7034" y="390"/>
                  </a:lnTo>
                  <a:lnTo>
                    <a:pt x="7132" y="507"/>
                  </a:lnTo>
                  <a:lnTo>
                    <a:pt x="7190" y="644"/>
                  </a:lnTo>
                  <a:lnTo>
                    <a:pt x="7190" y="644"/>
                  </a:lnTo>
                  <a:lnTo>
                    <a:pt x="7229" y="761"/>
                  </a:lnTo>
                  <a:lnTo>
                    <a:pt x="7248" y="917"/>
                  </a:lnTo>
                  <a:lnTo>
                    <a:pt x="7248" y="917"/>
                  </a:lnTo>
                  <a:lnTo>
                    <a:pt x="7248" y="1053"/>
                  </a:lnTo>
                  <a:lnTo>
                    <a:pt x="7229" y="1228"/>
                  </a:lnTo>
                  <a:lnTo>
                    <a:pt x="7229" y="1228"/>
                  </a:lnTo>
                  <a:lnTo>
                    <a:pt x="7190" y="1384"/>
                  </a:lnTo>
                  <a:lnTo>
                    <a:pt x="7132" y="1540"/>
                  </a:lnTo>
                  <a:lnTo>
                    <a:pt x="7132" y="1540"/>
                  </a:lnTo>
                  <a:lnTo>
                    <a:pt x="6976" y="1930"/>
                  </a:lnTo>
                  <a:lnTo>
                    <a:pt x="6976" y="1930"/>
                  </a:lnTo>
                  <a:lnTo>
                    <a:pt x="6800" y="2241"/>
                  </a:lnTo>
                  <a:lnTo>
                    <a:pt x="6586" y="2592"/>
                  </a:lnTo>
                  <a:lnTo>
                    <a:pt x="6625" y="2553"/>
                  </a:lnTo>
                  <a:lnTo>
                    <a:pt x="6625" y="2553"/>
                  </a:lnTo>
                  <a:lnTo>
                    <a:pt x="6625" y="2553"/>
                  </a:lnTo>
                  <a:lnTo>
                    <a:pt x="6976" y="2319"/>
                  </a:lnTo>
                  <a:lnTo>
                    <a:pt x="7307" y="2125"/>
                  </a:lnTo>
                  <a:lnTo>
                    <a:pt x="7307" y="2125"/>
                  </a:lnTo>
                  <a:lnTo>
                    <a:pt x="7482" y="2047"/>
                  </a:lnTo>
                  <a:lnTo>
                    <a:pt x="7658" y="1988"/>
                  </a:lnTo>
                  <a:lnTo>
                    <a:pt x="7833" y="1949"/>
                  </a:lnTo>
                  <a:lnTo>
                    <a:pt x="7989" y="1949"/>
                  </a:lnTo>
                  <a:lnTo>
                    <a:pt x="7989" y="1949"/>
                  </a:lnTo>
                  <a:lnTo>
                    <a:pt x="7989" y="1949"/>
                  </a:lnTo>
                  <a:lnTo>
                    <a:pt x="8164" y="1949"/>
                  </a:lnTo>
                  <a:lnTo>
                    <a:pt x="8301" y="1988"/>
                  </a:lnTo>
                  <a:lnTo>
                    <a:pt x="8301" y="1988"/>
                  </a:lnTo>
                  <a:lnTo>
                    <a:pt x="8456" y="2066"/>
                  </a:lnTo>
                  <a:lnTo>
                    <a:pt x="8612" y="2164"/>
                  </a:lnTo>
                  <a:lnTo>
                    <a:pt x="8612" y="2164"/>
                  </a:lnTo>
                  <a:lnTo>
                    <a:pt x="8729" y="2300"/>
                  </a:lnTo>
                  <a:lnTo>
                    <a:pt x="8827" y="2456"/>
                  </a:lnTo>
                  <a:lnTo>
                    <a:pt x="8827" y="2456"/>
                  </a:lnTo>
                  <a:lnTo>
                    <a:pt x="8924" y="2651"/>
                  </a:lnTo>
                  <a:lnTo>
                    <a:pt x="8982" y="2865"/>
                  </a:lnTo>
                  <a:lnTo>
                    <a:pt x="8982" y="2865"/>
                  </a:lnTo>
                  <a:lnTo>
                    <a:pt x="9002" y="3099"/>
                  </a:lnTo>
                  <a:lnTo>
                    <a:pt x="8982" y="3313"/>
                  </a:lnTo>
                  <a:lnTo>
                    <a:pt x="8905" y="3527"/>
                  </a:lnTo>
                  <a:lnTo>
                    <a:pt x="8827" y="3742"/>
                  </a:lnTo>
                  <a:lnTo>
                    <a:pt x="8710" y="3917"/>
                  </a:lnTo>
                  <a:lnTo>
                    <a:pt x="8593" y="4092"/>
                  </a:lnTo>
                  <a:lnTo>
                    <a:pt x="8340" y="4404"/>
                  </a:lnTo>
                  <a:lnTo>
                    <a:pt x="8340" y="4404"/>
                  </a:lnTo>
                  <a:lnTo>
                    <a:pt x="7969" y="4755"/>
                  </a:lnTo>
                  <a:lnTo>
                    <a:pt x="7969" y="4755"/>
                  </a:lnTo>
                  <a:lnTo>
                    <a:pt x="8106" y="4735"/>
                  </a:lnTo>
                  <a:lnTo>
                    <a:pt x="8242" y="4716"/>
                  </a:lnTo>
                  <a:lnTo>
                    <a:pt x="8242" y="4716"/>
                  </a:lnTo>
                  <a:lnTo>
                    <a:pt x="8340" y="4696"/>
                  </a:lnTo>
                  <a:lnTo>
                    <a:pt x="8340" y="4696"/>
                  </a:lnTo>
                  <a:lnTo>
                    <a:pt x="8515" y="4716"/>
                  </a:lnTo>
                  <a:lnTo>
                    <a:pt x="8710" y="4755"/>
                  </a:lnTo>
                  <a:lnTo>
                    <a:pt x="8710" y="4755"/>
                  </a:lnTo>
                  <a:lnTo>
                    <a:pt x="8885" y="4813"/>
                  </a:lnTo>
                  <a:lnTo>
                    <a:pt x="9021" y="4891"/>
                  </a:lnTo>
                  <a:lnTo>
                    <a:pt x="9021" y="4891"/>
                  </a:lnTo>
                  <a:lnTo>
                    <a:pt x="9158" y="4989"/>
                  </a:lnTo>
                  <a:lnTo>
                    <a:pt x="9255" y="5125"/>
                  </a:lnTo>
                  <a:lnTo>
                    <a:pt x="9255" y="5125"/>
                  </a:lnTo>
                  <a:lnTo>
                    <a:pt x="9314" y="5242"/>
                  </a:lnTo>
                  <a:lnTo>
                    <a:pt x="9372" y="5378"/>
                  </a:lnTo>
                  <a:lnTo>
                    <a:pt x="9372" y="5378"/>
                  </a:lnTo>
                  <a:lnTo>
                    <a:pt x="9372" y="5534"/>
                  </a:lnTo>
                  <a:lnTo>
                    <a:pt x="9372" y="5690"/>
                  </a:lnTo>
                  <a:lnTo>
                    <a:pt x="9372" y="5690"/>
                  </a:lnTo>
                  <a:lnTo>
                    <a:pt x="9353" y="5846"/>
                  </a:lnTo>
                  <a:lnTo>
                    <a:pt x="9314" y="6002"/>
                  </a:lnTo>
                  <a:lnTo>
                    <a:pt x="9314" y="6002"/>
                  </a:lnTo>
                  <a:lnTo>
                    <a:pt x="9255" y="6158"/>
                  </a:lnTo>
                  <a:lnTo>
                    <a:pt x="9158" y="6353"/>
                  </a:lnTo>
                  <a:lnTo>
                    <a:pt x="9158" y="6353"/>
                  </a:lnTo>
                  <a:lnTo>
                    <a:pt x="9002" y="6664"/>
                  </a:lnTo>
                  <a:lnTo>
                    <a:pt x="8768" y="7015"/>
                  </a:lnTo>
                  <a:lnTo>
                    <a:pt x="8768" y="7015"/>
                  </a:lnTo>
                  <a:lnTo>
                    <a:pt x="8573" y="7288"/>
                  </a:lnTo>
                  <a:lnTo>
                    <a:pt x="8359" y="7541"/>
                  </a:lnTo>
                  <a:lnTo>
                    <a:pt x="8125" y="7794"/>
                  </a:lnTo>
                  <a:lnTo>
                    <a:pt x="7911" y="8009"/>
                  </a:lnTo>
                  <a:lnTo>
                    <a:pt x="7911" y="8009"/>
                  </a:lnTo>
                  <a:lnTo>
                    <a:pt x="7697" y="8204"/>
                  </a:lnTo>
                  <a:lnTo>
                    <a:pt x="7482" y="8379"/>
                  </a:lnTo>
                  <a:lnTo>
                    <a:pt x="7248" y="8554"/>
                  </a:lnTo>
                  <a:lnTo>
                    <a:pt x="7015" y="8710"/>
                  </a:lnTo>
                  <a:lnTo>
                    <a:pt x="7015" y="8710"/>
                  </a:lnTo>
                  <a:lnTo>
                    <a:pt x="6781" y="8847"/>
                  </a:lnTo>
                  <a:lnTo>
                    <a:pt x="6547" y="8983"/>
                  </a:lnTo>
                  <a:lnTo>
                    <a:pt x="6313" y="9100"/>
                  </a:lnTo>
                  <a:lnTo>
                    <a:pt x="6060" y="9197"/>
                  </a:lnTo>
                  <a:lnTo>
                    <a:pt x="6060" y="9197"/>
                  </a:lnTo>
                  <a:lnTo>
                    <a:pt x="5807" y="9275"/>
                  </a:lnTo>
                  <a:lnTo>
                    <a:pt x="5553" y="9334"/>
                  </a:lnTo>
                  <a:lnTo>
                    <a:pt x="5300" y="9392"/>
                  </a:lnTo>
                  <a:lnTo>
                    <a:pt x="5027" y="9431"/>
                  </a:lnTo>
                  <a:lnTo>
                    <a:pt x="5027" y="9431"/>
                  </a:lnTo>
                  <a:lnTo>
                    <a:pt x="4618" y="9451"/>
                  </a:lnTo>
                  <a:lnTo>
                    <a:pt x="4618" y="9451"/>
                  </a:lnTo>
                  <a:lnTo>
                    <a:pt x="4287" y="9431"/>
                  </a:lnTo>
                  <a:lnTo>
                    <a:pt x="3917" y="9392"/>
                  </a:lnTo>
                  <a:lnTo>
                    <a:pt x="3917" y="9392"/>
                  </a:lnTo>
                  <a:lnTo>
                    <a:pt x="3663" y="9353"/>
                  </a:lnTo>
                  <a:lnTo>
                    <a:pt x="3410" y="9295"/>
                  </a:lnTo>
                  <a:lnTo>
                    <a:pt x="3137" y="9197"/>
                  </a:lnTo>
                  <a:lnTo>
                    <a:pt x="2845" y="9100"/>
                  </a:lnTo>
                  <a:lnTo>
                    <a:pt x="2845" y="9100"/>
                  </a:lnTo>
                  <a:lnTo>
                    <a:pt x="2631" y="9022"/>
                  </a:lnTo>
                  <a:lnTo>
                    <a:pt x="2397" y="8905"/>
                  </a:lnTo>
                  <a:lnTo>
                    <a:pt x="2183" y="8788"/>
                  </a:lnTo>
                  <a:lnTo>
                    <a:pt x="1968" y="8671"/>
                  </a:lnTo>
                  <a:lnTo>
                    <a:pt x="1968" y="8671"/>
                  </a:lnTo>
                  <a:lnTo>
                    <a:pt x="1793" y="8535"/>
                  </a:lnTo>
                  <a:lnTo>
                    <a:pt x="1618" y="8398"/>
                  </a:lnTo>
                  <a:lnTo>
                    <a:pt x="1442" y="8262"/>
                  </a:lnTo>
                  <a:lnTo>
                    <a:pt x="1267" y="8106"/>
                  </a:lnTo>
                  <a:lnTo>
                    <a:pt x="1111" y="7931"/>
                  </a:lnTo>
                  <a:lnTo>
                    <a:pt x="975" y="7755"/>
                  </a:lnTo>
                  <a:lnTo>
                    <a:pt x="838" y="7580"/>
                  </a:lnTo>
                  <a:lnTo>
                    <a:pt x="702" y="7385"/>
                  </a:lnTo>
                  <a:lnTo>
                    <a:pt x="702" y="7385"/>
                  </a:lnTo>
                  <a:lnTo>
                    <a:pt x="487" y="7015"/>
                  </a:lnTo>
                  <a:lnTo>
                    <a:pt x="312" y="6606"/>
                  </a:lnTo>
                  <a:lnTo>
                    <a:pt x="176" y="6177"/>
                  </a:lnTo>
                  <a:lnTo>
                    <a:pt x="78" y="5729"/>
                  </a:lnTo>
                  <a:lnTo>
                    <a:pt x="78" y="5729"/>
                  </a:lnTo>
                  <a:lnTo>
                    <a:pt x="20" y="5281"/>
                  </a:lnTo>
                  <a:lnTo>
                    <a:pt x="0" y="4813"/>
                  </a:lnTo>
                  <a:lnTo>
                    <a:pt x="0" y="4326"/>
                  </a:lnTo>
                  <a:lnTo>
                    <a:pt x="59" y="3839"/>
                  </a:lnTo>
                  <a:lnTo>
                    <a:pt x="59" y="3839"/>
                  </a:lnTo>
                  <a:lnTo>
                    <a:pt x="137" y="3372"/>
                  </a:lnTo>
                  <a:lnTo>
                    <a:pt x="137" y="3372"/>
                  </a:lnTo>
                  <a:lnTo>
                    <a:pt x="254" y="2943"/>
                  </a:lnTo>
                  <a:lnTo>
                    <a:pt x="273" y="2806"/>
                  </a:lnTo>
                  <a:lnTo>
                    <a:pt x="273" y="2806"/>
                  </a:lnTo>
                  <a:lnTo>
                    <a:pt x="429" y="2222"/>
                  </a:lnTo>
                  <a:lnTo>
                    <a:pt x="429" y="2222"/>
                  </a:lnTo>
                  <a:lnTo>
                    <a:pt x="565" y="1813"/>
                  </a:lnTo>
                  <a:lnTo>
                    <a:pt x="702" y="1423"/>
                  </a:lnTo>
                  <a:lnTo>
                    <a:pt x="702" y="1423"/>
                  </a:lnTo>
                  <a:lnTo>
                    <a:pt x="877" y="1033"/>
                  </a:lnTo>
                  <a:lnTo>
                    <a:pt x="975" y="878"/>
                  </a:lnTo>
                  <a:lnTo>
                    <a:pt x="1091" y="702"/>
                  </a:lnTo>
                  <a:lnTo>
                    <a:pt x="1091" y="702"/>
                  </a:lnTo>
                  <a:lnTo>
                    <a:pt x="1286" y="468"/>
                  </a:lnTo>
                  <a:lnTo>
                    <a:pt x="1286" y="468"/>
                  </a:lnTo>
                  <a:lnTo>
                    <a:pt x="1384" y="371"/>
                  </a:lnTo>
                  <a:lnTo>
                    <a:pt x="1501" y="274"/>
                  </a:lnTo>
                  <a:lnTo>
                    <a:pt x="1501" y="274"/>
                  </a:lnTo>
                  <a:lnTo>
                    <a:pt x="1637" y="176"/>
                  </a:lnTo>
                  <a:lnTo>
                    <a:pt x="1773" y="118"/>
                  </a:lnTo>
                  <a:lnTo>
                    <a:pt x="1929" y="59"/>
                  </a:lnTo>
                  <a:lnTo>
                    <a:pt x="2066" y="20"/>
                  </a:lnTo>
                  <a:lnTo>
                    <a:pt x="2066" y="20"/>
                  </a:lnTo>
                  <a:lnTo>
                    <a:pt x="2319"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0" name="Google Shape;2250;p41"/>
            <p:cNvSpPr/>
            <p:nvPr/>
          </p:nvSpPr>
          <p:spPr>
            <a:xfrm>
              <a:off x="1568100" y="1000425"/>
              <a:ext cx="245050" cy="244550"/>
            </a:xfrm>
            <a:custGeom>
              <a:avLst/>
              <a:gdLst/>
              <a:ahLst/>
              <a:cxnLst/>
              <a:rect l="l" t="t" r="r" b="b"/>
              <a:pathLst>
                <a:path w="9802" h="9782" extrusionOk="0">
                  <a:moveTo>
                    <a:pt x="6469" y="293"/>
                  </a:moveTo>
                  <a:lnTo>
                    <a:pt x="6703" y="312"/>
                  </a:lnTo>
                  <a:lnTo>
                    <a:pt x="6878" y="371"/>
                  </a:lnTo>
                  <a:lnTo>
                    <a:pt x="7015" y="449"/>
                  </a:lnTo>
                  <a:lnTo>
                    <a:pt x="7112" y="565"/>
                  </a:lnTo>
                  <a:lnTo>
                    <a:pt x="7190" y="721"/>
                  </a:lnTo>
                  <a:lnTo>
                    <a:pt x="7229" y="858"/>
                  </a:lnTo>
                  <a:lnTo>
                    <a:pt x="7249" y="1014"/>
                  </a:lnTo>
                  <a:lnTo>
                    <a:pt x="7229" y="1228"/>
                  </a:lnTo>
                  <a:lnTo>
                    <a:pt x="7210" y="1462"/>
                  </a:lnTo>
                  <a:lnTo>
                    <a:pt x="7112" y="1773"/>
                  </a:lnTo>
                  <a:lnTo>
                    <a:pt x="6995" y="2085"/>
                  </a:lnTo>
                  <a:lnTo>
                    <a:pt x="6840" y="2358"/>
                  </a:lnTo>
                  <a:lnTo>
                    <a:pt x="6645" y="2670"/>
                  </a:lnTo>
                  <a:lnTo>
                    <a:pt x="6625" y="2748"/>
                  </a:lnTo>
                  <a:lnTo>
                    <a:pt x="6625" y="2806"/>
                  </a:lnTo>
                  <a:lnTo>
                    <a:pt x="6645" y="2865"/>
                  </a:lnTo>
                  <a:lnTo>
                    <a:pt x="6684" y="2904"/>
                  </a:lnTo>
                  <a:lnTo>
                    <a:pt x="6742" y="2942"/>
                  </a:lnTo>
                  <a:lnTo>
                    <a:pt x="6781" y="2942"/>
                  </a:lnTo>
                  <a:lnTo>
                    <a:pt x="6840" y="2923"/>
                  </a:lnTo>
                  <a:lnTo>
                    <a:pt x="6898" y="2904"/>
                  </a:lnTo>
                  <a:lnTo>
                    <a:pt x="6937" y="2845"/>
                  </a:lnTo>
                  <a:lnTo>
                    <a:pt x="7327" y="2553"/>
                  </a:lnTo>
                  <a:lnTo>
                    <a:pt x="7658" y="2358"/>
                  </a:lnTo>
                  <a:lnTo>
                    <a:pt x="7970" y="2222"/>
                  </a:lnTo>
                  <a:lnTo>
                    <a:pt x="8164" y="2183"/>
                  </a:lnTo>
                  <a:lnTo>
                    <a:pt x="8340" y="2163"/>
                  </a:lnTo>
                  <a:lnTo>
                    <a:pt x="8535" y="2183"/>
                  </a:lnTo>
                  <a:lnTo>
                    <a:pt x="8671" y="2222"/>
                  </a:lnTo>
                  <a:lnTo>
                    <a:pt x="8788" y="2319"/>
                  </a:lnTo>
                  <a:lnTo>
                    <a:pt x="8944" y="2475"/>
                  </a:lnTo>
                  <a:lnTo>
                    <a:pt x="9002" y="2592"/>
                  </a:lnTo>
                  <a:lnTo>
                    <a:pt x="9061" y="2728"/>
                  </a:lnTo>
                  <a:lnTo>
                    <a:pt x="9080" y="2845"/>
                  </a:lnTo>
                  <a:lnTo>
                    <a:pt x="9100" y="2962"/>
                  </a:lnTo>
                  <a:lnTo>
                    <a:pt x="9100" y="3098"/>
                  </a:lnTo>
                  <a:lnTo>
                    <a:pt x="9080" y="3215"/>
                  </a:lnTo>
                  <a:lnTo>
                    <a:pt x="9022" y="3410"/>
                  </a:lnTo>
                  <a:lnTo>
                    <a:pt x="8944" y="3605"/>
                  </a:lnTo>
                  <a:lnTo>
                    <a:pt x="8866" y="3761"/>
                  </a:lnTo>
                  <a:lnTo>
                    <a:pt x="8749" y="3936"/>
                  </a:lnTo>
                  <a:lnTo>
                    <a:pt x="8476" y="4306"/>
                  </a:lnTo>
                  <a:lnTo>
                    <a:pt x="8496" y="4267"/>
                  </a:lnTo>
                  <a:lnTo>
                    <a:pt x="8164" y="4618"/>
                  </a:lnTo>
                  <a:lnTo>
                    <a:pt x="8067" y="4716"/>
                  </a:lnTo>
                  <a:lnTo>
                    <a:pt x="8028" y="4774"/>
                  </a:lnTo>
                  <a:lnTo>
                    <a:pt x="8009" y="4832"/>
                  </a:lnTo>
                  <a:lnTo>
                    <a:pt x="8009" y="4891"/>
                  </a:lnTo>
                  <a:lnTo>
                    <a:pt x="8048" y="4949"/>
                  </a:lnTo>
                  <a:lnTo>
                    <a:pt x="8106" y="4988"/>
                  </a:lnTo>
                  <a:lnTo>
                    <a:pt x="8145" y="5008"/>
                  </a:lnTo>
                  <a:lnTo>
                    <a:pt x="8184" y="5027"/>
                  </a:lnTo>
                  <a:lnTo>
                    <a:pt x="8223" y="5008"/>
                  </a:lnTo>
                  <a:lnTo>
                    <a:pt x="8262" y="4988"/>
                  </a:lnTo>
                  <a:lnTo>
                    <a:pt x="8398" y="4969"/>
                  </a:lnTo>
                  <a:lnTo>
                    <a:pt x="8554" y="4949"/>
                  </a:lnTo>
                  <a:lnTo>
                    <a:pt x="8632" y="4930"/>
                  </a:lnTo>
                  <a:lnTo>
                    <a:pt x="8846" y="4949"/>
                  </a:lnTo>
                  <a:lnTo>
                    <a:pt x="8963" y="4988"/>
                  </a:lnTo>
                  <a:lnTo>
                    <a:pt x="9080" y="5027"/>
                  </a:lnTo>
                  <a:lnTo>
                    <a:pt x="9256" y="5144"/>
                  </a:lnTo>
                  <a:lnTo>
                    <a:pt x="9392" y="5300"/>
                  </a:lnTo>
                  <a:lnTo>
                    <a:pt x="9489" y="5495"/>
                  </a:lnTo>
                  <a:lnTo>
                    <a:pt x="9509" y="5592"/>
                  </a:lnTo>
                  <a:lnTo>
                    <a:pt x="9528" y="5709"/>
                  </a:lnTo>
                  <a:lnTo>
                    <a:pt x="9528" y="5846"/>
                  </a:lnTo>
                  <a:lnTo>
                    <a:pt x="9509" y="5962"/>
                  </a:lnTo>
                  <a:lnTo>
                    <a:pt x="9431" y="6196"/>
                  </a:lnTo>
                  <a:lnTo>
                    <a:pt x="9333" y="6450"/>
                  </a:lnTo>
                  <a:lnTo>
                    <a:pt x="9139" y="6781"/>
                  </a:lnTo>
                  <a:lnTo>
                    <a:pt x="8924" y="7132"/>
                  </a:lnTo>
                  <a:lnTo>
                    <a:pt x="8476" y="7716"/>
                  </a:lnTo>
                  <a:lnTo>
                    <a:pt x="8496" y="7677"/>
                  </a:lnTo>
                  <a:lnTo>
                    <a:pt x="8262" y="7911"/>
                  </a:lnTo>
                  <a:lnTo>
                    <a:pt x="8009" y="8164"/>
                  </a:lnTo>
                  <a:lnTo>
                    <a:pt x="7736" y="8379"/>
                  </a:lnTo>
                  <a:lnTo>
                    <a:pt x="7444" y="8593"/>
                  </a:lnTo>
                  <a:lnTo>
                    <a:pt x="7132" y="8768"/>
                  </a:lnTo>
                  <a:lnTo>
                    <a:pt x="6820" y="8944"/>
                  </a:lnTo>
                  <a:lnTo>
                    <a:pt x="6489" y="9099"/>
                  </a:lnTo>
                  <a:lnTo>
                    <a:pt x="6158" y="9216"/>
                  </a:lnTo>
                  <a:lnTo>
                    <a:pt x="6119" y="9236"/>
                  </a:lnTo>
                  <a:lnTo>
                    <a:pt x="5807" y="9314"/>
                  </a:lnTo>
                  <a:lnTo>
                    <a:pt x="5495" y="9392"/>
                  </a:lnTo>
                  <a:lnTo>
                    <a:pt x="5183" y="9450"/>
                  </a:lnTo>
                  <a:lnTo>
                    <a:pt x="4872" y="9470"/>
                  </a:lnTo>
                  <a:lnTo>
                    <a:pt x="4657" y="9470"/>
                  </a:lnTo>
                  <a:lnTo>
                    <a:pt x="4287" y="9450"/>
                  </a:lnTo>
                  <a:lnTo>
                    <a:pt x="3936" y="9411"/>
                  </a:lnTo>
                  <a:lnTo>
                    <a:pt x="3722" y="9353"/>
                  </a:lnTo>
                  <a:lnTo>
                    <a:pt x="3488" y="9294"/>
                  </a:lnTo>
                  <a:lnTo>
                    <a:pt x="3274" y="9216"/>
                  </a:lnTo>
                  <a:lnTo>
                    <a:pt x="3060" y="9119"/>
                  </a:lnTo>
                  <a:lnTo>
                    <a:pt x="2865" y="9002"/>
                  </a:lnTo>
                  <a:lnTo>
                    <a:pt x="2826" y="9002"/>
                  </a:lnTo>
                  <a:lnTo>
                    <a:pt x="2787" y="8983"/>
                  </a:lnTo>
                  <a:lnTo>
                    <a:pt x="2573" y="8866"/>
                  </a:lnTo>
                  <a:lnTo>
                    <a:pt x="2358" y="8729"/>
                  </a:lnTo>
                  <a:lnTo>
                    <a:pt x="2144" y="8573"/>
                  </a:lnTo>
                  <a:lnTo>
                    <a:pt x="1910" y="8398"/>
                  </a:lnTo>
                  <a:lnTo>
                    <a:pt x="1735" y="8242"/>
                  </a:lnTo>
                  <a:lnTo>
                    <a:pt x="1559" y="8086"/>
                  </a:lnTo>
                  <a:lnTo>
                    <a:pt x="1423" y="7950"/>
                  </a:lnTo>
                  <a:lnTo>
                    <a:pt x="1267" y="7755"/>
                  </a:lnTo>
                  <a:lnTo>
                    <a:pt x="1170" y="7619"/>
                  </a:lnTo>
                  <a:lnTo>
                    <a:pt x="1111" y="7560"/>
                  </a:lnTo>
                  <a:lnTo>
                    <a:pt x="975" y="7346"/>
                  </a:lnTo>
                  <a:lnTo>
                    <a:pt x="897" y="7170"/>
                  </a:lnTo>
                  <a:lnTo>
                    <a:pt x="799" y="6976"/>
                  </a:lnTo>
                  <a:lnTo>
                    <a:pt x="683" y="6722"/>
                  </a:lnTo>
                  <a:lnTo>
                    <a:pt x="585" y="6450"/>
                  </a:lnTo>
                  <a:lnTo>
                    <a:pt x="507" y="6157"/>
                  </a:lnTo>
                  <a:lnTo>
                    <a:pt x="449" y="5865"/>
                  </a:lnTo>
                  <a:lnTo>
                    <a:pt x="390" y="5514"/>
                  </a:lnTo>
                  <a:lnTo>
                    <a:pt x="371" y="5164"/>
                  </a:lnTo>
                  <a:lnTo>
                    <a:pt x="371" y="4832"/>
                  </a:lnTo>
                  <a:lnTo>
                    <a:pt x="390" y="4443"/>
                  </a:lnTo>
                  <a:lnTo>
                    <a:pt x="449" y="3995"/>
                  </a:lnTo>
                  <a:lnTo>
                    <a:pt x="546" y="3508"/>
                  </a:lnTo>
                  <a:lnTo>
                    <a:pt x="702" y="2884"/>
                  </a:lnTo>
                  <a:lnTo>
                    <a:pt x="897" y="2280"/>
                  </a:lnTo>
                  <a:lnTo>
                    <a:pt x="1033" y="1949"/>
                  </a:lnTo>
                  <a:lnTo>
                    <a:pt x="1170" y="1637"/>
                  </a:lnTo>
                  <a:lnTo>
                    <a:pt x="1306" y="1364"/>
                  </a:lnTo>
                  <a:lnTo>
                    <a:pt x="1462" y="1111"/>
                  </a:lnTo>
                  <a:lnTo>
                    <a:pt x="1657" y="877"/>
                  </a:lnTo>
                  <a:lnTo>
                    <a:pt x="1852" y="682"/>
                  </a:lnTo>
                  <a:lnTo>
                    <a:pt x="1969" y="585"/>
                  </a:lnTo>
                  <a:lnTo>
                    <a:pt x="2105" y="507"/>
                  </a:lnTo>
                  <a:lnTo>
                    <a:pt x="2241" y="449"/>
                  </a:lnTo>
                  <a:lnTo>
                    <a:pt x="2358" y="429"/>
                  </a:lnTo>
                  <a:lnTo>
                    <a:pt x="2514" y="410"/>
                  </a:lnTo>
                  <a:lnTo>
                    <a:pt x="2573" y="410"/>
                  </a:lnTo>
                  <a:lnTo>
                    <a:pt x="2709" y="449"/>
                  </a:lnTo>
                  <a:lnTo>
                    <a:pt x="2865" y="487"/>
                  </a:lnTo>
                  <a:lnTo>
                    <a:pt x="3001" y="546"/>
                  </a:lnTo>
                  <a:lnTo>
                    <a:pt x="3138" y="624"/>
                  </a:lnTo>
                  <a:lnTo>
                    <a:pt x="3313" y="760"/>
                  </a:lnTo>
                  <a:lnTo>
                    <a:pt x="3488" y="936"/>
                  </a:lnTo>
                  <a:lnTo>
                    <a:pt x="3605" y="1092"/>
                  </a:lnTo>
                  <a:lnTo>
                    <a:pt x="3722" y="1247"/>
                  </a:lnTo>
                  <a:lnTo>
                    <a:pt x="3917" y="1598"/>
                  </a:lnTo>
                  <a:lnTo>
                    <a:pt x="4014" y="1871"/>
                  </a:lnTo>
                  <a:lnTo>
                    <a:pt x="4073" y="2007"/>
                  </a:lnTo>
                  <a:lnTo>
                    <a:pt x="4112" y="2183"/>
                  </a:lnTo>
                  <a:lnTo>
                    <a:pt x="4131" y="2261"/>
                  </a:lnTo>
                  <a:lnTo>
                    <a:pt x="4170" y="2319"/>
                  </a:lnTo>
                  <a:lnTo>
                    <a:pt x="4229" y="2358"/>
                  </a:lnTo>
                  <a:lnTo>
                    <a:pt x="4307" y="2358"/>
                  </a:lnTo>
                  <a:lnTo>
                    <a:pt x="4326" y="2377"/>
                  </a:lnTo>
                  <a:lnTo>
                    <a:pt x="4365" y="2377"/>
                  </a:lnTo>
                  <a:lnTo>
                    <a:pt x="4424" y="2358"/>
                  </a:lnTo>
                  <a:lnTo>
                    <a:pt x="4462" y="2319"/>
                  </a:lnTo>
                  <a:lnTo>
                    <a:pt x="4501" y="2241"/>
                  </a:lnTo>
                  <a:lnTo>
                    <a:pt x="4540" y="2144"/>
                  </a:lnTo>
                  <a:lnTo>
                    <a:pt x="4638" y="1968"/>
                  </a:lnTo>
                  <a:lnTo>
                    <a:pt x="4794" y="1657"/>
                  </a:lnTo>
                  <a:lnTo>
                    <a:pt x="4950" y="1364"/>
                  </a:lnTo>
                  <a:lnTo>
                    <a:pt x="5125" y="1130"/>
                  </a:lnTo>
                  <a:lnTo>
                    <a:pt x="5300" y="916"/>
                  </a:lnTo>
                  <a:lnTo>
                    <a:pt x="5515" y="702"/>
                  </a:lnTo>
                  <a:lnTo>
                    <a:pt x="5729" y="526"/>
                  </a:lnTo>
                  <a:lnTo>
                    <a:pt x="5904" y="429"/>
                  </a:lnTo>
                  <a:lnTo>
                    <a:pt x="6080" y="351"/>
                  </a:lnTo>
                  <a:lnTo>
                    <a:pt x="6236" y="312"/>
                  </a:lnTo>
                  <a:lnTo>
                    <a:pt x="6411" y="293"/>
                  </a:lnTo>
                  <a:close/>
                  <a:moveTo>
                    <a:pt x="2495" y="0"/>
                  </a:moveTo>
                  <a:lnTo>
                    <a:pt x="2319" y="20"/>
                  </a:lnTo>
                  <a:lnTo>
                    <a:pt x="2144" y="39"/>
                  </a:lnTo>
                  <a:lnTo>
                    <a:pt x="1988" y="98"/>
                  </a:lnTo>
                  <a:lnTo>
                    <a:pt x="1871" y="156"/>
                  </a:lnTo>
                  <a:lnTo>
                    <a:pt x="1735" y="234"/>
                  </a:lnTo>
                  <a:lnTo>
                    <a:pt x="1618" y="312"/>
                  </a:lnTo>
                  <a:lnTo>
                    <a:pt x="1384" y="526"/>
                  </a:lnTo>
                  <a:lnTo>
                    <a:pt x="1170" y="780"/>
                  </a:lnTo>
                  <a:lnTo>
                    <a:pt x="994" y="1053"/>
                  </a:lnTo>
                  <a:lnTo>
                    <a:pt x="819" y="1364"/>
                  </a:lnTo>
                  <a:lnTo>
                    <a:pt x="663" y="1696"/>
                  </a:lnTo>
                  <a:lnTo>
                    <a:pt x="527" y="2085"/>
                  </a:lnTo>
                  <a:lnTo>
                    <a:pt x="410" y="2416"/>
                  </a:lnTo>
                  <a:lnTo>
                    <a:pt x="312" y="2748"/>
                  </a:lnTo>
                  <a:lnTo>
                    <a:pt x="234" y="3079"/>
                  </a:lnTo>
                  <a:lnTo>
                    <a:pt x="137" y="3430"/>
                  </a:lnTo>
                  <a:lnTo>
                    <a:pt x="79" y="3761"/>
                  </a:lnTo>
                  <a:lnTo>
                    <a:pt x="40" y="4073"/>
                  </a:lnTo>
                  <a:lnTo>
                    <a:pt x="20" y="4365"/>
                  </a:lnTo>
                  <a:lnTo>
                    <a:pt x="1" y="4657"/>
                  </a:lnTo>
                  <a:lnTo>
                    <a:pt x="1" y="4910"/>
                  </a:lnTo>
                  <a:lnTo>
                    <a:pt x="1" y="5144"/>
                  </a:lnTo>
                  <a:lnTo>
                    <a:pt x="20" y="5397"/>
                  </a:lnTo>
                  <a:lnTo>
                    <a:pt x="59" y="5651"/>
                  </a:lnTo>
                  <a:lnTo>
                    <a:pt x="98" y="5885"/>
                  </a:lnTo>
                  <a:lnTo>
                    <a:pt x="157" y="6138"/>
                  </a:lnTo>
                  <a:lnTo>
                    <a:pt x="234" y="6372"/>
                  </a:lnTo>
                  <a:lnTo>
                    <a:pt x="312" y="6605"/>
                  </a:lnTo>
                  <a:lnTo>
                    <a:pt x="390" y="6800"/>
                  </a:lnTo>
                  <a:lnTo>
                    <a:pt x="488" y="7015"/>
                  </a:lnTo>
                  <a:lnTo>
                    <a:pt x="605" y="7229"/>
                  </a:lnTo>
                  <a:lnTo>
                    <a:pt x="722" y="7443"/>
                  </a:lnTo>
                  <a:lnTo>
                    <a:pt x="858" y="7638"/>
                  </a:lnTo>
                  <a:lnTo>
                    <a:pt x="1092" y="7950"/>
                  </a:lnTo>
                  <a:lnTo>
                    <a:pt x="1345" y="8242"/>
                  </a:lnTo>
                  <a:lnTo>
                    <a:pt x="1637" y="8534"/>
                  </a:lnTo>
                  <a:lnTo>
                    <a:pt x="1988" y="8827"/>
                  </a:lnTo>
                  <a:lnTo>
                    <a:pt x="2183" y="8963"/>
                  </a:lnTo>
                  <a:lnTo>
                    <a:pt x="2378" y="9099"/>
                  </a:lnTo>
                  <a:lnTo>
                    <a:pt x="2612" y="9236"/>
                  </a:lnTo>
                  <a:lnTo>
                    <a:pt x="2845" y="9372"/>
                  </a:lnTo>
                  <a:lnTo>
                    <a:pt x="3118" y="9489"/>
                  </a:lnTo>
                  <a:lnTo>
                    <a:pt x="3410" y="9587"/>
                  </a:lnTo>
                  <a:lnTo>
                    <a:pt x="3703" y="9664"/>
                  </a:lnTo>
                  <a:lnTo>
                    <a:pt x="4034" y="9742"/>
                  </a:lnTo>
                  <a:lnTo>
                    <a:pt x="4326" y="9781"/>
                  </a:lnTo>
                  <a:lnTo>
                    <a:pt x="4638" y="9781"/>
                  </a:lnTo>
                  <a:lnTo>
                    <a:pt x="5125" y="9762"/>
                  </a:lnTo>
                  <a:lnTo>
                    <a:pt x="5398" y="9723"/>
                  </a:lnTo>
                  <a:lnTo>
                    <a:pt x="5651" y="9684"/>
                  </a:lnTo>
                  <a:lnTo>
                    <a:pt x="5924" y="9606"/>
                  </a:lnTo>
                  <a:lnTo>
                    <a:pt x="6216" y="9528"/>
                  </a:lnTo>
                  <a:lnTo>
                    <a:pt x="6469" y="9431"/>
                  </a:lnTo>
                  <a:lnTo>
                    <a:pt x="6723" y="9333"/>
                  </a:lnTo>
                  <a:lnTo>
                    <a:pt x="6976" y="9216"/>
                  </a:lnTo>
                  <a:lnTo>
                    <a:pt x="7229" y="9080"/>
                  </a:lnTo>
                  <a:lnTo>
                    <a:pt x="7463" y="8944"/>
                  </a:lnTo>
                  <a:lnTo>
                    <a:pt x="7697" y="8788"/>
                  </a:lnTo>
                  <a:lnTo>
                    <a:pt x="7931" y="8632"/>
                  </a:lnTo>
                  <a:lnTo>
                    <a:pt x="8145" y="8456"/>
                  </a:lnTo>
                  <a:lnTo>
                    <a:pt x="8340" y="8281"/>
                  </a:lnTo>
                  <a:lnTo>
                    <a:pt x="8515" y="8106"/>
                  </a:lnTo>
                  <a:lnTo>
                    <a:pt x="8690" y="7911"/>
                  </a:lnTo>
                  <a:lnTo>
                    <a:pt x="8885" y="7697"/>
                  </a:lnTo>
                  <a:lnTo>
                    <a:pt x="9080" y="7463"/>
                  </a:lnTo>
                  <a:lnTo>
                    <a:pt x="9256" y="7209"/>
                  </a:lnTo>
                  <a:lnTo>
                    <a:pt x="9392" y="6956"/>
                  </a:lnTo>
                  <a:lnTo>
                    <a:pt x="9528" y="6722"/>
                  </a:lnTo>
                  <a:lnTo>
                    <a:pt x="9665" y="6430"/>
                  </a:lnTo>
                  <a:lnTo>
                    <a:pt x="9762" y="6157"/>
                  </a:lnTo>
                  <a:lnTo>
                    <a:pt x="9801" y="5904"/>
                  </a:lnTo>
                  <a:lnTo>
                    <a:pt x="9801" y="5768"/>
                  </a:lnTo>
                  <a:lnTo>
                    <a:pt x="9782" y="5612"/>
                  </a:lnTo>
                  <a:lnTo>
                    <a:pt x="9762" y="5475"/>
                  </a:lnTo>
                  <a:lnTo>
                    <a:pt x="9704" y="5358"/>
                  </a:lnTo>
                  <a:lnTo>
                    <a:pt x="9645" y="5222"/>
                  </a:lnTo>
                  <a:lnTo>
                    <a:pt x="9567" y="5105"/>
                  </a:lnTo>
                  <a:lnTo>
                    <a:pt x="9489" y="5027"/>
                  </a:lnTo>
                  <a:lnTo>
                    <a:pt x="9411" y="4949"/>
                  </a:lnTo>
                  <a:lnTo>
                    <a:pt x="9314" y="4891"/>
                  </a:lnTo>
                  <a:lnTo>
                    <a:pt x="9197" y="4832"/>
                  </a:lnTo>
                  <a:lnTo>
                    <a:pt x="9178" y="4813"/>
                  </a:lnTo>
                  <a:lnTo>
                    <a:pt x="9061" y="4774"/>
                  </a:lnTo>
                  <a:lnTo>
                    <a:pt x="8924" y="4735"/>
                  </a:lnTo>
                  <a:lnTo>
                    <a:pt x="8788" y="4716"/>
                  </a:lnTo>
                  <a:lnTo>
                    <a:pt x="8515" y="4716"/>
                  </a:lnTo>
                  <a:lnTo>
                    <a:pt x="8554" y="4696"/>
                  </a:lnTo>
                  <a:lnTo>
                    <a:pt x="8807" y="4404"/>
                  </a:lnTo>
                  <a:lnTo>
                    <a:pt x="9061" y="4092"/>
                  </a:lnTo>
                  <a:lnTo>
                    <a:pt x="9158" y="3917"/>
                  </a:lnTo>
                  <a:lnTo>
                    <a:pt x="9275" y="3702"/>
                  </a:lnTo>
                  <a:lnTo>
                    <a:pt x="9333" y="3527"/>
                  </a:lnTo>
                  <a:lnTo>
                    <a:pt x="9372" y="3332"/>
                  </a:lnTo>
                  <a:lnTo>
                    <a:pt x="9411" y="3157"/>
                  </a:lnTo>
                  <a:lnTo>
                    <a:pt x="9411" y="2962"/>
                  </a:lnTo>
                  <a:lnTo>
                    <a:pt x="9372" y="2787"/>
                  </a:lnTo>
                  <a:lnTo>
                    <a:pt x="9314" y="2592"/>
                  </a:lnTo>
                  <a:lnTo>
                    <a:pt x="9217" y="2416"/>
                  </a:lnTo>
                  <a:lnTo>
                    <a:pt x="9080" y="2241"/>
                  </a:lnTo>
                  <a:lnTo>
                    <a:pt x="8963" y="2124"/>
                  </a:lnTo>
                  <a:lnTo>
                    <a:pt x="8827" y="2027"/>
                  </a:lnTo>
                  <a:lnTo>
                    <a:pt x="8807" y="2027"/>
                  </a:lnTo>
                  <a:lnTo>
                    <a:pt x="8690" y="1968"/>
                  </a:lnTo>
                  <a:lnTo>
                    <a:pt x="8554" y="1949"/>
                  </a:lnTo>
                  <a:lnTo>
                    <a:pt x="8418" y="1929"/>
                  </a:lnTo>
                  <a:lnTo>
                    <a:pt x="8242" y="1949"/>
                  </a:lnTo>
                  <a:lnTo>
                    <a:pt x="8067" y="1988"/>
                  </a:lnTo>
                  <a:lnTo>
                    <a:pt x="7911" y="2027"/>
                  </a:lnTo>
                  <a:lnTo>
                    <a:pt x="7736" y="2105"/>
                  </a:lnTo>
                  <a:lnTo>
                    <a:pt x="7560" y="2183"/>
                  </a:lnTo>
                  <a:lnTo>
                    <a:pt x="7268" y="2377"/>
                  </a:lnTo>
                  <a:lnTo>
                    <a:pt x="7190" y="2436"/>
                  </a:lnTo>
                  <a:lnTo>
                    <a:pt x="7346" y="2124"/>
                  </a:lnTo>
                  <a:lnTo>
                    <a:pt x="7463" y="1793"/>
                  </a:lnTo>
                  <a:lnTo>
                    <a:pt x="7521" y="1598"/>
                  </a:lnTo>
                  <a:lnTo>
                    <a:pt x="7560" y="1364"/>
                  </a:lnTo>
                  <a:lnTo>
                    <a:pt x="7560" y="1169"/>
                  </a:lnTo>
                  <a:lnTo>
                    <a:pt x="7560" y="955"/>
                  </a:lnTo>
                  <a:lnTo>
                    <a:pt x="7521" y="760"/>
                  </a:lnTo>
                  <a:lnTo>
                    <a:pt x="7463" y="585"/>
                  </a:lnTo>
                  <a:lnTo>
                    <a:pt x="7385" y="429"/>
                  </a:lnTo>
                  <a:lnTo>
                    <a:pt x="7268" y="273"/>
                  </a:lnTo>
                  <a:lnTo>
                    <a:pt x="7171" y="195"/>
                  </a:lnTo>
                  <a:lnTo>
                    <a:pt x="7034" y="117"/>
                  </a:lnTo>
                  <a:lnTo>
                    <a:pt x="6956" y="78"/>
                  </a:lnTo>
                  <a:lnTo>
                    <a:pt x="6859" y="39"/>
                  </a:lnTo>
                  <a:lnTo>
                    <a:pt x="6742" y="20"/>
                  </a:lnTo>
                  <a:lnTo>
                    <a:pt x="6567" y="0"/>
                  </a:lnTo>
                  <a:lnTo>
                    <a:pt x="6489" y="0"/>
                  </a:lnTo>
                  <a:lnTo>
                    <a:pt x="6294" y="20"/>
                  </a:lnTo>
                  <a:lnTo>
                    <a:pt x="6099" y="78"/>
                  </a:lnTo>
                  <a:lnTo>
                    <a:pt x="5904" y="137"/>
                  </a:lnTo>
                  <a:lnTo>
                    <a:pt x="5709" y="234"/>
                  </a:lnTo>
                  <a:lnTo>
                    <a:pt x="5554" y="332"/>
                  </a:lnTo>
                  <a:lnTo>
                    <a:pt x="5398" y="468"/>
                  </a:lnTo>
                  <a:lnTo>
                    <a:pt x="5242" y="604"/>
                  </a:lnTo>
                  <a:lnTo>
                    <a:pt x="5086" y="780"/>
                  </a:lnTo>
                  <a:lnTo>
                    <a:pt x="4950" y="975"/>
                  </a:lnTo>
                  <a:lnTo>
                    <a:pt x="4833" y="1150"/>
                  </a:lnTo>
                  <a:lnTo>
                    <a:pt x="4618" y="1501"/>
                  </a:lnTo>
                  <a:lnTo>
                    <a:pt x="4540" y="1676"/>
                  </a:lnTo>
                  <a:lnTo>
                    <a:pt x="4443" y="1871"/>
                  </a:lnTo>
                  <a:lnTo>
                    <a:pt x="4404" y="1696"/>
                  </a:lnTo>
                  <a:lnTo>
                    <a:pt x="4346" y="1540"/>
                  </a:lnTo>
                  <a:lnTo>
                    <a:pt x="4268" y="1364"/>
                  </a:lnTo>
                  <a:lnTo>
                    <a:pt x="4190" y="1189"/>
                  </a:lnTo>
                  <a:lnTo>
                    <a:pt x="4053" y="975"/>
                  </a:lnTo>
                  <a:lnTo>
                    <a:pt x="3878" y="760"/>
                  </a:lnTo>
                  <a:lnTo>
                    <a:pt x="3683" y="546"/>
                  </a:lnTo>
                  <a:lnTo>
                    <a:pt x="3488" y="371"/>
                  </a:lnTo>
                  <a:lnTo>
                    <a:pt x="3313" y="254"/>
                  </a:lnTo>
                  <a:lnTo>
                    <a:pt x="3138" y="156"/>
                  </a:lnTo>
                  <a:lnTo>
                    <a:pt x="2943" y="78"/>
                  </a:lnTo>
                  <a:lnTo>
                    <a:pt x="2767" y="39"/>
                  </a:lnTo>
                  <a:lnTo>
                    <a:pt x="2631"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1" name="Google Shape;2251;p41"/>
            <p:cNvSpPr/>
            <p:nvPr/>
          </p:nvSpPr>
          <p:spPr>
            <a:xfrm>
              <a:off x="1726900" y="995550"/>
              <a:ext cx="234325" cy="236275"/>
            </a:xfrm>
            <a:custGeom>
              <a:avLst/>
              <a:gdLst/>
              <a:ahLst/>
              <a:cxnLst/>
              <a:rect l="l" t="t" r="r" b="b"/>
              <a:pathLst>
                <a:path w="9373" h="9451" extrusionOk="0">
                  <a:moveTo>
                    <a:pt x="7054" y="1"/>
                  </a:moveTo>
                  <a:lnTo>
                    <a:pt x="6839" y="20"/>
                  </a:lnTo>
                  <a:lnTo>
                    <a:pt x="6605" y="78"/>
                  </a:lnTo>
                  <a:lnTo>
                    <a:pt x="6450" y="117"/>
                  </a:lnTo>
                  <a:lnTo>
                    <a:pt x="6313" y="195"/>
                  </a:lnTo>
                  <a:lnTo>
                    <a:pt x="6157" y="293"/>
                  </a:lnTo>
                  <a:lnTo>
                    <a:pt x="6021" y="410"/>
                  </a:lnTo>
                  <a:lnTo>
                    <a:pt x="5904" y="527"/>
                  </a:lnTo>
                  <a:lnTo>
                    <a:pt x="5787" y="644"/>
                  </a:lnTo>
                  <a:lnTo>
                    <a:pt x="5690" y="780"/>
                  </a:lnTo>
                  <a:lnTo>
                    <a:pt x="5592" y="955"/>
                  </a:lnTo>
                  <a:lnTo>
                    <a:pt x="5514" y="1111"/>
                  </a:lnTo>
                  <a:lnTo>
                    <a:pt x="5436" y="1267"/>
                  </a:lnTo>
                  <a:lnTo>
                    <a:pt x="5378" y="1442"/>
                  </a:lnTo>
                  <a:lnTo>
                    <a:pt x="5339" y="1618"/>
                  </a:lnTo>
                  <a:lnTo>
                    <a:pt x="5300" y="1793"/>
                  </a:lnTo>
                  <a:lnTo>
                    <a:pt x="5281" y="1988"/>
                  </a:lnTo>
                  <a:lnTo>
                    <a:pt x="5027" y="1559"/>
                  </a:lnTo>
                  <a:lnTo>
                    <a:pt x="4774" y="1170"/>
                  </a:lnTo>
                  <a:lnTo>
                    <a:pt x="4521" y="838"/>
                  </a:lnTo>
                  <a:lnTo>
                    <a:pt x="4384" y="682"/>
                  </a:lnTo>
                  <a:lnTo>
                    <a:pt x="4248" y="527"/>
                  </a:lnTo>
                  <a:lnTo>
                    <a:pt x="4092" y="410"/>
                  </a:lnTo>
                  <a:lnTo>
                    <a:pt x="3936" y="293"/>
                  </a:lnTo>
                  <a:lnTo>
                    <a:pt x="3780" y="195"/>
                  </a:lnTo>
                  <a:lnTo>
                    <a:pt x="3605" y="117"/>
                  </a:lnTo>
                  <a:lnTo>
                    <a:pt x="3430" y="78"/>
                  </a:lnTo>
                  <a:lnTo>
                    <a:pt x="3254" y="40"/>
                  </a:lnTo>
                  <a:lnTo>
                    <a:pt x="3196" y="40"/>
                  </a:lnTo>
                  <a:lnTo>
                    <a:pt x="3059" y="59"/>
                  </a:lnTo>
                  <a:lnTo>
                    <a:pt x="2904" y="78"/>
                  </a:lnTo>
                  <a:lnTo>
                    <a:pt x="2728" y="137"/>
                  </a:lnTo>
                  <a:lnTo>
                    <a:pt x="2553" y="215"/>
                  </a:lnTo>
                  <a:lnTo>
                    <a:pt x="2436" y="293"/>
                  </a:lnTo>
                  <a:lnTo>
                    <a:pt x="2338" y="390"/>
                  </a:lnTo>
                  <a:lnTo>
                    <a:pt x="2241" y="507"/>
                  </a:lnTo>
                  <a:lnTo>
                    <a:pt x="2183" y="644"/>
                  </a:lnTo>
                  <a:lnTo>
                    <a:pt x="2144" y="760"/>
                  </a:lnTo>
                  <a:lnTo>
                    <a:pt x="2124" y="916"/>
                  </a:lnTo>
                  <a:lnTo>
                    <a:pt x="2124" y="1053"/>
                  </a:lnTo>
                  <a:lnTo>
                    <a:pt x="2144" y="1228"/>
                  </a:lnTo>
                  <a:lnTo>
                    <a:pt x="2183" y="1364"/>
                  </a:lnTo>
                  <a:lnTo>
                    <a:pt x="2241" y="1540"/>
                  </a:lnTo>
                  <a:lnTo>
                    <a:pt x="2397" y="1929"/>
                  </a:lnTo>
                  <a:lnTo>
                    <a:pt x="2572" y="2241"/>
                  </a:lnTo>
                  <a:lnTo>
                    <a:pt x="2787" y="2572"/>
                  </a:lnTo>
                  <a:lnTo>
                    <a:pt x="2748" y="2553"/>
                  </a:lnTo>
                  <a:lnTo>
                    <a:pt x="2397" y="2319"/>
                  </a:lnTo>
                  <a:lnTo>
                    <a:pt x="2066" y="2124"/>
                  </a:lnTo>
                  <a:lnTo>
                    <a:pt x="1890" y="2046"/>
                  </a:lnTo>
                  <a:lnTo>
                    <a:pt x="1715" y="1988"/>
                  </a:lnTo>
                  <a:lnTo>
                    <a:pt x="1540" y="1949"/>
                  </a:lnTo>
                  <a:lnTo>
                    <a:pt x="1208" y="1949"/>
                  </a:lnTo>
                  <a:lnTo>
                    <a:pt x="1072" y="1988"/>
                  </a:lnTo>
                  <a:lnTo>
                    <a:pt x="916" y="2066"/>
                  </a:lnTo>
                  <a:lnTo>
                    <a:pt x="760" y="2163"/>
                  </a:lnTo>
                  <a:lnTo>
                    <a:pt x="643" y="2280"/>
                  </a:lnTo>
                  <a:lnTo>
                    <a:pt x="546" y="2456"/>
                  </a:lnTo>
                  <a:lnTo>
                    <a:pt x="449" y="2650"/>
                  </a:lnTo>
                  <a:lnTo>
                    <a:pt x="390" y="2865"/>
                  </a:lnTo>
                  <a:lnTo>
                    <a:pt x="371" y="3099"/>
                  </a:lnTo>
                  <a:lnTo>
                    <a:pt x="390" y="3313"/>
                  </a:lnTo>
                  <a:lnTo>
                    <a:pt x="468" y="3527"/>
                  </a:lnTo>
                  <a:lnTo>
                    <a:pt x="546" y="3741"/>
                  </a:lnTo>
                  <a:lnTo>
                    <a:pt x="663" y="3917"/>
                  </a:lnTo>
                  <a:lnTo>
                    <a:pt x="780" y="4092"/>
                  </a:lnTo>
                  <a:lnTo>
                    <a:pt x="1033" y="4404"/>
                  </a:lnTo>
                  <a:lnTo>
                    <a:pt x="1384" y="4755"/>
                  </a:lnTo>
                  <a:lnTo>
                    <a:pt x="1384" y="4755"/>
                  </a:lnTo>
                  <a:lnTo>
                    <a:pt x="1267" y="4735"/>
                  </a:lnTo>
                  <a:lnTo>
                    <a:pt x="1130" y="4696"/>
                  </a:lnTo>
                  <a:lnTo>
                    <a:pt x="1014" y="4696"/>
                  </a:lnTo>
                  <a:lnTo>
                    <a:pt x="838" y="4716"/>
                  </a:lnTo>
                  <a:lnTo>
                    <a:pt x="663" y="4755"/>
                  </a:lnTo>
                  <a:lnTo>
                    <a:pt x="488" y="4813"/>
                  </a:lnTo>
                  <a:lnTo>
                    <a:pt x="351" y="4891"/>
                  </a:lnTo>
                  <a:lnTo>
                    <a:pt x="215" y="4988"/>
                  </a:lnTo>
                  <a:lnTo>
                    <a:pt x="117" y="5125"/>
                  </a:lnTo>
                  <a:lnTo>
                    <a:pt x="59" y="5242"/>
                  </a:lnTo>
                  <a:lnTo>
                    <a:pt x="0" y="5378"/>
                  </a:lnTo>
                  <a:lnTo>
                    <a:pt x="0" y="5534"/>
                  </a:lnTo>
                  <a:lnTo>
                    <a:pt x="0" y="5690"/>
                  </a:lnTo>
                  <a:lnTo>
                    <a:pt x="20" y="5826"/>
                  </a:lnTo>
                  <a:lnTo>
                    <a:pt x="59" y="6002"/>
                  </a:lnTo>
                  <a:lnTo>
                    <a:pt x="117" y="6157"/>
                  </a:lnTo>
                  <a:lnTo>
                    <a:pt x="195" y="6352"/>
                  </a:lnTo>
                  <a:lnTo>
                    <a:pt x="371" y="6664"/>
                  </a:lnTo>
                  <a:lnTo>
                    <a:pt x="604" y="6995"/>
                  </a:lnTo>
                  <a:lnTo>
                    <a:pt x="799" y="7288"/>
                  </a:lnTo>
                  <a:lnTo>
                    <a:pt x="1014" y="7541"/>
                  </a:lnTo>
                  <a:lnTo>
                    <a:pt x="1247" y="7794"/>
                  </a:lnTo>
                  <a:lnTo>
                    <a:pt x="1462" y="8008"/>
                  </a:lnTo>
                  <a:lnTo>
                    <a:pt x="1676" y="8203"/>
                  </a:lnTo>
                  <a:lnTo>
                    <a:pt x="1890" y="8379"/>
                  </a:lnTo>
                  <a:lnTo>
                    <a:pt x="2124" y="8554"/>
                  </a:lnTo>
                  <a:lnTo>
                    <a:pt x="2358" y="8710"/>
                  </a:lnTo>
                  <a:lnTo>
                    <a:pt x="2592" y="8846"/>
                  </a:lnTo>
                  <a:lnTo>
                    <a:pt x="2826" y="8983"/>
                  </a:lnTo>
                  <a:lnTo>
                    <a:pt x="3059" y="9100"/>
                  </a:lnTo>
                  <a:lnTo>
                    <a:pt x="3313" y="9197"/>
                  </a:lnTo>
                  <a:lnTo>
                    <a:pt x="3566" y="9275"/>
                  </a:lnTo>
                  <a:lnTo>
                    <a:pt x="3819" y="9333"/>
                  </a:lnTo>
                  <a:lnTo>
                    <a:pt x="4073" y="9392"/>
                  </a:lnTo>
                  <a:lnTo>
                    <a:pt x="4345" y="9431"/>
                  </a:lnTo>
                  <a:lnTo>
                    <a:pt x="4755" y="9450"/>
                  </a:lnTo>
                  <a:lnTo>
                    <a:pt x="5086" y="9431"/>
                  </a:lnTo>
                  <a:lnTo>
                    <a:pt x="5456" y="9392"/>
                  </a:lnTo>
                  <a:lnTo>
                    <a:pt x="5709" y="9353"/>
                  </a:lnTo>
                  <a:lnTo>
                    <a:pt x="5963" y="9275"/>
                  </a:lnTo>
                  <a:lnTo>
                    <a:pt x="6235" y="9197"/>
                  </a:lnTo>
                  <a:lnTo>
                    <a:pt x="6528" y="9100"/>
                  </a:lnTo>
                  <a:lnTo>
                    <a:pt x="6742" y="9022"/>
                  </a:lnTo>
                  <a:lnTo>
                    <a:pt x="6976" y="8905"/>
                  </a:lnTo>
                  <a:lnTo>
                    <a:pt x="7190" y="8788"/>
                  </a:lnTo>
                  <a:lnTo>
                    <a:pt x="7404" y="8671"/>
                  </a:lnTo>
                  <a:lnTo>
                    <a:pt x="7580" y="8535"/>
                  </a:lnTo>
                  <a:lnTo>
                    <a:pt x="7755" y="8398"/>
                  </a:lnTo>
                  <a:lnTo>
                    <a:pt x="7930" y="8262"/>
                  </a:lnTo>
                  <a:lnTo>
                    <a:pt x="8106" y="8106"/>
                  </a:lnTo>
                  <a:lnTo>
                    <a:pt x="8262" y="7931"/>
                  </a:lnTo>
                  <a:lnTo>
                    <a:pt x="8398" y="7755"/>
                  </a:lnTo>
                  <a:lnTo>
                    <a:pt x="8534" y="7580"/>
                  </a:lnTo>
                  <a:lnTo>
                    <a:pt x="8671" y="7385"/>
                  </a:lnTo>
                  <a:lnTo>
                    <a:pt x="8885" y="7015"/>
                  </a:lnTo>
                  <a:lnTo>
                    <a:pt x="9060" y="6606"/>
                  </a:lnTo>
                  <a:lnTo>
                    <a:pt x="9197" y="6177"/>
                  </a:lnTo>
                  <a:lnTo>
                    <a:pt x="9294" y="5729"/>
                  </a:lnTo>
                  <a:lnTo>
                    <a:pt x="9353" y="5281"/>
                  </a:lnTo>
                  <a:lnTo>
                    <a:pt x="9372" y="4813"/>
                  </a:lnTo>
                  <a:lnTo>
                    <a:pt x="9372" y="4326"/>
                  </a:lnTo>
                  <a:lnTo>
                    <a:pt x="9314" y="3839"/>
                  </a:lnTo>
                  <a:lnTo>
                    <a:pt x="9236" y="3371"/>
                  </a:lnTo>
                  <a:lnTo>
                    <a:pt x="9119" y="2943"/>
                  </a:lnTo>
                  <a:lnTo>
                    <a:pt x="9080" y="2787"/>
                  </a:lnTo>
                  <a:lnTo>
                    <a:pt x="8944" y="2222"/>
                  </a:lnTo>
                  <a:lnTo>
                    <a:pt x="8807" y="1813"/>
                  </a:lnTo>
                  <a:lnTo>
                    <a:pt x="8671" y="1423"/>
                  </a:lnTo>
                  <a:lnTo>
                    <a:pt x="8495" y="1033"/>
                  </a:lnTo>
                  <a:lnTo>
                    <a:pt x="8398" y="877"/>
                  </a:lnTo>
                  <a:lnTo>
                    <a:pt x="8281" y="702"/>
                  </a:lnTo>
                  <a:lnTo>
                    <a:pt x="8086" y="468"/>
                  </a:lnTo>
                  <a:lnTo>
                    <a:pt x="7989" y="371"/>
                  </a:lnTo>
                  <a:lnTo>
                    <a:pt x="7872" y="273"/>
                  </a:lnTo>
                  <a:lnTo>
                    <a:pt x="7736" y="176"/>
                  </a:lnTo>
                  <a:lnTo>
                    <a:pt x="7599" y="117"/>
                  </a:lnTo>
                  <a:lnTo>
                    <a:pt x="7443" y="59"/>
                  </a:lnTo>
                  <a:lnTo>
                    <a:pt x="7307" y="20"/>
                  </a:lnTo>
                  <a:lnTo>
                    <a:pt x="7054" y="1"/>
                  </a:lnTo>
                  <a:close/>
                </a:path>
              </a:pathLst>
            </a:custGeom>
            <a:solidFill>
              <a:srgbClr val="FFBE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2" name="Google Shape;2252;p41"/>
            <p:cNvSpPr/>
            <p:nvPr/>
          </p:nvSpPr>
          <p:spPr>
            <a:xfrm>
              <a:off x="1726900" y="995550"/>
              <a:ext cx="234325" cy="236275"/>
            </a:xfrm>
            <a:custGeom>
              <a:avLst/>
              <a:gdLst/>
              <a:ahLst/>
              <a:cxnLst/>
              <a:rect l="l" t="t" r="r" b="b"/>
              <a:pathLst>
                <a:path w="9373" h="9451" fill="none" extrusionOk="0">
                  <a:moveTo>
                    <a:pt x="7054" y="1"/>
                  </a:moveTo>
                  <a:lnTo>
                    <a:pt x="7054" y="1"/>
                  </a:lnTo>
                  <a:lnTo>
                    <a:pt x="6839" y="20"/>
                  </a:lnTo>
                  <a:lnTo>
                    <a:pt x="6605" y="78"/>
                  </a:lnTo>
                  <a:lnTo>
                    <a:pt x="6605" y="78"/>
                  </a:lnTo>
                  <a:lnTo>
                    <a:pt x="6450" y="117"/>
                  </a:lnTo>
                  <a:lnTo>
                    <a:pt x="6313" y="195"/>
                  </a:lnTo>
                  <a:lnTo>
                    <a:pt x="6157" y="293"/>
                  </a:lnTo>
                  <a:lnTo>
                    <a:pt x="6021" y="410"/>
                  </a:lnTo>
                  <a:lnTo>
                    <a:pt x="6021" y="410"/>
                  </a:lnTo>
                  <a:lnTo>
                    <a:pt x="5904" y="527"/>
                  </a:lnTo>
                  <a:lnTo>
                    <a:pt x="5787" y="644"/>
                  </a:lnTo>
                  <a:lnTo>
                    <a:pt x="5690" y="780"/>
                  </a:lnTo>
                  <a:lnTo>
                    <a:pt x="5592" y="955"/>
                  </a:lnTo>
                  <a:lnTo>
                    <a:pt x="5592" y="955"/>
                  </a:lnTo>
                  <a:lnTo>
                    <a:pt x="5514" y="1111"/>
                  </a:lnTo>
                  <a:lnTo>
                    <a:pt x="5436" y="1267"/>
                  </a:lnTo>
                  <a:lnTo>
                    <a:pt x="5378" y="1442"/>
                  </a:lnTo>
                  <a:lnTo>
                    <a:pt x="5339" y="1618"/>
                  </a:lnTo>
                  <a:lnTo>
                    <a:pt x="5339" y="1618"/>
                  </a:lnTo>
                  <a:lnTo>
                    <a:pt x="5300" y="1793"/>
                  </a:lnTo>
                  <a:lnTo>
                    <a:pt x="5281" y="1988"/>
                  </a:lnTo>
                  <a:lnTo>
                    <a:pt x="5281" y="1988"/>
                  </a:lnTo>
                  <a:lnTo>
                    <a:pt x="5027" y="1559"/>
                  </a:lnTo>
                  <a:lnTo>
                    <a:pt x="5027" y="1559"/>
                  </a:lnTo>
                  <a:lnTo>
                    <a:pt x="4774" y="1170"/>
                  </a:lnTo>
                  <a:lnTo>
                    <a:pt x="4521" y="838"/>
                  </a:lnTo>
                  <a:lnTo>
                    <a:pt x="4521" y="838"/>
                  </a:lnTo>
                  <a:lnTo>
                    <a:pt x="4384" y="682"/>
                  </a:lnTo>
                  <a:lnTo>
                    <a:pt x="4248" y="527"/>
                  </a:lnTo>
                  <a:lnTo>
                    <a:pt x="4092" y="410"/>
                  </a:lnTo>
                  <a:lnTo>
                    <a:pt x="3936" y="293"/>
                  </a:lnTo>
                  <a:lnTo>
                    <a:pt x="3936" y="293"/>
                  </a:lnTo>
                  <a:lnTo>
                    <a:pt x="3780" y="195"/>
                  </a:lnTo>
                  <a:lnTo>
                    <a:pt x="3605" y="117"/>
                  </a:lnTo>
                  <a:lnTo>
                    <a:pt x="3430" y="78"/>
                  </a:lnTo>
                  <a:lnTo>
                    <a:pt x="3254" y="40"/>
                  </a:lnTo>
                  <a:lnTo>
                    <a:pt x="3254" y="40"/>
                  </a:lnTo>
                  <a:lnTo>
                    <a:pt x="3196" y="40"/>
                  </a:lnTo>
                  <a:lnTo>
                    <a:pt x="3196" y="40"/>
                  </a:lnTo>
                  <a:lnTo>
                    <a:pt x="3059" y="59"/>
                  </a:lnTo>
                  <a:lnTo>
                    <a:pt x="2904" y="78"/>
                  </a:lnTo>
                  <a:lnTo>
                    <a:pt x="2904" y="78"/>
                  </a:lnTo>
                  <a:lnTo>
                    <a:pt x="2728" y="137"/>
                  </a:lnTo>
                  <a:lnTo>
                    <a:pt x="2553" y="215"/>
                  </a:lnTo>
                  <a:lnTo>
                    <a:pt x="2553" y="215"/>
                  </a:lnTo>
                  <a:lnTo>
                    <a:pt x="2436" y="293"/>
                  </a:lnTo>
                  <a:lnTo>
                    <a:pt x="2338" y="390"/>
                  </a:lnTo>
                  <a:lnTo>
                    <a:pt x="2338" y="390"/>
                  </a:lnTo>
                  <a:lnTo>
                    <a:pt x="2241" y="507"/>
                  </a:lnTo>
                  <a:lnTo>
                    <a:pt x="2183" y="644"/>
                  </a:lnTo>
                  <a:lnTo>
                    <a:pt x="2183" y="644"/>
                  </a:lnTo>
                  <a:lnTo>
                    <a:pt x="2144" y="760"/>
                  </a:lnTo>
                  <a:lnTo>
                    <a:pt x="2124" y="916"/>
                  </a:lnTo>
                  <a:lnTo>
                    <a:pt x="2124" y="916"/>
                  </a:lnTo>
                  <a:lnTo>
                    <a:pt x="2124" y="1053"/>
                  </a:lnTo>
                  <a:lnTo>
                    <a:pt x="2144" y="1228"/>
                  </a:lnTo>
                  <a:lnTo>
                    <a:pt x="2144" y="1228"/>
                  </a:lnTo>
                  <a:lnTo>
                    <a:pt x="2183" y="1364"/>
                  </a:lnTo>
                  <a:lnTo>
                    <a:pt x="2241" y="1540"/>
                  </a:lnTo>
                  <a:lnTo>
                    <a:pt x="2241" y="1540"/>
                  </a:lnTo>
                  <a:lnTo>
                    <a:pt x="2397" y="1929"/>
                  </a:lnTo>
                  <a:lnTo>
                    <a:pt x="2397" y="1929"/>
                  </a:lnTo>
                  <a:lnTo>
                    <a:pt x="2572" y="2241"/>
                  </a:lnTo>
                  <a:lnTo>
                    <a:pt x="2787" y="2572"/>
                  </a:lnTo>
                  <a:lnTo>
                    <a:pt x="2748" y="2553"/>
                  </a:lnTo>
                  <a:lnTo>
                    <a:pt x="2748" y="2553"/>
                  </a:lnTo>
                  <a:lnTo>
                    <a:pt x="2748" y="2553"/>
                  </a:lnTo>
                  <a:lnTo>
                    <a:pt x="2397" y="2319"/>
                  </a:lnTo>
                  <a:lnTo>
                    <a:pt x="2066" y="2124"/>
                  </a:lnTo>
                  <a:lnTo>
                    <a:pt x="2066" y="2124"/>
                  </a:lnTo>
                  <a:lnTo>
                    <a:pt x="1890" y="2046"/>
                  </a:lnTo>
                  <a:lnTo>
                    <a:pt x="1715" y="1988"/>
                  </a:lnTo>
                  <a:lnTo>
                    <a:pt x="1540" y="1949"/>
                  </a:lnTo>
                  <a:lnTo>
                    <a:pt x="1384" y="1949"/>
                  </a:lnTo>
                  <a:lnTo>
                    <a:pt x="1384" y="1949"/>
                  </a:lnTo>
                  <a:lnTo>
                    <a:pt x="1384" y="1949"/>
                  </a:lnTo>
                  <a:lnTo>
                    <a:pt x="1208" y="1949"/>
                  </a:lnTo>
                  <a:lnTo>
                    <a:pt x="1072" y="1988"/>
                  </a:lnTo>
                  <a:lnTo>
                    <a:pt x="1072" y="1988"/>
                  </a:lnTo>
                  <a:lnTo>
                    <a:pt x="916" y="2066"/>
                  </a:lnTo>
                  <a:lnTo>
                    <a:pt x="760" y="2163"/>
                  </a:lnTo>
                  <a:lnTo>
                    <a:pt x="760" y="2163"/>
                  </a:lnTo>
                  <a:lnTo>
                    <a:pt x="643" y="2280"/>
                  </a:lnTo>
                  <a:lnTo>
                    <a:pt x="546" y="2456"/>
                  </a:lnTo>
                  <a:lnTo>
                    <a:pt x="546" y="2456"/>
                  </a:lnTo>
                  <a:lnTo>
                    <a:pt x="449" y="2650"/>
                  </a:lnTo>
                  <a:lnTo>
                    <a:pt x="390" y="2865"/>
                  </a:lnTo>
                  <a:lnTo>
                    <a:pt x="390" y="2865"/>
                  </a:lnTo>
                  <a:lnTo>
                    <a:pt x="371" y="3099"/>
                  </a:lnTo>
                  <a:lnTo>
                    <a:pt x="390" y="3313"/>
                  </a:lnTo>
                  <a:lnTo>
                    <a:pt x="468" y="3527"/>
                  </a:lnTo>
                  <a:lnTo>
                    <a:pt x="546" y="3741"/>
                  </a:lnTo>
                  <a:lnTo>
                    <a:pt x="663" y="3917"/>
                  </a:lnTo>
                  <a:lnTo>
                    <a:pt x="780" y="4092"/>
                  </a:lnTo>
                  <a:lnTo>
                    <a:pt x="1033" y="4404"/>
                  </a:lnTo>
                  <a:lnTo>
                    <a:pt x="1033" y="4404"/>
                  </a:lnTo>
                  <a:lnTo>
                    <a:pt x="1384" y="4755"/>
                  </a:lnTo>
                  <a:lnTo>
                    <a:pt x="1384" y="4755"/>
                  </a:lnTo>
                  <a:lnTo>
                    <a:pt x="1267" y="4735"/>
                  </a:lnTo>
                  <a:lnTo>
                    <a:pt x="1130" y="4696"/>
                  </a:lnTo>
                  <a:lnTo>
                    <a:pt x="1130" y="4696"/>
                  </a:lnTo>
                  <a:lnTo>
                    <a:pt x="1014" y="4696"/>
                  </a:lnTo>
                  <a:lnTo>
                    <a:pt x="1014" y="4696"/>
                  </a:lnTo>
                  <a:lnTo>
                    <a:pt x="838" y="4716"/>
                  </a:lnTo>
                  <a:lnTo>
                    <a:pt x="663" y="4755"/>
                  </a:lnTo>
                  <a:lnTo>
                    <a:pt x="663" y="4755"/>
                  </a:lnTo>
                  <a:lnTo>
                    <a:pt x="488" y="4813"/>
                  </a:lnTo>
                  <a:lnTo>
                    <a:pt x="351" y="4891"/>
                  </a:lnTo>
                  <a:lnTo>
                    <a:pt x="351" y="4891"/>
                  </a:lnTo>
                  <a:lnTo>
                    <a:pt x="215" y="4988"/>
                  </a:lnTo>
                  <a:lnTo>
                    <a:pt x="117" y="5125"/>
                  </a:lnTo>
                  <a:lnTo>
                    <a:pt x="117" y="5125"/>
                  </a:lnTo>
                  <a:lnTo>
                    <a:pt x="59" y="5242"/>
                  </a:lnTo>
                  <a:lnTo>
                    <a:pt x="0" y="5378"/>
                  </a:lnTo>
                  <a:lnTo>
                    <a:pt x="0" y="5378"/>
                  </a:lnTo>
                  <a:lnTo>
                    <a:pt x="0" y="5534"/>
                  </a:lnTo>
                  <a:lnTo>
                    <a:pt x="0" y="5690"/>
                  </a:lnTo>
                  <a:lnTo>
                    <a:pt x="0" y="5690"/>
                  </a:lnTo>
                  <a:lnTo>
                    <a:pt x="20" y="5826"/>
                  </a:lnTo>
                  <a:lnTo>
                    <a:pt x="59" y="6002"/>
                  </a:lnTo>
                  <a:lnTo>
                    <a:pt x="59" y="6002"/>
                  </a:lnTo>
                  <a:lnTo>
                    <a:pt x="117" y="6157"/>
                  </a:lnTo>
                  <a:lnTo>
                    <a:pt x="195" y="6352"/>
                  </a:lnTo>
                  <a:lnTo>
                    <a:pt x="195" y="6352"/>
                  </a:lnTo>
                  <a:lnTo>
                    <a:pt x="371" y="6664"/>
                  </a:lnTo>
                  <a:lnTo>
                    <a:pt x="604" y="6995"/>
                  </a:lnTo>
                  <a:lnTo>
                    <a:pt x="604" y="6995"/>
                  </a:lnTo>
                  <a:lnTo>
                    <a:pt x="799" y="7288"/>
                  </a:lnTo>
                  <a:lnTo>
                    <a:pt x="1014" y="7541"/>
                  </a:lnTo>
                  <a:lnTo>
                    <a:pt x="1247" y="7794"/>
                  </a:lnTo>
                  <a:lnTo>
                    <a:pt x="1462" y="8008"/>
                  </a:lnTo>
                  <a:lnTo>
                    <a:pt x="1462" y="8008"/>
                  </a:lnTo>
                  <a:lnTo>
                    <a:pt x="1676" y="8203"/>
                  </a:lnTo>
                  <a:lnTo>
                    <a:pt x="1890" y="8379"/>
                  </a:lnTo>
                  <a:lnTo>
                    <a:pt x="2124" y="8554"/>
                  </a:lnTo>
                  <a:lnTo>
                    <a:pt x="2358" y="8710"/>
                  </a:lnTo>
                  <a:lnTo>
                    <a:pt x="2358" y="8710"/>
                  </a:lnTo>
                  <a:lnTo>
                    <a:pt x="2592" y="8846"/>
                  </a:lnTo>
                  <a:lnTo>
                    <a:pt x="2826" y="8983"/>
                  </a:lnTo>
                  <a:lnTo>
                    <a:pt x="3059" y="9100"/>
                  </a:lnTo>
                  <a:lnTo>
                    <a:pt x="3313" y="9197"/>
                  </a:lnTo>
                  <a:lnTo>
                    <a:pt x="3313" y="9197"/>
                  </a:lnTo>
                  <a:lnTo>
                    <a:pt x="3566" y="9275"/>
                  </a:lnTo>
                  <a:lnTo>
                    <a:pt x="3819" y="9333"/>
                  </a:lnTo>
                  <a:lnTo>
                    <a:pt x="4073" y="9392"/>
                  </a:lnTo>
                  <a:lnTo>
                    <a:pt x="4345" y="9431"/>
                  </a:lnTo>
                  <a:lnTo>
                    <a:pt x="4345" y="9431"/>
                  </a:lnTo>
                  <a:lnTo>
                    <a:pt x="4755" y="9450"/>
                  </a:lnTo>
                  <a:lnTo>
                    <a:pt x="4755" y="9450"/>
                  </a:lnTo>
                  <a:lnTo>
                    <a:pt x="5086" y="9431"/>
                  </a:lnTo>
                  <a:lnTo>
                    <a:pt x="5456" y="9392"/>
                  </a:lnTo>
                  <a:lnTo>
                    <a:pt x="5456" y="9392"/>
                  </a:lnTo>
                  <a:lnTo>
                    <a:pt x="5709" y="9353"/>
                  </a:lnTo>
                  <a:lnTo>
                    <a:pt x="5963" y="9275"/>
                  </a:lnTo>
                  <a:lnTo>
                    <a:pt x="6235" y="9197"/>
                  </a:lnTo>
                  <a:lnTo>
                    <a:pt x="6528" y="9100"/>
                  </a:lnTo>
                  <a:lnTo>
                    <a:pt x="6528" y="9100"/>
                  </a:lnTo>
                  <a:lnTo>
                    <a:pt x="6742" y="9022"/>
                  </a:lnTo>
                  <a:lnTo>
                    <a:pt x="6976" y="8905"/>
                  </a:lnTo>
                  <a:lnTo>
                    <a:pt x="7190" y="8788"/>
                  </a:lnTo>
                  <a:lnTo>
                    <a:pt x="7404" y="8671"/>
                  </a:lnTo>
                  <a:lnTo>
                    <a:pt x="7404" y="8671"/>
                  </a:lnTo>
                  <a:lnTo>
                    <a:pt x="7580" y="8535"/>
                  </a:lnTo>
                  <a:lnTo>
                    <a:pt x="7755" y="8398"/>
                  </a:lnTo>
                  <a:lnTo>
                    <a:pt x="7930" y="8262"/>
                  </a:lnTo>
                  <a:lnTo>
                    <a:pt x="8106" y="8106"/>
                  </a:lnTo>
                  <a:lnTo>
                    <a:pt x="8262" y="7931"/>
                  </a:lnTo>
                  <a:lnTo>
                    <a:pt x="8398" y="7755"/>
                  </a:lnTo>
                  <a:lnTo>
                    <a:pt x="8534" y="7580"/>
                  </a:lnTo>
                  <a:lnTo>
                    <a:pt x="8671" y="7385"/>
                  </a:lnTo>
                  <a:lnTo>
                    <a:pt x="8671" y="7385"/>
                  </a:lnTo>
                  <a:lnTo>
                    <a:pt x="8885" y="7015"/>
                  </a:lnTo>
                  <a:lnTo>
                    <a:pt x="9060" y="6606"/>
                  </a:lnTo>
                  <a:lnTo>
                    <a:pt x="9197" y="6177"/>
                  </a:lnTo>
                  <a:lnTo>
                    <a:pt x="9294" y="5729"/>
                  </a:lnTo>
                  <a:lnTo>
                    <a:pt x="9294" y="5729"/>
                  </a:lnTo>
                  <a:lnTo>
                    <a:pt x="9353" y="5281"/>
                  </a:lnTo>
                  <a:lnTo>
                    <a:pt x="9372" y="4813"/>
                  </a:lnTo>
                  <a:lnTo>
                    <a:pt x="9372" y="4326"/>
                  </a:lnTo>
                  <a:lnTo>
                    <a:pt x="9314" y="3839"/>
                  </a:lnTo>
                  <a:lnTo>
                    <a:pt x="9314" y="3839"/>
                  </a:lnTo>
                  <a:lnTo>
                    <a:pt x="9236" y="3371"/>
                  </a:lnTo>
                  <a:lnTo>
                    <a:pt x="9236" y="3371"/>
                  </a:lnTo>
                  <a:lnTo>
                    <a:pt x="9119" y="2943"/>
                  </a:lnTo>
                  <a:lnTo>
                    <a:pt x="9080" y="2787"/>
                  </a:lnTo>
                  <a:lnTo>
                    <a:pt x="9080" y="2787"/>
                  </a:lnTo>
                  <a:lnTo>
                    <a:pt x="8944" y="2222"/>
                  </a:lnTo>
                  <a:lnTo>
                    <a:pt x="8944" y="2222"/>
                  </a:lnTo>
                  <a:lnTo>
                    <a:pt x="8807" y="1813"/>
                  </a:lnTo>
                  <a:lnTo>
                    <a:pt x="8671" y="1423"/>
                  </a:lnTo>
                  <a:lnTo>
                    <a:pt x="8671" y="1423"/>
                  </a:lnTo>
                  <a:lnTo>
                    <a:pt x="8495" y="1033"/>
                  </a:lnTo>
                  <a:lnTo>
                    <a:pt x="8398" y="877"/>
                  </a:lnTo>
                  <a:lnTo>
                    <a:pt x="8281" y="702"/>
                  </a:lnTo>
                  <a:lnTo>
                    <a:pt x="8281" y="702"/>
                  </a:lnTo>
                  <a:lnTo>
                    <a:pt x="8086" y="468"/>
                  </a:lnTo>
                  <a:lnTo>
                    <a:pt x="8086" y="468"/>
                  </a:lnTo>
                  <a:lnTo>
                    <a:pt x="7989" y="371"/>
                  </a:lnTo>
                  <a:lnTo>
                    <a:pt x="7872" y="273"/>
                  </a:lnTo>
                  <a:lnTo>
                    <a:pt x="7872" y="273"/>
                  </a:lnTo>
                  <a:lnTo>
                    <a:pt x="7736" y="176"/>
                  </a:lnTo>
                  <a:lnTo>
                    <a:pt x="7599" y="117"/>
                  </a:lnTo>
                  <a:lnTo>
                    <a:pt x="7443" y="59"/>
                  </a:lnTo>
                  <a:lnTo>
                    <a:pt x="7307" y="20"/>
                  </a:lnTo>
                  <a:lnTo>
                    <a:pt x="7307" y="20"/>
                  </a:lnTo>
                  <a:lnTo>
                    <a:pt x="7054"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3" name="Google Shape;2253;p41"/>
            <p:cNvSpPr/>
            <p:nvPr/>
          </p:nvSpPr>
          <p:spPr>
            <a:xfrm>
              <a:off x="1723500" y="991175"/>
              <a:ext cx="245500" cy="244550"/>
            </a:xfrm>
            <a:custGeom>
              <a:avLst/>
              <a:gdLst/>
              <a:ahLst/>
              <a:cxnLst/>
              <a:rect l="l" t="t" r="r" b="b"/>
              <a:pathLst>
                <a:path w="9820" h="9782" extrusionOk="0">
                  <a:moveTo>
                    <a:pt x="3390" y="292"/>
                  </a:moveTo>
                  <a:lnTo>
                    <a:pt x="3566" y="312"/>
                  </a:lnTo>
                  <a:lnTo>
                    <a:pt x="3721" y="351"/>
                  </a:lnTo>
                  <a:lnTo>
                    <a:pt x="3897" y="429"/>
                  </a:lnTo>
                  <a:lnTo>
                    <a:pt x="4072" y="507"/>
                  </a:lnTo>
                  <a:lnTo>
                    <a:pt x="4287" y="682"/>
                  </a:lnTo>
                  <a:lnTo>
                    <a:pt x="4520" y="916"/>
                  </a:lnTo>
                  <a:lnTo>
                    <a:pt x="4676" y="1130"/>
                  </a:lnTo>
                  <a:lnTo>
                    <a:pt x="4852" y="1364"/>
                  </a:lnTo>
                  <a:lnTo>
                    <a:pt x="5007" y="1656"/>
                  </a:lnTo>
                  <a:lnTo>
                    <a:pt x="5183" y="1968"/>
                  </a:lnTo>
                  <a:lnTo>
                    <a:pt x="5261" y="2143"/>
                  </a:lnTo>
                  <a:lnTo>
                    <a:pt x="5300" y="2241"/>
                  </a:lnTo>
                  <a:lnTo>
                    <a:pt x="5339" y="2299"/>
                  </a:lnTo>
                  <a:lnTo>
                    <a:pt x="5378" y="2358"/>
                  </a:lnTo>
                  <a:lnTo>
                    <a:pt x="5436" y="2377"/>
                  </a:lnTo>
                  <a:lnTo>
                    <a:pt x="5475" y="2377"/>
                  </a:lnTo>
                  <a:lnTo>
                    <a:pt x="5495" y="2358"/>
                  </a:lnTo>
                  <a:lnTo>
                    <a:pt x="5572" y="2358"/>
                  </a:lnTo>
                  <a:lnTo>
                    <a:pt x="5631" y="2319"/>
                  </a:lnTo>
                  <a:lnTo>
                    <a:pt x="5670" y="2260"/>
                  </a:lnTo>
                  <a:lnTo>
                    <a:pt x="5709" y="2182"/>
                  </a:lnTo>
                  <a:lnTo>
                    <a:pt x="5748" y="2007"/>
                  </a:lnTo>
                  <a:lnTo>
                    <a:pt x="5787" y="1871"/>
                  </a:lnTo>
                  <a:lnTo>
                    <a:pt x="5904" y="1578"/>
                  </a:lnTo>
                  <a:lnTo>
                    <a:pt x="6099" y="1247"/>
                  </a:lnTo>
                  <a:lnTo>
                    <a:pt x="6196" y="1091"/>
                  </a:lnTo>
                  <a:lnTo>
                    <a:pt x="6313" y="935"/>
                  </a:lnTo>
                  <a:lnTo>
                    <a:pt x="6488" y="760"/>
                  </a:lnTo>
                  <a:lnTo>
                    <a:pt x="6664" y="624"/>
                  </a:lnTo>
                  <a:lnTo>
                    <a:pt x="6800" y="546"/>
                  </a:lnTo>
                  <a:lnTo>
                    <a:pt x="6936" y="487"/>
                  </a:lnTo>
                  <a:lnTo>
                    <a:pt x="7092" y="429"/>
                  </a:lnTo>
                  <a:lnTo>
                    <a:pt x="7229" y="409"/>
                  </a:lnTo>
                  <a:lnTo>
                    <a:pt x="7287" y="409"/>
                  </a:lnTo>
                  <a:lnTo>
                    <a:pt x="7462" y="429"/>
                  </a:lnTo>
                  <a:lnTo>
                    <a:pt x="7579" y="448"/>
                  </a:lnTo>
                  <a:lnTo>
                    <a:pt x="7696" y="507"/>
                  </a:lnTo>
                  <a:lnTo>
                    <a:pt x="7833" y="585"/>
                  </a:lnTo>
                  <a:lnTo>
                    <a:pt x="7949" y="682"/>
                  </a:lnTo>
                  <a:lnTo>
                    <a:pt x="8144" y="877"/>
                  </a:lnTo>
                  <a:lnTo>
                    <a:pt x="8339" y="1111"/>
                  </a:lnTo>
                  <a:lnTo>
                    <a:pt x="8495" y="1364"/>
                  </a:lnTo>
                  <a:lnTo>
                    <a:pt x="8651" y="1637"/>
                  </a:lnTo>
                  <a:lnTo>
                    <a:pt x="8787" y="1949"/>
                  </a:lnTo>
                  <a:lnTo>
                    <a:pt x="8924" y="2280"/>
                  </a:lnTo>
                  <a:lnTo>
                    <a:pt x="9099" y="2884"/>
                  </a:lnTo>
                  <a:lnTo>
                    <a:pt x="9255" y="3488"/>
                  </a:lnTo>
                  <a:lnTo>
                    <a:pt x="9352" y="3994"/>
                  </a:lnTo>
                  <a:lnTo>
                    <a:pt x="9411" y="4423"/>
                  </a:lnTo>
                  <a:lnTo>
                    <a:pt x="9430" y="4832"/>
                  </a:lnTo>
                  <a:lnTo>
                    <a:pt x="9430" y="5163"/>
                  </a:lnTo>
                  <a:lnTo>
                    <a:pt x="9411" y="5514"/>
                  </a:lnTo>
                  <a:lnTo>
                    <a:pt x="9372" y="5865"/>
                  </a:lnTo>
                  <a:lnTo>
                    <a:pt x="9294" y="6157"/>
                  </a:lnTo>
                  <a:lnTo>
                    <a:pt x="9216" y="6430"/>
                  </a:lnTo>
                  <a:lnTo>
                    <a:pt x="9119" y="6722"/>
                  </a:lnTo>
                  <a:lnTo>
                    <a:pt x="9002" y="6975"/>
                  </a:lnTo>
                  <a:lnTo>
                    <a:pt x="8904" y="7170"/>
                  </a:lnTo>
                  <a:lnTo>
                    <a:pt x="8826" y="7346"/>
                  </a:lnTo>
                  <a:lnTo>
                    <a:pt x="8690" y="7560"/>
                  </a:lnTo>
                  <a:lnTo>
                    <a:pt x="8651" y="7618"/>
                  </a:lnTo>
                  <a:lnTo>
                    <a:pt x="8553" y="7755"/>
                  </a:lnTo>
                  <a:lnTo>
                    <a:pt x="8378" y="7950"/>
                  </a:lnTo>
                  <a:lnTo>
                    <a:pt x="8242" y="8086"/>
                  </a:lnTo>
                  <a:lnTo>
                    <a:pt x="8086" y="8242"/>
                  </a:lnTo>
                  <a:lnTo>
                    <a:pt x="7891" y="8398"/>
                  </a:lnTo>
                  <a:lnTo>
                    <a:pt x="7677" y="8573"/>
                  </a:lnTo>
                  <a:lnTo>
                    <a:pt x="7443" y="8729"/>
                  </a:lnTo>
                  <a:lnTo>
                    <a:pt x="7229" y="8865"/>
                  </a:lnTo>
                  <a:lnTo>
                    <a:pt x="7014" y="8982"/>
                  </a:lnTo>
                  <a:lnTo>
                    <a:pt x="6975" y="8982"/>
                  </a:lnTo>
                  <a:lnTo>
                    <a:pt x="6936" y="9002"/>
                  </a:lnTo>
                  <a:lnTo>
                    <a:pt x="6741" y="9119"/>
                  </a:lnTo>
                  <a:lnTo>
                    <a:pt x="6527" y="9216"/>
                  </a:lnTo>
                  <a:lnTo>
                    <a:pt x="6313" y="9294"/>
                  </a:lnTo>
                  <a:lnTo>
                    <a:pt x="6099" y="9353"/>
                  </a:lnTo>
                  <a:lnTo>
                    <a:pt x="5865" y="9411"/>
                  </a:lnTo>
                  <a:lnTo>
                    <a:pt x="5514" y="9450"/>
                  </a:lnTo>
                  <a:lnTo>
                    <a:pt x="5144" y="9469"/>
                  </a:lnTo>
                  <a:lnTo>
                    <a:pt x="4949" y="9469"/>
                  </a:lnTo>
                  <a:lnTo>
                    <a:pt x="4637" y="9430"/>
                  </a:lnTo>
                  <a:lnTo>
                    <a:pt x="4325" y="9391"/>
                  </a:lnTo>
                  <a:lnTo>
                    <a:pt x="3994" y="9314"/>
                  </a:lnTo>
                  <a:lnTo>
                    <a:pt x="3683" y="9216"/>
                  </a:lnTo>
                  <a:lnTo>
                    <a:pt x="3644" y="9216"/>
                  </a:lnTo>
                  <a:lnTo>
                    <a:pt x="3312" y="9080"/>
                  </a:lnTo>
                  <a:lnTo>
                    <a:pt x="2981" y="8943"/>
                  </a:lnTo>
                  <a:lnTo>
                    <a:pt x="2669" y="8768"/>
                  </a:lnTo>
                  <a:lnTo>
                    <a:pt x="2358" y="8593"/>
                  </a:lnTo>
                  <a:lnTo>
                    <a:pt x="2085" y="8378"/>
                  </a:lnTo>
                  <a:lnTo>
                    <a:pt x="1793" y="8164"/>
                  </a:lnTo>
                  <a:lnTo>
                    <a:pt x="1539" y="7911"/>
                  </a:lnTo>
                  <a:lnTo>
                    <a:pt x="1305" y="7657"/>
                  </a:lnTo>
                  <a:lnTo>
                    <a:pt x="1325" y="7696"/>
                  </a:lnTo>
                  <a:lnTo>
                    <a:pt x="877" y="7131"/>
                  </a:lnTo>
                  <a:lnTo>
                    <a:pt x="662" y="6781"/>
                  </a:lnTo>
                  <a:lnTo>
                    <a:pt x="468" y="6449"/>
                  </a:lnTo>
                  <a:lnTo>
                    <a:pt x="370" y="6196"/>
                  </a:lnTo>
                  <a:lnTo>
                    <a:pt x="292" y="5962"/>
                  </a:lnTo>
                  <a:lnTo>
                    <a:pt x="292" y="5845"/>
                  </a:lnTo>
                  <a:lnTo>
                    <a:pt x="273" y="5709"/>
                  </a:lnTo>
                  <a:lnTo>
                    <a:pt x="292" y="5592"/>
                  </a:lnTo>
                  <a:lnTo>
                    <a:pt x="312" y="5495"/>
                  </a:lnTo>
                  <a:lnTo>
                    <a:pt x="409" y="5300"/>
                  </a:lnTo>
                  <a:lnTo>
                    <a:pt x="546" y="5144"/>
                  </a:lnTo>
                  <a:lnTo>
                    <a:pt x="721" y="5027"/>
                  </a:lnTo>
                  <a:lnTo>
                    <a:pt x="838" y="4988"/>
                  </a:lnTo>
                  <a:lnTo>
                    <a:pt x="955" y="4949"/>
                  </a:lnTo>
                  <a:lnTo>
                    <a:pt x="1169" y="4930"/>
                  </a:lnTo>
                  <a:lnTo>
                    <a:pt x="1247" y="4930"/>
                  </a:lnTo>
                  <a:lnTo>
                    <a:pt x="1403" y="4949"/>
                  </a:lnTo>
                  <a:lnTo>
                    <a:pt x="1559" y="4988"/>
                  </a:lnTo>
                  <a:lnTo>
                    <a:pt x="1578" y="5008"/>
                  </a:lnTo>
                  <a:lnTo>
                    <a:pt x="1656" y="5008"/>
                  </a:lnTo>
                  <a:lnTo>
                    <a:pt x="1715" y="4988"/>
                  </a:lnTo>
                  <a:lnTo>
                    <a:pt x="1754" y="4949"/>
                  </a:lnTo>
                  <a:lnTo>
                    <a:pt x="1793" y="4891"/>
                  </a:lnTo>
                  <a:lnTo>
                    <a:pt x="1793" y="4832"/>
                  </a:lnTo>
                  <a:lnTo>
                    <a:pt x="1773" y="4774"/>
                  </a:lnTo>
                  <a:lnTo>
                    <a:pt x="1734" y="4715"/>
                  </a:lnTo>
                  <a:lnTo>
                    <a:pt x="1637" y="4598"/>
                  </a:lnTo>
                  <a:lnTo>
                    <a:pt x="1325" y="4267"/>
                  </a:lnTo>
                  <a:lnTo>
                    <a:pt x="1344" y="4306"/>
                  </a:lnTo>
                  <a:lnTo>
                    <a:pt x="1052" y="3936"/>
                  </a:lnTo>
                  <a:lnTo>
                    <a:pt x="955" y="3761"/>
                  </a:lnTo>
                  <a:lnTo>
                    <a:pt x="857" y="3605"/>
                  </a:lnTo>
                  <a:lnTo>
                    <a:pt x="779" y="3410"/>
                  </a:lnTo>
                  <a:lnTo>
                    <a:pt x="721" y="3215"/>
                  </a:lnTo>
                  <a:lnTo>
                    <a:pt x="701" y="3098"/>
                  </a:lnTo>
                  <a:lnTo>
                    <a:pt x="701" y="2962"/>
                  </a:lnTo>
                  <a:lnTo>
                    <a:pt x="721" y="2845"/>
                  </a:lnTo>
                  <a:lnTo>
                    <a:pt x="760" y="2728"/>
                  </a:lnTo>
                  <a:lnTo>
                    <a:pt x="799" y="2592"/>
                  </a:lnTo>
                  <a:lnTo>
                    <a:pt x="857" y="2475"/>
                  </a:lnTo>
                  <a:lnTo>
                    <a:pt x="1013" y="2319"/>
                  </a:lnTo>
                  <a:lnTo>
                    <a:pt x="1150" y="2221"/>
                  </a:lnTo>
                  <a:lnTo>
                    <a:pt x="1286" y="2182"/>
                  </a:lnTo>
                  <a:lnTo>
                    <a:pt x="1461" y="2163"/>
                  </a:lnTo>
                  <a:lnTo>
                    <a:pt x="1656" y="2182"/>
                  </a:lnTo>
                  <a:lnTo>
                    <a:pt x="1832" y="2221"/>
                  </a:lnTo>
                  <a:lnTo>
                    <a:pt x="2143" y="2358"/>
                  </a:lnTo>
                  <a:lnTo>
                    <a:pt x="2474" y="2553"/>
                  </a:lnTo>
                  <a:lnTo>
                    <a:pt x="2864" y="2845"/>
                  </a:lnTo>
                  <a:lnTo>
                    <a:pt x="2923" y="2903"/>
                  </a:lnTo>
                  <a:lnTo>
                    <a:pt x="2962" y="2923"/>
                  </a:lnTo>
                  <a:lnTo>
                    <a:pt x="3020" y="2942"/>
                  </a:lnTo>
                  <a:lnTo>
                    <a:pt x="3059" y="2923"/>
                  </a:lnTo>
                  <a:lnTo>
                    <a:pt x="3117" y="2903"/>
                  </a:lnTo>
                  <a:lnTo>
                    <a:pt x="3156" y="2864"/>
                  </a:lnTo>
                  <a:lnTo>
                    <a:pt x="3176" y="2806"/>
                  </a:lnTo>
                  <a:lnTo>
                    <a:pt x="3195" y="2728"/>
                  </a:lnTo>
                  <a:lnTo>
                    <a:pt x="3156" y="2670"/>
                  </a:lnTo>
                  <a:lnTo>
                    <a:pt x="2962" y="2358"/>
                  </a:lnTo>
                  <a:lnTo>
                    <a:pt x="2825" y="2085"/>
                  </a:lnTo>
                  <a:lnTo>
                    <a:pt x="2689" y="1754"/>
                  </a:lnTo>
                  <a:lnTo>
                    <a:pt x="2591" y="1442"/>
                  </a:lnTo>
                  <a:lnTo>
                    <a:pt x="2572" y="1228"/>
                  </a:lnTo>
                  <a:lnTo>
                    <a:pt x="2552" y="994"/>
                  </a:lnTo>
                  <a:lnTo>
                    <a:pt x="2572" y="857"/>
                  </a:lnTo>
                  <a:lnTo>
                    <a:pt x="2611" y="721"/>
                  </a:lnTo>
                  <a:lnTo>
                    <a:pt x="2689" y="565"/>
                  </a:lnTo>
                  <a:lnTo>
                    <a:pt x="2786" y="448"/>
                  </a:lnTo>
                  <a:lnTo>
                    <a:pt x="2923" y="370"/>
                  </a:lnTo>
                  <a:lnTo>
                    <a:pt x="3098" y="312"/>
                  </a:lnTo>
                  <a:lnTo>
                    <a:pt x="3332" y="292"/>
                  </a:lnTo>
                  <a:close/>
                  <a:moveTo>
                    <a:pt x="3234" y="0"/>
                  </a:moveTo>
                  <a:lnTo>
                    <a:pt x="3059" y="20"/>
                  </a:lnTo>
                  <a:lnTo>
                    <a:pt x="2942" y="39"/>
                  </a:lnTo>
                  <a:lnTo>
                    <a:pt x="2845" y="78"/>
                  </a:lnTo>
                  <a:lnTo>
                    <a:pt x="2767" y="117"/>
                  </a:lnTo>
                  <a:lnTo>
                    <a:pt x="2630" y="176"/>
                  </a:lnTo>
                  <a:lnTo>
                    <a:pt x="2533" y="273"/>
                  </a:lnTo>
                  <a:lnTo>
                    <a:pt x="2416" y="409"/>
                  </a:lnTo>
                  <a:lnTo>
                    <a:pt x="2338" y="585"/>
                  </a:lnTo>
                  <a:lnTo>
                    <a:pt x="2280" y="760"/>
                  </a:lnTo>
                  <a:lnTo>
                    <a:pt x="2241" y="955"/>
                  </a:lnTo>
                  <a:lnTo>
                    <a:pt x="2241" y="1169"/>
                  </a:lnTo>
                  <a:lnTo>
                    <a:pt x="2260" y="1364"/>
                  </a:lnTo>
                  <a:lnTo>
                    <a:pt x="2299" y="1598"/>
                  </a:lnTo>
                  <a:lnTo>
                    <a:pt x="2338" y="1793"/>
                  </a:lnTo>
                  <a:lnTo>
                    <a:pt x="2474" y="2124"/>
                  </a:lnTo>
                  <a:lnTo>
                    <a:pt x="2611" y="2436"/>
                  </a:lnTo>
                  <a:lnTo>
                    <a:pt x="2611" y="2436"/>
                  </a:lnTo>
                  <a:lnTo>
                    <a:pt x="2533" y="2377"/>
                  </a:lnTo>
                  <a:lnTo>
                    <a:pt x="2241" y="2182"/>
                  </a:lnTo>
                  <a:lnTo>
                    <a:pt x="2085" y="2104"/>
                  </a:lnTo>
                  <a:lnTo>
                    <a:pt x="1890" y="2027"/>
                  </a:lnTo>
                  <a:lnTo>
                    <a:pt x="1734" y="1968"/>
                  </a:lnTo>
                  <a:lnTo>
                    <a:pt x="1559" y="1949"/>
                  </a:lnTo>
                  <a:lnTo>
                    <a:pt x="1383" y="1929"/>
                  </a:lnTo>
                  <a:lnTo>
                    <a:pt x="1247" y="1929"/>
                  </a:lnTo>
                  <a:lnTo>
                    <a:pt x="1111" y="1968"/>
                  </a:lnTo>
                  <a:lnTo>
                    <a:pt x="994" y="2007"/>
                  </a:lnTo>
                  <a:lnTo>
                    <a:pt x="974" y="2027"/>
                  </a:lnTo>
                  <a:lnTo>
                    <a:pt x="838" y="2124"/>
                  </a:lnTo>
                  <a:lnTo>
                    <a:pt x="721" y="2241"/>
                  </a:lnTo>
                  <a:lnTo>
                    <a:pt x="585" y="2416"/>
                  </a:lnTo>
                  <a:lnTo>
                    <a:pt x="487" y="2592"/>
                  </a:lnTo>
                  <a:lnTo>
                    <a:pt x="429" y="2786"/>
                  </a:lnTo>
                  <a:lnTo>
                    <a:pt x="409" y="2962"/>
                  </a:lnTo>
                  <a:lnTo>
                    <a:pt x="390" y="3157"/>
                  </a:lnTo>
                  <a:lnTo>
                    <a:pt x="429" y="3332"/>
                  </a:lnTo>
                  <a:lnTo>
                    <a:pt x="468" y="3527"/>
                  </a:lnTo>
                  <a:lnTo>
                    <a:pt x="546" y="3702"/>
                  </a:lnTo>
                  <a:lnTo>
                    <a:pt x="643" y="3916"/>
                  </a:lnTo>
                  <a:lnTo>
                    <a:pt x="740" y="4092"/>
                  </a:lnTo>
                  <a:lnTo>
                    <a:pt x="857" y="4248"/>
                  </a:lnTo>
                  <a:lnTo>
                    <a:pt x="994" y="4404"/>
                  </a:lnTo>
                  <a:lnTo>
                    <a:pt x="1247" y="4696"/>
                  </a:lnTo>
                  <a:lnTo>
                    <a:pt x="1286" y="4715"/>
                  </a:lnTo>
                  <a:lnTo>
                    <a:pt x="1013" y="4715"/>
                  </a:lnTo>
                  <a:lnTo>
                    <a:pt x="877" y="4735"/>
                  </a:lnTo>
                  <a:lnTo>
                    <a:pt x="740" y="4774"/>
                  </a:lnTo>
                  <a:lnTo>
                    <a:pt x="643" y="4813"/>
                  </a:lnTo>
                  <a:lnTo>
                    <a:pt x="604" y="4832"/>
                  </a:lnTo>
                  <a:lnTo>
                    <a:pt x="487" y="4891"/>
                  </a:lnTo>
                  <a:lnTo>
                    <a:pt x="390" y="4949"/>
                  </a:lnTo>
                  <a:lnTo>
                    <a:pt x="312" y="5027"/>
                  </a:lnTo>
                  <a:lnTo>
                    <a:pt x="234" y="5105"/>
                  </a:lnTo>
                  <a:lnTo>
                    <a:pt x="156" y="5222"/>
                  </a:lnTo>
                  <a:lnTo>
                    <a:pt x="97" y="5339"/>
                  </a:lnTo>
                  <a:lnTo>
                    <a:pt x="58" y="5475"/>
                  </a:lnTo>
                  <a:lnTo>
                    <a:pt x="20" y="5612"/>
                  </a:lnTo>
                  <a:lnTo>
                    <a:pt x="0" y="5767"/>
                  </a:lnTo>
                  <a:lnTo>
                    <a:pt x="0" y="5904"/>
                  </a:lnTo>
                  <a:lnTo>
                    <a:pt x="58" y="6157"/>
                  </a:lnTo>
                  <a:lnTo>
                    <a:pt x="136" y="6430"/>
                  </a:lnTo>
                  <a:lnTo>
                    <a:pt x="273" y="6722"/>
                  </a:lnTo>
                  <a:lnTo>
                    <a:pt x="409" y="6956"/>
                  </a:lnTo>
                  <a:lnTo>
                    <a:pt x="565" y="7209"/>
                  </a:lnTo>
                  <a:lnTo>
                    <a:pt x="721" y="7443"/>
                  </a:lnTo>
                  <a:lnTo>
                    <a:pt x="916" y="7696"/>
                  </a:lnTo>
                  <a:lnTo>
                    <a:pt x="1111" y="7911"/>
                  </a:lnTo>
                  <a:lnTo>
                    <a:pt x="1286" y="8106"/>
                  </a:lnTo>
                  <a:lnTo>
                    <a:pt x="1481" y="8281"/>
                  </a:lnTo>
                  <a:lnTo>
                    <a:pt x="1656" y="8456"/>
                  </a:lnTo>
                  <a:lnTo>
                    <a:pt x="1890" y="8632"/>
                  </a:lnTo>
                  <a:lnTo>
                    <a:pt x="2104" y="8787"/>
                  </a:lnTo>
                  <a:lnTo>
                    <a:pt x="2338" y="8943"/>
                  </a:lnTo>
                  <a:lnTo>
                    <a:pt x="2572" y="9080"/>
                  </a:lnTo>
                  <a:lnTo>
                    <a:pt x="2825" y="9216"/>
                  </a:lnTo>
                  <a:lnTo>
                    <a:pt x="3078" y="9333"/>
                  </a:lnTo>
                  <a:lnTo>
                    <a:pt x="3332" y="9430"/>
                  </a:lnTo>
                  <a:lnTo>
                    <a:pt x="3585" y="9528"/>
                  </a:lnTo>
                  <a:lnTo>
                    <a:pt x="3877" y="9606"/>
                  </a:lnTo>
                  <a:lnTo>
                    <a:pt x="4150" y="9684"/>
                  </a:lnTo>
                  <a:lnTo>
                    <a:pt x="4423" y="9723"/>
                  </a:lnTo>
                  <a:lnTo>
                    <a:pt x="4676" y="9762"/>
                  </a:lnTo>
                  <a:lnTo>
                    <a:pt x="5163" y="9781"/>
                  </a:lnTo>
                  <a:lnTo>
                    <a:pt x="5475" y="9762"/>
                  </a:lnTo>
                  <a:lnTo>
                    <a:pt x="5787" y="9742"/>
                  </a:lnTo>
                  <a:lnTo>
                    <a:pt x="6118" y="9664"/>
                  </a:lnTo>
                  <a:lnTo>
                    <a:pt x="6410" y="9586"/>
                  </a:lnTo>
                  <a:lnTo>
                    <a:pt x="6683" y="9489"/>
                  </a:lnTo>
                  <a:lnTo>
                    <a:pt x="6956" y="9372"/>
                  </a:lnTo>
                  <a:lnTo>
                    <a:pt x="7190" y="9236"/>
                  </a:lnTo>
                  <a:lnTo>
                    <a:pt x="7423" y="9099"/>
                  </a:lnTo>
                  <a:lnTo>
                    <a:pt x="7638" y="8963"/>
                  </a:lnTo>
                  <a:lnTo>
                    <a:pt x="7833" y="8826"/>
                  </a:lnTo>
                  <a:lnTo>
                    <a:pt x="8164" y="8534"/>
                  </a:lnTo>
                  <a:lnTo>
                    <a:pt x="8456" y="8242"/>
                  </a:lnTo>
                  <a:lnTo>
                    <a:pt x="8709" y="7930"/>
                  </a:lnTo>
                  <a:lnTo>
                    <a:pt x="8943" y="7638"/>
                  </a:lnTo>
                  <a:lnTo>
                    <a:pt x="9080" y="7424"/>
                  </a:lnTo>
                  <a:lnTo>
                    <a:pt x="9196" y="7229"/>
                  </a:lnTo>
                  <a:lnTo>
                    <a:pt x="9313" y="7014"/>
                  </a:lnTo>
                  <a:lnTo>
                    <a:pt x="9411" y="6800"/>
                  </a:lnTo>
                  <a:lnTo>
                    <a:pt x="9489" y="6586"/>
                  </a:lnTo>
                  <a:lnTo>
                    <a:pt x="9567" y="6371"/>
                  </a:lnTo>
                  <a:lnTo>
                    <a:pt x="9645" y="6118"/>
                  </a:lnTo>
                  <a:lnTo>
                    <a:pt x="9703" y="5884"/>
                  </a:lnTo>
                  <a:lnTo>
                    <a:pt x="9742" y="5651"/>
                  </a:lnTo>
                  <a:lnTo>
                    <a:pt x="9781" y="5397"/>
                  </a:lnTo>
                  <a:lnTo>
                    <a:pt x="9800" y="5144"/>
                  </a:lnTo>
                  <a:lnTo>
                    <a:pt x="9820" y="4910"/>
                  </a:lnTo>
                  <a:lnTo>
                    <a:pt x="9820" y="4657"/>
                  </a:lnTo>
                  <a:lnTo>
                    <a:pt x="9800" y="4365"/>
                  </a:lnTo>
                  <a:lnTo>
                    <a:pt x="9761" y="4072"/>
                  </a:lnTo>
                  <a:lnTo>
                    <a:pt x="9723" y="3761"/>
                  </a:lnTo>
                  <a:lnTo>
                    <a:pt x="9664" y="3429"/>
                  </a:lnTo>
                  <a:lnTo>
                    <a:pt x="9586" y="3079"/>
                  </a:lnTo>
                  <a:lnTo>
                    <a:pt x="9489" y="2747"/>
                  </a:lnTo>
                  <a:lnTo>
                    <a:pt x="9391" y="2416"/>
                  </a:lnTo>
                  <a:lnTo>
                    <a:pt x="9294" y="2085"/>
                  </a:lnTo>
                  <a:lnTo>
                    <a:pt x="9138" y="1695"/>
                  </a:lnTo>
                  <a:lnTo>
                    <a:pt x="8982" y="1364"/>
                  </a:lnTo>
                  <a:lnTo>
                    <a:pt x="8807" y="1052"/>
                  </a:lnTo>
                  <a:lnTo>
                    <a:pt x="8631" y="780"/>
                  </a:lnTo>
                  <a:lnTo>
                    <a:pt x="8417" y="526"/>
                  </a:lnTo>
                  <a:lnTo>
                    <a:pt x="8183" y="312"/>
                  </a:lnTo>
                  <a:lnTo>
                    <a:pt x="8066" y="215"/>
                  </a:lnTo>
                  <a:lnTo>
                    <a:pt x="7949" y="156"/>
                  </a:lnTo>
                  <a:lnTo>
                    <a:pt x="7813" y="98"/>
                  </a:lnTo>
                  <a:lnTo>
                    <a:pt x="7657" y="39"/>
                  </a:lnTo>
                  <a:lnTo>
                    <a:pt x="7482" y="20"/>
                  </a:lnTo>
                  <a:lnTo>
                    <a:pt x="7326" y="0"/>
                  </a:lnTo>
                  <a:lnTo>
                    <a:pt x="7170" y="0"/>
                  </a:lnTo>
                  <a:lnTo>
                    <a:pt x="7034" y="20"/>
                  </a:lnTo>
                  <a:lnTo>
                    <a:pt x="6858" y="78"/>
                  </a:lnTo>
                  <a:lnTo>
                    <a:pt x="6664" y="156"/>
                  </a:lnTo>
                  <a:lnTo>
                    <a:pt x="6508" y="253"/>
                  </a:lnTo>
                  <a:lnTo>
                    <a:pt x="6332" y="370"/>
                  </a:lnTo>
                  <a:lnTo>
                    <a:pt x="6118" y="546"/>
                  </a:lnTo>
                  <a:lnTo>
                    <a:pt x="5923" y="760"/>
                  </a:lnTo>
                  <a:lnTo>
                    <a:pt x="5748" y="974"/>
                  </a:lnTo>
                  <a:lnTo>
                    <a:pt x="5631" y="1189"/>
                  </a:lnTo>
                  <a:lnTo>
                    <a:pt x="5533" y="1364"/>
                  </a:lnTo>
                  <a:lnTo>
                    <a:pt x="5456" y="1520"/>
                  </a:lnTo>
                  <a:lnTo>
                    <a:pt x="5397" y="1695"/>
                  </a:lnTo>
                  <a:lnTo>
                    <a:pt x="5358" y="1851"/>
                  </a:lnTo>
                  <a:lnTo>
                    <a:pt x="5280" y="1676"/>
                  </a:lnTo>
                  <a:lnTo>
                    <a:pt x="5183" y="1500"/>
                  </a:lnTo>
                  <a:lnTo>
                    <a:pt x="4988" y="1150"/>
                  </a:lnTo>
                  <a:lnTo>
                    <a:pt x="4852" y="974"/>
                  </a:lnTo>
                  <a:lnTo>
                    <a:pt x="4715" y="780"/>
                  </a:lnTo>
                  <a:lnTo>
                    <a:pt x="4559" y="604"/>
                  </a:lnTo>
                  <a:lnTo>
                    <a:pt x="4403" y="468"/>
                  </a:lnTo>
                  <a:lnTo>
                    <a:pt x="4248" y="331"/>
                  </a:lnTo>
                  <a:lnTo>
                    <a:pt x="4092" y="234"/>
                  </a:lnTo>
                  <a:lnTo>
                    <a:pt x="3916" y="137"/>
                  </a:lnTo>
                  <a:lnTo>
                    <a:pt x="3721" y="78"/>
                  </a:lnTo>
                  <a:lnTo>
                    <a:pt x="3507" y="20"/>
                  </a:lnTo>
                  <a:lnTo>
                    <a:pt x="3312"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4" name="Google Shape;2254;p41"/>
            <p:cNvSpPr/>
            <p:nvPr/>
          </p:nvSpPr>
          <p:spPr>
            <a:xfrm>
              <a:off x="1723500" y="991175"/>
              <a:ext cx="245500" cy="244550"/>
            </a:xfrm>
            <a:custGeom>
              <a:avLst/>
              <a:gdLst/>
              <a:ahLst/>
              <a:cxnLst/>
              <a:rect l="l" t="t" r="r" b="b"/>
              <a:pathLst>
                <a:path w="9820" h="9782" fill="none" extrusionOk="0">
                  <a:moveTo>
                    <a:pt x="7326" y="0"/>
                  </a:moveTo>
                  <a:lnTo>
                    <a:pt x="7326" y="0"/>
                  </a:lnTo>
                  <a:lnTo>
                    <a:pt x="7170" y="0"/>
                  </a:lnTo>
                  <a:lnTo>
                    <a:pt x="7034" y="20"/>
                  </a:lnTo>
                  <a:lnTo>
                    <a:pt x="7034" y="20"/>
                  </a:lnTo>
                  <a:lnTo>
                    <a:pt x="6858" y="78"/>
                  </a:lnTo>
                  <a:lnTo>
                    <a:pt x="6664" y="156"/>
                  </a:lnTo>
                  <a:lnTo>
                    <a:pt x="6664" y="156"/>
                  </a:lnTo>
                  <a:lnTo>
                    <a:pt x="6508" y="253"/>
                  </a:lnTo>
                  <a:lnTo>
                    <a:pt x="6332" y="370"/>
                  </a:lnTo>
                  <a:lnTo>
                    <a:pt x="6332" y="370"/>
                  </a:lnTo>
                  <a:lnTo>
                    <a:pt x="6118" y="546"/>
                  </a:lnTo>
                  <a:lnTo>
                    <a:pt x="5923" y="760"/>
                  </a:lnTo>
                  <a:lnTo>
                    <a:pt x="5923" y="760"/>
                  </a:lnTo>
                  <a:lnTo>
                    <a:pt x="5748" y="974"/>
                  </a:lnTo>
                  <a:lnTo>
                    <a:pt x="5631" y="1189"/>
                  </a:lnTo>
                  <a:lnTo>
                    <a:pt x="5631" y="1189"/>
                  </a:lnTo>
                  <a:lnTo>
                    <a:pt x="5533" y="1364"/>
                  </a:lnTo>
                  <a:lnTo>
                    <a:pt x="5456" y="1520"/>
                  </a:lnTo>
                  <a:lnTo>
                    <a:pt x="5397" y="1695"/>
                  </a:lnTo>
                  <a:lnTo>
                    <a:pt x="5358" y="1851"/>
                  </a:lnTo>
                  <a:lnTo>
                    <a:pt x="5358" y="1851"/>
                  </a:lnTo>
                  <a:lnTo>
                    <a:pt x="5280" y="1676"/>
                  </a:lnTo>
                  <a:lnTo>
                    <a:pt x="5183" y="1500"/>
                  </a:lnTo>
                  <a:lnTo>
                    <a:pt x="5183" y="1500"/>
                  </a:lnTo>
                  <a:lnTo>
                    <a:pt x="4988" y="1150"/>
                  </a:lnTo>
                  <a:lnTo>
                    <a:pt x="4852" y="974"/>
                  </a:lnTo>
                  <a:lnTo>
                    <a:pt x="4715" y="780"/>
                  </a:lnTo>
                  <a:lnTo>
                    <a:pt x="4715" y="780"/>
                  </a:lnTo>
                  <a:lnTo>
                    <a:pt x="4559" y="604"/>
                  </a:lnTo>
                  <a:lnTo>
                    <a:pt x="4403" y="468"/>
                  </a:lnTo>
                  <a:lnTo>
                    <a:pt x="4248" y="331"/>
                  </a:lnTo>
                  <a:lnTo>
                    <a:pt x="4092" y="234"/>
                  </a:lnTo>
                  <a:lnTo>
                    <a:pt x="4092" y="234"/>
                  </a:lnTo>
                  <a:lnTo>
                    <a:pt x="3916" y="137"/>
                  </a:lnTo>
                  <a:lnTo>
                    <a:pt x="3721" y="78"/>
                  </a:lnTo>
                  <a:lnTo>
                    <a:pt x="3507" y="20"/>
                  </a:lnTo>
                  <a:lnTo>
                    <a:pt x="3312" y="0"/>
                  </a:lnTo>
                  <a:lnTo>
                    <a:pt x="3234" y="0"/>
                  </a:lnTo>
                  <a:lnTo>
                    <a:pt x="3234" y="0"/>
                  </a:lnTo>
                  <a:lnTo>
                    <a:pt x="3059" y="20"/>
                  </a:lnTo>
                  <a:lnTo>
                    <a:pt x="3059" y="20"/>
                  </a:lnTo>
                  <a:lnTo>
                    <a:pt x="2942" y="39"/>
                  </a:lnTo>
                  <a:lnTo>
                    <a:pt x="2845" y="78"/>
                  </a:lnTo>
                  <a:lnTo>
                    <a:pt x="2845" y="78"/>
                  </a:lnTo>
                  <a:lnTo>
                    <a:pt x="2767" y="117"/>
                  </a:lnTo>
                  <a:lnTo>
                    <a:pt x="2767" y="117"/>
                  </a:lnTo>
                  <a:lnTo>
                    <a:pt x="2630" y="176"/>
                  </a:lnTo>
                  <a:lnTo>
                    <a:pt x="2533" y="273"/>
                  </a:lnTo>
                  <a:lnTo>
                    <a:pt x="2533" y="273"/>
                  </a:lnTo>
                  <a:lnTo>
                    <a:pt x="2416" y="409"/>
                  </a:lnTo>
                  <a:lnTo>
                    <a:pt x="2338" y="585"/>
                  </a:lnTo>
                  <a:lnTo>
                    <a:pt x="2280" y="760"/>
                  </a:lnTo>
                  <a:lnTo>
                    <a:pt x="2241" y="955"/>
                  </a:lnTo>
                  <a:lnTo>
                    <a:pt x="2241" y="955"/>
                  </a:lnTo>
                  <a:lnTo>
                    <a:pt x="2241" y="1169"/>
                  </a:lnTo>
                  <a:lnTo>
                    <a:pt x="2260" y="1364"/>
                  </a:lnTo>
                  <a:lnTo>
                    <a:pt x="2260" y="1364"/>
                  </a:lnTo>
                  <a:lnTo>
                    <a:pt x="2299" y="1598"/>
                  </a:lnTo>
                  <a:lnTo>
                    <a:pt x="2338" y="1793"/>
                  </a:lnTo>
                  <a:lnTo>
                    <a:pt x="2338" y="1793"/>
                  </a:lnTo>
                  <a:lnTo>
                    <a:pt x="2474" y="2124"/>
                  </a:lnTo>
                  <a:lnTo>
                    <a:pt x="2611" y="2436"/>
                  </a:lnTo>
                  <a:lnTo>
                    <a:pt x="2533" y="2377"/>
                  </a:lnTo>
                  <a:lnTo>
                    <a:pt x="2533" y="2377"/>
                  </a:lnTo>
                  <a:lnTo>
                    <a:pt x="2241" y="2182"/>
                  </a:lnTo>
                  <a:lnTo>
                    <a:pt x="2085" y="2104"/>
                  </a:lnTo>
                  <a:lnTo>
                    <a:pt x="1890" y="2027"/>
                  </a:lnTo>
                  <a:lnTo>
                    <a:pt x="1890" y="2027"/>
                  </a:lnTo>
                  <a:lnTo>
                    <a:pt x="1734" y="1968"/>
                  </a:lnTo>
                  <a:lnTo>
                    <a:pt x="1559" y="1949"/>
                  </a:lnTo>
                  <a:lnTo>
                    <a:pt x="1559" y="1949"/>
                  </a:lnTo>
                  <a:lnTo>
                    <a:pt x="1383" y="1929"/>
                  </a:lnTo>
                  <a:lnTo>
                    <a:pt x="1383" y="1929"/>
                  </a:lnTo>
                  <a:lnTo>
                    <a:pt x="1247" y="1929"/>
                  </a:lnTo>
                  <a:lnTo>
                    <a:pt x="1247" y="1929"/>
                  </a:lnTo>
                  <a:lnTo>
                    <a:pt x="1111" y="1968"/>
                  </a:lnTo>
                  <a:lnTo>
                    <a:pt x="994" y="2007"/>
                  </a:lnTo>
                  <a:lnTo>
                    <a:pt x="974" y="2027"/>
                  </a:lnTo>
                  <a:lnTo>
                    <a:pt x="974" y="2027"/>
                  </a:lnTo>
                  <a:lnTo>
                    <a:pt x="838" y="2124"/>
                  </a:lnTo>
                  <a:lnTo>
                    <a:pt x="721" y="2241"/>
                  </a:lnTo>
                  <a:lnTo>
                    <a:pt x="721" y="2241"/>
                  </a:lnTo>
                  <a:lnTo>
                    <a:pt x="585" y="2416"/>
                  </a:lnTo>
                  <a:lnTo>
                    <a:pt x="487" y="2592"/>
                  </a:lnTo>
                  <a:lnTo>
                    <a:pt x="487" y="2592"/>
                  </a:lnTo>
                  <a:lnTo>
                    <a:pt x="429" y="2786"/>
                  </a:lnTo>
                  <a:lnTo>
                    <a:pt x="409" y="2962"/>
                  </a:lnTo>
                  <a:lnTo>
                    <a:pt x="409" y="2962"/>
                  </a:lnTo>
                  <a:lnTo>
                    <a:pt x="390" y="3157"/>
                  </a:lnTo>
                  <a:lnTo>
                    <a:pt x="390" y="3157"/>
                  </a:lnTo>
                  <a:lnTo>
                    <a:pt x="429" y="3332"/>
                  </a:lnTo>
                  <a:lnTo>
                    <a:pt x="429" y="3332"/>
                  </a:lnTo>
                  <a:lnTo>
                    <a:pt x="468" y="3527"/>
                  </a:lnTo>
                  <a:lnTo>
                    <a:pt x="546" y="3702"/>
                  </a:lnTo>
                  <a:lnTo>
                    <a:pt x="546" y="3702"/>
                  </a:lnTo>
                  <a:lnTo>
                    <a:pt x="643" y="3916"/>
                  </a:lnTo>
                  <a:lnTo>
                    <a:pt x="740" y="4092"/>
                  </a:lnTo>
                  <a:lnTo>
                    <a:pt x="740" y="4092"/>
                  </a:lnTo>
                  <a:lnTo>
                    <a:pt x="857" y="4248"/>
                  </a:lnTo>
                  <a:lnTo>
                    <a:pt x="994" y="4404"/>
                  </a:lnTo>
                  <a:lnTo>
                    <a:pt x="994" y="4404"/>
                  </a:lnTo>
                  <a:lnTo>
                    <a:pt x="1247" y="4696"/>
                  </a:lnTo>
                  <a:lnTo>
                    <a:pt x="1286" y="4715"/>
                  </a:lnTo>
                  <a:lnTo>
                    <a:pt x="1228" y="4715"/>
                  </a:lnTo>
                  <a:lnTo>
                    <a:pt x="1169" y="4715"/>
                  </a:lnTo>
                  <a:lnTo>
                    <a:pt x="1169" y="4715"/>
                  </a:lnTo>
                  <a:lnTo>
                    <a:pt x="1013" y="4715"/>
                  </a:lnTo>
                  <a:lnTo>
                    <a:pt x="877" y="4735"/>
                  </a:lnTo>
                  <a:lnTo>
                    <a:pt x="740" y="4774"/>
                  </a:lnTo>
                  <a:lnTo>
                    <a:pt x="643" y="4813"/>
                  </a:lnTo>
                  <a:lnTo>
                    <a:pt x="643" y="4813"/>
                  </a:lnTo>
                  <a:lnTo>
                    <a:pt x="604" y="4832"/>
                  </a:lnTo>
                  <a:lnTo>
                    <a:pt x="604" y="4832"/>
                  </a:lnTo>
                  <a:lnTo>
                    <a:pt x="487" y="4891"/>
                  </a:lnTo>
                  <a:lnTo>
                    <a:pt x="390" y="4949"/>
                  </a:lnTo>
                  <a:lnTo>
                    <a:pt x="312" y="5027"/>
                  </a:lnTo>
                  <a:lnTo>
                    <a:pt x="234" y="5105"/>
                  </a:lnTo>
                  <a:lnTo>
                    <a:pt x="234" y="5105"/>
                  </a:lnTo>
                  <a:lnTo>
                    <a:pt x="156" y="5222"/>
                  </a:lnTo>
                  <a:lnTo>
                    <a:pt x="97" y="5339"/>
                  </a:lnTo>
                  <a:lnTo>
                    <a:pt x="58" y="5475"/>
                  </a:lnTo>
                  <a:lnTo>
                    <a:pt x="20" y="5612"/>
                  </a:lnTo>
                  <a:lnTo>
                    <a:pt x="20" y="5612"/>
                  </a:lnTo>
                  <a:lnTo>
                    <a:pt x="0" y="5767"/>
                  </a:lnTo>
                  <a:lnTo>
                    <a:pt x="0" y="5904"/>
                  </a:lnTo>
                  <a:lnTo>
                    <a:pt x="0" y="5904"/>
                  </a:lnTo>
                  <a:lnTo>
                    <a:pt x="58" y="6157"/>
                  </a:lnTo>
                  <a:lnTo>
                    <a:pt x="58" y="6157"/>
                  </a:lnTo>
                  <a:lnTo>
                    <a:pt x="136" y="6430"/>
                  </a:lnTo>
                  <a:lnTo>
                    <a:pt x="273" y="6722"/>
                  </a:lnTo>
                  <a:lnTo>
                    <a:pt x="273" y="6722"/>
                  </a:lnTo>
                  <a:lnTo>
                    <a:pt x="409" y="6956"/>
                  </a:lnTo>
                  <a:lnTo>
                    <a:pt x="565" y="7209"/>
                  </a:lnTo>
                  <a:lnTo>
                    <a:pt x="721" y="7443"/>
                  </a:lnTo>
                  <a:lnTo>
                    <a:pt x="916" y="7696"/>
                  </a:lnTo>
                  <a:lnTo>
                    <a:pt x="916" y="7696"/>
                  </a:lnTo>
                  <a:lnTo>
                    <a:pt x="1111" y="7911"/>
                  </a:lnTo>
                  <a:lnTo>
                    <a:pt x="1286" y="8106"/>
                  </a:lnTo>
                  <a:lnTo>
                    <a:pt x="1481" y="8281"/>
                  </a:lnTo>
                  <a:lnTo>
                    <a:pt x="1656" y="8456"/>
                  </a:lnTo>
                  <a:lnTo>
                    <a:pt x="1656" y="8456"/>
                  </a:lnTo>
                  <a:lnTo>
                    <a:pt x="1890" y="8632"/>
                  </a:lnTo>
                  <a:lnTo>
                    <a:pt x="2104" y="8787"/>
                  </a:lnTo>
                  <a:lnTo>
                    <a:pt x="2338" y="8943"/>
                  </a:lnTo>
                  <a:lnTo>
                    <a:pt x="2572" y="9080"/>
                  </a:lnTo>
                  <a:lnTo>
                    <a:pt x="2572" y="9080"/>
                  </a:lnTo>
                  <a:lnTo>
                    <a:pt x="2825" y="9216"/>
                  </a:lnTo>
                  <a:lnTo>
                    <a:pt x="3078" y="9333"/>
                  </a:lnTo>
                  <a:lnTo>
                    <a:pt x="3332" y="9430"/>
                  </a:lnTo>
                  <a:lnTo>
                    <a:pt x="3585" y="9528"/>
                  </a:lnTo>
                  <a:lnTo>
                    <a:pt x="3585" y="9528"/>
                  </a:lnTo>
                  <a:lnTo>
                    <a:pt x="3877" y="9606"/>
                  </a:lnTo>
                  <a:lnTo>
                    <a:pt x="4150" y="9684"/>
                  </a:lnTo>
                  <a:lnTo>
                    <a:pt x="4423" y="9723"/>
                  </a:lnTo>
                  <a:lnTo>
                    <a:pt x="4676" y="9762"/>
                  </a:lnTo>
                  <a:lnTo>
                    <a:pt x="4676" y="9762"/>
                  </a:lnTo>
                  <a:lnTo>
                    <a:pt x="5163" y="9781"/>
                  </a:lnTo>
                  <a:lnTo>
                    <a:pt x="5163" y="9781"/>
                  </a:lnTo>
                  <a:lnTo>
                    <a:pt x="5475" y="9762"/>
                  </a:lnTo>
                  <a:lnTo>
                    <a:pt x="5787" y="9742"/>
                  </a:lnTo>
                  <a:lnTo>
                    <a:pt x="5787" y="9742"/>
                  </a:lnTo>
                  <a:lnTo>
                    <a:pt x="6118" y="9664"/>
                  </a:lnTo>
                  <a:lnTo>
                    <a:pt x="6410" y="9586"/>
                  </a:lnTo>
                  <a:lnTo>
                    <a:pt x="6410" y="9586"/>
                  </a:lnTo>
                  <a:lnTo>
                    <a:pt x="6683" y="9489"/>
                  </a:lnTo>
                  <a:lnTo>
                    <a:pt x="6956" y="9372"/>
                  </a:lnTo>
                  <a:lnTo>
                    <a:pt x="6956" y="9372"/>
                  </a:lnTo>
                  <a:lnTo>
                    <a:pt x="7190" y="9236"/>
                  </a:lnTo>
                  <a:lnTo>
                    <a:pt x="7423" y="9099"/>
                  </a:lnTo>
                  <a:lnTo>
                    <a:pt x="7423" y="9099"/>
                  </a:lnTo>
                  <a:lnTo>
                    <a:pt x="7638" y="8963"/>
                  </a:lnTo>
                  <a:lnTo>
                    <a:pt x="7833" y="8826"/>
                  </a:lnTo>
                  <a:lnTo>
                    <a:pt x="7833" y="8826"/>
                  </a:lnTo>
                  <a:lnTo>
                    <a:pt x="8164" y="8534"/>
                  </a:lnTo>
                  <a:lnTo>
                    <a:pt x="8456" y="8242"/>
                  </a:lnTo>
                  <a:lnTo>
                    <a:pt x="8456" y="8242"/>
                  </a:lnTo>
                  <a:lnTo>
                    <a:pt x="8709" y="7930"/>
                  </a:lnTo>
                  <a:lnTo>
                    <a:pt x="8943" y="7638"/>
                  </a:lnTo>
                  <a:lnTo>
                    <a:pt x="8943" y="7638"/>
                  </a:lnTo>
                  <a:lnTo>
                    <a:pt x="9080" y="7424"/>
                  </a:lnTo>
                  <a:lnTo>
                    <a:pt x="9080" y="7424"/>
                  </a:lnTo>
                  <a:lnTo>
                    <a:pt x="9196" y="7229"/>
                  </a:lnTo>
                  <a:lnTo>
                    <a:pt x="9313" y="7014"/>
                  </a:lnTo>
                  <a:lnTo>
                    <a:pt x="9411" y="6800"/>
                  </a:lnTo>
                  <a:lnTo>
                    <a:pt x="9489" y="6586"/>
                  </a:lnTo>
                  <a:lnTo>
                    <a:pt x="9489" y="6586"/>
                  </a:lnTo>
                  <a:lnTo>
                    <a:pt x="9567" y="6371"/>
                  </a:lnTo>
                  <a:lnTo>
                    <a:pt x="9645" y="6118"/>
                  </a:lnTo>
                  <a:lnTo>
                    <a:pt x="9703" y="5884"/>
                  </a:lnTo>
                  <a:lnTo>
                    <a:pt x="9742" y="5651"/>
                  </a:lnTo>
                  <a:lnTo>
                    <a:pt x="9781" y="5397"/>
                  </a:lnTo>
                  <a:lnTo>
                    <a:pt x="9800" y="5144"/>
                  </a:lnTo>
                  <a:lnTo>
                    <a:pt x="9820" y="4910"/>
                  </a:lnTo>
                  <a:lnTo>
                    <a:pt x="9820" y="4657"/>
                  </a:lnTo>
                  <a:lnTo>
                    <a:pt x="9820" y="4657"/>
                  </a:lnTo>
                  <a:lnTo>
                    <a:pt x="9800" y="4365"/>
                  </a:lnTo>
                  <a:lnTo>
                    <a:pt x="9761" y="4072"/>
                  </a:lnTo>
                  <a:lnTo>
                    <a:pt x="9723" y="3761"/>
                  </a:lnTo>
                  <a:lnTo>
                    <a:pt x="9664" y="3429"/>
                  </a:lnTo>
                  <a:lnTo>
                    <a:pt x="9664" y="3429"/>
                  </a:lnTo>
                  <a:lnTo>
                    <a:pt x="9586" y="3079"/>
                  </a:lnTo>
                  <a:lnTo>
                    <a:pt x="9489" y="2747"/>
                  </a:lnTo>
                  <a:lnTo>
                    <a:pt x="9391" y="2416"/>
                  </a:lnTo>
                  <a:lnTo>
                    <a:pt x="9294" y="2085"/>
                  </a:lnTo>
                  <a:lnTo>
                    <a:pt x="9294" y="2085"/>
                  </a:lnTo>
                  <a:lnTo>
                    <a:pt x="9138" y="1695"/>
                  </a:lnTo>
                  <a:lnTo>
                    <a:pt x="8982" y="1364"/>
                  </a:lnTo>
                  <a:lnTo>
                    <a:pt x="8807" y="1052"/>
                  </a:lnTo>
                  <a:lnTo>
                    <a:pt x="8631" y="780"/>
                  </a:lnTo>
                  <a:lnTo>
                    <a:pt x="8631" y="780"/>
                  </a:lnTo>
                  <a:lnTo>
                    <a:pt x="8417" y="526"/>
                  </a:lnTo>
                  <a:lnTo>
                    <a:pt x="8183" y="312"/>
                  </a:lnTo>
                  <a:lnTo>
                    <a:pt x="8183" y="312"/>
                  </a:lnTo>
                  <a:lnTo>
                    <a:pt x="8066" y="215"/>
                  </a:lnTo>
                  <a:lnTo>
                    <a:pt x="7949" y="156"/>
                  </a:lnTo>
                  <a:lnTo>
                    <a:pt x="7949" y="156"/>
                  </a:lnTo>
                  <a:lnTo>
                    <a:pt x="7813" y="98"/>
                  </a:lnTo>
                  <a:lnTo>
                    <a:pt x="7657" y="39"/>
                  </a:lnTo>
                  <a:lnTo>
                    <a:pt x="7657" y="39"/>
                  </a:lnTo>
                  <a:lnTo>
                    <a:pt x="7482" y="20"/>
                  </a:lnTo>
                  <a:lnTo>
                    <a:pt x="7326"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5" name="Google Shape;2255;p41"/>
            <p:cNvSpPr/>
            <p:nvPr/>
          </p:nvSpPr>
          <p:spPr>
            <a:xfrm>
              <a:off x="1730300" y="998475"/>
              <a:ext cx="228975" cy="229450"/>
            </a:xfrm>
            <a:custGeom>
              <a:avLst/>
              <a:gdLst/>
              <a:ahLst/>
              <a:cxnLst/>
              <a:rect l="l" t="t" r="r" b="b"/>
              <a:pathLst>
                <a:path w="9159" h="9178" fill="none" extrusionOk="0">
                  <a:moveTo>
                    <a:pt x="2748" y="2650"/>
                  </a:moveTo>
                  <a:lnTo>
                    <a:pt x="2748" y="2650"/>
                  </a:lnTo>
                  <a:lnTo>
                    <a:pt x="2787" y="2631"/>
                  </a:lnTo>
                  <a:lnTo>
                    <a:pt x="2787" y="2631"/>
                  </a:lnTo>
                  <a:lnTo>
                    <a:pt x="2845" y="2611"/>
                  </a:lnTo>
                  <a:lnTo>
                    <a:pt x="2845" y="2611"/>
                  </a:lnTo>
                  <a:lnTo>
                    <a:pt x="2884" y="2572"/>
                  </a:lnTo>
                  <a:lnTo>
                    <a:pt x="2904" y="2514"/>
                  </a:lnTo>
                  <a:lnTo>
                    <a:pt x="2923" y="2436"/>
                  </a:lnTo>
                  <a:lnTo>
                    <a:pt x="2884" y="2378"/>
                  </a:lnTo>
                  <a:lnTo>
                    <a:pt x="2884" y="2378"/>
                  </a:lnTo>
                  <a:lnTo>
                    <a:pt x="2690" y="2066"/>
                  </a:lnTo>
                  <a:lnTo>
                    <a:pt x="2553" y="1793"/>
                  </a:lnTo>
                  <a:lnTo>
                    <a:pt x="2553" y="1793"/>
                  </a:lnTo>
                  <a:lnTo>
                    <a:pt x="2417" y="1462"/>
                  </a:lnTo>
                  <a:lnTo>
                    <a:pt x="2319" y="1150"/>
                  </a:lnTo>
                  <a:lnTo>
                    <a:pt x="2319" y="1150"/>
                  </a:lnTo>
                  <a:lnTo>
                    <a:pt x="2300" y="936"/>
                  </a:lnTo>
                  <a:lnTo>
                    <a:pt x="2280" y="702"/>
                  </a:lnTo>
                  <a:lnTo>
                    <a:pt x="2280" y="702"/>
                  </a:lnTo>
                  <a:lnTo>
                    <a:pt x="2300" y="565"/>
                  </a:lnTo>
                  <a:lnTo>
                    <a:pt x="2339" y="429"/>
                  </a:lnTo>
                  <a:lnTo>
                    <a:pt x="2339" y="429"/>
                  </a:lnTo>
                  <a:lnTo>
                    <a:pt x="2417" y="273"/>
                  </a:lnTo>
                  <a:lnTo>
                    <a:pt x="2417" y="273"/>
                  </a:lnTo>
                  <a:lnTo>
                    <a:pt x="2514" y="156"/>
                  </a:lnTo>
                  <a:lnTo>
                    <a:pt x="2514" y="156"/>
                  </a:lnTo>
                  <a:lnTo>
                    <a:pt x="2651" y="78"/>
                  </a:lnTo>
                  <a:lnTo>
                    <a:pt x="2651" y="78"/>
                  </a:lnTo>
                  <a:lnTo>
                    <a:pt x="2826" y="20"/>
                  </a:lnTo>
                  <a:lnTo>
                    <a:pt x="2826" y="20"/>
                  </a:lnTo>
                  <a:lnTo>
                    <a:pt x="3060" y="0"/>
                  </a:lnTo>
                  <a:lnTo>
                    <a:pt x="3099" y="0"/>
                  </a:lnTo>
                  <a:lnTo>
                    <a:pt x="3118" y="0"/>
                  </a:lnTo>
                  <a:lnTo>
                    <a:pt x="3118" y="0"/>
                  </a:lnTo>
                  <a:lnTo>
                    <a:pt x="3294" y="20"/>
                  </a:lnTo>
                  <a:lnTo>
                    <a:pt x="3449" y="59"/>
                  </a:lnTo>
                  <a:lnTo>
                    <a:pt x="3449" y="59"/>
                  </a:lnTo>
                  <a:lnTo>
                    <a:pt x="3625" y="137"/>
                  </a:lnTo>
                  <a:lnTo>
                    <a:pt x="3800" y="215"/>
                  </a:lnTo>
                  <a:lnTo>
                    <a:pt x="3800" y="215"/>
                  </a:lnTo>
                  <a:lnTo>
                    <a:pt x="4015" y="390"/>
                  </a:lnTo>
                  <a:lnTo>
                    <a:pt x="4248" y="624"/>
                  </a:lnTo>
                  <a:lnTo>
                    <a:pt x="4248" y="624"/>
                  </a:lnTo>
                  <a:lnTo>
                    <a:pt x="4404" y="838"/>
                  </a:lnTo>
                  <a:lnTo>
                    <a:pt x="4580" y="1072"/>
                  </a:lnTo>
                  <a:lnTo>
                    <a:pt x="4735" y="1364"/>
                  </a:lnTo>
                  <a:lnTo>
                    <a:pt x="4911" y="1676"/>
                  </a:lnTo>
                  <a:lnTo>
                    <a:pt x="4989" y="1851"/>
                  </a:lnTo>
                  <a:lnTo>
                    <a:pt x="5028" y="1949"/>
                  </a:lnTo>
                  <a:lnTo>
                    <a:pt x="5067" y="2007"/>
                  </a:lnTo>
                  <a:lnTo>
                    <a:pt x="5067" y="2007"/>
                  </a:lnTo>
                  <a:lnTo>
                    <a:pt x="5106" y="2066"/>
                  </a:lnTo>
                  <a:lnTo>
                    <a:pt x="5164" y="2085"/>
                  </a:lnTo>
                  <a:lnTo>
                    <a:pt x="5164" y="2085"/>
                  </a:lnTo>
                  <a:lnTo>
                    <a:pt x="5203" y="2085"/>
                  </a:lnTo>
                  <a:lnTo>
                    <a:pt x="5223" y="2066"/>
                  </a:lnTo>
                  <a:lnTo>
                    <a:pt x="5242" y="2066"/>
                  </a:lnTo>
                  <a:lnTo>
                    <a:pt x="5242" y="2066"/>
                  </a:lnTo>
                  <a:lnTo>
                    <a:pt x="5300" y="2066"/>
                  </a:lnTo>
                  <a:lnTo>
                    <a:pt x="5359" y="2027"/>
                  </a:lnTo>
                  <a:lnTo>
                    <a:pt x="5359" y="2027"/>
                  </a:lnTo>
                  <a:lnTo>
                    <a:pt x="5398" y="1968"/>
                  </a:lnTo>
                  <a:lnTo>
                    <a:pt x="5437" y="1890"/>
                  </a:lnTo>
                  <a:lnTo>
                    <a:pt x="5437" y="1890"/>
                  </a:lnTo>
                  <a:lnTo>
                    <a:pt x="5476" y="1715"/>
                  </a:lnTo>
                  <a:lnTo>
                    <a:pt x="5515" y="1579"/>
                  </a:lnTo>
                  <a:lnTo>
                    <a:pt x="5515" y="1579"/>
                  </a:lnTo>
                  <a:lnTo>
                    <a:pt x="5632" y="1286"/>
                  </a:lnTo>
                  <a:lnTo>
                    <a:pt x="5632" y="1286"/>
                  </a:lnTo>
                  <a:lnTo>
                    <a:pt x="5827" y="955"/>
                  </a:lnTo>
                  <a:lnTo>
                    <a:pt x="5924" y="799"/>
                  </a:lnTo>
                  <a:lnTo>
                    <a:pt x="6041" y="643"/>
                  </a:lnTo>
                  <a:lnTo>
                    <a:pt x="6041" y="643"/>
                  </a:lnTo>
                  <a:lnTo>
                    <a:pt x="6216" y="468"/>
                  </a:lnTo>
                  <a:lnTo>
                    <a:pt x="6392" y="332"/>
                  </a:lnTo>
                  <a:lnTo>
                    <a:pt x="6392" y="332"/>
                  </a:lnTo>
                  <a:lnTo>
                    <a:pt x="6528" y="254"/>
                  </a:lnTo>
                  <a:lnTo>
                    <a:pt x="6664" y="195"/>
                  </a:lnTo>
                  <a:lnTo>
                    <a:pt x="6664" y="195"/>
                  </a:lnTo>
                  <a:lnTo>
                    <a:pt x="6820" y="137"/>
                  </a:lnTo>
                  <a:lnTo>
                    <a:pt x="6957" y="117"/>
                  </a:lnTo>
                  <a:lnTo>
                    <a:pt x="7015" y="117"/>
                  </a:lnTo>
                  <a:lnTo>
                    <a:pt x="7015" y="117"/>
                  </a:lnTo>
                  <a:lnTo>
                    <a:pt x="7190" y="137"/>
                  </a:lnTo>
                  <a:lnTo>
                    <a:pt x="7190" y="137"/>
                  </a:lnTo>
                  <a:lnTo>
                    <a:pt x="7307" y="156"/>
                  </a:lnTo>
                  <a:lnTo>
                    <a:pt x="7424" y="215"/>
                  </a:lnTo>
                  <a:lnTo>
                    <a:pt x="7424" y="215"/>
                  </a:lnTo>
                  <a:lnTo>
                    <a:pt x="7561" y="293"/>
                  </a:lnTo>
                  <a:lnTo>
                    <a:pt x="7677" y="390"/>
                  </a:lnTo>
                  <a:lnTo>
                    <a:pt x="7677" y="390"/>
                  </a:lnTo>
                  <a:lnTo>
                    <a:pt x="7872" y="585"/>
                  </a:lnTo>
                  <a:lnTo>
                    <a:pt x="8067" y="819"/>
                  </a:lnTo>
                  <a:lnTo>
                    <a:pt x="8067" y="819"/>
                  </a:lnTo>
                  <a:lnTo>
                    <a:pt x="8223" y="1072"/>
                  </a:lnTo>
                  <a:lnTo>
                    <a:pt x="8379" y="1345"/>
                  </a:lnTo>
                  <a:lnTo>
                    <a:pt x="8515" y="1657"/>
                  </a:lnTo>
                  <a:lnTo>
                    <a:pt x="8652" y="1988"/>
                  </a:lnTo>
                  <a:lnTo>
                    <a:pt x="8652" y="1988"/>
                  </a:lnTo>
                  <a:lnTo>
                    <a:pt x="8827" y="2592"/>
                  </a:lnTo>
                  <a:lnTo>
                    <a:pt x="8983" y="3196"/>
                  </a:lnTo>
                  <a:lnTo>
                    <a:pt x="8983" y="3196"/>
                  </a:lnTo>
                  <a:lnTo>
                    <a:pt x="9080" y="3702"/>
                  </a:lnTo>
                  <a:lnTo>
                    <a:pt x="9139" y="4131"/>
                  </a:lnTo>
                  <a:lnTo>
                    <a:pt x="9139" y="4131"/>
                  </a:lnTo>
                  <a:lnTo>
                    <a:pt x="9158" y="4540"/>
                  </a:lnTo>
                  <a:lnTo>
                    <a:pt x="9158" y="4871"/>
                  </a:lnTo>
                  <a:lnTo>
                    <a:pt x="9158" y="4871"/>
                  </a:lnTo>
                  <a:lnTo>
                    <a:pt x="9139" y="5222"/>
                  </a:lnTo>
                  <a:lnTo>
                    <a:pt x="9100" y="5573"/>
                  </a:lnTo>
                  <a:lnTo>
                    <a:pt x="9100" y="5573"/>
                  </a:lnTo>
                  <a:lnTo>
                    <a:pt x="9022" y="5865"/>
                  </a:lnTo>
                  <a:lnTo>
                    <a:pt x="8944" y="6138"/>
                  </a:lnTo>
                  <a:lnTo>
                    <a:pt x="8847" y="6430"/>
                  </a:lnTo>
                  <a:lnTo>
                    <a:pt x="8730" y="6683"/>
                  </a:lnTo>
                  <a:lnTo>
                    <a:pt x="8730" y="6683"/>
                  </a:lnTo>
                  <a:lnTo>
                    <a:pt x="8632" y="6878"/>
                  </a:lnTo>
                  <a:lnTo>
                    <a:pt x="8632" y="6878"/>
                  </a:lnTo>
                  <a:lnTo>
                    <a:pt x="8554" y="7054"/>
                  </a:lnTo>
                  <a:lnTo>
                    <a:pt x="8554" y="7054"/>
                  </a:lnTo>
                  <a:lnTo>
                    <a:pt x="8418" y="7268"/>
                  </a:lnTo>
                  <a:lnTo>
                    <a:pt x="8379" y="7326"/>
                  </a:lnTo>
                  <a:lnTo>
                    <a:pt x="8379" y="7326"/>
                  </a:lnTo>
                  <a:lnTo>
                    <a:pt x="8281" y="7463"/>
                  </a:lnTo>
                  <a:lnTo>
                    <a:pt x="8281" y="7463"/>
                  </a:lnTo>
                  <a:lnTo>
                    <a:pt x="8106" y="7658"/>
                  </a:lnTo>
                  <a:lnTo>
                    <a:pt x="8106" y="7658"/>
                  </a:lnTo>
                  <a:lnTo>
                    <a:pt x="7970" y="7794"/>
                  </a:lnTo>
                  <a:lnTo>
                    <a:pt x="7970" y="7794"/>
                  </a:lnTo>
                  <a:lnTo>
                    <a:pt x="7814" y="7950"/>
                  </a:lnTo>
                  <a:lnTo>
                    <a:pt x="7619" y="8106"/>
                  </a:lnTo>
                  <a:lnTo>
                    <a:pt x="7619" y="8106"/>
                  </a:lnTo>
                  <a:lnTo>
                    <a:pt x="7405" y="8281"/>
                  </a:lnTo>
                  <a:lnTo>
                    <a:pt x="7171" y="8437"/>
                  </a:lnTo>
                  <a:lnTo>
                    <a:pt x="7171" y="8437"/>
                  </a:lnTo>
                  <a:lnTo>
                    <a:pt x="6957" y="8573"/>
                  </a:lnTo>
                  <a:lnTo>
                    <a:pt x="6742" y="8690"/>
                  </a:lnTo>
                  <a:lnTo>
                    <a:pt x="6703" y="8690"/>
                  </a:lnTo>
                  <a:lnTo>
                    <a:pt x="6664" y="8710"/>
                  </a:lnTo>
                  <a:lnTo>
                    <a:pt x="6664" y="8710"/>
                  </a:lnTo>
                  <a:lnTo>
                    <a:pt x="6469" y="8827"/>
                  </a:lnTo>
                  <a:lnTo>
                    <a:pt x="6469" y="8827"/>
                  </a:lnTo>
                  <a:lnTo>
                    <a:pt x="6255" y="8924"/>
                  </a:lnTo>
                  <a:lnTo>
                    <a:pt x="6041" y="9002"/>
                  </a:lnTo>
                  <a:lnTo>
                    <a:pt x="5827" y="9061"/>
                  </a:lnTo>
                  <a:lnTo>
                    <a:pt x="5593" y="9119"/>
                  </a:lnTo>
                  <a:lnTo>
                    <a:pt x="5593" y="9119"/>
                  </a:lnTo>
                  <a:lnTo>
                    <a:pt x="5242" y="9158"/>
                  </a:lnTo>
                  <a:lnTo>
                    <a:pt x="4872" y="9177"/>
                  </a:lnTo>
                  <a:lnTo>
                    <a:pt x="4872" y="9177"/>
                  </a:lnTo>
                  <a:lnTo>
                    <a:pt x="4677" y="9177"/>
                  </a:lnTo>
                  <a:lnTo>
                    <a:pt x="4677" y="9177"/>
                  </a:lnTo>
                  <a:lnTo>
                    <a:pt x="4365" y="9138"/>
                  </a:lnTo>
                  <a:lnTo>
                    <a:pt x="4053" y="9099"/>
                  </a:lnTo>
                  <a:lnTo>
                    <a:pt x="3722" y="9022"/>
                  </a:lnTo>
                  <a:lnTo>
                    <a:pt x="3411" y="8924"/>
                  </a:lnTo>
                  <a:lnTo>
                    <a:pt x="3372" y="8924"/>
                  </a:lnTo>
                  <a:lnTo>
                    <a:pt x="3372" y="8924"/>
                  </a:lnTo>
                  <a:lnTo>
                    <a:pt x="3040" y="8788"/>
                  </a:lnTo>
                  <a:lnTo>
                    <a:pt x="2709" y="8651"/>
                  </a:lnTo>
                  <a:lnTo>
                    <a:pt x="2397" y="8476"/>
                  </a:lnTo>
                  <a:lnTo>
                    <a:pt x="2086" y="8301"/>
                  </a:lnTo>
                  <a:lnTo>
                    <a:pt x="2086" y="8301"/>
                  </a:lnTo>
                  <a:lnTo>
                    <a:pt x="1813" y="8086"/>
                  </a:lnTo>
                  <a:lnTo>
                    <a:pt x="1521" y="7872"/>
                  </a:lnTo>
                  <a:lnTo>
                    <a:pt x="1267" y="7619"/>
                  </a:lnTo>
                  <a:lnTo>
                    <a:pt x="1033" y="7365"/>
                  </a:lnTo>
                  <a:lnTo>
                    <a:pt x="1053" y="7404"/>
                  </a:lnTo>
                  <a:lnTo>
                    <a:pt x="1053" y="7404"/>
                  </a:lnTo>
                  <a:lnTo>
                    <a:pt x="605" y="6839"/>
                  </a:lnTo>
                  <a:lnTo>
                    <a:pt x="605" y="6839"/>
                  </a:lnTo>
                  <a:lnTo>
                    <a:pt x="390" y="6489"/>
                  </a:lnTo>
                  <a:lnTo>
                    <a:pt x="196" y="6157"/>
                  </a:lnTo>
                  <a:lnTo>
                    <a:pt x="196" y="6157"/>
                  </a:lnTo>
                  <a:lnTo>
                    <a:pt x="98" y="5904"/>
                  </a:lnTo>
                  <a:lnTo>
                    <a:pt x="20" y="5670"/>
                  </a:lnTo>
                  <a:lnTo>
                    <a:pt x="20" y="5670"/>
                  </a:lnTo>
                  <a:lnTo>
                    <a:pt x="20" y="5553"/>
                  </a:lnTo>
                  <a:lnTo>
                    <a:pt x="1" y="5417"/>
                  </a:lnTo>
                  <a:lnTo>
                    <a:pt x="1" y="5417"/>
                  </a:lnTo>
                  <a:lnTo>
                    <a:pt x="20" y="5300"/>
                  </a:lnTo>
                  <a:lnTo>
                    <a:pt x="40" y="5203"/>
                  </a:lnTo>
                  <a:lnTo>
                    <a:pt x="40" y="5203"/>
                  </a:lnTo>
                  <a:lnTo>
                    <a:pt x="137" y="5008"/>
                  </a:lnTo>
                  <a:lnTo>
                    <a:pt x="137" y="5008"/>
                  </a:lnTo>
                  <a:lnTo>
                    <a:pt x="274" y="4852"/>
                  </a:lnTo>
                  <a:lnTo>
                    <a:pt x="274" y="4852"/>
                  </a:lnTo>
                  <a:lnTo>
                    <a:pt x="449" y="4735"/>
                  </a:lnTo>
                  <a:lnTo>
                    <a:pt x="449" y="4735"/>
                  </a:lnTo>
                  <a:lnTo>
                    <a:pt x="566" y="4696"/>
                  </a:lnTo>
                  <a:lnTo>
                    <a:pt x="683" y="4657"/>
                  </a:lnTo>
                  <a:lnTo>
                    <a:pt x="683" y="4657"/>
                  </a:lnTo>
                  <a:lnTo>
                    <a:pt x="897" y="4638"/>
                  </a:lnTo>
                  <a:lnTo>
                    <a:pt x="897" y="4638"/>
                  </a:lnTo>
                  <a:lnTo>
                    <a:pt x="975" y="4638"/>
                  </a:lnTo>
                  <a:lnTo>
                    <a:pt x="975" y="4638"/>
                  </a:lnTo>
                  <a:lnTo>
                    <a:pt x="1131" y="4657"/>
                  </a:lnTo>
                  <a:lnTo>
                    <a:pt x="1287" y="4696"/>
                  </a:lnTo>
                  <a:lnTo>
                    <a:pt x="1306" y="4716"/>
                  </a:lnTo>
                  <a:lnTo>
                    <a:pt x="1306" y="4716"/>
                  </a:lnTo>
                  <a:lnTo>
                    <a:pt x="1365" y="4716"/>
                  </a:lnTo>
                  <a:lnTo>
                    <a:pt x="1365" y="4716"/>
                  </a:lnTo>
                  <a:lnTo>
                    <a:pt x="1384" y="4716"/>
                  </a:lnTo>
                  <a:lnTo>
                    <a:pt x="1384" y="4716"/>
                  </a:lnTo>
                  <a:lnTo>
                    <a:pt x="1443" y="4696"/>
                  </a:lnTo>
                  <a:lnTo>
                    <a:pt x="1443" y="4696"/>
                  </a:lnTo>
                  <a:lnTo>
                    <a:pt x="1482" y="4657"/>
                  </a:lnTo>
                  <a:lnTo>
                    <a:pt x="1482" y="4657"/>
                  </a:lnTo>
                  <a:lnTo>
                    <a:pt x="1521" y="4599"/>
                  </a:lnTo>
                  <a:lnTo>
                    <a:pt x="1521" y="4540"/>
                  </a:lnTo>
                  <a:lnTo>
                    <a:pt x="1521" y="4540"/>
                  </a:lnTo>
                  <a:lnTo>
                    <a:pt x="1501" y="4482"/>
                  </a:lnTo>
                  <a:lnTo>
                    <a:pt x="1462" y="4423"/>
                  </a:lnTo>
                  <a:lnTo>
                    <a:pt x="1365" y="4306"/>
                  </a:lnTo>
                  <a:lnTo>
                    <a:pt x="1365" y="4306"/>
                  </a:lnTo>
                  <a:lnTo>
                    <a:pt x="1053" y="3975"/>
                  </a:lnTo>
                  <a:lnTo>
                    <a:pt x="1072" y="4014"/>
                  </a:lnTo>
                  <a:lnTo>
                    <a:pt x="1072" y="4014"/>
                  </a:lnTo>
                  <a:lnTo>
                    <a:pt x="780" y="3644"/>
                  </a:lnTo>
                  <a:lnTo>
                    <a:pt x="683" y="3469"/>
                  </a:lnTo>
                  <a:lnTo>
                    <a:pt x="585" y="3313"/>
                  </a:lnTo>
                  <a:lnTo>
                    <a:pt x="585" y="3313"/>
                  </a:lnTo>
                  <a:lnTo>
                    <a:pt x="507" y="3118"/>
                  </a:lnTo>
                  <a:lnTo>
                    <a:pt x="449" y="2923"/>
                  </a:lnTo>
                  <a:lnTo>
                    <a:pt x="449" y="2923"/>
                  </a:lnTo>
                  <a:lnTo>
                    <a:pt x="429" y="2806"/>
                  </a:lnTo>
                  <a:lnTo>
                    <a:pt x="429" y="2670"/>
                  </a:lnTo>
                  <a:lnTo>
                    <a:pt x="429" y="2670"/>
                  </a:lnTo>
                  <a:lnTo>
                    <a:pt x="449" y="2553"/>
                  </a:lnTo>
                  <a:lnTo>
                    <a:pt x="488" y="2436"/>
                  </a:lnTo>
                  <a:lnTo>
                    <a:pt x="488" y="2436"/>
                  </a:lnTo>
                  <a:lnTo>
                    <a:pt x="527" y="2300"/>
                  </a:lnTo>
                  <a:lnTo>
                    <a:pt x="585" y="2183"/>
                  </a:lnTo>
                  <a:lnTo>
                    <a:pt x="585" y="2183"/>
                  </a:lnTo>
                  <a:lnTo>
                    <a:pt x="741" y="2027"/>
                  </a:lnTo>
                  <a:lnTo>
                    <a:pt x="741" y="2027"/>
                  </a:lnTo>
                  <a:lnTo>
                    <a:pt x="878" y="1929"/>
                  </a:lnTo>
                  <a:lnTo>
                    <a:pt x="878" y="1929"/>
                  </a:lnTo>
                  <a:lnTo>
                    <a:pt x="1014" y="1890"/>
                  </a:lnTo>
                  <a:lnTo>
                    <a:pt x="1014" y="1890"/>
                  </a:lnTo>
                  <a:lnTo>
                    <a:pt x="1189" y="1871"/>
                  </a:lnTo>
                  <a:lnTo>
                    <a:pt x="1189" y="1871"/>
                  </a:lnTo>
                  <a:lnTo>
                    <a:pt x="1384" y="1890"/>
                  </a:lnTo>
                  <a:lnTo>
                    <a:pt x="1560" y="1929"/>
                  </a:lnTo>
                  <a:lnTo>
                    <a:pt x="1560" y="1929"/>
                  </a:lnTo>
                  <a:lnTo>
                    <a:pt x="1871" y="2066"/>
                  </a:lnTo>
                  <a:lnTo>
                    <a:pt x="2202" y="2261"/>
                  </a:lnTo>
                  <a:lnTo>
                    <a:pt x="2202" y="2261"/>
                  </a:lnTo>
                  <a:lnTo>
                    <a:pt x="2592" y="2553"/>
                  </a:lnTo>
                  <a:lnTo>
                    <a:pt x="2592" y="2553"/>
                  </a:lnTo>
                  <a:lnTo>
                    <a:pt x="2651" y="2611"/>
                  </a:lnTo>
                  <a:lnTo>
                    <a:pt x="2690" y="2631"/>
                  </a:lnTo>
                  <a:lnTo>
                    <a:pt x="2690" y="2631"/>
                  </a:lnTo>
                  <a:lnTo>
                    <a:pt x="2748" y="265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258" name="Google Shape;2258;p41"/>
          <p:cNvSpPr/>
          <p:nvPr/>
        </p:nvSpPr>
        <p:spPr>
          <a:xfrm>
            <a:off x="10400900" y="373351"/>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259" name="Google Shape;2259;p41"/>
          <p:cNvGrpSpPr/>
          <p:nvPr/>
        </p:nvGrpSpPr>
        <p:grpSpPr>
          <a:xfrm flipH="1">
            <a:off x="315842" y="1716799"/>
            <a:ext cx="912431" cy="901699"/>
            <a:chOff x="5149750" y="3034050"/>
            <a:chExt cx="952300" cy="941100"/>
          </a:xfrm>
        </p:grpSpPr>
        <p:sp>
          <p:nvSpPr>
            <p:cNvPr id="2260" name="Google Shape;2260;p41"/>
            <p:cNvSpPr/>
            <p:nvPr/>
          </p:nvSpPr>
          <p:spPr>
            <a:xfrm>
              <a:off x="5696750" y="3034050"/>
              <a:ext cx="274750" cy="277200"/>
            </a:xfrm>
            <a:custGeom>
              <a:avLst/>
              <a:gdLst/>
              <a:ahLst/>
              <a:cxnLst/>
              <a:rect l="l" t="t" r="r" b="b"/>
              <a:pathLst>
                <a:path w="10990" h="11088" extrusionOk="0">
                  <a:moveTo>
                    <a:pt x="9080" y="1"/>
                  </a:moveTo>
                  <a:lnTo>
                    <a:pt x="8690" y="20"/>
                  </a:lnTo>
                  <a:lnTo>
                    <a:pt x="8262" y="79"/>
                  </a:lnTo>
                  <a:lnTo>
                    <a:pt x="7814" y="137"/>
                  </a:lnTo>
                  <a:lnTo>
                    <a:pt x="7365" y="235"/>
                  </a:lnTo>
                  <a:lnTo>
                    <a:pt x="6898" y="352"/>
                  </a:lnTo>
                  <a:lnTo>
                    <a:pt x="6469" y="488"/>
                  </a:lnTo>
                  <a:lnTo>
                    <a:pt x="6021" y="624"/>
                  </a:lnTo>
                  <a:lnTo>
                    <a:pt x="5592" y="800"/>
                  </a:lnTo>
                  <a:lnTo>
                    <a:pt x="5144" y="995"/>
                  </a:lnTo>
                  <a:lnTo>
                    <a:pt x="4755" y="1189"/>
                  </a:lnTo>
                  <a:lnTo>
                    <a:pt x="4345" y="1404"/>
                  </a:lnTo>
                  <a:lnTo>
                    <a:pt x="3936" y="1657"/>
                  </a:lnTo>
                  <a:lnTo>
                    <a:pt x="3527" y="1930"/>
                  </a:lnTo>
                  <a:lnTo>
                    <a:pt x="3157" y="2183"/>
                  </a:lnTo>
                  <a:lnTo>
                    <a:pt x="2806" y="2475"/>
                  </a:lnTo>
                  <a:lnTo>
                    <a:pt x="2456" y="2787"/>
                  </a:lnTo>
                  <a:lnTo>
                    <a:pt x="2124" y="3099"/>
                  </a:lnTo>
                  <a:lnTo>
                    <a:pt x="1793" y="3450"/>
                  </a:lnTo>
                  <a:lnTo>
                    <a:pt x="1501" y="3781"/>
                  </a:lnTo>
                  <a:lnTo>
                    <a:pt x="1228" y="4132"/>
                  </a:lnTo>
                  <a:lnTo>
                    <a:pt x="994" y="4482"/>
                  </a:lnTo>
                  <a:lnTo>
                    <a:pt x="780" y="4872"/>
                  </a:lnTo>
                  <a:lnTo>
                    <a:pt x="566" y="5281"/>
                  </a:lnTo>
                  <a:lnTo>
                    <a:pt x="410" y="5671"/>
                  </a:lnTo>
                  <a:lnTo>
                    <a:pt x="273" y="6060"/>
                  </a:lnTo>
                  <a:lnTo>
                    <a:pt x="156" y="6509"/>
                  </a:lnTo>
                  <a:lnTo>
                    <a:pt x="59" y="6937"/>
                  </a:lnTo>
                  <a:lnTo>
                    <a:pt x="20" y="7385"/>
                  </a:lnTo>
                  <a:lnTo>
                    <a:pt x="1" y="7853"/>
                  </a:lnTo>
                  <a:lnTo>
                    <a:pt x="20" y="8184"/>
                  </a:lnTo>
                  <a:lnTo>
                    <a:pt x="59" y="8554"/>
                  </a:lnTo>
                  <a:lnTo>
                    <a:pt x="117" y="8925"/>
                  </a:lnTo>
                  <a:lnTo>
                    <a:pt x="215" y="9353"/>
                  </a:lnTo>
                  <a:lnTo>
                    <a:pt x="293" y="9587"/>
                  </a:lnTo>
                  <a:lnTo>
                    <a:pt x="371" y="9821"/>
                  </a:lnTo>
                  <a:lnTo>
                    <a:pt x="468" y="10074"/>
                  </a:lnTo>
                  <a:lnTo>
                    <a:pt x="585" y="10308"/>
                  </a:lnTo>
                  <a:lnTo>
                    <a:pt x="1014" y="11048"/>
                  </a:lnTo>
                  <a:lnTo>
                    <a:pt x="1287" y="11087"/>
                  </a:lnTo>
                  <a:lnTo>
                    <a:pt x="1618" y="11087"/>
                  </a:lnTo>
                  <a:lnTo>
                    <a:pt x="1929" y="11068"/>
                  </a:lnTo>
                  <a:lnTo>
                    <a:pt x="2300" y="11029"/>
                  </a:lnTo>
                  <a:lnTo>
                    <a:pt x="2631" y="10970"/>
                  </a:lnTo>
                  <a:lnTo>
                    <a:pt x="2962" y="10912"/>
                  </a:lnTo>
                  <a:lnTo>
                    <a:pt x="3586" y="10756"/>
                  </a:lnTo>
                  <a:lnTo>
                    <a:pt x="4112" y="10600"/>
                  </a:lnTo>
                  <a:lnTo>
                    <a:pt x="4638" y="10405"/>
                  </a:lnTo>
                  <a:lnTo>
                    <a:pt x="5144" y="10191"/>
                  </a:lnTo>
                  <a:lnTo>
                    <a:pt x="5651" y="9977"/>
                  </a:lnTo>
                  <a:lnTo>
                    <a:pt x="6138" y="9704"/>
                  </a:lnTo>
                  <a:lnTo>
                    <a:pt x="6625" y="9412"/>
                  </a:lnTo>
                  <a:lnTo>
                    <a:pt x="7093" y="9100"/>
                  </a:lnTo>
                  <a:lnTo>
                    <a:pt x="7541" y="8749"/>
                  </a:lnTo>
                  <a:lnTo>
                    <a:pt x="7950" y="8399"/>
                  </a:lnTo>
                  <a:lnTo>
                    <a:pt x="8359" y="8009"/>
                  </a:lnTo>
                  <a:lnTo>
                    <a:pt x="8729" y="7619"/>
                  </a:lnTo>
                  <a:lnTo>
                    <a:pt x="9080" y="7191"/>
                  </a:lnTo>
                  <a:lnTo>
                    <a:pt x="9392" y="6781"/>
                  </a:lnTo>
                  <a:lnTo>
                    <a:pt x="9665" y="6372"/>
                  </a:lnTo>
                  <a:lnTo>
                    <a:pt x="9898" y="5944"/>
                  </a:lnTo>
                  <a:lnTo>
                    <a:pt x="10113" y="5515"/>
                  </a:lnTo>
                  <a:lnTo>
                    <a:pt x="10288" y="5106"/>
                  </a:lnTo>
                  <a:lnTo>
                    <a:pt x="10463" y="4658"/>
                  </a:lnTo>
                  <a:lnTo>
                    <a:pt x="10600" y="4209"/>
                  </a:lnTo>
                  <a:lnTo>
                    <a:pt x="10717" y="3761"/>
                  </a:lnTo>
                  <a:lnTo>
                    <a:pt x="10834" y="3255"/>
                  </a:lnTo>
                  <a:lnTo>
                    <a:pt x="10912" y="2768"/>
                  </a:lnTo>
                  <a:lnTo>
                    <a:pt x="10970" y="2300"/>
                  </a:lnTo>
                  <a:lnTo>
                    <a:pt x="10990" y="1832"/>
                  </a:lnTo>
                  <a:lnTo>
                    <a:pt x="10970" y="1599"/>
                  </a:lnTo>
                  <a:lnTo>
                    <a:pt x="10970" y="1365"/>
                  </a:lnTo>
                  <a:lnTo>
                    <a:pt x="10931" y="1131"/>
                  </a:lnTo>
                  <a:lnTo>
                    <a:pt x="10892" y="897"/>
                  </a:lnTo>
                  <a:lnTo>
                    <a:pt x="10834" y="702"/>
                  </a:lnTo>
                  <a:lnTo>
                    <a:pt x="10775" y="488"/>
                  </a:lnTo>
                  <a:lnTo>
                    <a:pt x="10697" y="293"/>
                  </a:lnTo>
                  <a:lnTo>
                    <a:pt x="10600" y="118"/>
                  </a:lnTo>
                  <a:lnTo>
                    <a:pt x="10035" y="20"/>
                  </a:lnTo>
                  <a:lnTo>
                    <a:pt x="9450" y="1"/>
                  </a:lnTo>
                  <a:close/>
                </a:path>
              </a:pathLst>
            </a:custGeom>
            <a:solidFill>
              <a:srgbClr val="4DA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1" name="Google Shape;2261;p41"/>
            <p:cNvSpPr/>
            <p:nvPr/>
          </p:nvSpPr>
          <p:spPr>
            <a:xfrm>
              <a:off x="5696750" y="3034050"/>
              <a:ext cx="274750" cy="277200"/>
            </a:xfrm>
            <a:custGeom>
              <a:avLst/>
              <a:gdLst/>
              <a:ahLst/>
              <a:cxnLst/>
              <a:rect l="l" t="t" r="r" b="b"/>
              <a:pathLst>
                <a:path w="10990" h="11088" fill="none" extrusionOk="0">
                  <a:moveTo>
                    <a:pt x="8690" y="20"/>
                  </a:moveTo>
                  <a:lnTo>
                    <a:pt x="8690" y="20"/>
                  </a:lnTo>
                  <a:lnTo>
                    <a:pt x="8262" y="79"/>
                  </a:lnTo>
                  <a:lnTo>
                    <a:pt x="7814" y="137"/>
                  </a:lnTo>
                  <a:lnTo>
                    <a:pt x="7365" y="235"/>
                  </a:lnTo>
                  <a:lnTo>
                    <a:pt x="6898" y="352"/>
                  </a:lnTo>
                  <a:lnTo>
                    <a:pt x="6898" y="352"/>
                  </a:lnTo>
                  <a:lnTo>
                    <a:pt x="6469" y="488"/>
                  </a:lnTo>
                  <a:lnTo>
                    <a:pt x="6021" y="624"/>
                  </a:lnTo>
                  <a:lnTo>
                    <a:pt x="5592" y="800"/>
                  </a:lnTo>
                  <a:lnTo>
                    <a:pt x="5144" y="995"/>
                  </a:lnTo>
                  <a:lnTo>
                    <a:pt x="5144" y="995"/>
                  </a:lnTo>
                  <a:lnTo>
                    <a:pt x="4755" y="1189"/>
                  </a:lnTo>
                  <a:lnTo>
                    <a:pt x="4345" y="1404"/>
                  </a:lnTo>
                  <a:lnTo>
                    <a:pt x="3936" y="1657"/>
                  </a:lnTo>
                  <a:lnTo>
                    <a:pt x="3527" y="1930"/>
                  </a:lnTo>
                  <a:lnTo>
                    <a:pt x="3527" y="1930"/>
                  </a:lnTo>
                  <a:lnTo>
                    <a:pt x="3157" y="2183"/>
                  </a:lnTo>
                  <a:lnTo>
                    <a:pt x="2806" y="2475"/>
                  </a:lnTo>
                  <a:lnTo>
                    <a:pt x="2456" y="2787"/>
                  </a:lnTo>
                  <a:lnTo>
                    <a:pt x="2124" y="3099"/>
                  </a:lnTo>
                  <a:lnTo>
                    <a:pt x="2124" y="3099"/>
                  </a:lnTo>
                  <a:lnTo>
                    <a:pt x="1793" y="3450"/>
                  </a:lnTo>
                  <a:lnTo>
                    <a:pt x="1501" y="3781"/>
                  </a:lnTo>
                  <a:lnTo>
                    <a:pt x="1228" y="4132"/>
                  </a:lnTo>
                  <a:lnTo>
                    <a:pt x="994" y="4482"/>
                  </a:lnTo>
                  <a:lnTo>
                    <a:pt x="994" y="4482"/>
                  </a:lnTo>
                  <a:lnTo>
                    <a:pt x="780" y="4872"/>
                  </a:lnTo>
                  <a:lnTo>
                    <a:pt x="566" y="5281"/>
                  </a:lnTo>
                  <a:lnTo>
                    <a:pt x="410" y="5671"/>
                  </a:lnTo>
                  <a:lnTo>
                    <a:pt x="273" y="6060"/>
                  </a:lnTo>
                  <a:lnTo>
                    <a:pt x="273" y="6060"/>
                  </a:lnTo>
                  <a:lnTo>
                    <a:pt x="156" y="6509"/>
                  </a:lnTo>
                  <a:lnTo>
                    <a:pt x="59" y="6937"/>
                  </a:lnTo>
                  <a:lnTo>
                    <a:pt x="59" y="6937"/>
                  </a:lnTo>
                  <a:lnTo>
                    <a:pt x="20" y="7385"/>
                  </a:lnTo>
                  <a:lnTo>
                    <a:pt x="1" y="7853"/>
                  </a:lnTo>
                  <a:lnTo>
                    <a:pt x="1" y="7853"/>
                  </a:lnTo>
                  <a:lnTo>
                    <a:pt x="20" y="8184"/>
                  </a:lnTo>
                  <a:lnTo>
                    <a:pt x="59" y="8554"/>
                  </a:lnTo>
                  <a:lnTo>
                    <a:pt x="59" y="8554"/>
                  </a:lnTo>
                  <a:lnTo>
                    <a:pt x="117" y="8925"/>
                  </a:lnTo>
                  <a:lnTo>
                    <a:pt x="215" y="9353"/>
                  </a:lnTo>
                  <a:lnTo>
                    <a:pt x="215" y="9353"/>
                  </a:lnTo>
                  <a:lnTo>
                    <a:pt x="293" y="9587"/>
                  </a:lnTo>
                  <a:lnTo>
                    <a:pt x="371" y="9821"/>
                  </a:lnTo>
                  <a:lnTo>
                    <a:pt x="468" y="10074"/>
                  </a:lnTo>
                  <a:lnTo>
                    <a:pt x="585" y="10308"/>
                  </a:lnTo>
                  <a:lnTo>
                    <a:pt x="585" y="10308"/>
                  </a:lnTo>
                  <a:lnTo>
                    <a:pt x="1014" y="11048"/>
                  </a:lnTo>
                  <a:lnTo>
                    <a:pt x="1014" y="11048"/>
                  </a:lnTo>
                  <a:lnTo>
                    <a:pt x="1287" y="11087"/>
                  </a:lnTo>
                  <a:lnTo>
                    <a:pt x="1540" y="11087"/>
                  </a:lnTo>
                  <a:lnTo>
                    <a:pt x="1618" y="11087"/>
                  </a:lnTo>
                  <a:lnTo>
                    <a:pt x="1618" y="11087"/>
                  </a:lnTo>
                  <a:lnTo>
                    <a:pt x="1929" y="11068"/>
                  </a:lnTo>
                  <a:lnTo>
                    <a:pt x="2300" y="11029"/>
                  </a:lnTo>
                  <a:lnTo>
                    <a:pt x="2300" y="11029"/>
                  </a:lnTo>
                  <a:lnTo>
                    <a:pt x="2631" y="10970"/>
                  </a:lnTo>
                  <a:lnTo>
                    <a:pt x="2962" y="10912"/>
                  </a:lnTo>
                  <a:lnTo>
                    <a:pt x="3586" y="10756"/>
                  </a:lnTo>
                  <a:lnTo>
                    <a:pt x="3586" y="10756"/>
                  </a:lnTo>
                  <a:lnTo>
                    <a:pt x="4112" y="10600"/>
                  </a:lnTo>
                  <a:lnTo>
                    <a:pt x="4638" y="10405"/>
                  </a:lnTo>
                  <a:lnTo>
                    <a:pt x="5144" y="10191"/>
                  </a:lnTo>
                  <a:lnTo>
                    <a:pt x="5651" y="9977"/>
                  </a:lnTo>
                  <a:lnTo>
                    <a:pt x="5651" y="9977"/>
                  </a:lnTo>
                  <a:lnTo>
                    <a:pt x="6138" y="9704"/>
                  </a:lnTo>
                  <a:lnTo>
                    <a:pt x="6625" y="9412"/>
                  </a:lnTo>
                  <a:lnTo>
                    <a:pt x="7093" y="9100"/>
                  </a:lnTo>
                  <a:lnTo>
                    <a:pt x="7541" y="8749"/>
                  </a:lnTo>
                  <a:lnTo>
                    <a:pt x="7950" y="8399"/>
                  </a:lnTo>
                  <a:lnTo>
                    <a:pt x="8359" y="8009"/>
                  </a:lnTo>
                  <a:lnTo>
                    <a:pt x="8729" y="7619"/>
                  </a:lnTo>
                  <a:lnTo>
                    <a:pt x="9080" y="7191"/>
                  </a:lnTo>
                  <a:lnTo>
                    <a:pt x="9080" y="7191"/>
                  </a:lnTo>
                  <a:lnTo>
                    <a:pt x="9392" y="6781"/>
                  </a:lnTo>
                  <a:lnTo>
                    <a:pt x="9665" y="6372"/>
                  </a:lnTo>
                  <a:lnTo>
                    <a:pt x="9898" y="5944"/>
                  </a:lnTo>
                  <a:lnTo>
                    <a:pt x="10113" y="5515"/>
                  </a:lnTo>
                  <a:lnTo>
                    <a:pt x="10113" y="5515"/>
                  </a:lnTo>
                  <a:lnTo>
                    <a:pt x="10288" y="5106"/>
                  </a:lnTo>
                  <a:lnTo>
                    <a:pt x="10463" y="4658"/>
                  </a:lnTo>
                  <a:lnTo>
                    <a:pt x="10600" y="4209"/>
                  </a:lnTo>
                  <a:lnTo>
                    <a:pt x="10717" y="3761"/>
                  </a:lnTo>
                  <a:lnTo>
                    <a:pt x="10717" y="3761"/>
                  </a:lnTo>
                  <a:lnTo>
                    <a:pt x="10834" y="3255"/>
                  </a:lnTo>
                  <a:lnTo>
                    <a:pt x="10912" y="2768"/>
                  </a:lnTo>
                  <a:lnTo>
                    <a:pt x="10970" y="2300"/>
                  </a:lnTo>
                  <a:lnTo>
                    <a:pt x="10990" y="1832"/>
                  </a:lnTo>
                  <a:lnTo>
                    <a:pt x="10990" y="1832"/>
                  </a:lnTo>
                  <a:lnTo>
                    <a:pt x="10970" y="1599"/>
                  </a:lnTo>
                  <a:lnTo>
                    <a:pt x="10970" y="1365"/>
                  </a:lnTo>
                  <a:lnTo>
                    <a:pt x="10931" y="1131"/>
                  </a:lnTo>
                  <a:lnTo>
                    <a:pt x="10892" y="897"/>
                  </a:lnTo>
                  <a:lnTo>
                    <a:pt x="10892" y="897"/>
                  </a:lnTo>
                  <a:lnTo>
                    <a:pt x="10834" y="702"/>
                  </a:lnTo>
                  <a:lnTo>
                    <a:pt x="10775" y="488"/>
                  </a:lnTo>
                  <a:lnTo>
                    <a:pt x="10697" y="293"/>
                  </a:lnTo>
                  <a:lnTo>
                    <a:pt x="10600" y="118"/>
                  </a:lnTo>
                  <a:lnTo>
                    <a:pt x="10600" y="118"/>
                  </a:lnTo>
                  <a:lnTo>
                    <a:pt x="10035" y="20"/>
                  </a:lnTo>
                  <a:lnTo>
                    <a:pt x="10035" y="20"/>
                  </a:lnTo>
                  <a:lnTo>
                    <a:pt x="9450" y="1"/>
                  </a:lnTo>
                  <a:lnTo>
                    <a:pt x="9450" y="1"/>
                  </a:lnTo>
                  <a:lnTo>
                    <a:pt x="9080" y="1"/>
                  </a:lnTo>
                  <a:lnTo>
                    <a:pt x="8690" y="2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2" name="Google Shape;2262;p41"/>
            <p:cNvSpPr/>
            <p:nvPr/>
          </p:nvSpPr>
          <p:spPr>
            <a:xfrm>
              <a:off x="5951500" y="3039900"/>
              <a:ext cx="5875" cy="1000"/>
            </a:xfrm>
            <a:custGeom>
              <a:avLst/>
              <a:gdLst/>
              <a:ahLst/>
              <a:cxnLst/>
              <a:rect l="l" t="t" r="r" b="b"/>
              <a:pathLst>
                <a:path w="235" h="40" fill="none" extrusionOk="0">
                  <a:moveTo>
                    <a:pt x="1" y="1"/>
                  </a:moveTo>
                  <a:lnTo>
                    <a:pt x="215" y="40"/>
                  </a:lnTo>
                  <a:lnTo>
                    <a:pt x="234" y="40"/>
                  </a:lnTo>
                  <a:lnTo>
                    <a:pt x="234" y="40"/>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3" name="Google Shape;2263;p41"/>
            <p:cNvSpPr/>
            <p:nvPr/>
          </p:nvSpPr>
          <p:spPr>
            <a:xfrm>
              <a:off x="5939825" y="3037475"/>
              <a:ext cx="19500" cy="6850"/>
            </a:xfrm>
            <a:custGeom>
              <a:avLst/>
              <a:gdLst/>
              <a:ahLst/>
              <a:cxnLst/>
              <a:rect l="l" t="t" r="r" b="b"/>
              <a:pathLst>
                <a:path w="780" h="274" extrusionOk="0">
                  <a:moveTo>
                    <a:pt x="97" y="0"/>
                  </a:moveTo>
                  <a:lnTo>
                    <a:pt x="58" y="20"/>
                  </a:lnTo>
                  <a:lnTo>
                    <a:pt x="20" y="39"/>
                  </a:lnTo>
                  <a:lnTo>
                    <a:pt x="0" y="59"/>
                  </a:lnTo>
                  <a:lnTo>
                    <a:pt x="0" y="98"/>
                  </a:lnTo>
                  <a:lnTo>
                    <a:pt x="0" y="137"/>
                  </a:lnTo>
                  <a:lnTo>
                    <a:pt x="20" y="176"/>
                  </a:lnTo>
                  <a:lnTo>
                    <a:pt x="58" y="195"/>
                  </a:lnTo>
                  <a:lnTo>
                    <a:pt x="97" y="195"/>
                  </a:lnTo>
                  <a:lnTo>
                    <a:pt x="331" y="215"/>
                  </a:lnTo>
                  <a:lnTo>
                    <a:pt x="663" y="273"/>
                  </a:lnTo>
                  <a:lnTo>
                    <a:pt x="701" y="273"/>
                  </a:lnTo>
                  <a:lnTo>
                    <a:pt x="740" y="254"/>
                  </a:lnTo>
                  <a:lnTo>
                    <a:pt x="760" y="234"/>
                  </a:lnTo>
                  <a:lnTo>
                    <a:pt x="779" y="195"/>
                  </a:lnTo>
                  <a:lnTo>
                    <a:pt x="779" y="156"/>
                  </a:lnTo>
                  <a:lnTo>
                    <a:pt x="760" y="117"/>
                  </a:lnTo>
                  <a:lnTo>
                    <a:pt x="740" y="78"/>
                  </a:lnTo>
                  <a:lnTo>
                    <a:pt x="701" y="59"/>
                  </a:lnTo>
                  <a:lnTo>
                    <a:pt x="409" y="20"/>
                  </a:lnTo>
                  <a:lnTo>
                    <a:pt x="97" y="0"/>
                  </a:lnTo>
                  <a:close/>
                </a:path>
              </a:pathLst>
            </a:custGeom>
            <a:solidFill>
              <a:srgbClr val="4DA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4" name="Google Shape;2264;p41"/>
            <p:cNvSpPr/>
            <p:nvPr/>
          </p:nvSpPr>
          <p:spPr>
            <a:xfrm>
              <a:off x="5939825" y="3037475"/>
              <a:ext cx="19500" cy="6850"/>
            </a:xfrm>
            <a:custGeom>
              <a:avLst/>
              <a:gdLst/>
              <a:ahLst/>
              <a:cxnLst/>
              <a:rect l="l" t="t" r="r" b="b"/>
              <a:pathLst>
                <a:path w="780" h="274" fill="none" extrusionOk="0">
                  <a:moveTo>
                    <a:pt x="0" y="98"/>
                  </a:moveTo>
                  <a:lnTo>
                    <a:pt x="0" y="98"/>
                  </a:lnTo>
                  <a:lnTo>
                    <a:pt x="0" y="137"/>
                  </a:lnTo>
                  <a:lnTo>
                    <a:pt x="20" y="176"/>
                  </a:lnTo>
                  <a:lnTo>
                    <a:pt x="58" y="195"/>
                  </a:lnTo>
                  <a:lnTo>
                    <a:pt x="97" y="195"/>
                  </a:lnTo>
                  <a:lnTo>
                    <a:pt x="97" y="195"/>
                  </a:lnTo>
                  <a:lnTo>
                    <a:pt x="331" y="215"/>
                  </a:lnTo>
                  <a:lnTo>
                    <a:pt x="331" y="215"/>
                  </a:lnTo>
                  <a:lnTo>
                    <a:pt x="331" y="215"/>
                  </a:lnTo>
                  <a:lnTo>
                    <a:pt x="663" y="273"/>
                  </a:lnTo>
                  <a:lnTo>
                    <a:pt x="663" y="273"/>
                  </a:lnTo>
                  <a:lnTo>
                    <a:pt x="701" y="273"/>
                  </a:lnTo>
                  <a:lnTo>
                    <a:pt x="740" y="254"/>
                  </a:lnTo>
                  <a:lnTo>
                    <a:pt x="760" y="234"/>
                  </a:lnTo>
                  <a:lnTo>
                    <a:pt x="779" y="195"/>
                  </a:lnTo>
                  <a:lnTo>
                    <a:pt x="779" y="195"/>
                  </a:lnTo>
                  <a:lnTo>
                    <a:pt x="779" y="156"/>
                  </a:lnTo>
                  <a:lnTo>
                    <a:pt x="760" y="117"/>
                  </a:lnTo>
                  <a:lnTo>
                    <a:pt x="740" y="78"/>
                  </a:lnTo>
                  <a:lnTo>
                    <a:pt x="701" y="59"/>
                  </a:lnTo>
                  <a:lnTo>
                    <a:pt x="701" y="59"/>
                  </a:lnTo>
                  <a:lnTo>
                    <a:pt x="409" y="20"/>
                  </a:lnTo>
                  <a:lnTo>
                    <a:pt x="97" y="0"/>
                  </a:lnTo>
                  <a:lnTo>
                    <a:pt x="97" y="0"/>
                  </a:lnTo>
                  <a:lnTo>
                    <a:pt x="97" y="0"/>
                  </a:lnTo>
                  <a:lnTo>
                    <a:pt x="58" y="20"/>
                  </a:lnTo>
                  <a:lnTo>
                    <a:pt x="20" y="39"/>
                  </a:lnTo>
                  <a:lnTo>
                    <a:pt x="0" y="59"/>
                  </a:lnTo>
                  <a:lnTo>
                    <a:pt x="0" y="98"/>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5" name="Google Shape;2265;p41"/>
            <p:cNvSpPr/>
            <p:nvPr/>
          </p:nvSpPr>
          <p:spPr>
            <a:xfrm>
              <a:off x="5724025" y="3048175"/>
              <a:ext cx="227025" cy="250900"/>
            </a:xfrm>
            <a:custGeom>
              <a:avLst/>
              <a:gdLst/>
              <a:ahLst/>
              <a:cxnLst/>
              <a:rect l="l" t="t" r="r" b="b"/>
              <a:pathLst>
                <a:path w="9081" h="10036" extrusionOk="0">
                  <a:moveTo>
                    <a:pt x="3177" y="5554"/>
                  </a:moveTo>
                  <a:lnTo>
                    <a:pt x="3177" y="5554"/>
                  </a:lnTo>
                  <a:lnTo>
                    <a:pt x="3177" y="5554"/>
                  </a:lnTo>
                  <a:close/>
                  <a:moveTo>
                    <a:pt x="8866" y="1"/>
                  </a:moveTo>
                  <a:lnTo>
                    <a:pt x="8359" y="274"/>
                  </a:lnTo>
                  <a:lnTo>
                    <a:pt x="7872" y="566"/>
                  </a:lnTo>
                  <a:lnTo>
                    <a:pt x="7385" y="858"/>
                  </a:lnTo>
                  <a:lnTo>
                    <a:pt x="6898" y="1170"/>
                  </a:lnTo>
                  <a:lnTo>
                    <a:pt x="6430" y="1501"/>
                  </a:lnTo>
                  <a:lnTo>
                    <a:pt x="5963" y="1832"/>
                  </a:lnTo>
                  <a:lnTo>
                    <a:pt x="5515" y="2203"/>
                  </a:lnTo>
                  <a:lnTo>
                    <a:pt x="5066" y="2573"/>
                  </a:lnTo>
                  <a:lnTo>
                    <a:pt x="4618" y="2963"/>
                  </a:lnTo>
                  <a:lnTo>
                    <a:pt x="4209" y="3352"/>
                  </a:lnTo>
                  <a:lnTo>
                    <a:pt x="3781" y="3800"/>
                  </a:lnTo>
                  <a:lnTo>
                    <a:pt x="3410" y="4190"/>
                  </a:lnTo>
                  <a:lnTo>
                    <a:pt x="3040" y="4599"/>
                  </a:lnTo>
                  <a:lnTo>
                    <a:pt x="2689" y="5028"/>
                  </a:lnTo>
                  <a:lnTo>
                    <a:pt x="2319" y="5515"/>
                  </a:lnTo>
                  <a:lnTo>
                    <a:pt x="1930" y="6041"/>
                  </a:lnTo>
                  <a:lnTo>
                    <a:pt x="1657" y="6431"/>
                  </a:lnTo>
                  <a:lnTo>
                    <a:pt x="1384" y="6840"/>
                  </a:lnTo>
                  <a:lnTo>
                    <a:pt x="1131" y="7268"/>
                  </a:lnTo>
                  <a:lnTo>
                    <a:pt x="877" y="7717"/>
                  </a:lnTo>
                  <a:lnTo>
                    <a:pt x="605" y="8223"/>
                  </a:lnTo>
                  <a:lnTo>
                    <a:pt x="371" y="8691"/>
                  </a:lnTo>
                  <a:lnTo>
                    <a:pt x="176" y="9139"/>
                  </a:lnTo>
                  <a:lnTo>
                    <a:pt x="1" y="9568"/>
                  </a:lnTo>
                  <a:lnTo>
                    <a:pt x="1" y="9665"/>
                  </a:lnTo>
                  <a:lnTo>
                    <a:pt x="20" y="9762"/>
                  </a:lnTo>
                  <a:lnTo>
                    <a:pt x="40" y="9840"/>
                  </a:lnTo>
                  <a:lnTo>
                    <a:pt x="79" y="9899"/>
                  </a:lnTo>
                  <a:lnTo>
                    <a:pt x="137" y="9957"/>
                  </a:lnTo>
                  <a:lnTo>
                    <a:pt x="196" y="9996"/>
                  </a:lnTo>
                  <a:lnTo>
                    <a:pt x="293" y="10035"/>
                  </a:lnTo>
                  <a:lnTo>
                    <a:pt x="488" y="10035"/>
                  </a:lnTo>
                  <a:lnTo>
                    <a:pt x="585" y="9996"/>
                  </a:lnTo>
                  <a:lnTo>
                    <a:pt x="663" y="9918"/>
                  </a:lnTo>
                  <a:lnTo>
                    <a:pt x="722" y="9840"/>
                  </a:lnTo>
                  <a:lnTo>
                    <a:pt x="994" y="9314"/>
                  </a:lnTo>
                  <a:lnTo>
                    <a:pt x="1267" y="8749"/>
                  </a:lnTo>
                  <a:lnTo>
                    <a:pt x="1540" y="8204"/>
                  </a:lnTo>
                  <a:lnTo>
                    <a:pt x="1852" y="7658"/>
                  </a:lnTo>
                  <a:lnTo>
                    <a:pt x="2183" y="7093"/>
                  </a:lnTo>
                  <a:lnTo>
                    <a:pt x="2514" y="6548"/>
                  </a:lnTo>
                  <a:lnTo>
                    <a:pt x="2845" y="6041"/>
                  </a:lnTo>
                  <a:lnTo>
                    <a:pt x="3177" y="5554"/>
                  </a:lnTo>
                  <a:lnTo>
                    <a:pt x="3118" y="5632"/>
                  </a:lnTo>
                  <a:lnTo>
                    <a:pt x="3469" y="5164"/>
                  </a:lnTo>
                  <a:lnTo>
                    <a:pt x="3858" y="4658"/>
                  </a:lnTo>
                  <a:lnTo>
                    <a:pt x="4268" y="4151"/>
                  </a:lnTo>
                  <a:lnTo>
                    <a:pt x="4716" y="3644"/>
                  </a:lnTo>
                  <a:lnTo>
                    <a:pt x="5203" y="3118"/>
                  </a:lnTo>
                  <a:lnTo>
                    <a:pt x="5670" y="2651"/>
                  </a:lnTo>
                  <a:lnTo>
                    <a:pt x="6119" y="2242"/>
                  </a:lnTo>
                  <a:lnTo>
                    <a:pt x="6547" y="1871"/>
                  </a:lnTo>
                  <a:lnTo>
                    <a:pt x="7151" y="1404"/>
                  </a:lnTo>
                  <a:lnTo>
                    <a:pt x="7775" y="975"/>
                  </a:lnTo>
                  <a:lnTo>
                    <a:pt x="8379" y="585"/>
                  </a:lnTo>
                  <a:lnTo>
                    <a:pt x="9022" y="254"/>
                  </a:lnTo>
                  <a:lnTo>
                    <a:pt x="9041" y="215"/>
                  </a:lnTo>
                  <a:lnTo>
                    <a:pt x="9080" y="176"/>
                  </a:lnTo>
                  <a:lnTo>
                    <a:pt x="9080" y="118"/>
                  </a:lnTo>
                  <a:lnTo>
                    <a:pt x="9061" y="59"/>
                  </a:lnTo>
                  <a:lnTo>
                    <a:pt x="9002" y="1"/>
                  </a:lnTo>
                  <a:close/>
                </a:path>
              </a:pathLst>
            </a:custGeom>
            <a:solidFill>
              <a:srgbClr val="9FCD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6" name="Google Shape;2266;p41"/>
            <p:cNvSpPr/>
            <p:nvPr/>
          </p:nvSpPr>
          <p:spPr>
            <a:xfrm>
              <a:off x="5724025" y="3048175"/>
              <a:ext cx="227025" cy="250900"/>
            </a:xfrm>
            <a:custGeom>
              <a:avLst/>
              <a:gdLst/>
              <a:ahLst/>
              <a:cxnLst/>
              <a:rect l="l" t="t" r="r" b="b"/>
              <a:pathLst>
                <a:path w="9081" h="10036" fill="none" extrusionOk="0">
                  <a:moveTo>
                    <a:pt x="8944" y="1"/>
                  </a:moveTo>
                  <a:lnTo>
                    <a:pt x="8944" y="1"/>
                  </a:lnTo>
                  <a:lnTo>
                    <a:pt x="8866" y="1"/>
                  </a:lnTo>
                  <a:lnTo>
                    <a:pt x="8866" y="1"/>
                  </a:lnTo>
                  <a:lnTo>
                    <a:pt x="8359" y="274"/>
                  </a:lnTo>
                  <a:lnTo>
                    <a:pt x="7872" y="566"/>
                  </a:lnTo>
                  <a:lnTo>
                    <a:pt x="7385" y="858"/>
                  </a:lnTo>
                  <a:lnTo>
                    <a:pt x="6898" y="1170"/>
                  </a:lnTo>
                  <a:lnTo>
                    <a:pt x="6430" y="1501"/>
                  </a:lnTo>
                  <a:lnTo>
                    <a:pt x="5963" y="1832"/>
                  </a:lnTo>
                  <a:lnTo>
                    <a:pt x="5515" y="2203"/>
                  </a:lnTo>
                  <a:lnTo>
                    <a:pt x="5066" y="2573"/>
                  </a:lnTo>
                  <a:lnTo>
                    <a:pt x="5066" y="2573"/>
                  </a:lnTo>
                  <a:lnTo>
                    <a:pt x="4618" y="2963"/>
                  </a:lnTo>
                  <a:lnTo>
                    <a:pt x="4209" y="3352"/>
                  </a:lnTo>
                  <a:lnTo>
                    <a:pt x="4209" y="3352"/>
                  </a:lnTo>
                  <a:lnTo>
                    <a:pt x="3781" y="3800"/>
                  </a:lnTo>
                  <a:lnTo>
                    <a:pt x="3410" y="4190"/>
                  </a:lnTo>
                  <a:lnTo>
                    <a:pt x="3410" y="4190"/>
                  </a:lnTo>
                  <a:lnTo>
                    <a:pt x="3040" y="4599"/>
                  </a:lnTo>
                  <a:lnTo>
                    <a:pt x="2689" y="5028"/>
                  </a:lnTo>
                  <a:lnTo>
                    <a:pt x="2319" y="5515"/>
                  </a:lnTo>
                  <a:lnTo>
                    <a:pt x="1930" y="6041"/>
                  </a:lnTo>
                  <a:lnTo>
                    <a:pt x="1930" y="6041"/>
                  </a:lnTo>
                  <a:lnTo>
                    <a:pt x="1657" y="6431"/>
                  </a:lnTo>
                  <a:lnTo>
                    <a:pt x="1384" y="6840"/>
                  </a:lnTo>
                  <a:lnTo>
                    <a:pt x="1131" y="7268"/>
                  </a:lnTo>
                  <a:lnTo>
                    <a:pt x="877" y="7717"/>
                  </a:lnTo>
                  <a:lnTo>
                    <a:pt x="877" y="7717"/>
                  </a:lnTo>
                  <a:lnTo>
                    <a:pt x="605" y="8223"/>
                  </a:lnTo>
                  <a:lnTo>
                    <a:pt x="371" y="8691"/>
                  </a:lnTo>
                  <a:lnTo>
                    <a:pt x="176" y="9139"/>
                  </a:lnTo>
                  <a:lnTo>
                    <a:pt x="1" y="9568"/>
                  </a:lnTo>
                  <a:lnTo>
                    <a:pt x="1" y="9568"/>
                  </a:lnTo>
                  <a:lnTo>
                    <a:pt x="1" y="9665"/>
                  </a:lnTo>
                  <a:lnTo>
                    <a:pt x="20" y="9762"/>
                  </a:lnTo>
                  <a:lnTo>
                    <a:pt x="20" y="9762"/>
                  </a:lnTo>
                  <a:lnTo>
                    <a:pt x="40" y="9840"/>
                  </a:lnTo>
                  <a:lnTo>
                    <a:pt x="79" y="9899"/>
                  </a:lnTo>
                  <a:lnTo>
                    <a:pt x="137" y="9957"/>
                  </a:lnTo>
                  <a:lnTo>
                    <a:pt x="196" y="9996"/>
                  </a:lnTo>
                  <a:lnTo>
                    <a:pt x="196" y="9996"/>
                  </a:lnTo>
                  <a:lnTo>
                    <a:pt x="293" y="10035"/>
                  </a:lnTo>
                  <a:lnTo>
                    <a:pt x="371" y="10035"/>
                  </a:lnTo>
                  <a:lnTo>
                    <a:pt x="371" y="10035"/>
                  </a:lnTo>
                  <a:lnTo>
                    <a:pt x="488" y="10035"/>
                  </a:lnTo>
                  <a:lnTo>
                    <a:pt x="585" y="9996"/>
                  </a:lnTo>
                  <a:lnTo>
                    <a:pt x="663" y="9918"/>
                  </a:lnTo>
                  <a:lnTo>
                    <a:pt x="722" y="9840"/>
                  </a:lnTo>
                  <a:lnTo>
                    <a:pt x="722" y="9840"/>
                  </a:lnTo>
                  <a:lnTo>
                    <a:pt x="994" y="9314"/>
                  </a:lnTo>
                  <a:lnTo>
                    <a:pt x="994" y="9314"/>
                  </a:lnTo>
                  <a:lnTo>
                    <a:pt x="1267" y="8749"/>
                  </a:lnTo>
                  <a:lnTo>
                    <a:pt x="1267" y="8749"/>
                  </a:lnTo>
                  <a:lnTo>
                    <a:pt x="1540" y="8204"/>
                  </a:lnTo>
                  <a:lnTo>
                    <a:pt x="1852" y="7658"/>
                  </a:lnTo>
                  <a:lnTo>
                    <a:pt x="1852" y="7658"/>
                  </a:lnTo>
                  <a:lnTo>
                    <a:pt x="2183" y="7093"/>
                  </a:lnTo>
                  <a:lnTo>
                    <a:pt x="2514" y="6548"/>
                  </a:lnTo>
                  <a:lnTo>
                    <a:pt x="2845" y="6041"/>
                  </a:lnTo>
                  <a:lnTo>
                    <a:pt x="3177" y="5554"/>
                  </a:lnTo>
                  <a:lnTo>
                    <a:pt x="3118" y="5632"/>
                  </a:lnTo>
                  <a:lnTo>
                    <a:pt x="3118" y="5632"/>
                  </a:lnTo>
                  <a:lnTo>
                    <a:pt x="3469" y="5164"/>
                  </a:lnTo>
                  <a:lnTo>
                    <a:pt x="3858" y="4658"/>
                  </a:lnTo>
                  <a:lnTo>
                    <a:pt x="4268" y="4151"/>
                  </a:lnTo>
                  <a:lnTo>
                    <a:pt x="4716" y="3644"/>
                  </a:lnTo>
                  <a:lnTo>
                    <a:pt x="4716" y="3644"/>
                  </a:lnTo>
                  <a:lnTo>
                    <a:pt x="5203" y="3118"/>
                  </a:lnTo>
                  <a:lnTo>
                    <a:pt x="5670" y="2651"/>
                  </a:lnTo>
                  <a:lnTo>
                    <a:pt x="6119" y="2242"/>
                  </a:lnTo>
                  <a:lnTo>
                    <a:pt x="6547" y="1871"/>
                  </a:lnTo>
                  <a:lnTo>
                    <a:pt x="6547" y="1871"/>
                  </a:lnTo>
                  <a:lnTo>
                    <a:pt x="7151" y="1404"/>
                  </a:lnTo>
                  <a:lnTo>
                    <a:pt x="7775" y="975"/>
                  </a:lnTo>
                  <a:lnTo>
                    <a:pt x="8379" y="585"/>
                  </a:lnTo>
                  <a:lnTo>
                    <a:pt x="9022" y="254"/>
                  </a:lnTo>
                  <a:lnTo>
                    <a:pt x="9022" y="254"/>
                  </a:lnTo>
                  <a:lnTo>
                    <a:pt x="9041" y="215"/>
                  </a:lnTo>
                  <a:lnTo>
                    <a:pt x="9080" y="176"/>
                  </a:lnTo>
                  <a:lnTo>
                    <a:pt x="9080" y="176"/>
                  </a:lnTo>
                  <a:lnTo>
                    <a:pt x="9080" y="118"/>
                  </a:lnTo>
                  <a:lnTo>
                    <a:pt x="9061" y="59"/>
                  </a:lnTo>
                  <a:lnTo>
                    <a:pt x="9061" y="59"/>
                  </a:lnTo>
                  <a:lnTo>
                    <a:pt x="9002" y="1"/>
                  </a:lnTo>
                  <a:lnTo>
                    <a:pt x="8944"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7" name="Google Shape;2267;p41"/>
            <p:cNvSpPr/>
            <p:nvPr/>
          </p:nvSpPr>
          <p:spPr>
            <a:xfrm>
              <a:off x="5883300" y="3052575"/>
              <a:ext cx="14650" cy="39000"/>
            </a:xfrm>
            <a:custGeom>
              <a:avLst/>
              <a:gdLst/>
              <a:ahLst/>
              <a:cxnLst/>
              <a:rect l="l" t="t" r="r" b="b"/>
              <a:pathLst>
                <a:path w="586" h="1560" extrusionOk="0">
                  <a:moveTo>
                    <a:pt x="527" y="0"/>
                  </a:moveTo>
                  <a:lnTo>
                    <a:pt x="488" y="20"/>
                  </a:lnTo>
                  <a:lnTo>
                    <a:pt x="469" y="20"/>
                  </a:lnTo>
                  <a:lnTo>
                    <a:pt x="449" y="59"/>
                  </a:lnTo>
                  <a:lnTo>
                    <a:pt x="352" y="215"/>
                  </a:lnTo>
                  <a:lnTo>
                    <a:pt x="254" y="390"/>
                  </a:lnTo>
                  <a:lnTo>
                    <a:pt x="176" y="565"/>
                  </a:lnTo>
                  <a:lnTo>
                    <a:pt x="118" y="741"/>
                  </a:lnTo>
                  <a:lnTo>
                    <a:pt x="79" y="916"/>
                  </a:lnTo>
                  <a:lnTo>
                    <a:pt x="40" y="1111"/>
                  </a:lnTo>
                  <a:lnTo>
                    <a:pt x="20" y="1306"/>
                  </a:lnTo>
                  <a:lnTo>
                    <a:pt x="1" y="1501"/>
                  </a:lnTo>
                  <a:lnTo>
                    <a:pt x="20" y="1520"/>
                  </a:lnTo>
                  <a:lnTo>
                    <a:pt x="40" y="1540"/>
                  </a:lnTo>
                  <a:lnTo>
                    <a:pt x="79" y="1559"/>
                  </a:lnTo>
                  <a:lnTo>
                    <a:pt x="118" y="1559"/>
                  </a:lnTo>
                  <a:lnTo>
                    <a:pt x="137" y="1540"/>
                  </a:lnTo>
                  <a:lnTo>
                    <a:pt x="157" y="1481"/>
                  </a:lnTo>
                  <a:lnTo>
                    <a:pt x="157" y="1345"/>
                  </a:lnTo>
                  <a:lnTo>
                    <a:pt x="196" y="1052"/>
                  </a:lnTo>
                  <a:lnTo>
                    <a:pt x="235" y="877"/>
                  </a:lnTo>
                  <a:lnTo>
                    <a:pt x="274" y="721"/>
                  </a:lnTo>
                  <a:lnTo>
                    <a:pt x="410" y="409"/>
                  </a:lnTo>
                  <a:lnTo>
                    <a:pt x="488" y="254"/>
                  </a:lnTo>
                  <a:lnTo>
                    <a:pt x="585" y="117"/>
                  </a:lnTo>
                  <a:lnTo>
                    <a:pt x="585" y="78"/>
                  </a:lnTo>
                  <a:lnTo>
                    <a:pt x="585" y="59"/>
                  </a:lnTo>
                  <a:lnTo>
                    <a:pt x="546" y="20"/>
                  </a:lnTo>
                  <a:lnTo>
                    <a:pt x="527" y="0"/>
                  </a:lnTo>
                  <a:close/>
                </a:path>
              </a:pathLst>
            </a:custGeom>
            <a:solidFill>
              <a:srgbClr val="9FCD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8" name="Google Shape;2268;p41"/>
            <p:cNvSpPr/>
            <p:nvPr/>
          </p:nvSpPr>
          <p:spPr>
            <a:xfrm>
              <a:off x="5883300" y="3052575"/>
              <a:ext cx="14650" cy="39000"/>
            </a:xfrm>
            <a:custGeom>
              <a:avLst/>
              <a:gdLst/>
              <a:ahLst/>
              <a:cxnLst/>
              <a:rect l="l" t="t" r="r" b="b"/>
              <a:pathLst>
                <a:path w="586" h="1560" fill="none" extrusionOk="0">
                  <a:moveTo>
                    <a:pt x="488" y="20"/>
                  </a:moveTo>
                  <a:lnTo>
                    <a:pt x="488" y="20"/>
                  </a:lnTo>
                  <a:lnTo>
                    <a:pt x="469" y="20"/>
                  </a:lnTo>
                  <a:lnTo>
                    <a:pt x="449" y="59"/>
                  </a:lnTo>
                  <a:lnTo>
                    <a:pt x="449" y="59"/>
                  </a:lnTo>
                  <a:lnTo>
                    <a:pt x="352" y="215"/>
                  </a:lnTo>
                  <a:lnTo>
                    <a:pt x="254" y="390"/>
                  </a:lnTo>
                  <a:lnTo>
                    <a:pt x="254" y="390"/>
                  </a:lnTo>
                  <a:lnTo>
                    <a:pt x="176" y="565"/>
                  </a:lnTo>
                  <a:lnTo>
                    <a:pt x="118" y="741"/>
                  </a:lnTo>
                  <a:lnTo>
                    <a:pt x="118" y="741"/>
                  </a:lnTo>
                  <a:lnTo>
                    <a:pt x="79" y="916"/>
                  </a:lnTo>
                  <a:lnTo>
                    <a:pt x="40" y="1111"/>
                  </a:lnTo>
                  <a:lnTo>
                    <a:pt x="20" y="1306"/>
                  </a:lnTo>
                  <a:lnTo>
                    <a:pt x="1" y="1501"/>
                  </a:lnTo>
                  <a:lnTo>
                    <a:pt x="1" y="1501"/>
                  </a:lnTo>
                  <a:lnTo>
                    <a:pt x="20" y="1520"/>
                  </a:lnTo>
                  <a:lnTo>
                    <a:pt x="40" y="1540"/>
                  </a:lnTo>
                  <a:lnTo>
                    <a:pt x="79" y="1559"/>
                  </a:lnTo>
                  <a:lnTo>
                    <a:pt x="79" y="1559"/>
                  </a:lnTo>
                  <a:lnTo>
                    <a:pt x="118" y="1559"/>
                  </a:lnTo>
                  <a:lnTo>
                    <a:pt x="137" y="1540"/>
                  </a:lnTo>
                  <a:lnTo>
                    <a:pt x="157" y="1481"/>
                  </a:lnTo>
                  <a:lnTo>
                    <a:pt x="157" y="1481"/>
                  </a:lnTo>
                  <a:lnTo>
                    <a:pt x="157" y="1345"/>
                  </a:lnTo>
                  <a:lnTo>
                    <a:pt x="157" y="1345"/>
                  </a:lnTo>
                  <a:lnTo>
                    <a:pt x="157" y="1345"/>
                  </a:lnTo>
                  <a:lnTo>
                    <a:pt x="157" y="1325"/>
                  </a:lnTo>
                  <a:lnTo>
                    <a:pt x="157" y="1345"/>
                  </a:lnTo>
                  <a:lnTo>
                    <a:pt x="157" y="1345"/>
                  </a:lnTo>
                  <a:lnTo>
                    <a:pt x="196" y="1052"/>
                  </a:lnTo>
                  <a:lnTo>
                    <a:pt x="196" y="1052"/>
                  </a:lnTo>
                  <a:lnTo>
                    <a:pt x="235" y="877"/>
                  </a:lnTo>
                  <a:lnTo>
                    <a:pt x="274" y="721"/>
                  </a:lnTo>
                  <a:lnTo>
                    <a:pt x="274" y="721"/>
                  </a:lnTo>
                  <a:lnTo>
                    <a:pt x="274" y="721"/>
                  </a:lnTo>
                  <a:lnTo>
                    <a:pt x="410" y="409"/>
                  </a:lnTo>
                  <a:lnTo>
                    <a:pt x="410" y="409"/>
                  </a:lnTo>
                  <a:lnTo>
                    <a:pt x="488" y="254"/>
                  </a:lnTo>
                  <a:lnTo>
                    <a:pt x="585" y="117"/>
                  </a:lnTo>
                  <a:lnTo>
                    <a:pt x="585" y="117"/>
                  </a:lnTo>
                  <a:lnTo>
                    <a:pt x="585" y="78"/>
                  </a:lnTo>
                  <a:lnTo>
                    <a:pt x="585" y="59"/>
                  </a:lnTo>
                  <a:lnTo>
                    <a:pt x="585" y="59"/>
                  </a:lnTo>
                  <a:lnTo>
                    <a:pt x="546" y="20"/>
                  </a:lnTo>
                  <a:lnTo>
                    <a:pt x="546" y="20"/>
                  </a:lnTo>
                  <a:lnTo>
                    <a:pt x="527" y="0"/>
                  </a:lnTo>
                  <a:lnTo>
                    <a:pt x="527" y="0"/>
                  </a:lnTo>
                  <a:lnTo>
                    <a:pt x="488" y="2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9" name="Google Shape;2269;p41"/>
            <p:cNvSpPr/>
            <p:nvPr/>
          </p:nvSpPr>
          <p:spPr>
            <a:xfrm>
              <a:off x="5887200" y="3086175"/>
              <a:ext cx="25" cy="25"/>
            </a:xfrm>
            <a:custGeom>
              <a:avLst/>
              <a:gdLst/>
              <a:ahLst/>
              <a:cxnLst/>
              <a:rect l="l" t="t" r="r" b="b"/>
              <a:pathLst>
                <a:path w="1" h="1" fill="none" extrusionOk="0">
                  <a:moveTo>
                    <a:pt x="1" y="1"/>
                  </a:moveTo>
                  <a:lnTo>
                    <a:pt x="1" y="1"/>
                  </a:lnTo>
                  <a:lnTo>
                    <a:pt x="1"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0" name="Google Shape;2270;p41"/>
            <p:cNvSpPr/>
            <p:nvPr/>
          </p:nvSpPr>
          <p:spPr>
            <a:xfrm>
              <a:off x="5890125" y="3070600"/>
              <a:ext cx="25" cy="500"/>
            </a:xfrm>
            <a:custGeom>
              <a:avLst/>
              <a:gdLst/>
              <a:ahLst/>
              <a:cxnLst/>
              <a:rect l="l" t="t" r="r" b="b"/>
              <a:pathLst>
                <a:path w="1" h="20" fill="none" extrusionOk="0">
                  <a:moveTo>
                    <a:pt x="1" y="20"/>
                  </a:moveTo>
                  <a:lnTo>
                    <a:pt x="1" y="0"/>
                  </a:lnTo>
                  <a:lnTo>
                    <a:pt x="1" y="2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1" name="Google Shape;2271;p41"/>
            <p:cNvSpPr/>
            <p:nvPr/>
          </p:nvSpPr>
          <p:spPr>
            <a:xfrm>
              <a:off x="5821450" y="3075475"/>
              <a:ext cx="19025" cy="71625"/>
            </a:xfrm>
            <a:custGeom>
              <a:avLst/>
              <a:gdLst/>
              <a:ahLst/>
              <a:cxnLst/>
              <a:rect l="l" t="t" r="r" b="b"/>
              <a:pathLst>
                <a:path w="761" h="2865" extrusionOk="0">
                  <a:moveTo>
                    <a:pt x="643" y="0"/>
                  </a:moveTo>
                  <a:lnTo>
                    <a:pt x="624" y="39"/>
                  </a:lnTo>
                  <a:lnTo>
                    <a:pt x="468" y="351"/>
                  </a:lnTo>
                  <a:lnTo>
                    <a:pt x="332" y="682"/>
                  </a:lnTo>
                  <a:lnTo>
                    <a:pt x="234" y="994"/>
                  </a:lnTo>
                  <a:lnTo>
                    <a:pt x="137" y="1325"/>
                  </a:lnTo>
                  <a:lnTo>
                    <a:pt x="59" y="1676"/>
                  </a:lnTo>
                  <a:lnTo>
                    <a:pt x="20" y="2046"/>
                  </a:lnTo>
                  <a:lnTo>
                    <a:pt x="0" y="2397"/>
                  </a:lnTo>
                  <a:lnTo>
                    <a:pt x="20" y="2572"/>
                  </a:lnTo>
                  <a:lnTo>
                    <a:pt x="39" y="2747"/>
                  </a:lnTo>
                  <a:lnTo>
                    <a:pt x="59" y="2806"/>
                  </a:lnTo>
                  <a:lnTo>
                    <a:pt x="78" y="2845"/>
                  </a:lnTo>
                  <a:lnTo>
                    <a:pt x="117" y="2864"/>
                  </a:lnTo>
                  <a:lnTo>
                    <a:pt x="176" y="2864"/>
                  </a:lnTo>
                  <a:lnTo>
                    <a:pt x="215" y="2845"/>
                  </a:lnTo>
                  <a:lnTo>
                    <a:pt x="254" y="2825"/>
                  </a:lnTo>
                  <a:lnTo>
                    <a:pt x="273" y="2786"/>
                  </a:lnTo>
                  <a:lnTo>
                    <a:pt x="273" y="2747"/>
                  </a:lnTo>
                  <a:lnTo>
                    <a:pt x="254" y="2338"/>
                  </a:lnTo>
                  <a:lnTo>
                    <a:pt x="254" y="2124"/>
                  </a:lnTo>
                  <a:lnTo>
                    <a:pt x="254" y="1910"/>
                  </a:lnTo>
                  <a:lnTo>
                    <a:pt x="273" y="1617"/>
                  </a:lnTo>
                  <a:lnTo>
                    <a:pt x="332" y="1306"/>
                  </a:lnTo>
                  <a:lnTo>
                    <a:pt x="390" y="1033"/>
                  </a:lnTo>
                  <a:lnTo>
                    <a:pt x="488" y="740"/>
                  </a:lnTo>
                  <a:lnTo>
                    <a:pt x="604" y="409"/>
                  </a:lnTo>
                  <a:lnTo>
                    <a:pt x="741" y="97"/>
                  </a:lnTo>
                  <a:lnTo>
                    <a:pt x="760" y="78"/>
                  </a:lnTo>
                  <a:lnTo>
                    <a:pt x="741" y="39"/>
                  </a:lnTo>
                  <a:lnTo>
                    <a:pt x="721" y="0"/>
                  </a:lnTo>
                  <a:close/>
                </a:path>
              </a:pathLst>
            </a:custGeom>
            <a:solidFill>
              <a:srgbClr val="9FCD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2" name="Google Shape;2272;p41"/>
            <p:cNvSpPr/>
            <p:nvPr/>
          </p:nvSpPr>
          <p:spPr>
            <a:xfrm>
              <a:off x="5821450" y="3075475"/>
              <a:ext cx="19025" cy="71625"/>
            </a:xfrm>
            <a:custGeom>
              <a:avLst/>
              <a:gdLst/>
              <a:ahLst/>
              <a:cxnLst/>
              <a:rect l="l" t="t" r="r" b="b"/>
              <a:pathLst>
                <a:path w="761" h="2865" fill="none" extrusionOk="0">
                  <a:moveTo>
                    <a:pt x="624" y="39"/>
                  </a:moveTo>
                  <a:lnTo>
                    <a:pt x="624" y="39"/>
                  </a:lnTo>
                  <a:lnTo>
                    <a:pt x="468" y="351"/>
                  </a:lnTo>
                  <a:lnTo>
                    <a:pt x="332" y="682"/>
                  </a:lnTo>
                  <a:lnTo>
                    <a:pt x="332" y="682"/>
                  </a:lnTo>
                  <a:lnTo>
                    <a:pt x="234" y="994"/>
                  </a:lnTo>
                  <a:lnTo>
                    <a:pt x="137" y="1325"/>
                  </a:lnTo>
                  <a:lnTo>
                    <a:pt x="137" y="1325"/>
                  </a:lnTo>
                  <a:lnTo>
                    <a:pt x="59" y="1676"/>
                  </a:lnTo>
                  <a:lnTo>
                    <a:pt x="20" y="2046"/>
                  </a:lnTo>
                  <a:lnTo>
                    <a:pt x="0" y="2397"/>
                  </a:lnTo>
                  <a:lnTo>
                    <a:pt x="20" y="2572"/>
                  </a:lnTo>
                  <a:lnTo>
                    <a:pt x="39" y="2747"/>
                  </a:lnTo>
                  <a:lnTo>
                    <a:pt x="39" y="2747"/>
                  </a:lnTo>
                  <a:lnTo>
                    <a:pt x="59" y="2806"/>
                  </a:lnTo>
                  <a:lnTo>
                    <a:pt x="78" y="2845"/>
                  </a:lnTo>
                  <a:lnTo>
                    <a:pt x="78" y="2845"/>
                  </a:lnTo>
                  <a:lnTo>
                    <a:pt x="117" y="2864"/>
                  </a:lnTo>
                  <a:lnTo>
                    <a:pt x="176" y="2864"/>
                  </a:lnTo>
                  <a:lnTo>
                    <a:pt x="176" y="2864"/>
                  </a:lnTo>
                  <a:lnTo>
                    <a:pt x="215" y="2845"/>
                  </a:lnTo>
                  <a:lnTo>
                    <a:pt x="254" y="2825"/>
                  </a:lnTo>
                  <a:lnTo>
                    <a:pt x="273" y="2786"/>
                  </a:lnTo>
                  <a:lnTo>
                    <a:pt x="273" y="2747"/>
                  </a:lnTo>
                  <a:lnTo>
                    <a:pt x="273" y="2747"/>
                  </a:lnTo>
                  <a:lnTo>
                    <a:pt x="254" y="2338"/>
                  </a:lnTo>
                  <a:lnTo>
                    <a:pt x="254" y="2338"/>
                  </a:lnTo>
                  <a:lnTo>
                    <a:pt x="254" y="2124"/>
                  </a:lnTo>
                  <a:lnTo>
                    <a:pt x="254" y="1890"/>
                  </a:lnTo>
                  <a:lnTo>
                    <a:pt x="254" y="1890"/>
                  </a:lnTo>
                  <a:lnTo>
                    <a:pt x="254" y="1910"/>
                  </a:lnTo>
                  <a:lnTo>
                    <a:pt x="254" y="1910"/>
                  </a:lnTo>
                  <a:lnTo>
                    <a:pt x="273" y="1617"/>
                  </a:lnTo>
                  <a:lnTo>
                    <a:pt x="332" y="1306"/>
                  </a:lnTo>
                  <a:lnTo>
                    <a:pt x="332" y="1306"/>
                  </a:lnTo>
                  <a:lnTo>
                    <a:pt x="390" y="1033"/>
                  </a:lnTo>
                  <a:lnTo>
                    <a:pt x="488" y="740"/>
                  </a:lnTo>
                  <a:lnTo>
                    <a:pt x="488" y="740"/>
                  </a:lnTo>
                  <a:lnTo>
                    <a:pt x="604" y="409"/>
                  </a:lnTo>
                  <a:lnTo>
                    <a:pt x="741" y="97"/>
                  </a:lnTo>
                  <a:lnTo>
                    <a:pt x="741" y="97"/>
                  </a:lnTo>
                  <a:lnTo>
                    <a:pt x="760" y="78"/>
                  </a:lnTo>
                  <a:lnTo>
                    <a:pt x="741" y="39"/>
                  </a:lnTo>
                  <a:lnTo>
                    <a:pt x="721" y="0"/>
                  </a:lnTo>
                  <a:lnTo>
                    <a:pt x="721" y="0"/>
                  </a:lnTo>
                  <a:lnTo>
                    <a:pt x="682" y="0"/>
                  </a:lnTo>
                  <a:lnTo>
                    <a:pt x="682" y="0"/>
                  </a:lnTo>
                  <a:lnTo>
                    <a:pt x="643" y="0"/>
                  </a:lnTo>
                  <a:lnTo>
                    <a:pt x="624" y="3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3" name="Google Shape;2273;p41"/>
            <p:cNvSpPr/>
            <p:nvPr/>
          </p:nvSpPr>
          <p:spPr>
            <a:xfrm>
              <a:off x="5755700" y="3123200"/>
              <a:ext cx="15600" cy="93050"/>
            </a:xfrm>
            <a:custGeom>
              <a:avLst/>
              <a:gdLst/>
              <a:ahLst/>
              <a:cxnLst/>
              <a:rect l="l" t="t" r="r" b="b"/>
              <a:pathLst>
                <a:path w="624" h="3722" extrusionOk="0">
                  <a:moveTo>
                    <a:pt x="409" y="1"/>
                  </a:moveTo>
                  <a:lnTo>
                    <a:pt x="370" y="39"/>
                  </a:lnTo>
                  <a:lnTo>
                    <a:pt x="253" y="449"/>
                  </a:lnTo>
                  <a:lnTo>
                    <a:pt x="137" y="838"/>
                  </a:lnTo>
                  <a:lnTo>
                    <a:pt x="98" y="1092"/>
                  </a:lnTo>
                  <a:lnTo>
                    <a:pt x="59" y="1325"/>
                  </a:lnTo>
                  <a:lnTo>
                    <a:pt x="0" y="1813"/>
                  </a:lnTo>
                  <a:lnTo>
                    <a:pt x="0" y="2300"/>
                  </a:lnTo>
                  <a:lnTo>
                    <a:pt x="20" y="2533"/>
                  </a:lnTo>
                  <a:lnTo>
                    <a:pt x="39" y="2787"/>
                  </a:lnTo>
                  <a:lnTo>
                    <a:pt x="78" y="3021"/>
                  </a:lnTo>
                  <a:lnTo>
                    <a:pt x="137" y="3235"/>
                  </a:lnTo>
                  <a:lnTo>
                    <a:pt x="214" y="3449"/>
                  </a:lnTo>
                  <a:lnTo>
                    <a:pt x="331" y="3644"/>
                  </a:lnTo>
                  <a:lnTo>
                    <a:pt x="351" y="3683"/>
                  </a:lnTo>
                  <a:lnTo>
                    <a:pt x="409" y="3702"/>
                  </a:lnTo>
                  <a:lnTo>
                    <a:pt x="468" y="3722"/>
                  </a:lnTo>
                  <a:lnTo>
                    <a:pt x="507" y="3702"/>
                  </a:lnTo>
                  <a:lnTo>
                    <a:pt x="565" y="3683"/>
                  </a:lnTo>
                  <a:lnTo>
                    <a:pt x="604" y="3625"/>
                  </a:lnTo>
                  <a:lnTo>
                    <a:pt x="624" y="3566"/>
                  </a:lnTo>
                  <a:lnTo>
                    <a:pt x="624" y="3508"/>
                  </a:lnTo>
                  <a:lnTo>
                    <a:pt x="468" y="3079"/>
                  </a:lnTo>
                  <a:lnTo>
                    <a:pt x="390" y="2865"/>
                  </a:lnTo>
                  <a:lnTo>
                    <a:pt x="351" y="2631"/>
                  </a:lnTo>
                  <a:lnTo>
                    <a:pt x="292" y="2339"/>
                  </a:lnTo>
                  <a:lnTo>
                    <a:pt x="273" y="2066"/>
                  </a:lnTo>
                  <a:lnTo>
                    <a:pt x="253" y="1735"/>
                  </a:lnTo>
                  <a:lnTo>
                    <a:pt x="253" y="1462"/>
                  </a:lnTo>
                  <a:lnTo>
                    <a:pt x="292" y="1131"/>
                  </a:lnTo>
                  <a:lnTo>
                    <a:pt x="331" y="799"/>
                  </a:lnTo>
                  <a:lnTo>
                    <a:pt x="409" y="468"/>
                  </a:lnTo>
                  <a:lnTo>
                    <a:pt x="487" y="156"/>
                  </a:lnTo>
                  <a:lnTo>
                    <a:pt x="487" y="176"/>
                  </a:lnTo>
                  <a:lnTo>
                    <a:pt x="507" y="98"/>
                  </a:lnTo>
                  <a:lnTo>
                    <a:pt x="507" y="39"/>
                  </a:lnTo>
                  <a:lnTo>
                    <a:pt x="507" y="20"/>
                  </a:lnTo>
                  <a:lnTo>
                    <a:pt x="468" y="1"/>
                  </a:lnTo>
                  <a:close/>
                </a:path>
              </a:pathLst>
            </a:custGeom>
            <a:solidFill>
              <a:srgbClr val="9FCD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4" name="Google Shape;2274;p41"/>
            <p:cNvSpPr/>
            <p:nvPr/>
          </p:nvSpPr>
          <p:spPr>
            <a:xfrm>
              <a:off x="5755700" y="3123200"/>
              <a:ext cx="15600" cy="93050"/>
            </a:xfrm>
            <a:custGeom>
              <a:avLst/>
              <a:gdLst/>
              <a:ahLst/>
              <a:cxnLst/>
              <a:rect l="l" t="t" r="r" b="b"/>
              <a:pathLst>
                <a:path w="624" h="3722" fill="none" extrusionOk="0">
                  <a:moveTo>
                    <a:pt x="370" y="39"/>
                  </a:moveTo>
                  <a:lnTo>
                    <a:pt x="370" y="39"/>
                  </a:lnTo>
                  <a:lnTo>
                    <a:pt x="253" y="449"/>
                  </a:lnTo>
                  <a:lnTo>
                    <a:pt x="137" y="838"/>
                  </a:lnTo>
                  <a:lnTo>
                    <a:pt x="137" y="838"/>
                  </a:lnTo>
                  <a:lnTo>
                    <a:pt x="98" y="1092"/>
                  </a:lnTo>
                  <a:lnTo>
                    <a:pt x="59" y="1325"/>
                  </a:lnTo>
                  <a:lnTo>
                    <a:pt x="0" y="1813"/>
                  </a:lnTo>
                  <a:lnTo>
                    <a:pt x="0" y="1813"/>
                  </a:lnTo>
                  <a:lnTo>
                    <a:pt x="0" y="2300"/>
                  </a:lnTo>
                  <a:lnTo>
                    <a:pt x="20" y="2533"/>
                  </a:lnTo>
                  <a:lnTo>
                    <a:pt x="39" y="2787"/>
                  </a:lnTo>
                  <a:lnTo>
                    <a:pt x="39" y="2787"/>
                  </a:lnTo>
                  <a:lnTo>
                    <a:pt x="78" y="3021"/>
                  </a:lnTo>
                  <a:lnTo>
                    <a:pt x="137" y="3235"/>
                  </a:lnTo>
                  <a:lnTo>
                    <a:pt x="137" y="3235"/>
                  </a:lnTo>
                  <a:lnTo>
                    <a:pt x="214" y="3449"/>
                  </a:lnTo>
                  <a:lnTo>
                    <a:pt x="331" y="3644"/>
                  </a:lnTo>
                  <a:lnTo>
                    <a:pt x="331" y="3644"/>
                  </a:lnTo>
                  <a:lnTo>
                    <a:pt x="351" y="3683"/>
                  </a:lnTo>
                  <a:lnTo>
                    <a:pt x="409" y="3702"/>
                  </a:lnTo>
                  <a:lnTo>
                    <a:pt x="468" y="3722"/>
                  </a:lnTo>
                  <a:lnTo>
                    <a:pt x="507" y="3702"/>
                  </a:lnTo>
                  <a:lnTo>
                    <a:pt x="507" y="3702"/>
                  </a:lnTo>
                  <a:lnTo>
                    <a:pt x="565" y="3683"/>
                  </a:lnTo>
                  <a:lnTo>
                    <a:pt x="604" y="3625"/>
                  </a:lnTo>
                  <a:lnTo>
                    <a:pt x="624" y="3566"/>
                  </a:lnTo>
                  <a:lnTo>
                    <a:pt x="624" y="3508"/>
                  </a:lnTo>
                  <a:lnTo>
                    <a:pt x="624" y="3508"/>
                  </a:lnTo>
                  <a:lnTo>
                    <a:pt x="468" y="3079"/>
                  </a:lnTo>
                  <a:lnTo>
                    <a:pt x="468" y="3079"/>
                  </a:lnTo>
                  <a:lnTo>
                    <a:pt x="390" y="2865"/>
                  </a:lnTo>
                  <a:lnTo>
                    <a:pt x="351" y="2631"/>
                  </a:lnTo>
                  <a:lnTo>
                    <a:pt x="351" y="2631"/>
                  </a:lnTo>
                  <a:lnTo>
                    <a:pt x="351" y="2631"/>
                  </a:lnTo>
                  <a:lnTo>
                    <a:pt x="292" y="2339"/>
                  </a:lnTo>
                  <a:lnTo>
                    <a:pt x="273" y="2066"/>
                  </a:lnTo>
                  <a:lnTo>
                    <a:pt x="273" y="2066"/>
                  </a:lnTo>
                  <a:lnTo>
                    <a:pt x="253" y="1735"/>
                  </a:lnTo>
                  <a:lnTo>
                    <a:pt x="253" y="1423"/>
                  </a:lnTo>
                  <a:lnTo>
                    <a:pt x="253" y="1423"/>
                  </a:lnTo>
                  <a:lnTo>
                    <a:pt x="253" y="1462"/>
                  </a:lnTo>
                  <a:lnTo>
                    <a:pt x="253" y="1462"/>
                  </a:lnTo>
                  <a:lnTo>
                    <a:pt x="292" y="1131"/>
                  </a:lnTo>
                  <a:lnTo>
                    <a:pt x="331" y="799"/>
                  </a:lnTo>
                  <a:lnTo>
                    <a:pt x="331" y="799"/>
                  </a:lnTo>
                  <a:lnTo>
                    <a:pt x="409" y="468"/>
                  </a:lnTo>
                  <a:lnTo>
                    <a:pt x="487" y="156"/>
                  </a:lnTo>
                  <a:lnTo>
                    <a:pt x="487" y="176"/>
                  </a:lnTo>
                  <a:lnTo>
                    <a:pt x="487" y="176"/>
                  </a:lnTo>
                  <a:lnTo>
                    <a:pt x="507" y="98"/>
                  </a:lnTo>
                  <a:lnTo>
                    <a:pt x="507" y="98"/>
                  </a:lnTo>
                  <a:lnTo>
                    <a:pt x="507" y="39"/>
                  </a:lnTo>
                  <a:lnTo>
                    <a:pt x="507" y="20"/>
                  </a:lnTo>
                  <a:lnTo>
                    <a:pt x="468" y="1"/>
                  </a:lnTo>
                  <a:lnTo>
                    <a:pt x="468" y="1"/>
                  </a:lnTo>
                  <a:lnTo>
                    <a:pt x="448" y="1"/>
                  </a:lnTo>
                  <a:lnTo>
                    <a:pt x="448" y="1"/>
                  </a:lnTo>
                  <a:lnTo>
                    <a:pt x="409" y="1"/>
                  </a:lnTo>
                  <a:lnTo>
                    <a:pt x="370" y="3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5" name="Google Shape;2275;p41"/>
            <p:cNvSpPr/>
            <p:nvPr/>
          </p:nvSpPr>
          <p:spPr>
            <a:xfrm>
              <a:off x="5884775" y="3083750"/>
              <a:ext cx="59450" cy="11225"/>
            </a:xfrm>
            <a:custGeom>
              <a:avLst/>
              <a:gdLst/>
              <a:ahLst/>
              <a:cxnLst/>
              <a:rect l="l" t="t" r="r" b="b"/>
              <a:pathLst>
                <a:path w="2378" h="449" extrusionOk="0">
                  <a:moveTo>
                    <a:pt x="2280" y="0"/>
                  </a:moveTo>
                  <a:lnTo>
                    <a:pt x="1520" y="176"/>
                  </a:lnTo>
                  <a:lnTo>
                    <a:pt x="1540" y="176"/>
                  </a:lnTo>
                  <a:lnTo>
                    <a:pt x="1014" y="273"/>
                  </a:lnTo>
                  <a:lnTo>
                    <a:pt x="760" y="293"/>
                  </a:lnTo>
                  <a:lnTo>
                    <a:pt x="507" y="293"/>
                  </a:lnTo>
                  <a:lnTo>
                    <a:pt x="312" y="273"/>
                  </a:lnTo>
                  <a:lnTo>
                    <a:pt x="117" y="215"/>
                  </a:lnTo>
                  <a:lnTo>
                    <a:pt x="78" y="215"/>
                  </a:lnTo>
                  <a:lnTo>
                    <a:pt x="39" y="234"/>
                  </a:lnTo>
                  <a:lnTo>
                    <a:pt x="20" y="273"/>
                  </a:lnTo>
                  <a:lnTo>
                    <a:pt x="0" y="293"/>
                  </a:lnTo>
                  <a:lnTo>
                    <a:pt x="0" y="332"/>
                  </a:lnTo>
                  <a:lnTo>
                    <a:pt x="20" y="370"/>
                  </a:lnTo>
                  <a:lnTo>
                    <a:pt x="39" y="390"/>
                  </a:lnTo>
                  <a:lnTo>
                    <a:pt x="78" y="409"/>
                  </a:lnTo>
                  <a:lnTo>
                    <a:pt x="332" y="429"/>
                  </a:lnTo>
                  <a:lnTo>
                    <a:pt x="624" y="448"/>
                  </a:lnTo>
                  <a:lnTo>
                    <a:pt x="897" y="429"/>
                  </a:lnTo>
                  <a:lnTo>
                    <a:pt x="1189" y="390"/>
                  </a:lnTo>
                  <a:lnTo>
                    <a:pt x="1462" y="351"/>
                  </a:lnTo>
                  <a:lnTo>
                    <a:pt x="1734" y="293"/>
                  </a:lnTo>
                  <a:lnTo>
                    <a:pt x="2338" y="137"/>
                  </a:lnTo>
                  <a:lnTo>
                    <a:pt x="2358" y="117"/>
                  </a:lnTo>
                  <a:lnTo>
                    <a:pt x="2377" y="98"/>
                  </a:lnTo>
                  <a:lnTo>
                    <a:pt x="2377" y="39"/>
                  </a:lnTo>
                  <a:lnTo>
                    <a:pt x="2338" y="0"/>
                  </a:lnTo>
                  <a:close/>
                </a:path>
              </a:pathLst>
            </a:custGeom>
            <a:solidFill>
              <a:srgbClr val="9FCD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6" name="Google Shape;2276;p41"/>
            <p:cNvSpPr/>
            <p:nvPr/>
          </p:nvSpPr>
          <p:spPr>
            <a:xfrm>
              <a:off x="5884775" y="3083750"/>
              <a:ext cx="59450" cy="11225"/>
            </a:xfrm>
            <a:custGeom>
              <a:avLst/>
              <a:gdLst/>
              <a:ahLst/>
              <a:cxnLst/>
              <a:rect l="l" t="t" r="r" b="b"/>
              <a:pathLst>
                <a:path w="2378" h="449" fill="none" extrusionOk="0">
                  <a:moveTo>
                    <a:pt x="2280" y="0"/>
                  </a:moveTo>
                  <a:lnTo>
                    <a:pt x="2280" y="0"/>
                  </a:lnTo>
                  <a:lnTo>
                    <a:pt x="1520" y="176"/>
                  </a:lnTo>
                  <a:lnTo>
                    <a:pt x="1540" y="176"/>
                  </a:lnTo>
                  <a:lnTo>
                    <a:pt x="1540" y="176"/>
                  </a:lnTo>
                  <a:lnTo>
                    <a:pt x="1014" y="273"/>
                  </a:lnTo>
                  <a:lnTo>
                    <a:pt x="1014" y="273"/>
                  </a:lnTo>
                  <a:lnTo>
                    <a:pt x="760" y="293"/>
                  </a:lnTo>
                  <a:lnTo>
                    <a:pt x="507" y="293"/>
                  </a:lnTo>
                  <a:lnTo>
                    <a:pt x="507" y="293"/>
                  </a:lnTo>
                  <a:lnTo>
                    <a:pt x="312" y="273"/>
                  </a:lnTo>
                  <a:lnTo>
                    <a:pt x="312" y="273"/>
                  </a:lnTo>
                  <a:lnTo>
                    <a:pt x="117" y="215"/>
                  </a:lnTo>
                  <a:lnTo>
                    <a:pt x="117" y="215"/>
                  </a:lnTo>
                  <a:lnTo>
                    <a:pt x="78" y="215"/>
                  </a:lnTo>
                  <a:lnTo>
                    <a:pt x="39" y="234"/>
                  </a:lnTo>
                  <a:lnTo>
                    <a:pt x="39" y="234"/>
                  </a:lnTo>
                  <a:lnTo>
                    <a:pt x="20" y="273"/>
                  </a:lnTo>
                  <a:lnTo>
                    <a:pt x="0" y="293"/>
                  </a:lnTo>
                  <a:lnTo>
                    <a:pt x="0" y="293"/>
                  </a:lnTo>
                  <a:lnTo>
                    <a:pt x="0" y="332"/>
                  </a:lnTo>
                  <a:lnTo>
                    <a:pt x="20" y="370"/>
                  </a:lnTo>
                  <a:lnTo>
                    <a:pt x="39" y="390"/>
                  </a:lnTo>
                  <a:lnTo>
                    <a:pt x="78" y="409"/>
                  </a:lnTo>
                  <a:lnTo>
                    <a:pt x="78" y="409"/>
                  </a:lnTo>
                  <a:lnTo>
                    <a:pt x="332" y="429"/>
                  </a:lnTo>
                  <a:lnTo>
                    <a:pt x="332" y="429"/>
                  </a:lnTo>
                  <a:lnTo>
                    <a:pt x="624" y="448"/>
                  </a:lnTo>
                  <a:lnTo>
                    <a:pt x="624" y="448"/>
                  </a:lnTo>
                  <a:lnTo>
                    <a:pt x="897" y="429"/>
                  </a:lnTo>
                  <a:lnTo>
                    <a:pt x="1189" y="390"/>
                  </a:lnTo>
                  <a:lnTo>
                    <a:pt x="1189" y="390"/>
                  </a:lnTo>
                  <a:lnTo>
                    <a:pt x="1462" y="351"/>
                  </a:lnTo>
                  <a:lnTo>
                    <a:pt x="1734" y="293"/>
                  </a:lnTo>
                  <a:lnTo>
                    <a:pt x="1734" y="293"/>
                  </a:lnTo>
                  <a:lnTo>
                    <a:pt x="2338" y="137"/>
                  </a:lnTo>
                  <a:lnTo>
                    <a:pt x="2338" y="137"/>
                  </a:lnTo>
                  <a:lnTo>
                    <a:pt x="2358" y="117"/>
                  </a:lnTo>
                  <a:lnTo>
                    <a:pt x="2377" y="98"/>
                  </a:lnTo>
                  <a:lnTo>
                    <a:pt x="2377" y="98"/>
                  </a:lnTo>
                  <a:lnTo>
                    <a:pt x="2377" y="39"/>
                  </a:lnTo>
                  <a:lnTo>
                    <a:pt x="2377" y="39"/>
                  </a:lnTo>
                  <a:lnTo>
                    <a:pt x="2338" y="0"/>
                  </a:lnTo>
                  <a:lnTo>
                    <a:pt x="2338" y="0"/>
                  </a:lnTo>
                  <a:lnTo>
                    <a:pt x="2319" y="0"/>
                  </a:lnTo>
                  <a:lnTo>
                    <a:pt x="2319" y="0"/>
                  </a:lnTo>
                  <a:lnTo>
                    <a:pt x="228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7" name="Google Shape;2277;p41"/>
            <p:cNvSpPr/>
            <p:nvPr/>
          </p:nvSpPr>
          <p:spPr>
            <a:xfrm>
              <a:off x="5897425" y="3091050"/>
              <a:ext cx="25" cy="25"/>
            </a:xfrm>
            <a:custGeom>
              <a:avLst/>
              <a:gdLst/>
              <a:ahLst/>
              <a:cxnLst/>
              <a:rect l="l" t="t" r="r" b="b"/>
              <a:pathLst>
                <a:path w="1" h="1" fill="none" extrusionOk="0">
                  <a:moveTo>
                    <a:pt x="1" y="1"/>
                  </a:moveTo>
                  <a:lnTo>
                    <a:pt x="1"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8" name="Google Shape;2278;p41"/>
            <p:cNvSpPr/>
            <p:nvPr/>
          </p:nvSpPr>
          <p:spPr>
            <a:xfrm>
              <a:off x="5832175" y="3126125"/>
              <a:ext cx="97425" cy="23900"/>
            </a:xfrm>
            <a:custGeom>
              <a:avLst/>
              <a:gdLst/>
              <a:ahLst/>
              <a:cxnLst/>
              <a:rect l="l" t="t" r="r" b="b"/>
              <a:pathLst>
                <a:path w="3897" h="956" extrusionOk="0">
                  <a:moveTo>
                    <a:pt x="3780" y="0"/>
                  </a:moveTo>
                  <a:lnTo>
                    <a:pt x="3741" y="20"/>
                  </a:lnTo>
                  <a:lnTo>
                    <a:pt x="3410" y="176"/>
                  </a:lnTo>
                  <a:lnTo>
                    <a:pt x="3059" y="312"/>
                  </a:lnTo>
                  <a:lnTo>
                    <a:pt x="2689" y="429"/>
                  </a:lnTo>
                  <a:lnTo>
                    <a:pt x="2338" y="526"/>
                  </a:lnTo>
                  <a:lnTo>
                    <a:pt x="2319" y="526"/>
                  </a:lnTo>
                  <a:lnTo>
                    <a:pt x="1929" y="604"/>
                  </a:lnTo>
                  <a:lnTo>
                    <a:pt x="1539" y="643"/>
                  </a:lnTo>
                  <a:lnTo>
                    <a:pt x="1150" y="682"/>
                  </a:lnTo>
                  <a:lnTo>
                    <a:pt x="740" y="663"/>
                  </a:lnTo>
                  <a:lnTo>
                    <a:pt x="779" y="682"/>
                  </a:lnTo>
                  <a:lnTo>
                    <a:pt x="487" y="643"/>
                  </a:lnTo>
                  <a:lnTo>
                    <a:pt x="175" y="604"/>
                  </a:lnTo>
                  <a:lnTo>
                    <a:pt x="117" y="604"/>
                  </a:lnTo>
                  <a:lnTo>
                    <a:pt x="59" y="624"/>
                  </a:lnTo>
                  <a:lnTo>
                    <a:pt x="20" y="663"/>
                  </a:lnTo>
                  <a:lnTo>
                    <a:pt x="0" y="721"/>
                  </a:lnTo>
                  <a:lnTo>
                    <a:pt x="0" y="780"/>
                  </a:lnTo>
                  <a:lnTo>
                    <a:pt x="20" y="838"/>
                  </a:lnTo>
                  <a:lnTo>
                    <a:pt x="59" y="897"/>
                  </a:lnTo>
                  <a:lnTo>
                    <a:pt x="117" y="916"/>
                  </a:lnTo>
                  <a:lnTo>
                    <a:pt x="370" y="936"/>
                  </a:lnTo>
                  <a:lnTo>
                    <a:pt x="604" y="955"/>
                  </a:lnTo>
                  <a:lnTo>
                    <a:pt x="1091" y="936"/>
                  </a:lnTo>
                  <a:lnTo>
                    <a:pt x="1578" y="877"/>
                  </a:lnTo>
                  <a:lnTo>
                    <a:pt x="2046" y="780"/>
                  </a:lnTo>
                  <a:lnTo>
                    <a:pt x="2514" y="663"/>
                  </a:lnTo>
                  <a:lnTo>
                    <a:pt x="2981" y="507"/>
                  </a:lnTo>
                  <a:lnTo>
                    <a:pt x="3429" y="332"/>
                  </a:lnTo>
                  <a:lnTo>
                    <a:pt x="3858" y="117"/>
                  </a:lnTo>
                  <a:lnTo>
                    <a:pt x="3877" y="98"/>
                  </a:lnTo>
                  <a:lnTo>
                    <a:pt x="3897" y="78"/>
                  </a:lnTo>
                  <a:lnTo>
                    <a:pt x="3877" y="20"/>
                  </a:lnTo>
                  <a:lnTo>
                    <a:pt x="3858" y="0"/>
                  </a:lnTo>
                  <a:close/>
                </a:path>
              </a:pathLst>
            </a:custGeom>
            <a:solidFill>
              <a:srgbClr val="9FCD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9" name="Google Shape;2279;p41"/>
            <p:cNvSpPr/>
            <p:nvPr/>
          </p:nvSpPr>
          <p:spPr>
            <a:xfrm>
              <a:off x="5832175" y="3126125"/>
              <a:ext cx="97425" cy="23900"/>
            </a:xfrm>
            <a:custGeom>
              <a:avLst/>
              <a:gdLst/>
              <a:ahLst/>
              <a:cxnLst/>
              <a:rect l="l" t="t" r="r" b="b"/>
              <a:pathLst>
                <a:path w="3897" h="956" fill="none" extrusionOk="0">
                  <a:moveTo>
                    <a:pt x="3780" y="0"/>
                  </a:moveTo>
                  <a:lnTo>
                    <a:pt x="3780" y="0"/>
                  </a:lnTo>
                  <a:lnTo>
                    <a:pt x="3741" y="20"/>
                  </a:lnTo>
                  <a:lnTo>
                    <a:pt x="3741" y="20"/>
                  </a:lnTo>
                  <a:lnTo>
                    <a:pt x="3741" y="20"/>
                  </a:lnTo>
                  <a:lnTo>
                    <a:pt x="3410" y="176"/>
                  </a:lnTo>
                  <a:lnTo>
                    <a:pt x="3059" y="312"/>
                  </a:lnTo>
                  <a:lnTo>
                    <a:pt x="2689" y="429"/>
                  </a:lnTo>
                  <a:lnTo>
                    <a:pt x="2338" y="526"/>
                  </a:lnTo>
                  <a:lnTo>
                    <a:pt x="2338" y="526"/>
                  </a:lnTo>
                  <a:lnTo>
                    <a:pt x="2319" y="526"/>
                  </a:lnTo>
                  <a:lnTo>
                    <a:pt x="2319" y="526"/>
                  </a:lnTo>
                  <a:lnTo>
                    <a:pt x="2299" y="526"/>
                  </a:lnTo>
                  <a:lnTo>
                    <a:pt x="2319" y="526"/>
                  </a:lnTo>
                  <a:lnTo>
                    <a:pt x="2319" y="526"/>
                  </a:lnTo>
                  <a:lnTo>
                    <a:pt x="1929" y="604"/>
                  </a:lnTo>
                  <a:lnTo>
                    <a:pt x="1539" y="643"/>
                  </a:lnTo>
                  <a:lnTo>
                    <a:pt x="1539" y="643"/>
                  </a:lnTo>
                  <a:lnTo>
                    <a:pt x="1150" y="682"/>
                  </a:lnTo>
                  <a:lnTo>
                    <a:pt x="740" y="663"/>
                  </a:lnTo>
                  <a:lnTo>
                    <a:pt x="740" y="663"/>
                  </a:lnTo>
                  <a:lnTo>
                    <a:pt x="779" y="682"/>
                  </a:lnTo>
                  <a:lnTo>
                    <a:pt x="779" y="682"/>
                  </a:lnTo>
                  <a:lnTo>
                    <a:pt x="487" y="643"/>
                  </a:lnTo>
                  <a:lnTo>
                    <a:pt x="487" y="643"/>
                  </a:lnTo>
                  <a:lnTo>
                    <a:pt x="175" y="604"/>
                  </a:lnTo>
                  <a:lnTo>
                    <a:pt x="175" y="604"/>
                  </a:lnTo>
                  <a:lnTo>
                    <a:pt x="117" y="604"/>
                  </a:lnTo>
                  <a:lnTo>
                    <a:pt x="59" y="624"/>
                  </a:lnTo>
                  <a:lnTo>
                    <a:pt x="20" y="663"/>
                  </a:lnTo>
                  <a:lnTo>
                    <a:pt x="0" y="721"/>
                  </a:lnTo>
                  <a:lnTo>
                    <a:pt x="0" y="721"/>
                  </a:lnTo>
                  <a:lnTo>
                    <a:pt x="0" y="780"/>
                  </a:lnTo>
                  <a:lnTo>
                    <a:pt x="20" y="838"/>
                  </a:lnTo>
                  <a:lnTo>
                    <a:pt x="59" y="897"/>
                  </a:lnTo>
                  <a:lnTo>
                    <a:pt x="117" y="916"/>
                  </a:lnTo>
                  <a:lnTo>
                    <a:pt x="117" y="916"/>
                  </a:lnTo>
                  <a:lnTo>
                    <a:pt x="370" y="936"/>
                  </a:lnTo>
                  <a:lnTo>
                    <a:pt x="604" y="955"/>
                  </a:lnTo>
                  <a:lnTo>
                    <a:pt x="1091" y="936"/>
                  </a:lnTo>
                  <a:lnTo>
                    <a:pt x="1578" y="877"/>
                  </a:lnTo>
                  <a:lnTo>
                    <a:pt x="2046" y="780"/>
                  </a:lnTo>
                  <a:lnTo>
                    <a:pt x="2046" y="780"/>
                  </a:lnTo>
                  <a:lnTo>
                    <a:pt x="2514" y="663"/>
                  </a:lnTo>
                  <a:lnTo>
                    <a:pt x="2981" y="507"/>
                  </a:lnTo>
                  <a:lnTo>
                    <a:pt x="3429" y="332"/>
                  </a:lnTo>
                  <a:lnTo>
                    <a:pt x="3858" y="117"/>
                  </a:lnTo>
                  <a:lnTo>
                    <a:pt x="3858" y="117"/>
                  </a:lnTo>
                  <a:lnTo>
                    <a:pt x="3877" y="98"/>
                  </a:lnTo>
                  <a:lnTo>
                    <a:pt x="3897" y="78"/>
                  </a:lnTo>
                  <a:lnTo>
                    <a:pt x="3877" y="20"/>
                  </a:lnTo>
                  <a:lnTo>
                    <a:pt x="3877" y="20"/>
                  </a:lnTo>
                  <a:lnTo>
                    <a:pt x="3858" y="0"/>
                  </a:lnTo>
                  <a:lnTo>
                    <a:pt x="3819" y="0"/>
                  </a:lnTo>
                  <a:lnTo>
                    <a:pt x="3819" y="0"/>
                  </a:lnTo>
                  <a:lnTo>
                    <a:pt x="378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0" name="Google Shape;2280;p41"/>
            <p:cNvSpPr/>
            <p:nvPr/>
          </p:nvSpPr>
          <p:spPr>
            <a:xfrm>
              <a:off x="5890125" y="3139275"/>
              <a:ext cx="525" cy="25"/>
            </a:xfrm>
            <a:custGeom>
              <a:avLst/>
              <a:gdLst/>
              <a:ahLst/>
              <a:cxnLst/>
              <a:rect l="l" t="t" r="r" b="b"/>
              <a:pathLst>
                <a:path w="21" h="1" fill="none" extrusionOk="0">
                  <a:moveTo>
                    <a:pt x="1" y="0"/>
                  </a:moveTo>
                  <a:lnTo>
                    <a:pt x="1" y="0"/>
                  </a:lnTo>
                  <a:lnTo>
                    <a:pt x="20" y="0"/>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1" name="Google Shape;2281;p41"/>
            <p:cNvSpPr/>
            <p:nvPr/>
          </p:nvSpPr>
          <p:spPr>
            <a:xfrm>
              <a:off x="5776625" y="3195775"/>
              <a:ext cx="122775" cy="23400"/>
            </a:xfrm>
            <a:custGeom>
              <a:avLst/>
              <a:gdLst/>
              <a:ahLst/>
              <a:cxnLst/>
              <a:rect l="l" t="t" r="r" b="b"/>
              <a:pathLst>
                <a:path w="4911" h="936" extrusionOk="0">
                  <a:moveTo>
                    <a:pt x="4813" y="1"/>
                  </a:moveTo>
                  <a:lnTo>
                    <a:pt x="3995" y="215"/>
                  </a:lnTo>
                  <a:lnTo>
                    <a:pt x="3177" y="410"/>
                  </a:lnTo>
                  <a:lnTo>
                    <a:pt x="3196" y="390"/>
                  </a:lnTo>
                  <a:lnTo>
                    <a:pt x="3196" y="390"/>
                  </a:lnTo>
                  <a:lnTo>
                    <a:pt x="2729" y="488"/>
                  </a:lnTo>
                  <a:lnTo>
                    <a:pt x="2183" y="566"/>
                  </a:lnTo>
                  <a:lnTo>
                    <a:pt x="1657" y="605"/>
                  </a:lnTo>
                  <a:lnTo>
                    <a:pt x="1404" y="624"/>
                  </a:lnTo>
                  <a:lnTo>
                    <a:pt x="1131" y="605"/>
                  </a:lnTo>
                  <a:lnTo>
                    <a:pt x="683" y="566"/>
                  </a:lnTo>
                  <a:lnTo>
                    <a:pt x="235" y="468"/>
                  </a:lnTo>
                  <a:lnTo>
                    <a:pt x="157" y="468"/>
                  </a:lnTo>
                  <a:lnTo>
                    <a:pt x="79" y="488"/>
                  </a:lnTo>
                  <a:lnTo>
                    <a:pt x="20" y="546"/>
                  </a:lnTo>
                  <a:lnTo>
                    <a:pt x="1" y="624"/>
                  </a:lnTo>
                  <a:lnTo>
                    <a:pt x="1" y="702"/>
                  </a:lnTo>
                  <a:lnTo>
                    <a:pt x="20" y="780"/>
                  </a:lnTo>
                  <a:lnTo>
                    <a:pt x="79" y="819"/>
                  </a:lnTo>
                  <a:lnTo>
                    <a:pt x="157" y="858"/>
                  </a:lnTo>
                  <a:lnTo>
                    <a:pt x="449" y="897"/>
                  </a:lnTo>
                  <a:lnTo>
                    <a:pt x="741" y="936"/>
                  </a:lnTo>
                  <a:lnTo>
                    <a:pt x="1345" y="936"/>
                  </a:lnTo>
                  <a:lnTo>
                    <a:pt x="1638" y="916"/>
                  </a:lnTo>
                  <a:lnTo>
                    <a:pt x="1930" y="877"/>
                  </a:lnTo>
                  <a:lnTo>
                    <a:pt x="2514" y="780"/>
                  </a:lnTo>
                  <a:lnTo>
                    <a:pt x="3099" y="644"/>
                  </a:lnTo>
                  <a:lnTo>
                    <a:pt x="3664" y="488"/>
                  </a:lnTo>
                  <a:lnTo>
                    <a:pt x="4268" y="312"/>
                  </a:lnTo>
                  <a:lnTo>
                    <a:pt x="4872" y="137"/>
                  </a:lnTo>
                  <a:lnTo>
                    <a:pt x="4891" y="118"/>
                  </a:lnTo>
                  <a:lnTo>
                    <a:pt x="4911" y="98"/>
                  </a:lnTo>
                  <a:lnTo>
                    <a:pt x="4911" y="40"/>
                  </a:lnTo>
                  <a:lnTo>
                    <a:pt x="4872" y="1"/>
                  </a:lnTo>
                  <a:close/>
                </a:path>
              </a:pathLst>
            </a:custGeom>
            <a:solidFill>
              <a:srgbClr val="9FCD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2" name="Google Shape;2282;p41"/>
            <p:cNvSpPr/>
            <p:nvPr/>
          </p:nvSpPr>
          <p:spPr>
            <a:xfrm>
              <a:off x="5776625" y="3195775"/>
              <a:ext cx="122775" cy="23400"/>
            </a:xfrm>
            <a:custGeom>
              <a:avLst/>
              <a:gdLst/>
              <a:ahLst/>
              <a:cxnLst/>
              <a:rect l="l" t="t" r="r" b="b"/>
              <a:pathLst>
                <a:path w="4911" h="936" fill="none" extrusionOk="0">
                  <a:moveTo>
                    <a:pt x="4813" y="1"/>
                  </a:moveTo>
                  <a:lnTo>
                    <a:pt x="4813" y="1"/>
                  </a:lnTo>
                  <a:lnTo>
                    <a:pt x="3995" y="215"/>
                  </a:lnTo>
                  <a:lnTo>
                    <a:pt x="3177" y="410"/>
                  </a:lnTo>
                  <a:lnTo>
                    <a:pt x="3177" y="410"/>
                  </a:lnTo>
                  <a:lnTo>
                    <a:pt x="3196" y="390"/>
                  </a:lnTo>
                  <a:lnTo>
                    <a:pt x="3196" y="390"/>
                  </a:lnTo>
                  <a:lnTo>
                    <a:pt x="2729" y="488"/>
                  </a:lnTo>
                  <a:lnTo>
                    <a:pt x="2729" y="488"/>
                  </a:lnTo>
                  <a:lnTo>
                    <a:pt x="2183" y="566"/>
                  </a:lnTo>
                  <a:lnTo>
                    <a:pt x="2183" y="566"/>
                  </a:lnTo>
                  <a:lnTo>
                    <a:pt x="1657" y="605"/>
                  </a:lnTo>
                  <a:lnTo>
                    <a:pt x="1404" y="624"/>
                  </a:lnTo>
                  <a:lnTo>
                    <a:pt x="1131" y="605"/>
                  </a:lnTo>
                  <a:lnTo>
                    <a:pt x="1131" y="605"/>
                  </a:lnTo>
                  <a:lnTo>
                    <a:pt x="683" y="566"/>
                  </a:lnTo>
                  <a:lnTo>
                    <a:pt x="235" y="468"/>
                  </a:lnTo>
                  <a:lnTo>
                    <a:pt x="235" y="468"/>
                  </a:lnTo>
                  <a:lnTo>
                    <a:pt x="157" y="468"/>
                  </a:lnTo>
                  <a:lnTo>
                    <a:pt x="79" y="488"/>
                  </a:lnTo>
                  <a:lnTo>
                    <a:pt x="79" y="488"/>
                  </a:lnTo>
                  <a:lnTo>
                    <a:pt x="20" y="546"/>
                  </a:lnTo>
                  <a:lnTo>
                    <a:pt x="1" y="624"/>
                  </a:lnTo>
                  <a:lnTo>
                    <a:pt x="1" y="624"/>
                  </a:lnTo>
                  <a:lnTo>
                    <a:pt x="1" y="702"/>
                  </a:lnTo>
                  <a:lnTo>
                    <a:pt x="20" y="780"/>
                  </a:lnTo>
                  <a:lnTo>
                    <a:pt x="79" y="819"/>
                  </a:lnTo>
                  <a:lnTo>
                    <a:pt x="157" y="858"/>
                  </a:lnTo>
                  <a:lnTo>
                    <a:pt x="157" y="858"/>
                  </a:lnTo>
                  <a:lnTo>
                    <a:pt x="449" y="897"/>
                  </a:lnTo>
                  <a:lnTo>
                    <a:pt x="741" y="936"/>
                  </a:lnTo>
                  <a:lnTo>
                    <a:pt x="1034" y="936"/>
                  </a:lnTo>
                  <a:lnTo>
                    <a:pt x="1345" y="936"/>
                  </a:lnTo>
                  <a:lnTo>
                    <a:pt x="1638" y="916"/>
                  </a:lnTo>
                  <a:lnTo>
                    <a:pt x="1930" y="877"/>
                  </a:lnTo>
                  <a:lnTo>
                    <a:pt x="2514" y="780"/>
                  </a:lnTo>
                  <a:lnTo>
                    <a:pt x="2514" y="780"/>
                  </a:lnTo>
                  <a:lnTo>
                    <a:pt x="3099" y="644"/>
                  </a:lnTo>
                  <a:lnTo>
                    <a:pt x="3664" y="488"/>
                  </a:lnTo>
                  <a:lnTo>
                    <a:pt x="3664" y="488"/>
                  </a:lnTo>
                  <a:lnTo>
                    <a:pt x="4268" y="312"/>
                  </a:lnTo>
                  <a:lnTo>
                    <a:pt x="4872" y="137"/>
                  </a:lnTo>
                  <a:lnTo>
                    <a:pt x="4872" y="137"/>
                  </a:lnTo>
                  <a:lnTo>
                    <a:pt x="4891" y="118"/>
                  </a:lnTo>
                  <a:lnTo>
                    <a:pt x="4911" y="98"/>
                  </a:lnTo>
                  <a:lnTo>
                    <a:pt x="4911" y="40"/>
                  </a:lnTo>
                  <a:lnTo>
                    <a:pt x="4911" y="40"/>
                  </a:lnTo>
                  <a:lnTo>
                    <a:pt x="4872" y="1"/>
                  </a:lnTo>
                  <a:lnTo>
                    <a:pt x="4833" y="1"/>
                  </a:lnTo>
                  <a:lnTo>
                    <a:pt x="4833" y="1"/>
                  </a:lnTo>
                  <a:lnTo>
                    <a:pt x="4813"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3" name="Google Shape;2283;p41"/>
            <p:cNvSpPr/>
            <p:nvPr/>
          </p:nvSpPr>
          <p:spPr>
            <a:xfrm>
              <a:off x="5632950" y="3142675"/>
              <a:ext cx="113025" cy="158350"/>
            </a:xfrm>
            <a:custGeom>
              <a:avLst/>
              <a:gdLst/>
              <a:ahLst/>
              <a:cxnLst/>
              <a:rect l="l" t="t" r="r" b="b"/>
              <a:pathLst>
                <a:path w="4521" h="6334" extrusionOk="0">
                  <a:moveTo>
                    <a:pt x="2046" y="1"/>
                  </a:moveTo>
                  <a:lnTo>
                    <a:pt x="1812" y="40"/>
                  </a:lnTo>
                  <a:lnTo>
                    <a:pt x="1617" y="79"/>
                  </a:lnTo>
                  <a:lnTo>
                    <a:pt x="1442" y="118"/>
                  </a:lnTo>
                  <a:lnTo>
                    <a:pt x="1286" y="176"/>
                  </a:lnTo>
                  <a:lnTo>
                    <a:pt x="1111" y="254"/>
                  </a:lnTo>
                  <a:lnTo>
                    <a:pt x="955" y="352"/>
                  </a:lnTo>
                  <a:lnTo>
                    <a:pt x="818" y="449"/>
                  </a:lnTo>
                  <a:lnTo>
                    <a:pt x="682" y="546"/>
                  </a:lnTo>
                  <a:lnTo>
                    <a:pt x="565" y="663"/>
                  </a:lnTo>
                  <a:lnTo>
                    <a:pt x="448" y="800"/>
                  </a:lnTo>
                  <a:lnTo>
                    <a:pt x="331" y="956"/>
                  </a:lnTo>
                  <a:lnTo>
                    <a:pt x="234" y="1131"/>
                  </a:lnTo>
                  <a:lnTo>
                    <a:pt x="137" y="1345"/>
                  </a:lnTo>
                  <a:lnTo>
                    <a:pt x="78" y="1521"/>
                  </a:lnTo>
                  <a:lnTo>
                    <a:pt x="39" y="1735"/>
                  </a:lnTo>
                  <a:lnTo>
                    <a:pt x="20" y="1988"/>
                  </a:lnTo>
                  <a:lnTo>
                    <a:pt x="0" y="2242"/>
                  </a:lnTo>
                  <a:lnTo>
                    <a:pt x="0" y="2514"/>
                  </a:lnTo>
                  <a:lnTo>
                    <a:pt x="20" y="2768"/>
                  </a:lnTo>
                  <a:lnTo>
                    <a:pt x="59" y="3255"/>
                  </a:lnTo>
                  <a:lnTo>
                    <a:pt x="98" y="3722"/>
                  </a:lnTo>
                  <a:lnTo>
                    <a:pt x="156" y="4287"/>
                  </a:lnTo>
                  <a:lnTo>
                    <a:pt x="195" y="4833"/>
                  </a:lnTo>
                  <a:lnTo>
                    <a:pt x="176" y="5106"/>
                  </a:lnTo>
                  <a:lnTo>
                    <a:pt x="156" y="5398"/>
                  </a:lnTo>
                  <a:lnTo>
                    <a:pt x="156" y="5456"/>
                  </a:lnTo>
                  <a:lnTo>
                    <a:pt x="137" y="5515"/>
                  </a:lnTo>
                  <a:lnTo>
                    <a:pt x="137" y="5593"/>
                  </a:lnTo>
                  <a:lnTo>
                    <a:pt x="137" y="5690"/>
                  </a:lnTo>
                  <a:lnTo>
                    <a:pt x="156" y="5729"/>
                  </a:lnTo>
                  <a:lnTo>
                    <a:pt x="176" y="5768"/>
                  </a:lnTo>
                  <a:lnTo>
                    <a:pt x="312" y="5924"/>
                  </a:lnTo>
                  <a:lnTo>
                    <a:pt x="468" y="6041"/>
                  </a:lnTo>
                  <a:lnTo>
                    <a:pt x="643" y="6158"/>
                  </a:lnTo>
                  <a:lnTo>
                    <a:pt x="838" y="6255"/>
                  </a:lnTo>
                  <a:lnTo>
                    <a:pt x="1013" y="6314"/>
                  </a:lnTo>
                  <a:lnTo>
                    <a:pt x="1228" y="6333"/>
                  </a:lnTo>
                  <a:lnTo>
                    <a:pt x="1286" y="6333"/>
                  </a:lnTo>
                  <a:lnTo>
                    <a:pt x="1461" y="6314"/>
                  </a:lnTo>
                  <a:lnTo>
                    <a:pt x="1637" y="6275"/>
                  </a:lnTo>
                  <a:lnTo>
                    <a:pt x="1695" y="6255"/>
                  </a:lnTo>
                  <a:lnTo>
                    <a:pt x="1734" y="6216"/>
                  </a:lnTo>
                  <a:lnTo>
                    <a:pt x="1754" y="6177"/>
                  </a:lnTo>
                  <a:lnTo>
                    <a:pt x="1773" y="6119"/>
                  </a:lnTo>
                  <a:lnTo>
                    <a:pt x="2163" y="5749"/>
                  </a:lnTo>
                  <a:lnTo>
                    <a:pt x="2553" y="5339"/>
                  </a:lnTo>
                  <a:lnTo>
                    <a:pt x="2942" y="4930"/>
                  </a:lnTo>
                  <a:lnTo>
                    <a:pt x="3332" y="4482"/>
                  </a:lnTo>
                  <a:lnTo>
                    <a:pt x="3527" y="4209"/>
                  </a:lnTo>
                  <a:lnTo>
                    <a:pt x="3702" y="3956"/>
                  </a:lnTo>
                  <a:lnTo>
                    <a:pt x="3877" y="3703"/>
                  </a:lnTo>
                  <a:lnTo>
                    <a:pt x="4014" y="3450"/>
                  </a:lnTo>
                  <a:lnTo>
                    <a:pt x="4150" y="3196"/>
                  </a:lnTo>
                  <a:lnTo>
                    <a:pt x="4267" y="2962"/>
                  </a:lnTo>
                  <a:lnTo>
                    <a:pt x="4345" y="2709"/>
                  </a:lnTo>
                  <a:lnTo>
                    <a:pt x="4423" y="2456"/>
                  </a:lnTo>
                  <a:lnTo>
                    <a:pt x="4481" y="2242"/>
                  </a:lnTo>
                  <a:lnTo>
                    <a:pt x="4501" y="2047"/>
                  </a:lnTo>
                  <a:lnTo>
                    <a:pt x="4520" y="1832"/>
                  </a:lnTo>
                  <a:lnTo>
                    <a:pt x="4501" y="1638"/>
                  </a:lnTo>
                  <a:lnTo>
                    <a:pt x="4462" y="1462"/>
                  </a:lnTo>
                  <a:lnTo>
                    <a:pt x="4423" y="1306"/>
                  </a:lnTo>
                  <a:lnTo>
                    <a:pt x="4365" y="1150"/>
                  </a:lnTo>
                  <a:lnTo>
                    <a:pt x="4267" y="995"/>
                  </a:lnTo>
                  <a:lnTo>
                    <a:pt x="4189" y="858"/>
                  </a:lnTo>
                  <a:lnTo>
                    <a:pt x="4092" y="741"/>
                  </a:lnTo>
                  <a:lnTo>
                    <a:pt x="3975" y="624"/>
                  </a:lnTo>
                  <a:lnTo>
                    <a:pt x="3839" y="507"/>
                  </a:lnTo>
                  <a:lnTo>
                    <a:pt x="3702" y="410"/>
                  </a:lnTo>
                  <a:lnTo>
                    <a:pt x="3546" y="313"/>
                  </a:lnTo>
                  <a:lnTo>
                    <a:pt x="3390" y="235"/>
                  </a:lnTo>
                  <a:lnTo>
                    <a:pt x="3215" y="157"/>
                  </a:lnTo>
                  <a:lnTo>
                    <a:pt x="3001" y="98"/>
                  </a:lnTo>
                  <a:lnTo>
                    <a:pt x="2767" y="40"/>
                  </a:lnTo>
                  <a:lnTo>
                    <a:pt x="2533" y="1"/>
                  </a:lnTo>
                  <a:close/>
                </a:path>
              </a:pathLst>
            </a:custGeom>
            <a:solidFill>
              <a:srgbClr val="B856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4" name="Google Shape;2284;p41"/>
            <p:cNvSpPr/>
            <p:nvPr/>
          </p:nvSpPr>
          <p:spPr>
            <a:xfrm>
              <a:off x="5632950" y="3142675"/>
              <a:ext cx="113025" cy="158350"/>
            </a:xfrm>
            <a:custGeom>
              <a:avLst/>
              <a:gdLst/>
              <a:ahLst/>
              <a:cxnLst/>
              <a:rect l="l" t="t" r="r" b="b"/>
              <a:pathLst>
                <a:path w="4521" h="6334" fill="none" extrusionOk="0">
                  <a:moveTo>
                    <a:pt x="2280" y="1"/>
                  </a:moveTo>
                  <a:lnTo>
                    <a:pt x="2280" y="1"/>
                  </a:lnTo>
                  <a:lnTo>
                    <a:pt x="2046" y="1"/>
                  </a:lnTo>
                  <a:lnTo>
                    <a:pt x="1812" y="40"/>
                  </a:lnTo>
                  <a:lnTo>
                    <a:pt x="1812" y="40"/>
                  </a:lnTo>
                  <a:lnTo>
                    <a:pt x="1617" y="79"/>
                  </a:lnTo>
                  <a:lnTo>
                    <a:pt x="1442" y="118"/>
                  </a:lnTo>
                  <a:lnTo>
                    <a:pt x="1286" y="176"/>
                  </a:lnTo>
                  <a:lnTo>
                    <a:pt x="1111" y="254"/>
                  </a:lnTo>
                  <a:lnTo>
                    <a:pt x="955" y="352"/>
                  </a:lnTo>
                  <a:lnTo>
                    <a:pt x="818" y="449"/>
                  </a:lnTo>
                  <a:lnTo>
                    <a:pt x="682" y="546"/>
                  </a:lnTo>
                  <a:lnTo>
                    <a:pt x="565" y="663"/>
                  </a:lnTo>
                  <a:lnTo>
                    <a:pt x="565" y="663"/>
                  </a:lnTo>
                  <a:lnTo>
                    <a:pt x="448" y="800"/>
                  </a:lnTo>
                  <a:lnTo>
                    <a:pt x="331" y="956"/>
                  </a:lnTo>
                  <a:lnTo>
                    <a:pt x="331" y="956"/>
                  </a:lnTo>
                  <a:lnTo>
                    <a:pt x="234" y="1131"/>
                  </a:lnTo>
                  <a:lnTo>
                    <a:pt x="137" y="1345"/>
                  </a:lnTo>
                  <a:lnTo>
                    <a:pt x="137" y="1345"/>
                  </a:lnTo>
                  <a:lnTo>
                    <a:pt x="78" y="1521"/>
                  </a:lnTo>
                  <a:lnTo>
                    <a:pt x="39" y="1735"/>
                  </a:lnTo>
                  <a:lnTo>
                    <a:pt x="39" y="1735"/>
                  </a:lnTo>
                  <a:lnTo>
                    <a:pt x="20" y="1988"/>
                  </a:lnTo>
                  <a:lnTo>
                    <a:pt x="0" y="2242"/>
                  </a:lnTo>
                  <a:lnTo>
                    <a:pt x="0" y="2242"/>
                  </a:lnTo>
                  <a:lnTo>
                    <a:pt x="0" y="2514"/>
                  </a:lnTo>
                  <a:lnTo>
                    <a:pt x="20" y="2768"/>
                  </a:lnTo>
                  <a:lnTo>
                    <a:pt x="59" y="3255"/>
                  </a:lnTo>
                  <a:lnTo>
                    <a:pt x="59" y="3255"/>
                  </a:lnTo>
                  <a:lnTo>
                    <a:pt x="98" y="3722"/>
                  </a:lnTo>
                  <a:lnTo>
                    <a:pt x="98" y="3722"/>
                  </a:lnTo>
                  <a:lnTo>
                    <a:pt x="156" y="4287"/>
                  </a:lnTo>
                  <a:lnTo>
                    <a:pt x="156" y="4287"/>
                  </a:lnTo>
                  <a:lnTo>
                    <a:pt x="195" y="4833"/>
                  </a:lnTo>
                  <a:lnTo>
                    <a:pt x="176" y="5106"/>
                  </a:lnTo>
                  <a:lnTo>
                    <a:pt x="156" y="5398"/>
                  </a:lnTo>
                  <a:lnTo>
                    <a:pt x="156" y="5456"/>
                  </a:lnTo>
                  <a:lnTo>
                    <a:pt x="137" y="5515"/>
                  </a:lnTo>
                  <a:lnTo>
                    <a:pt x="137" y="5515"/>
                  </a:lnTo>
                  <a:lnTo>
                    <a:pt x="137" y="5593"/>
                  </a:lnTo>
                  <a:lnTo>
                    <a:pt x="137" y="5593"/>
                  </a:lnTo>
                  <a:lnTo>
                    <a:pt x="137" y="5690"/>
                  </a:lnTo>
                  <a:lnTo>
                    <a:pt x="156" y="5729"/>
                  </a:lnTo>
                  <a:lnTo>
                    <a:pt x="176" y="5768"/>
                  </a:lnTo>
                  <a:lnTo>
                    <a:pt x="176" y="5768"/>
                  </a:lnTo>
                  <a:lnTo>
                    <a:pt x="312" y="5924"/>
                  </a:lnTo>
                  <a:lnTo>
                    <a:pt x="468" y="6041"/>
                  </a:lnTo>
                  <a:lnTo>
                    <a:pt x="468" y="6041"/>
                  </a:lnTo>
                  <a:lnTo>
                    <a:pt x="643" y="6158"/>
                  </a:lnTo>
                  <a:lnTo>
                    <a:pt x="838" y="6255"/>
                  </a:lnTo>
                  <a:lnTo>
                    <a:pt x="838" y="6255"/>
                  </a:lnTo>
                  <a:lnTo>
                    <a:pt x="1013" y="6314"/>
                  </a:lnTo>
                  <a:lnTo>
                    <a:pt x="1228" y="6333"/>
                  </a:lnTo>
                  <a:lnTo>
                    <a:pt x="1228" y="6333"/>
                  </a:lnTo>
                  <a:lnTo>
                    <a:pt x="1286" y="6333"/>
                  </a:lnTo>
                  <a:lnTo>
                    <a:pt x="1286" y="6333"/>
                  </a:lnTo>
                  <a:lnTo>
                    <a:pt x="1461" y="6314"/>
                  </a:lnTo>
                  <a:lnTo>
                    <a:pt x="1637" y="6275"/>
                  </a:lnTo>
                  <a:lnTo>
                    <a:pt x="1637" y="6275"/>
                  </a:lnTo>
                  <a:lnTo>
                    <a:pt x="1695" y="6255"/>
                  </a:lnTo>
                  <a:lnTo>
                    <a:pt x="1734" y="6216"/>
                  </a:lnTo>
                  <a:lnTo>
                    <a:pt x="1754" y="6177"/>
                  </a:lnTo>
                  <a:lnTo>
                    <a:pt x="1773" y="6119"/>
                  </a:lnTo>
                  <a:lnTo>
                    <a:pt x="1773" y="6119"/>
                  </a:lnTo>
                  <a:lnTo>
                    <a:pt x="2163" y="5749"/>
                  </a:lnTo>
                  <a:lnTo>
                    <a:pt x="2553" y="5339"/>
                  </a:lnTo>
                  <a:lnTo>
                    <a:pt x="2942" y="4930"/>
                  </a:lnTo>
                  <a:lnTo>
                    <a:pt x="3332" y="4482"/>
                  </a:lnTo>
                  <a:lnTo>
                    <a:pt x="3332" y="4482"/>
                  </a:lnTo>
                  <a:lnTo>
                    <a:pt x="3527" y="4209"/>
                  </a:lnTo>
                  <a:lnTo>
                    <a:pt x="3702" y="3956"/>
                  </a:lnTo>
                  <a:lnTo>
                    <a:pt x="3877" y="3703"/>
                  </a:lnTo>
                  <a:lnTo>
                    <a:pt x="4014" y="3450"/>
                  </a:lnTo>
                  <a:lnTo>
                    <a:pt x="4150" y="3196"/>
                  </a:lnTo>
                  <a:lnTo>
                    <a:pt x="4267" y="2962"/>
                  </a:lnTo>
                  <a:lnTo>
                    <a:pt x="4345" y="2709"/>
                  </a:lnTo>
                  <a:lnTo>
                    <a:pt x="4423" y="2456"/>
                  </a:lnTo>
                  <a:lnTo>
                    <a:pt x="4423" y="2456"/>
                  </a:lnTo>
                  <a:lnTo>
                    <a:pt x="4481" y="2242"/>
                  </a:lnTo>
                  <a:lnTo>
                    <a:pt x="4501" y="2047"/>
                  </a:lnTo>
                  <a:lnTo>
                    <a:pt x="4520" y="1832"/>
                  </a:lnTo>
                  <a:lnTo>
                    <a:pt x="4501" y="1638"/>
                  </a:lnTo>
                  <a:lnTo>
                    <a:pt x="4501" y="1638"/>
                  </a:lnTo>
                  <a:lnTo>
                    <a:pt x="4462" y="1462"/>
                  </a:lnTo>
                  <a:lnTo>
                    <a:pt x="4423" y="1306"/>
                  </a:lnTo>
                  <a:lnTo>
                    <a:pt x="4365" y="1150"/>
                  </a:lnTo>
                  <a:lnTo>
                    <a:pt x="4267" y="995"/>
                  </a:lnTo>
                  <a:lnTo>
                    <a:pt x="4267" y="995"/>
                  </a:lnTo>
                  <a:lnTo>
                    <a:pt x="4189" y="858"/>
                  </a:lnTo>
                  <a:lnTo>
                    <a:pt x="4092" y="741"/>
                  </a:lnTo>
                  <a:lnTo>
                    <a:pt x="3975" y="624"/>
                  </a:lnTo>
                  <a:lnTo>
                    <a:pt x="3839" y="507"/>
                  </a:lnTo>
                  <a:lnTo>
                    <a:pt x="3702" y="410"/>
                  </a:lnTo>
                  <a:lnTo>
                    <a:pt x="3546" y="313"/>
                  </a:lnTo>
                  <a:lnTo>
                    <a:pt x="3390" y="235"/>
                  </a:lnTo>
                  <a:lnTo>
                    <a:pt x="3215" y="157"/>
                  </a:lnTo>
                  <a:lnTo>
                    <a:pt x="3215" y="157"/>
                  </a:lnTo>
                  <a:lnTo>
                    <a:pt x="3001" y="98"/>
                  </a:lnTo>
                  <a:lnTo>
                    <a:pt x="2767" y="40"/>
                  </a:lnTo>
                  <a:lnTo>
                    <a:pt x="2533" y="1"/>
                  </a:lnTo>
                  <a:lnTo>
                    <a:pt x="2280"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5" name="Google Shape;2285;p41"/>
            <p:cNvSpPr/>
            <p:nvPr/>
          </p:nvSpPr>
          <p:spPr>
            <a:xfrm>
              <a:off x="5149750" y="3154375"/>
              <a:ext cx="951800" cy="820775"/>
            </a:xfrm>
            <a:custGeom>
              <a:avLst/>
              <a:gdLst/>
              <a:ahLst/>
              <a:cxnLst/>
              <a:rect l="l" t="t" r="r" b="b"/>
              <a:pathLst>
                <a:path w="38072" h="32831" extrusionOk="0">
                  <a:moveTo>
                    <a:pt x="12411" y="0"/>
                  </a:moveTo>
                  <a:lnTo>
                    <a:pt x="11885" y="20"/>
                  </a:lnTo>
                  <a:lnTo>
                    <a:pt x="11340" y="78"/>
                  </a:lnTo>
                  <a:lnTo>
                    <a:pt x="10794" y="156"/>
                  </a:lnTo>
                  <a:lnTo>
                    <a:pt x="10249" y="254"/>
                  </a:lnTo>
                  <a:lnTo>
                    <a:pt x="9723" y="410"/>
                  </a:lnTo>
                  <a:lnTo>
                    <a:pt x="9177" y="585"/>
                  </a:lnTo>
                  <a:lnTo>
                    <a:pt x="8631" y="780"/>
                  </a:lnTo>
                  <a:lnTo>
                    <a:pt x="8086" y="1033"/>
                  </a:lnTo>
                  <a:lnTo>
                    <a:pt x="7599" y="1286"/>
                  </a:lnTo>
                  <a:lnTo>
                    <a:pt x="7092" y="1559"/>
                  </a:lnTo>
                  <a:lnTo>
                    <a:pt x="6625" y="1871"/>
                  </a:lnTo>
                  <a:lnTo>
                    <a:pt x="6138" y="2202"/>
                  </a:lnTo>
                  <a:lnTo>
                    <a:pt x="5670" y="2553"/>
                  </a:lnTo>
                  <a:lnTo>
                    <a:pt x="5222" y="2943"/>
                  </a:lnTo>
                  <a:lnTo>
                    <a:pt x="4774" y="3352"/>
                  </a:lnTo>
                  <a:lnTo>
                    <a:pt x="4326" y="3780"/>
                  </a:lnTo>
                  <a:lnTo>
                    <a:pt x="3936" y="4228"/>
                  </a:lnTo>
                  <a:lnTo>
                    <a:pt x="3546" y="4677"/>
                  </a:lnTo>
                  <a:lnTo>
                    <a:pt x="3176" y="5125"/>
                  </a:lnTo>
                  <a:lnTo>
                    <a:pt x="2825" y="5612"/>
                  </a:lnTo>
                  <a:lnTo>
                    <a:pt x="2494" y="6099"/>
                  </a:lnTo>
                  <a:lnTo>
                    <a:pt x="2163" y="6606"/>
                  </a:lnTo>
                  <a:lnTo>
                    <a:pt x="1871" y="7112"/>
                  </a:lnTo>
                  <a:lnTo>
                    <a:pt x="1598" y="7658"/>
                  </a:lnTo>
                  <a:lnTo>
                    <a:pt x="1344" y="8184"/>
                  </a:lnTo>
                  <a:lnTo>
                    <a:pt x="1111" y="8710"/>
                  </a:lnTo>
                  <a:lnTo>
                    <a:pt x="916" y="9255"/>
                  </a:lnTo>
                  <a:lnTo>
                    <a:pt x="721" y="9820"/>
                  </a:lnTo>
                  <a:lnTo>
                    <a:pt x="565" y="10385"/>
                  </a:lnTo>
                  <a:lnTo>
                    <a:pt x="409" y="10970"/>
                  </a:lnTo>
                  <a:lnTo>
                    <a:pt x="292" y="11554"/>
                  </a:lnTo>
                  <a:lnTo>
                    <a:pt x="195" y="12139"/>
                  </a:lnTo>
                  <a:lnTo>
                    <a:pt x="117" y="12724"/>
                  </a:lnTo>
                  <a:lnTo>
                    <a:pt x="59" y="13308"/>
                  </a:lnTo>
                  <a:lnTo>
                    <a:pt x="20" y="13893"/>
                  </a:lnTo>
                  <a:lnTo>
                    <a:pt x="0" y="14477"/>
                  </a:lnTo>
                  <a:lnTo>
                    <a:pt x="20" y="15023"/>
                  </a:lnTo>
                  <a:lnTo>
                    <a:pt x="59" y="15588"/>
                  </a:lnTo>
                  <a:lnTo>
                    <a:pt x="98" y="16172"/>
                  </a:lnTo>
                  <a:lnTo>
                    <a:pt x="175" y="16757"/>
                  </a:lnTo>
                  <a:lnTo>
                    <a:pt x="273" y="17283"/>
                  </a:lnTo>
                  <a:lnTo>
                    <a:pt x="370" y="17828"/>
                  </a:lnTo>
                  <a:lnTo>
                    <a:pt x="507" y="18374"/>
                  </a:lnTo>
                  <a:lnTo>
                    <a:pt x="663" y="18900"/>
                  </a:lnTo>
                  <a:lnTo>
                    <a:pt x="838" y="19445"/>
                  </a:lnTo>
                  <a:lnTo>
                    <a:pt x="1013" y="19972"/>
                  </a:lnTo>
                  <a:lnTo>
                    <a:pt x="1228" y="20517"/>
                  </a:lnTo>
                  <a:lnTo>
                    <a:pt x="1461" y="21043"/>
                  </a:lnTo>
                  <a:lnTo>
                    <a:pt x="1695" y="21530"/>
                  </a:lnTo>
                  <a:lnTo>
                    <a:pt x="1948" y="22017"/>
                  </a:lnTo>
                  <a:lnTo>
                    <a:pt x="2221" y="22504"/>
                  </a:lnTo>
                  <a:lnTo>
                    <a:pt x="2514" y="22992"/>
                  </a:lnTo>
                  <a:lnTo>
                    <a:pt x="2806" y="23459"/>
                  </a:lnTo>
                  <a:lnTo>
                    <a:pt x="3137" y="23927"/>
                  </a:lnTo>
                  <a:lnTo>
                    <a:pt x="3488" y="24394"/>
                  </a:lnTo>
                  <a:lnTo>
                    <a:pt x="3838" y="24843"/>
                  </a:lnTo>
                  <a:lnTo>
                    <a:pt x="4189" y="25271"/>
                  </a:lnTo>
                  <a:lnTo>
                    <a:pt x="4559" y="25680"/>
                  </a:lnTo>
                  <a:lnTo>
                    <a:pt x="4949" y="26090"/>
                  </a:lnTo>
                  <a:lnTo>
                    <a:pt x="5358" y="26499"/>
                  </a:lnTo>
                  <a:lnTo>
                    <a:pt x="5787" y="26869"/>
                  </a:lnTo>
                  <a:lnTo>
                    <a:pt x="6215" y="27259"/>
                  </a:lnTo>
                  <a:lnTo>
                    <a:pt x="6664" y="27629"/>
                  </a:lnTo>
                  <a:lnTo>
                    <a:pt x="7131" y="27979"/>
                  </a:lnTo>
                  <a:lnTo>
                    <a:pt x="7677" y="28389"/>
                  </a:lnTo>
                  <a:lnTo>
                    <a:pt x="8261" y="28759"/>
                  </a:lnTo>
                  <a:lnTo>
                    <a:pt x="8846" y="29129"/>
                  </a:lnTo>
                  <a:lnTo>
                    <a:pt x="9450" y="29460"/>
                  </a:lnTo>
                  <a:lnTo>
                    <a:pt x="10073" y="29772"/>
                  </a:lnTo>
                  <a:lnTo>
                    <a:pt x="10697" y="30064"/>
                  </a:lnTo>
                  <a:lnTo>
                    <a:pt x="11359" y="30337"/>
                  </a:lnTo>
                  <a:lnTo>
                    <a:pt x="12002" y="30590"/>
                  </a:lnTo>
                  <a:lnTo>
                    <a:pt x="11983" y="30999"/>
                  </a:lnTo>
                  <a:lnTo>
                    <a:pt x="11983" y="31370"/>
                  </a:lnTo>
                  <a:lnTo>
                    <a:pt x="12002" y="31526"/>
                  </a:lnTo>
                  <a:lnTo>
                    <a:pt x="12041" y="31701"/>
                  </a:lnTo>
                  <a:lnTo>
                    <a:pt x="12080" y="31837"/>
                  </a:lnTo>
                  <a:lnTo>
                    <a:pt x="12119" y="31993"/>
                  </a:lnTo>
                  <a:lnTo>
                    <a:pt x="12197" y="32130"/>
                  </a:lnTo>
                  <a:lnTo>
                    <a:pt x="12275" y="32266"/>
                  </a:lnTo>
                  <a:lnTo>
                    <a:pt x="12353" y="32383"/>
                  </a:lnTo>
                  <a:lnTo>
                    <a:pt x="12450" y="32480"/>
                  </a:lnTo>
                  <a:lnTo>
                    <a:pt x="12548" y="32578"/>
                  </a:lnTo>
                  <a:lnTo>
                    <a:pt x="12645" y="32656"/>
                  </a:lnTo>
                  <a:lnTo>
                    <a:pt x="12762" y="32714"/>
                  </a:lnTo>
                  <a:lnTo>
                    <a:pt x="12898" y="32773"/>
                  </a:lnTo>
                  <a:lnTo>
                    <a:pt x="13054" y="32811"/>
                  </a:lnTo>
                  <a:lnTo>
                    <a:pt x="13230" y="32831"/>
                  </a:lnTo>
                  <a:lnTo>
                    <a:pt x="13425" y="32811"/>
                  </a:lnTo>
                  <a:lnTo>
                    <a:pt x="13561" y="32773"/>
                  </a:lnTo>
                  <a:lnTo>
                    <a:pt x="13678" y="32734"/>
                  </a:lnTo>
                  <a:lnTo>
                    <a:pt x="13814" y="32675"/>
                  </a:lnTo>
                  <a:lnTo>
                    <a:pt x="13951" y="32617"/>
                  </a:lnTo>
                  <a:lnTo>
                    <a:pt x="14087" y="32539"/>
                  </a:lnTo>
                  <a:lnTo>
                    <a:pt x="14223" y="32441"/>
                  </a:lnTo>
                  <a:lnTo>
                    <a:pt x="14340" y="32324"/>
                  </a:lnTo>
                  <a:lnTo>
                    <a:pt x="14477" y="32188"/>
                  </a:lnTo>
                  <a:lnTo>
                    <a:pt x="14691" y="31915"/>
                  </a:lnTo>
                  <a:lnTo>
                    <a:pt x="14886" y="31603"/>
                  </a:lnTo>
                  <a:lnTo>
                    <a:pt x="15607" y="31759"/>
                  </a:lnTo>
                  <a:lnTo>
                    <a:pt x="16289" y="31896"/>
                  </a:lnTo>
                  <a:lnTo>
                    <a:pt x="16912" y="31993"/>
                  </a:lnTo>
                  <a:lnTo>
                    <a:pt x="17516" y="32071"/>
                  </a:lnTo>
                  <a:lnTo>
                    <a:pt x="18101" y="32149"/>
                  </a:lnTo>
                  <a:lnTo>
                    <a:pt x="18705" y="32188"/>
                  </a:lnTo>
                  <a:lnTo>
                    <a:pt x="19309" y="32207"/>
                  </a:lnTo>
                  <a:lnTo>
                    <a:pt x="19913" y="32227"/>
                  </a:lnTo>
                  <a:lnTo>
                    <a:pt x="20049" y="32227"/>
                  </a:lnTo>
                  <a:lnTo>
                    <a:pt x="20673" y="32207"/>
                  </a:lnTo>
                  <a:lnTo>
                    <a:pt x="21296" y="32169"/>
                  </a:lnTo>
                  <a:lnTo>
                    <a:pt x="21900" y="32110"/>
                  </a:lnTo>
                  <a:lnTo>
                    <a:pt x="22524" y="32032"/>
                  </a:lnTo>
                  <a:lnTo>
                    <a:pt x="23147" y="31935"/>
                  </a:lnTo>
                  <a:lnTo>
                    <a:pt x="23751" y="31818"/>
                  </a:lnTo>
                  <a:lnTo>
                    <a:pt x="24355" y="31681"/>
                  </a:lnTo>
                  <a:lnTo>
                    <a:pt x="24959" y="31526"/>
                  </a:lnTo>
                  <a:lnTo>
                    <a:pt x="25563" y="31350"/>
                  </a:lnTo>
                  <a:lnTo>
                    <a:pt x="26167" y="31136"/>
                  </a:lnTo>
                  <a:lnTo>
                    <a:pt x="26752" y="30922"/>
                  </a:lnTo>
                  <a:lnTo>
                    <a:pt x="27317" y="30688"/>
                  </a:lnTo>
                  <a:lnTo>
                    <a:pt x="27882" y="30434"/>
                  </a:lnTo>
                  <a:lnTo>
                    <a:pt x="28447" y="30142"/>
                  </a:lnTo>
                  <a:lnTo>
                    <a:pt x="28992" y="29850"/>
                  </a:lnTo>
                  <a:lnTo>
                    <a:pt x="29538" y="29538"/>
                  </a:lnTo>
                  <a:lnTo>
                    <a:pt x="30064" y="29207"/>
                  </a:lnTo>
                  <a:lnTo>
                    <a:pt x="30590" y="28856"/>
                  </a:lnTo>
                  <a:lnTo>
                    <a:pt x="31096" y="28486"/>
                  </a:lnTo>
                  <a:lnTo>
                    <a:pt x="31603" y="28096"/>
                  </a:lnTo>
                  <a:lnTo>
                    <a:pt x="32090" y="27687"/>
                  </a:lnTo>
                  <a:lnTo>
                    <a:pt x="32558" y="27278"/>
                  </a:lnTo>
                  <a:lnTo>
                    <a:pt x="33025" y="26830"/>
                  </a:lnTo>
                  <a:lnTo>
                    <a:pt x="33474" y="26382"/>
                  </a:lnTo>
                  <a:lnTo>
                    <a:pt x="33883" y="25934"/>
                  </a:lnTo>
                  <a:lnTo>
                    <a:pt x="34292" y="25466"/>
                  </a:lnTo>
                  <a:lnTo>
                    <a:pt x="34662" y="24998"/>
                  </a:lnTo>
                  <a:lnTo>
                    <a:pt x="35032" y="24511"/>
                  </a:lnTo>
                  <a:lnTo>
                    <a:pt x="35363" y="24005"/>
                  </a:lnTo>
                  <a:lnTo>
                    <a:pt x="35695" y="23498"/>
                  </a:lnTo>
                  <a:lnTo>
                    <a:pt x="36006" y="22992"/>
                  </a:lnTo>
                  <a:lnTo>
                    <a:pt x="36299" y="22465"/>
                  </a:lnTo>
                  <a:lnTo>
                    <a:pt x="36552" y="21920"/>
                  </a:lnTo>
                  <a:lnTo>
                    <a:pt x="36805" y="21394"/>
                  </a:lnTo>
                  <a:lnTo>
                    <a:pt x="37039" y="20848"/>
                  </a:lnTo>
                  <a:lnTo>
                    <a:pt x="37234" y="20283"/>
                  </a:lnTo>
                  <a:lnTo>
                    <a:pt x="37429" y="19738"/>
                  </a:lnTo>
                  <a:lnTo>
                    <a:pt x="37585" y="19173"/>
                  </a:lnTo>
                  <a:lnTo>
                    <a:pt x="37721" y="18608"/>
                  </a:lnTo>
                  <a:lnTo>
                    <a:pt x="37838" y="18043"/>
                  </a:lnTo>
                  <a:lnTo>
                    <a:pt x="37935" y="17458"/>
                  </a:lnTo>
                  <a:lnTo>
                    <a:pt x="38013" y="16854"/>
                  </a:lnTo>
                  <a:lnTo>
                    <a:pt x="38052" y="16270"/>
                  </a:lnTo>
                  <a:lnTo>
                    <a:pt x="38072" y="15666"/>
                  </a:lnTo>
                  <a:lnTo>
                    <a:pt x="38072" y="15081"/>
                  </a:lnTo>
                  <a:lnTo>
                    <a:pt x="38033" y="14477"/>
                  </a:lnTo>
                  <a:lnTo>
                    <a:pt x="37994" y="13893"/>
                  </a:lnTo>
                  <a:lnTo>
                    <a:pt x="37896" y="13308"/>
                  </a:lnTo>
                  <a:lnTo>
                    <a:pt x="37799" y="12724"/>
                  </a:lnTo>
                  <a:lnTo>
                    <a:pt x="37682" y="12158"/>
                  </a:lnTo>
                  <a:lnTo>
                    <a:pt x="37526" y="11613"/>
                  </a:lnTo>
                  <a:lnTo>
                    <a:pt x="37351" y="11067"/>
                  </a:lnTo>
                  <a:lnTo>
                    <a:pt x="37156" y="10541"/>
                  </a:lnTo>
                  <a:lnTo>
                    <a:pt x="36942" y="10035"/>
                  </a:lnTo>
                  <a:lnTo>
                    <a:pt x="36708" y="9548"/>
                  </a:lnTo>
                  <a:lnTo>
                    <a:pt x="36455" y="9061"/>
                  </a:lnTo>
                  <a:lnTo>
                    <a:pt x="36221" y="8651"/>
                  </a:lnTo>
                  <a:lnTo>
                    <a:pt x="35948" y="8262"/>
                  </a:lnTo>
                  <a:lnTo>
                    <a:pt x="35656" y="7872"/>
                  </a:lnTo>
                  <a:lnTo>
                    <a:pt x="35344" y="7482"/>
                  </a:lnTo>
                  <a:lnTo>
                    <a:pt x="35032" y="7112"/>
                  </a:lnTo>
                  <a:lnTo>
                    <a:pt x="34682" y="6761"/>
                  </a:lnTo>
                  <a:lnTo>
                    <a:pt x="34331" y="6430"/>
                  </a:lnTo>
                  <a:lnTo>
                    <a:pt x="33961" y="6118"/>
                  </a:lnTo>
                  <a:lnTo>
                    <a:pt x="33590" y="5826"/>
                  </a:lnTo>
                  <a:lnTo>
                    <a:pt x="33220" y="5553"/>
                  </a:lnTo>
                  <a:lnTo>
                    <a:pt x="32831" y="5281"/>
                  </a:lnTo>
                  <a:lnTo>
                    <a:pt x="32421" y="5047"/>
                  </a:lnTo>
                  <a:lnTo>
                    <a:pt x="32012" y="4813"/>
                  </a:lnTo>
                  <a:lnTo>
                    <a:pt x="31584" y="4599"/>
                  </a:lnTo>
                  <a:lnTo>
                    <a:pt x="31135" y="4384"/>
                  </a:lnTo>
                  <a:lnTo>
                    <a:pt x="30687" y="4209"/>
                  </a:lnTo>
                  <a:lnTo>
                    <a:pt x="30239" y="4053"/>
                  </a:lnTo>
                  <a:lnTo>
                    <a:pt x="29772" y="3897"/>
                  </a:lnTo>
                  <a:lnTo>
                    <a:pt x="29323" y="3761"/>
                  </a:lnTo>
                  <a:lnTo>
                    <a:pt x="28836" y="3663"/>
                  </a:lnTo>
                  <a:lnTo>
                    <a:pt x="28388" y="3566"/>
                  </a:lnTo>
                  <a:lnTo>
                    <a:pt x="27921" y="3488"/>
                  </a:lnTo>
                  <a:lnTo>
                    <a:pt x="27433" y="3430"/>
                  </a:lnTo>
                  <a:lnTo>
                    <a:pt x="26927" y="3371"/>
                  </a:lnTo>
                  <a:lnTo>
                    <a:pt x="26420" y="3352"/>
                  </a:lnTo>
                  <a:lnTo>
                    <a:pt x="25933" y="3352"/>
                  </a:lnTo>
                  <a:lnTo>
                    <a:pt x="25212" y="3371"/>
                  </a:lnTo>
                  <a:lnTo>
                    <a:pt x="24491" y="3430"/>
                  </a:lnTo>
                  <a:lnTo>
                    <a:pt x="23751" y="3527"/>
                  </a:lnTo>
                  <a:lnTo>
                    <a:pt x="23030" y="3663"/>
                  </a:lnTo>
                  <a:lnTo>
                    <a:pt x="22387" y="3800"/>
                  </a:lnTo>
                  <a:lnTo>
                    <a:pt x="21744" y="3995"/>
                  </a:lnTo>
                  <a:lnTo>
                    <a:pt x="21101" y="4228"/>
                  </a:lnTo>
                  <a:lnTo>
                    <a:pt x="20478" y="4482"/>
                  </a:lnTo>
                  <a:lnTo>
                    <a:pt x="20146" y="4034"/>
                  </a:lnTo>
                  <a:lnTo>
                    <a:pt x="19815" y="3644"/>
                  </a:lnTo>
                  <a:lnTo>
                    <a:pt x="19484" y="3274"/>
                  </a:lnTo>
                  <a:lnTo>
                    <a:pt x="19172" y="2943"/>
                  </a:lnTo>
                  <a:lnTo>
                    <a:pt x="18705" y="2494"/>
                  </a:lnTo>
                  <a:lnTo>
                    <a:pt x="18218" y="2066"/>
                  </a:lnTo>
                  <a:lnTo>
                    <a:pt x="17730" y="1696"/>
                  </a:lnTo>
                  <a:lnTo>
                    <a:pt x="17224" y="1364"/>
                  </a:lnTo>
                  <a:lnTo>
                    <a:pt x="16971" y="1208"/>
                  </a:lnTo>
                  <a:lnTo>
                    <a:pt x="16698" y="1053"/>
                  </a:lnTo>
                  <a:lnTo>
                    <a:pt x="16133" y="780"/>
                  </a:lnTo>
                  <a:lnTo>
                    <a:pt x="15509" y="546"/>
                  </a:lnTo>
                  <a:lnTo>
                    <a:pt x="14886" y="351"/>
                  </a:lnTo>
                  <a:lnTo>
                    <a:pt x="14301" y="195"/>
                  </a:lnTo>
                  <a:lnTo>
                    <a:pt x="13717" y="98"/>
                  </a:lnTo>
                  <a:lnTo>
                    <a:pt x="13132" y="39"/>
                  </a:lnTo>
                  <a:lnTo>
                    <a:pt x="12528"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6" name="Google Shape;2286;p41"/>
            <p:cNvSpPr/>
            <p:nvPr/>
          </p:nvSpPr>
          <p:spPr>
            <a:xfrm>
              <a:off x="5299275" y="3241075"/>
              <a:ext cx="802775" cy="734075"/>
            </a:xfrm>
            <a:custGeom>
              <a:avLst/>
              <a:gdLst/>
              <a:ahLst/>
              <a:cxnLst/>
              <a:rect l="l" t="t" r="r" b="b"/>
              <a:pathLst>
                <a:path w="32111" h="29363" extrusionOk="0">
                  <a:moveTo>
                    <a:pt x="21901" y="1"/>
                  </a:moveTo>
                  <a:lnTo>
                    <a:pt x="22154" y="98"/>
                  </a:lnTo>
                  <a:lnTo>
                    <a:pt x="22719" y="293"/>
                  </a:lnTo>
                  <a:lnTo>
                    <a:pt x="23264" y="507"/>
                  </a:lnTo>
                  <a:lnTo>
                    <a:pt x="23810" y="760"/>
                  </a:lnTo>
                  <a:lnTo>
                    <a:pt x="24317" y="1033"/>
                  </a:lnTo>
                  <a:lnTo>
                    <a:pt x="24823" y="1365"/>
                  </a:lnTo>
                  <a:lnTo>
                    <a:pt x="25310" y="1696"/>
                  </a:lnTo>
                  <a:lnTo>
                    <a:pt x="25778" y="2046"/>
                  </a:lnTo>
                  <a:lnTo>
                    <a:pt x="26207" y="2417"/>
                  </a:lnTo>
                  <a:lnTo>
                    <a:pt x="26635" y="2845"/>
                  </a:lnTo>
                  <a:lnTo>
                    <a:pt x="27025" y="3274"/>
                  </a:lnTo>
                  <a:lnTo>
                    <a:pt x="27376" y="3722"/>
                  </a:lnTo>
                  <a:lnTo>
                    <a:pt x="27687" y="4190"/>
                  </a:lnTo>
                  <a:lnTo>
                    <a:pt x="27980" y="4677"/>
                  </a:lnTo>
                  <a:lnTo>
                    <a:pt x="28233" y="5183"/>
                  </a:lnTo>
                  <a:lnTo>
                    <a:pt x="28369" y="5515"/>
                  </a:lnTo>
                  <a:lnTo>
                    <a:pt x="28506" y="5846"/>
                  </a:lnTo>
                  <a:lnTo>
                    <a:pt x="28603" y="6177"/>
                  </a:lnTo>
                  <a:lnTo>
                    <a:pt x="28701" y="6489"/>
                  </a:lnTo>
                  <a:lnTo>
                    <a:pt x="28778" y="6839"/>
                  </a:lnTo>
                  <a:lnTo>
                    <a:pt x="28856" y="7171"/>
                  </a:lnTo>
                  <a:lnTo>
                    <a:pt x="28915" y="7502"/>
                  </a:lnTo>
                  <a:lnTo>
                    <a:pt x="28954" y="7853"/>
                  </a:lnTo>
                  <a:lnTo>
                    <a:pt x="28993" y="8203"/>
                  </a:lnTo>
                  <a:lnTo>
                    <a:pt x="29012" y="8554"/>
                  </a:lnTo>
                  <a:lnTo>
                    <a:pt x="29012" y="8905"/>
                  </a:lnTo>
                  <a:lnTo>
                    <a:pt x="29012" y="9256"/>
                  </a:lnTo>
                  <a:lnTo>
                    <a:pt x="28973" y="9957"/>
                  </a:lnTo>
                  <a:lnTo>
                    <a:pt x="28915" y="10639"/>
                  </a:lnTo>
                  <a:lnTo>
                    <a:pt x="28798" y="11340"/>
                  </a:lnTo>
                  <a:lnTo>
                    <a:pt x="28642" y="12022"/>
                  </a:lnTo>
                  <a:lnTo>
                    <a:pt x="28467" y="12704"/>
                  </a:lnTo>
                  <a:lnTo>
                    <a:pt x="28252" y="13367"/>
                  </a:lnTo>
                  <a:lnTo>
                    <a:pt x="27999" y="14010"/>
                  </a:lnTo>
                  <a:lnTo>
                    <a:pt x="27726" y="14614"/>
                  </a:lnTo>
                  <a:lnTo>
                    <a:pt x="27454" y="15159"/>
                  </a:lnTo>
                  <a:lnTo>
                    <a:pt x="27142" y="15744"/>
                  </a:lnTo>
                  <a:lnTo>
                    <a:pt x="26830" y="16289"/>
                  </a:lnTo>
                  <a:lnTo>
                    <a:pt x="26518" y="16815"/>
                  </a:lnTo>
                  <a:lnTo>
                    <a:pt x="26187" y="17341"/>
                  </a:lnTo>
                  <a:lnTo>
                    <a:pt x="25856" y="17848"/>
                  </a:lnTo>
                  <a:lnTo>
                    <a:pt x="25505" y="18335"/>
                  </a:lnTo>
                  <a:lnTo>
                    <a:pt x="25154" y="18803"/>
                  </a:lnTo>
                  <a:lnTo>
                    <a:pt x="24784" y="19270"/>
                  </a:lnTo>
                  <a:lnTo>
                    <a:pt x="24395" y="19738"/>
                  </a:lnTo>
                  <a:lnTo>
                    <a:pt x="24005" y="20186"/>
                  </a:lnTo>
                  <a:lnTo>
                    <a:pt x="23596" y="20615"/>
                  </a:lnTo>
                  <a:lnTo>
                    <a:pt x="23187" y="21024"/>
                  </a:lnTo>
                  <a:lnTo>
                    <a:pt x="22758" y="21414"/>
                  </a:lnTo>
                  <a:lnTo>
                    <a:pt x="22329" y="21803"/>
                  </a:lnTo>
                  <a:lnTo>
                    <a:pt x="21901" y="22173"/>
                  </a:lnTo>
                  <a:lnTo>
                    <a:pt x="21433" y="22524"/>
                  </a:lnTo>
                  <a:lnTo>
                    <a:pt x="20965" y="22875"/>
                  </a:lnTo>
                  <a:lnTo>
                    <a:pt x="20498" y="23206"/>
                  </a:lnTo>
                  <a:lnTo>
                    <a:pt x="20011" y="23518"/>
                  </a:lnTo>
                  <a:lnTo>
                    <a:pt x="19524" y="23810"/>
                  </a:lnTo>
                  <a:lnTo>
                    <a:pt x="19017" y="24102"/>
                  </a:lnTo>
                  <a:lnTo>
                    <a:pt x="18510" y="24356"/>
                  </a:lnTo>
                  <a:lnTo>
                    <a:pt x="17984" y="24609"/>
                  </a:lnTo>
                  <a:lnTo>
                    <a:pt x="17439" y="24843"/>
                  </a:lnTo>
                  <a:lnTo>
                    <a:pt x="16893" y="25057"/>
                  </a:lnTo>
                  <a:lnTo>
                    <a:pt x="16328" y="25252"/>
                  </a:lnTo>
                  <a:lnTo>
                    <a:pt x="15783" y="25427"/>
                  </a:lnTo>
                  <a:lnTo>
                    <a:pt x="15198" y="25603"/>
                  </a:lnTo>
                  <a:lnTo>
                    <a:pt x="14614" y="25739"/>
                  </a:lnTo>
                  <a:lnTo>
                    <a:pt x="14029" y="25856"/>
                  </a:lnTo>
                  <a:lnTo>
                    <a:pt x="13445" y="25953"/>
                  </a:lnTo>
                  <a:lnTo>
                    <a:pt x="12841" y="26051"/>
                  </a:lnTo>
                  <a:lnTo>
                    <a:pt x="12198" y="26129"/>
                  </a:lnTo>
                  <a:lnTo>
                    <a:pt x="11574" y="26168"/>
                  </a:lnTo>
                  <a:lnTo>
                    <a:pt x="10951" y="26187"/>
                  </a:lnTo>
                  <a:lnTo>
                    <a:pt x="10269" y="26207"/>
                  </a:lnTo>
                  <a:lnTo>
                    <a:pt x="9314" y="26187"/>
                  </a:lnTo>
                  <a:lnTo>
                    <a:pt x="8379" y="26129"/>
                  </a:lnTo>
                  <a:lnTo>
                    <a:pt x="7716" y="26070"/>
                  </a:lnTo>
                  <a:lnTo>
                    <a:pt x="7073" y="25973"/>
                  </a:lnTo>
                  <a:lnTo>
                    <a:pt x="6430" y="25875"/>
                  </a:lnTo>
                  <a:lnTo>
                    <a:pt x="5807" y="25758"/>
                  </a:lnTo>
                  <a:lnTo>
                    <a:pt x="5183" y="25622"/>
                  </a:lnTo>
                  <a:lnTo>
                    <a:pt x="4560" y="25466"/>
                  </a:lnTo>
                  <a:lnTo>
                    <a:pt x="3956" y="25291"/>
                  </a:lnTo>
                  <a:lnTo>
                    <a:pt x="3371" y="25115"/>
                  </a:lnTo>
                  <a:lnTo>
                    <a:pt x="2748" y="24882"/>
                  </a:lnTo>
                  <a:lnTo>
                    <a:pt x="2163" y="24648"/>
                  </a:lnTo>
                  <a:lnTo>
                    <a:pt x="1579" y="24414"/>
                  </a:lnTo>
                  <a:lnTo>
                    <a:pt x="1033" y="24141"/>
                  </a:lnTo>
                  <a:lnTo>
                    <a:pt x="507" y="23868"/>
                  </a:lnTo>
                  <a:lnTo>
                    <a:pt x="1" y="23596"/>
                  </a:lnTo>
                  <a:lnTo>
                    <a:pt x="546" y="24063"/>
                  </a:lnTo>
                  <a:lnTo>
                    <a:pt x="1131" y="24511"/>
                  </a:lnTo>
                  <a:lnTo>
                    <a:pt x="1696" y="24921"/>
                  </a:lnTo>
                  <a:lnTo>
                    <a:pt x="2280" y="25310"/>
                  </a:lnTo>
                  <a:lnTo>
                    <a:pt x="2865" y="25661"/>
                  </a:lnTo>
                  <a:lnTo>
                    <a:pt x="3469" y="26012"/>
                  </a:lnTo>
                  <a:lnTo>
                    <a:pt x="4092" y="26323"/>
                  </a:lnTo>
                  <a:lnTo>
                    <a:pt x="4716" y="26616"/>
                  </a:lnTo>
                  <a:lnTo>
                    <a:pt x="5359" y="26888"/>
                  </a:lnTo>
                  <a:lnTo>
                    <a:pt x="6021" y="27142"/>
                  </a:lnTo>
                  <a:lnTo>
                    <a:pt x="5982" y="27531"/>
                  </a:lnTo>
                  <a:lnTo>
                    <a:pt x="5982" y="27882"/>
                  </a:lnTo>
                  <a:lnTo>
                    <a:pt x="6002" y="28058"/>
                  </a:lnTo>
                  <a:lnTo>
                    <a:pt x="6041" y="28233"/>
                  </a:lnTo>
                  <a:lnTo>
                    <a:pt x="6080" y="28369"/>
                  </a:lnTo>
                  <a:lnTo>
                    <a:pt x="6138" y="28525"/>
                  </a:lnTo>
                  <a:lnTo>
                    <a:pt x="6197" y="28662"/>
                  </a:lnTo>
                  <a:lnTo>
                    <a:pt x="6274" y="28798"/>
                  </a:lnTo>
                  <a:lnTo>
                    <a:pt x="6352" y="28915"/>
                  </a:lnTo>
                  <a:lnTo>
                    <a:pt x="6450" y="29032"/>
                  </a:lnTo>
                  <a:lnTo>
                    <a:pt x="6547" y="29110"/>
                  </a:lnTo>
                  <a:lnTo>
                    <a:pt x="6664" y="29188"/>
                  </a:lnTo>
                  <a:lnTo>
                    <a:pt x="6781" y="29266"/>
                  </a:lnTo>
                  <a:lnTo>
                    <a:pt x="6917" y="29305"/>
                  </a:lnTo>
                  <a:lnTo>
                    <a:pt x="7073" y="29343"/>
                  </a:lnTo>
                  <a:lnTo>
                    <a:pt x="7249" y="29363"/>
                  </a:lnTo>
                  <a:lnTo>
                    <a:pt x="7444" y="29343"/>
                  </a:lnTo>
                  <a:lnTo>
                    <a:pt x="7580" y="29324"/>
                  </a:lnTo>
                  <a:lnTo>
                    <a:pt x="7716" y="29285"/>
                  </a:lnTo>
                  <a:lnTo>
                    <a:pt x="7853" y="29227"/>
                  </a:lnTo>
                  <a:lnTo>
                    <a:pt x="7970" y="29149"/>
                  </a:lnTo>
                  <a:lnTo>
                    <a:pt x="8106" y="29071"/>
                  </a:lnTo>
                  <a:lnTo>
                    <a:pt x="8242" y="28973"/>
                  </a:lnTo>
                  <a:lnTo>
                    <a:pt x="8379" y="28856"/>
                  </a:lnTo>
                  <a:lnTo>
                    <a:pt x="8496" y="28720"/>
                  </a:lnTo>
                  <a:lnTo>
                    <a:pt x="8710" y="28467"/>
                  </a:lnTo>
                  <a:lnTo>
                    <a:pt x="8924" y="28135"/>
                  </a:lnTo>
                  <a:lnTo>
                    <a:pt x="9626" y="28311"/>
                  </a:lnTo>
                  <a:lnTo>
                    <a:pt x="10288" y="28428"/>
                  </a:lnTo>
                  <a:lnTo>
                    <a:pt x="10912" y="28545"/>
                  </a:lnTo>
                  <a:lnTo>
                    <a:pt x="11535" y="28623"/>
                  </a:lnTo>
                  <a:lnTo>
                    <a:pt x="12139" y="28681"/>
                  </a:lnTo>
                  <a:lnTo>
                    <a:pt x="12724" y="28739"/>
                  </a:lnTo>
                  <a:lnTo>
                    <a:pt x="13328" y="28759"/>
                  </a:lnTo>
                  <a:lnTo>
                    <a:pt x="14692" y="28759"/>
                  </a:lnTo>
                  <a:lnTo>
                    <a:pt x="15296" y="28720"/>
                  </a:lnTo>
                  <a:lnTo>
                    <a:pt x="15919" y="28662"/>
                  </a:lnTo>
                  <a:lnTo>
                    <a:pt x="16543" y="28584"/>
                  </a:lnTo>
                  <a:lnTo>
                    <a:pt x="17166" y="28486"/>
                  </a:lnTo>
                  <a:lnTo>
                    <a:pt x="17770" y="28369"/>
                  </a:lnTo>
                  <a:lnTo>
                    <a:pt x="18374" y="28233"/>
                  </a:lnTo>
                  <a:lnTo>
                    <a:pt x="18998" y="28058"/>
                  </a:lnTo>
                  <a:lnTo>
                    <a:pt x="19582" y="27882"/>
                  </a:lnTo>
                  <a:lnTo>
                    <a:pt x="20186" y="27687"/>
                  </a:lnTo>
                  <a:lnTo>
                    <a:pt x="20771" y="27473"/>
                  </a:lnTo>
                  <a:lnTo>
                    <a:pt x="21336" y="27220"/>
                  </a:lnTo>
                  <a:lnTo>
                    <a:pt x="21920" y="26966"/>
                  </a:lnTo>
                  <a:lnTo>
                    <a:pt x="22466" y="26694"/>
                  </a:lnTo>
                  <a:lnTo>
                    <a:pt x="23031" y="26401"/>
                  </a:lnTo>
                  <a:lnTo>
                    <a:pt x="23557" y="26090"/>
                  </a:lnTo>
                  <a:lnTo>
                    <a:pt x="24102" y="25739"/>
                  </a:lnTo>
                  <a:lnTo>
                    <a:pt x="24609" y="25388"/>
                  </a:lnTo>
                  <a:lnTo>
                    <a:pt x="25135" y="25018"/>
                  </a:lnTo>
                  <a:lnTo>
                    <a:pt x="25622" y="24648"/>
                  </a:lnTo>
                  <a:lnTo>
                    <a:pt x="26109" y="24239"/>
                  </a:lnTo>
                  <a:lnTo>
                    <a:pt x="26596" y="23810"/>
                  </a:lnTo>
                  <a:lnTo>
                    <a:pt x="27044" y="23381"/>
                  </a:lnTo>
                  <a:lnTo>
                    <a:pt x="27493" y="22933"/>
                  </a:lnTo>
                  <a:lnTo>
                    <a:pt x="27921" y="22466"/>
                  </a:lnTo>
                  <a:lnTo>
                    <a:pt x="28311" y="22018"/>
                  </a:lnTo>
                  <a:lnTo>
                    <a:pt x="28701" y="21530"/>
                  </a:lnTo>
                  <a:lnTo>
                    <a:pt x="29051" y="21043"/>
                  </a:lnTo>
                  <a:lnTo>
                    <a:pt x="29402" y="20537"/>
                  </a:lnTo>
                  <a:lnTo>
                    <a:pt x="29733" y="20030"/>
                  </a:lnTo>
                  <a:lnTo>
                    <a:pt x="30025" y="19524"/>
                  </a:lnTo>
                  <a:lnTo>
                    <a:pt x="30318" y="18997"/>
                  </a:lnTo>
                  <a:lnTo>
                    <a:pt x="30590" y="18452"/>
                  </a:lnTo>
                  <a:lnTo>
                    <a:pt x="30844" y="17926"/>
                  </a:lnTo>
                  <a:lnTo>
                    <a:pt x="31058" y="17380"/>
                  </a:lnTo>
                  <a:lnTo>
                    <a:pt x="31272" y="16815"/>
                  </a:lnTo>
                  <a:lnTo>
                    <a:pt x="31448" y="16270"/>
                  </a:lnTo>
                  <a:lnTo>
                    <a:pt x="31623" y="15705"/>
                  </a:lnTo>
                  <a:lnTo>
                    <a:pt x="31759" y="15140"/>
                  </a:lnTo>
                  <a:lnTo>
                    <a:pt x="31876" y="14575"/>
                  </a:lnTo>
                  <a:lnTo>
                    <a:pt x="31974" y="13990"/>
                  </a:lnTo>
                  <a:lnTo>
                    <a:pt x="32032" y="13386"/>
                  </a:lnTo>
                  <a:lnTo>
                    <a:pt x="32091" y="12802"/>
                  </a:lnTo>
                  <a:lnTo>
                    <a:pt x="32110" y="12198"/>
                  </a:lnTo>
                  <a:lnTo>
                    <a:pt x="32110" y="11613"/>
                  </a:lnTo>
                  <a:lnTo>
                    <a:pt x="32071" y="11009"/>
                  </a:lnTo>
                  <a:lnTo>
                    <a:pt x="32013" y="10425"/>
                  </a:lnTo>
                  <a:lnTo>
                    <a:pt x="31935" y="9840"/>
                  </a:lnTo>
                  <a:lnTo>
                    <a:pt x="31837" y="9256"/>
                  </a:lnTo>
                  <a:lnTo>
                    <a:pt x="31701" y="8690"/>
                  </a:lnTo>
                  <a:lnTo>
                    <a:pt x="31565" y="8145"/>
                  </a:lnTo>
                  <a:lnTo>
                    <a:pt x="31389" y="7599"/>
                  </a:lnTo>
                  <a:lnTo>
                    <a:pt x="31194" y="7073"/>
                  </a:lnTo>
                  <a:lnTo>
                    <a:pt x="30980" y="6567"/>
                  </a:lnTo>
                  <a:lnTo>
                    <a:pt x="30746" y="6080"/>
                  </a:lnTo>
                  <a:lnTo>
                    <a:pt x="30493" y="5593"/>
                  </a:lnTo>
                  <a:lnTo>
                    <a:pt x="30240" y="5183"/>
                  </a:lnTo>
                  <a:lnTo>
                    <a:pt x="29967" y="4774"/>
                  </a:lnTo>
                  <a:lnTo>
                    <a:pt x="29694" y="4385"/>
                  </a:lnTo>
                  <a:lnTo>
                    <a:pt x="29382" y="4014"/>
                  </a:lnTo>
                  <a:lnTo>
                    <a:pt x="29051" y="3644"/>
                  </a:lnTo>
                  <a:lnTo>
                    <a:pt x="28720" y="3293"/>
                  </a:lnTo>
                  <a:lnTo>
                    <a:pt x="28369" y="2962"/>
                  </a:lnTo>
                  <a:lnTo>
                    <a:pt x="27999" y="2631"/>
                  </a:lnTo>
                  <a:lnTo>
                    <a:pt x="27629" y="2339"/>
                  </a:lnTo>
                  <a:lnTo>
                    <a:pt x="27239" y="2066"/>
                  </a:lnTo>
                  <a:lnTo>
                    <a:pt x="26850" y="1813"/>
                  </a:lnTo>
                  <a:lnTo>
                    <a:pt x="26440" y="1559"/>
                  </a:lnTo>
                  <a:lnTo>
                    <a:pt x="26031" y="1326"/>
                  </a:lnTo>
                  <a:lnTo>
                    <a:pt x="25603" y="1111"/>
                  </a:lnTo>
                  <a:lnTo>
                    <a:pt x="25154" y="916"/>
                  </a:lnTo>
                  <a:lnTo>
                    <a:pt x="24706" y="741"/>
                  </a:lnTo>
                  <a:lnTo>
                    <a:pt x="24258" y="566"/>
                  </a:lnTo>
                  <a:lnTo>
                    <a:pt x="23810" y="429"/>
                  </a:lnTo>
                  <a:lnTo>
                    <a:pt x="23342" y="293"/>
                  </a:lnTo>
                  <a:lnTo>
                    <a:pt x="22875" y="176"/>
                  </a:lnTo>
                  <a:lnTo>
                    <a:pt x="22388" y="79"/>
                  </a:lnTo>
                  <a:lnTo>
                    <a:pt x="21901" y="1"/>
                  </a:lnTo>
                  <a:close/>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7" name="Google Shape;2287;p41"/>
            <p:cNvSpPr/>
            <p:nvPr/>
          </p:nvSpPr>
          <p:spPr>
            <a:xfrm>
              <a:off x="5552575" y="3271775"/>
              <a:ext cx="100850" cy="128600"/>
            </a:xfrm>
            <a:custGeom>
              <a:avLst/>
              <a:gdLst/>
              <a:ahLst/>
              <a:cxnLst/>
              <a:rect l="l" t="t" r="r" b="b"/>
              <a:pathLst>
                <a:path w="4034" h="5144" extrusionOk="0">
                  <a:moveTo>
                    <a:pt x="3878" y="0"/>
                  </a:moveTo>
                  <a:lnTo>
                    <a:pt x="3858" y="20"/>
                  </a:lnTo>
                  <a:lnTo>
                    <a:pt x="3274" y="487"/>
                  </a:lnTo>
                  <a:lnTo>
                    <a:pt x="2689" y="1013"/>
                  </a:lnTo>
                  <a:lnTo>
                    <a:pt x="2397" y="1267"/>
                  </a:lnTo>
                  <a:lnTo>
                    <a:pt x="2105" y="1559"/>
                  </a:lnTo>
                  <a:lnTo>
                    <a:pt x="1540" y="2143"/>
                  </a:lnTo>
                  <a:lnTo>
                    <a:pt x="1286" y="2436"/>
                  </a:lnTo>
                  <a:lnTo>
                    <a:pt x="1052" y="2767"/>
                  </a:lnTo>
                  <a:lnTo>
                    <a:pt x="819" y="3098"/>
                  </a:lnTo>
                  <a:lnTo>
                    <a:pt x="604" y="3429"/>
                  </a:lnTo>
                  <a:lnTo>
                    <a:pt x="429" y="3761"/>
                  </a:lnTo>
                  <a:lnTo>
                    <a:pt x="273" y="4111"/>
                  </a:lnTo>
                  <a:lnTo>
                    <a:pt x="137" y="4462"/>
                  </a:lnTo>
                  <a:lnTo>
                    <a:pt x="20" y="4832"/>
                  </a:lnTo>
                  <a:lnTo>
                    <a:pt x="0" y="4871"/>
                  </a:lnTo>
                  <a:lnTo>
                    <a:pt x="20" y="4852"/>
                  </a:lnTo>
                  <a:lnTo>
                    <a:pt x="20" y="4852"/>
                  </a:lnTo>
                  <a:lnTo>
                    <a:pt x="0" y="4910"/>
                  </a:lnTo>
                  <a:lnTo>
                    <a:pt x="0" y="4969"/>
                  </a:lnTo>
                  <a:lnTo>
                    <a:pt x="20" y="5027"/>
                  </a:lnTo>
                  <a:lnTo>
                    <a:pt x="59" y="5085"/>
                  </a:lnTo>
                  <a:lnTo>
                    <a:pt x="137" y="5144"/>
                  </a:lnTo>
                  <a:lnTo>
                    <a:pt x="215" y="5144"/>
                  </a:lnTo>
                  <a:lnTo>
                    <a:pt x="293" y="5124"/>
                  </a:lnTo>
                  <a:lnTo>
                    <a:pt x="371" y="5085"/>
                  </a:lnTo>
                  <a:lnTo>
                    <a:pt x="409" y="5007"/>
                  </a:lnTo>
                  <a:lnTo>
                    <a:pt x="643" y="4501"/>
                  </a:lnTo>
                  <a:lnTo>
                    <a:pt x="916" y="3994"/>
                  </a:lnTo>
                  <a:lnTo>
                    <a:pt x="916" y="4014"/>
                  </a:lnTo>
                  <a:lnTo>
                    <a:pt x="1150" y="3605"/>
                  </a:lnTo>
                  <a:lnTo>
                    <a:pt x="1403" y="3234"/>
                  </a:lnTo>
                  <a:lnTo>
                    <a:pt x="1910" y="2475"/>
                  </a:lnTo>
                  <a:lnTo>
                    <a:pt x="2202" y="2085"/>
                  </a:lnTo>
                  <a:lnTo>
                    <a:pt x="2494" y="1715"/>
                  </a:lnTo>
                  <a:lnTo>
                    <a:pt x="2806" y="1364"/>
                  </a:lnTo>
                  <a:lnTo>
                    <a:pt x="3118" y="1013"/>
                  </a:lnTo>
                  <a:lnTo>
                    <a:pt x="3546" y="604"/>
                  </a:lnTo>
                  <a:lnTo>
                    <a:pt x="3761" y="390"/>
                  </a:lnTo>
                  <a:lnTo>
                    <a:pt x="3995" y="195"/>
                  </a:lnTo>
                  <a:lnTo>
                    <a:pt x="4033" y="175"/>
                  </a:lnTo>
                  <a:lnTo>
                    <a:pt x="4033" y="117"/>
                  </a:lnTo>
                  <a:lnTo>
                    <a:pt x="4033" y="78"/>
                  </a:lnTo>
                  <a:lnTo>
                    <a:pt x="4014" y="39"/>
                  </a:lnTo>
                  <a:lnTo>
                    <a:pt x="3975" y="0"/>
                  </a:lnTo>
                  <a:close/>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8" name="Google Shape;2288;p41"/>
            <p:cNvSpPr/>
            <p:nvPr/>
          </p:nvSpPr>
          <p:spPr>
            <a:xfrm>
              <a:off x="5552575" y="3271775"/>
              <a:ext cx="100850" cy="128600"/>
            </a:xfrm>
            <a:custGeom>
              <a:avLst/>
              <a:gdLst/>
              <a:ahLst/>
              <a:cxnLst/>
              <a:rect l="l" t="t" r="r" b="b"/>
              <a:pathLst>
                <a:path w="4034" h="5144" fill="none" extrusionOk="0">
                  <a:moveTo>
                    <a:pt x="3858" y="20"/>
                  </a:moveTo>
                  <a:lnTo>
                    <a:pt x="3858" y="20"/>
                  </a:lnTo>
                  <a:lnTo>
                    <a:pt x="3274" y="487"/>
                  </a:lnTo>
                  <a:lnTo>
                    <a:pt x="3274" y="487"/>
                  </a:lnTo>
                  <a:lnTo>
                    <a:pt x="2689" y="1013"/>
                  </a:lnTo>
                  <a:lnTo>
                    <a:pt x="2689" y="1013"/>
                  </a:lnTo>
                  <a:lnTo>
                    <a:pt x="2397" y="1267"/>
                  </a:lnTo>
                  <a:lnTo>
                    <a:pt x="2105" y="1559"/>
                  </a:lnTo>
                  <a:lnTo>
                    <a:pt x="1540" y="2143"/>
                  </a:lnTo>
                  <a:lnTo>
                    <a:pt x="1540" y="2143"/>
                  </a:lnTo>
                  <a:lnTo>
                    <a:pt x="1286" y="2436"/>
                  </a:lnTo>
                  <a:lnTo>
                    <a:pt x="1052" y="2767"/>
                  </a:lnTo>
                  <a:lnTo>
                    <a:pt x="819" y="3098"/>
                  </a:lnTo>
                  <a:lnTo>
                    <a:pt x="604" y="3429"/>
                  </a:lnTo>
                  <a:lnTo>
                    <a:pt x="604" y="3429"/>
                  </a:lnTo>
                  <a:lnTo>
                    <a:pt x="429" y="3761"/>
                  </a:lnTo>
                  <a:lnTo>
                    <a:pt x="273" y="4111"/>
                  </a:lnTo>
                  <a:lnTo>
                    <a:pt x="137" y="4462"/>
                  </a:lnTo>
                  <a:lnTo>
                    <a:pt x="20" y="4832"/>
                  </a:lnTo>
                  <a:lnTo>
                    <a:pt x="20" y="4832"/>
                  </a:lnTo>
                  <a:lnTo>
                    <a:pt x="20" y="4832"/>
                  </a:lnTo>
                  <a:lnTo>
                    <a:pt x="0" y="4871"/>
                  </a:lnTo>
                  <a:lnTo>
                    <a:pt x="0" y="4871"/>
                  </a:lnTo>
                  <a:lnTo>
                    <a:pt x="20" y="4852"/>
                  </a:lnTo>
                  <a:lnTo>
                    <a:pt x="20" y="4852"/>
                  </a:lnTo>
                  <a:lnTo>
                    <a:pt x="20" y="4852"/>
                  </a:lnTo>
                  <a:lnTo>
                    <a:pt x="0" y="4910"/>
                  </a:lnTo>
                  <a:lnTo>
                    <a:pt x="0" y="4910"/>
                  </a:lnTo>
                  <a:lnTo>
                    <a:pt x="0" y="4969"/>
                  </a:lnTo>
                  <a:lnTo>
                    <a:pt x="20" y="5027"/>
                  </a:lnTo>
                  <a:lnTo>
                    <a:pt x="20" y="5027"/>
                  </a:lnTo>
                  <a:lnTo>
                    <a:pt x="59" y="5085"/>
                  </a:lnTo>
                  <a:lnTo>
                    <a:pt x="137" y="5144"/>
                  </a:lnTo>
                  <a:lnTo>
                    <a:pt x="137" y="5144"/>
                  </a:lnTo>
                  <a:lnTo>
                    <a:pt x="215" y="5144"/>
                  </a:lnTo>
                  <a:lnTo>
                    <a:pt x="293" y="5124"/>
                  </a:lnTo>
                  <a:lnTo>
                    <a:pt x="371" y="5085"/>
                  </a:lnTo>
                  <a:lnTo>
                    <a:pt x="409" y="5007"/>
                  </a:lnTo>
                  <a:lnTo>
                    <a:pt x="409" y="5007"/>
                  </a:lnTo>
                  <a:lnTo>
                    <a:pt x="643" y="4501"/>
                  </a:lnTo>
                  <a:lnTo>
                    <a:pt x="916" y="3994"/>
                  </a:lnTo>
                  <a:lnTo>
                    <a:pt x="916" y="4014"/>
                  </a:lnTo>
                  <a:lnTo>
                    <a:pt x="916" y="4014"/>
                  </a:lnTo>
                  <a:lnTo>
                    <a:pt x="1150" y="3605"/>
                  </a:lnTo>
                  <a:lnTo>
                    <a:pt x="1403" y="3234"/>
                  </a:lnTo>
                  <a:lnTo>
                    <a:pt x="1910" y="2475"/>
                  </a:lnTo>
                  <a:lnTo>
                    <a:pt x="1910" y="2475"/>
                  </a:lnTo>
                  <a:lnTo>
                    <a:pt x="2202" y="2085"/>
                  </a:lnTo>
                  <a:lnTo>
                    <a:pt x="2494" y="1715"/>
                  </a:lnTo>
                  <a:lnTo>
                    <a:pt x="2494" y="1715"/>
                  </a:lnTo>
                  <a:lnTo>
                    <a:pt x="2806" y="1364"/>
                  </a:lnTo>
                  <a:lnTo>
                    <a:pt x="3118" y="1013"/>
                  </a:lnTo>
                  <a:lnTo>
                    <a:pt x="3118" y="1013"/>
                  </a:lnTo>
                  <a:lnTo>
                    <a:pt x="3118" y="1013"/>
                  </a:lnTo>
                  <a:lnTo>
                    <a:pt x="3546" y="604"/>
                  </a:lnTo>
                  <a:lnTo>
                    <a:pt x="3546" y="604"/>
                  </a:lnTo>
                  <a:lnTo>
                    <a:pt x="3761" y="390"/>
                  </a:lnTo>
                  <a:lnTo>
                    <a:pt x="3995" y="195"/>
                  </a:lnTo>
                  <a:lnTo>
                    <a:pt x="3995" y="195"/>
                  </a:lnTo>
                  <a:lnTo>
                    <a:pt x="4033" y="175"/>
                  </a:lnTo>
                  <a:lnTo>
                    <a:pt x="4033" y="117"/>
                  </a:lnTo>
                  <a:lnTo>
                    <a:pt x="4033" y="78"/>
                  </a:lnTo>
                  <a:lnTo>
                    <a:pt x="4014" y="39"/>
                  </a:lnTo>
                  <a:lnTo>
                    <a:pt x="4014" y="39"/>
                  </a:lnTo>
                  <a:lnTo>
                    <a:pt x="3975" y="0"/>
                  </a:lnTo>
                  <a:lnTo>
                    <a:pt x="3917" y="0"/>
                  </a:lnTo>
                  <a:lnTo>
                    <a:pt x="3917" y="0"/>
                  </a:lnTo>
                  <a:lnTo>
                    <a:pt x="3878" y="0"/>
                  </a:lnTo>
                  <a:lnTo>
                    <a:pt x="3858" y="2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9" name="Google Shape;2289;p41"/>
            <p:cNvSpPr/>
            <p:nvPr/>
          </p:nvSpPr>
          <p:spPr>
            <a:xfrm>
              <a:off x="5574500" y="3373075"/>
              <a:ext cx="500" cy="25"/>
            </a:xfrm>
            <a:custGeom>
              <a:avLst/>
              <a:gdLst/>
              <a:ahLst/>
              <a:cxnLst/>
              <a:rect l="l" t="t" r="r" b="b"/>
              <a:pathLst>
                <a:path w="20" h="1" fill="none" extrusionOk="0">
                  <a:moveTo>
                    <a:pt x="20" y="1"/>
                  </a:moveTo>
                  <a:lnTo>
                    <a:pt x="0" y="1"/>
                  </a:lnTo>
                  <a:lnTo>
                    <a:pt x="20"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0" name="Google Shape;2290;p41"/>
            <p:cNvSpPr/>
            <p:nvPr/>
          </p:nvSpPr>
          <p:spPr>
            <a:xfrm>
              <a:off x="5553050" y="3392075"/>
              <a:ext cx="25" cy="1000"/>
            </a:xfrm>
            <a:custGeom>
              <a:avLst/>
              <a:gdLst/>
              <a:ahLst/>
              <a:cxnLst/>
              <a:rect l="l" t="t" r="r" b="b"/>
              <a:pathLst>
                <a:path w="1" h="40" fill="none" extrusionOk="0">
                  <a:moveTo>
                    <a:pt x="1" y="40"/>
                  </a:moveTo>
                  <a:lnTo>
                    <a:pt x="1" y="20"/>
                  </a:lnTo>
                  <a:lnTo>
                    <a:pt x="1" y="20"/>
                  </a:lnTo>
                  <a:lnTo>
                    <a:pt x="1" y="1"/>
                  </a:lnTo>
                  <a:lnTo>
                    <a:pt x="1" y="1"/>
                  </a:lnTo>
                  <a:lnTo>
                    <a:pt x="1" y="4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1" name="Google Shape;2291;p41"/>
            <p:cNvSpPr/>
            <p:nvPr/>
          </p:nvSpPr>
          <p:spPr>
            <a:xfrm>
              <a:off x="5445400" y="3527000"/>
              <a:ext cx="62375" cy="341000"/>
            </a:xfrm>
            <a:custGeom>
              <a:avLst/>
              <a:gdLst/>
              <a:ahLst/>
              <a:cxnLst/>
              <a:rect l="l" t="t" r="r" b="b"/>
              <a:pathLst>
                <a:path w="2495" h="13640" extrusionOk="0">
                  <a:moveTo>
                    <a:pt x="2358" y="1"/>
                  </a:moveTo>
                  <a:lnTo>
                    <a:pt x="2300" y="20"/>
                  </a:lnTo>
                  <a:lnTo>
                    <a:pt x="2241" y="79"/>
                  </a:lnTo>
                  <a:lnTo>
                    <a:pt x="1813" y="1092"/>
                  </a:lnTo>
                  <a:lnTo>
                    <a:pt x="1423" y="2124"/>
                  </a:lnTo>
                  <a:lnTo>
                    <a:pt x="1072" y="3177"/>
                  </a:lnTo>
                  <a:lnTo>
                    <a:pt x="761" y="4248"/>
                  </a:lnTo>
                  <a:lnTo>
                    <a:pt x="624" y="4813"/>
                  </a:lnTo>
                  <a:lnTo>
                    <a:pt x="488" y="5398"/>
                  </a:lnTo>
                  <a:lnTo>
                    <a:pt x="371" y="5982"/>
                  </a:lnTo>
                  <a:lnTo>
                    <a:pt x="254" y="6547"/>
                  </a:lnTo>
                  <a:lnTo>
                    <a:pt x="176" y="7132"/>
                  </a:lnTo>
                  <a:lnTo>
                    <a:pt x="98" y="7716"/>
                  </a:lnTo>
                  <a:lnTo>
                    <a:pt x="40" y="8301"/>
                  </a:lnTo>
                  <a:lnTo>
                    <a:pt x="1" y="8885"/>
                  </a:lnTo>
                  <a:lnTo>
                    <a:pt x="1" y="9489"/>
                  </a:lnTo>
                  <a:lnTo>
                    <a:pt x="1" y="10074"/>
                  </a:lnTo>
                  <a:lnTo>
                    <a:pt x="40" y="10658"/>
                  </a:lnTo>
                  <a:lnTo>
                    <a:pt x="118" y="11243"/>
                  </a:lnTo>
                  <a:lnTo>
                    <a:pt x="196" y="11789"/>
                  </a:lnTo>
                  <a:lnTo>
                    <a:pt x="313" y="12354"/>
                  </a:lnTo>
                  <a:lnTo>
                    <a:pt x="468" y="12899"/>
                  </a:lnTo>
                  <a:lnTo>
                    <a:pt x="663" y="13425"/>
                  </a:lnTo>
                  <a:lnTo>
                    <a:pt x="702" y="13484"/>
                  </a:lnTo>
                  <a:lnTo>
                    <a:pt x="741" y="13542"/>
                  </a:lnTo>
                  <a:lnTo>
                    <a:pt x="800" y="13581"/>
                  </a:lnTo>
                  <a:lnTo>
                    <a:pt x="858" y="13620"/>
                  </a:lnTo>
                  <a:lnTo>
                    <a:pt x="917" y="13620"/>
                  </a:lnTo>
                  <a:lnTo>
                    <a:pt x="995" y="13639"/>
                  </a:lnTo>
                  <a:lnTo>
                    <a:pt x="1053" y="13620"/>
                  </a:lnTo>
                  <a:lnTo>
                    <a:pt x="1111" y="13601"/>
                  </a:lnTo>
                  <a:lnTo>
                    <a:pt x="1170" y="13581"/>
                  </a:lnTo>
                  <a:lnTo>
                    <a:pt x="1228" y="13523"/>
                  </a:lnTo>
                  <a:lnTo>
                    <a:pt x="1267" y="13484"/>
                  </a:lnTo>
                  <a:lnTo>
                    <a:pt x="1306" y="13425"/>
                  </a:lnTo>
                  <a:lnTo>
                    <a:pt x="1306" y="13347"/>
                  </a:lnTo>
                  <a:lnTo>
                    <a:pt x="1326" y="13289"/>
                  </a:lnTo>
                  <a:lnTo>
                    <a:pt x="1306" y="13230"/>
                  </a:lnTo>
                  <a:lnTo>
                    <a:pt x="1287" y="13152"/>
                  </a:lnTo>
                  <a:lnTo>
                    <a:pt x="1131" y="12724"/>
                  </a:lnTo>
                  <a:lnTo>
                    <a:pt x="995" y="12276"/>
                  </a:lnTo>
                  <a:lnTo>
                    <a:pt x="878" y="11886"/>
                  </a:lnTo>
                  <a:lnTo>
                    <a:pt x="800" y="11496"/>
                  </a:lnTo>
                  <a:lnTo>
                    <a:pt x="722" y="11126"/>
                  </a:lnTo>
                  <a:lnTo>
                    <a:pt x="663" y="10736"/>
                  </a:lnTo>
                  <a:lnTo>
                    <a:pt x="605" y="10347"/>
                  </a:lnTo>
                  <a:lnTo>
                    <a:pt x="566" y="9938"/>
                  </a:lnTo>
                  <a:lnTo>
                    <a:pt x="527" y="9158"/>
                  </a:lnTo>
                  <a:lnTo>
                    <a:pt x="527" y="8593"/>
                  </a:lnTo>
                  <a:lnTo>
                    <a:pt x="546" y="7970"/>
                  </a:lnTo>
                  <a:lnTo>
                    <a:pt x="605" y="7307"/>
                  </a:lnTo>
                  <a:lnTo>
                    <a:pt x="663" y="6645"/>
                  </a:lnTo>
                  <a:lnTo>
                    <a:pt x="741" y="6002"/>
                  </a:lnTo>
                  <a:lnTo>
                    <a:pt x="858" y="5378"/>
                  </a:lnTo>
                  <a:lnTo>
                    <a:pt x="995" y="4735"/>
                  </a:lnTo>
                  <a:lnTo>
                    <a:pt x="1131" y="4112"/>
                  </a:lnTo>
                  <a:lnTo>
                    <a:pt x="1404" y="3099"/>
                  </a:lnTo>
                  <a:lnTo>
                    <a:pt x="1715" y="2105"/>
                  </a:lnTo>
                  <a:lnTo>
                    <a:pt x="2086" y="1131"/>
                  </a:lnTo>
                  <a:lnTo>
                    <a:pt x="2475" y="176"/>
                  </a:lnTo>
                  <a:lnTo>
                    <a:pt x="2495" y="118"/>
                  </a:lnTo>
                  <a:lnTo>
                    <a:pt x="2475" y="79"/>
                  </a:lnTo>
                  <a:lnTo>
                    <a:pt x="2456" y="40"/>
                  </a:lnTo>
                  <a:lnTo>
                    <a:pt x="2417" y="1"/>
                  </a:lnTo>
                  <a:close/>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2" name="Google Shape;2292;p41"/>
            <p:cNvSpPr/>
            <p:nvPr/>
          </p:nvSpPr>
          <p:spPr>
            <a:xfrm>
              <a:off x="5625150" y="3666800"/>
              <a:ext cx="304950" cy="237725"/>
            </a:xfrm>
            <a:custGeom>
              <a:avLst/>
              <a:gdLst/>
              <a:ahLst/>
              <a:cxnLst/>
              <a:rect l="l" t="t" r="r" b="b"/>
              <a:pathLst>
                <a:path w="12198" h="9509" extrusionOk="0">
                  <a:moveTo>
                    <a:pt x="10502" y="1"/>
                  </a:moveTo>
                  <a:lnTo>
                    <a:pt x="10307" y="20"/>
                  </a:lnTo>
                  <a:lnTo>
                    <a:pt x="10113" y="40"/>
                  </a:lnTo>
                  <a:lnTo>
                    <a:pt x="9918" y="59"/>
                  </a:lnTo>
                  <a:lnTo>
                    <a:pt x="9723" y="98"/>
                  </a:lnTo>
                  <a:lnTo>
                    <a:pt x="9411" y="195"/>
                  </a:lnTo>
                  <a:lnTo>
                    <a:pt x="9099" y="312"/>
                  </a:lnTo>
                  <a:lnTo>
                    <a:pt x="8768" y="449"/>
                  </a:lnTo>
                  <a:lnTo>
                    <a:pt x="8456" y="605"/>
                  </a:lnTo>
                  <a:lnTo>
                    <a:pt x="8164" y="780"/>
                  </a:lnTo>
                  <a:lnTo>
                    <a:pt x="7697" y="1092"/>
                  </a:lnTo>
                  <a:lnTo>
                    <a:pt x="7268" y="1403"/>
                  </a:lnTo>
                  <a:lnTo>
                    <a:pt x="7229" y="1423"/>
                  </a:lnTo>
                  <a:lnTo>
                    <a:pt x="7171" y="1481"/>
                  </a:lnTo>
                  <a:lnTo>
                    <a:pt x="7073" y="1540"/>
                  </a:lnTo>
                  <a:lnTo>
                    <a:pt x="6703" y="1813"/>
                  </a:lnTo>
                  <a:lnTo>
                    <a:pt x="6235" y="2124"/>
                  </a:lnTo>
                  <a:lnTo>
                    <a:pt x="5612" y="2495"/>
                  </a:lnTo>
                  <a:lnTo>
                    <a:pt x="4988" y="2845"/>
                  </a:lnTo>
                  <a:lnTo>
                    <a:pt x="4326" y="3215"/>
                  </a:lnTo>
                  <a:lnTo>
                    <a:pt x="4151" y="3293"/>
                  </a:lnTo>
                  <a:lnTo>
                    <a:pt x="3897" y="3391"/>
                  </a:lnTo>
                  <a:lnTo>
                    <a:pt x="3508" y="3508"/>
                  </a:lnTo>
                  <a:lnTo>
                    <a:pt x="2962" y="3703"/>
                  </a:lnTo>
                  <a:lnTo>
                    <a:pt x="2631" y="3819"/>
                  </a:lnTo>
                  <a:lnTo>
                    <a:pt x="2261" y="3975"/>
                  </a:lnTo>
                  <a:lnTo>
                    <a:pt x="1910" y="4151"/>
                  </a:lnTo>
                  <a:lnTo>
                    <a:pt x="1559" y="4365"/>
                  </a:lnTo>
                  <a:lnTo>
                    <a:pt x="1384" y="4482"/>
                  </a:lnTo>
                  <a:lnTo>
                    <a:pt x="1111" y="4657"/>
                  </a:lnTo>
                  <a:lnTo>
                    <a:pt x="819" y="4872"/>
                  </a:lnTo>
                  <a:lnTo>
                    <a:pt x="585" y="5105"/>
                  </a:lnTo>
                  <a:lnTo>
                    <a:pt x="390" y="5339"/>
                  </a:lnTo>
                  <a:lnTo>
                    <a:pt x="234" y="5593"/>
                  </a:lnTo>
                  <a:lnTo>
                    <a:pt x="156" y="5748"/>
                  </a:lnTo>
                  <a:lnTo>
                    <a:pt x="98" y="5904"/>
                  </a:lnTo>
                  <a:lnTo>
                    <a:pt x="39" y="6080"/>
                  </a:lnTo>
                  <a:lnTo>
                    <a:pt x="20" y="6235"/>
                  </a:lnTo>
                  <a:lnTo>
                    <a:pt x="0" y="6391"/>
                  </a:lnTo>
                  <a:lnTo>
                    <a:pt x="0" y="6567"/>
                  </a:lnTo>
                  <a:lnTo>
                    <a:pt x="20" y="6742"/>
                  </a:lnTo>
                  <a:lnTo>
                    <a:pt x="39" y="6937"/>
                  </a:lnTo>
                  <a:lnTo>
                    <a:pt x="137" y="7249"/>
                  </a:lnTo>
                  <a:lnTo>
                    <a:pt x="234" y="7463"/>
                  </a:lnTo>
                  <a:lnTo>
                    <a:pt x="332" y="7677"/>
                  </a:lnTo>
                  <a:lnTo>
                    <a:pt x="449" y="7853"/>
                  </a:lnTo>
                  <a:lnTo>
                    <a:pt x="565" y="8028"/>
                  </a:lnTo>
                  <a:lnTo>
                    <a:pt x="682" y="8203"/>
                  </a:lnTo>
                  <a:lnTo>
                    <a:pt x="838" y="8379"/>
                  </a:lnTo>
                  <a:lnTo>
                    <a:pt x="975" y="8515"/>
                  </a:lnTo>
                  <a:lnTo>
                    <a:pt x="1111" y="8651"/>
                  </a:lnTo>
                  <a:lnTo>
                    <a:pt x="1442" y="8905"/>
                  </a:lnTo>
                  <a:lnTo>
                    <a:pt x="1598" y="9002"/>
                  </a:lnTo>
                  <a:lnTo>
                    <a:pt x="1754" y="9100"/>
                  </a:lnTo>
                  <a:lnTo>
                    <a:pt x="2144" y="9275"/>
                  </a:lnTo>
                  <a:lnTo>
                    <a:pt x="2475" y="9372"/>
                  </a:lnTo>
                  <a:lnTo>
                    <a:pt x="2904" y="9470"/>
                  </a:lnTo>
                  <a:lnTo>
                    <a:pt x="3215" y="9489"/>
                  </a:lnTo>
                  <a:lnTo>
                    <a:pt x="3527" y="9509"/>
                  </a:lnTo>
                  <a:lnTo>
                    <a:pt x="3624" y="9509"/>
                  </a:lnTo>
                  <a:lnTo>
                    <a:pt x="3995" y="9489"/>
                  </a:lnTo>
                  <a:lnTo>
                    <a:pt x="4404" y="9431"/>
                  </a:lnTo>
                  <a:lnTo>
                    <a:pt x="4813" y="9353"/>
                  </a:lnTo>
                  <a:lnTo>
                    <a:pt x="5222" y="9255"/>
                  </a:lnTo>
                  <a:lnTo>
                    <a:pt x="5631" y="9119"/>
                  </a:lnTo>
                  <a:lnTo>
                    <a:pt x="6040" y="8983"/>
                  </a:lnTo>
                  <a:lnTo>
                    <a:pt x="6430" y="8807"/>
                  </a:lnTo>
                  <a:lnTo>
                    <a:pt x="6839" y="8593"/>
                  </a:lnTo>
                  <a:lnTo>
                    <a:pt x="7209" y="8418"/>
                  </a:lnTo>
                  <a:lnTo>
                    <a:pt x="7580" y="8203"/>
                  </a:lnTo>
                  <a:lnTo>
                    <a:pt x="7950" y="7970"/>
                  </a:lnTo>
                  <a:lnTo>
                    <a:pt x="8320" y="7697"/>
                  </a:lnTo>
                  <a:lnTo>
                    <a:pt x="8671" y="7443"/>
                  </a:lnTo>
                  <a:lnTo>
                    <a:pt x="9021" y="7171"/>
                  </a:lnTo>
                  <a:lnTo>
                    <a:pt x="9353" y="6898"/>
                  </a:lnTo>
                  <a:lnTo>
                    <a:pt x="9684" y="6606"/>
                  </a:lnTo>
                  <a:lnTo>
                    <a:pt x="9976" y="6313"/>
                  </a:lnTo>
                  <a:lnTo>
                    <a:pt x="10249" y="6041"/>
                  </a:lnTo>
                  <a:lnTo>
                    <a:pt x="10502" y="5748"/>
                  </a:lnTo>
                  <a:lnTo>
                    <a:pt x="10756" y="5437"/>
                  </a:lnTo>
                  <a:lnTo>
                    <a:pt x="10970" y="5164"/>
                  </a:lnTo>
                  <a:lnTo>
                    <a:pt x="11145" y="4872"/>
                  </a:lnTo>
                  <a:lnTo>
                    <a:pt x="11223" y="4755"/>
                  </a:lnTo>
                  <a:lnTo>
                    <a:pt x="11399" y="4482"/>
                  </a:lnTo>
                  <a:lnTo>
                    <a:pt x="11554" y="4209"/>
                  </a:lnTo>
                  <a:lnTo>
                    <a:pt x="11691" y="3936"/>
                  </a:lnTo>
                  <a:lnTo>
                    <a:pt x="11808" y="3683"/>
                  </a:lnTo>
                  <a:lnTo>
                    <a:pt x="11925" y="3410"/>
                  </a:lnTo>
                  <a:lnTo>
                    <a:pt x="12003" y="3157"/>
                  </a:lnTo>
                  <a:lnTo>
                    <a:pt x="12080" y="2884"/>
                  </a:lnTo>
                  <a:lnTo>
                    <a:pt x="12139" y="2631"/>
                  </a:lnTo>
                  <a:lnTo>
                    <a:pt x="12178" y="2358"/>
                  </a:lnTo>
                  <a:lnTo>
                    <a:pt x="12197" y="2105"/>
                  </a:lnTo>
                  <a:lnTo>
                    <a:pt x="12197" y="1852"/>
                  </a:lnTo>
                  <a:lnTo>
                    <a:pt x="12197" y="1598"/>
                  </a:lnTo>
                  <a:lnTo>
                    <a:pt x="12158" y="1384"/>
                  </a:lnTo>
                  <a:lnTo>
                    <a:pt x="12119" y="1170"/>
                  </a:lnTo>
                  <a:lnTo>
                    <a:pt x="12061" y="975"/>
                  </a:lnTo>
                  <a:lnTo>
                    <a:pt x="11983" y="819"/>
                  </a:lnTo>
                  <a:lnTo>
                    <a:pt x="11905" y="663"/>
                  </a:lnTo>
                  <a:lnTo>
                    <a:pt x="11788" y="527"/>
                  </a:lnTo>
                  <a:lnTo>
                    <a:pt x="11710" y="429"/>
                  </a:lnTo>
                  <a:lnTo>
                    <a:pt x="11593" y="332"/>
                  </a:lnTo>
                  <a:lnTo>
                    <a:pt x="11496" y="254"/>
                  </a:lnTo>
                  <a:lnTo>
                    <a:pt x="11360" y="195"/>
                  </a:lnTo>
                  <a:lnTo>
                    <a:pt x="11223" y="137"/>
                  </a:lnTo>
                  <a:lnTo>
                    <a:pt x="11087" y="79"/>
                  </a:lnTo>
                  <a:lnTo>
                    <a:pt x="10931" y="40"/>
                  </a:lnTo>
                  <a:lnTo>
                    <a:pt x="10775" y="20"/>
                  </a:lnTo>
                  <a:lnTo>
                    <a:pt x="10502" y="1"/>
                  </a:lnTo>
                  <a:close/>
                </a:path>
              </a:pathLst>
            </a:custGeom>
            <a:solidFill>
              <a:srgbClr val="FFBA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3" name="Google Shape;2293;p41"/>
            <p:cNvSpPr/>
            <p:nvPr/>
          </p:nvSpPr>
          <p:spPr>
            <a:xfrm>
              <a:off x="5625150" y="3666800"/>
              <a:ext cx="304950" cy="237725"/>
            </a:xfrm>
            <a:custGeom>
              <a:avLst/>
              <a:gdLst/>
              <a:ahLst/>
              <a:cxnLst/>
              <a:rect l="l" t="t" r="r" b="b"/>
              <a:pathLst>
                <a:path w="12198" h="9509" fill="none" extrusionOk="0">
                  <a:moveTo>
                    <a:pt x="10502" y="1"/>
                  </a:moveTo>
                  <a:lnTo>
                    <a:pt x="10502" y="1"/>
                  </a:lnTo>
                  <a:lnTo>
                    <a:pt x="10307" y="20"/>
                  </a:lnTo>
                  <a:lnTo>
                    <a:pt x="10113" y="40"/>
                  </a:lnTo>
                  <a:lnTo>
                    <a:pt x="10113" y="40"/>
                  </a:lnTo>
                  <a:lnTo>
                    <a:pt x="9918" y="59"/>
                  </a:lnTo>
                  <a:lnTo>
                    <a:pt x="9723" y="98"/>
                  </a:lnTo>
                  <a:lnTo>
                    <a:pt x="9411" y="195"/>
                  </a:lnTo>
                  <a:lnTo>
                    <a:pt x="9411" y="195"/>
                  </a:lnTo>
                  <a:lnTo>
                    <a:pt x="9099" y="312"/>
                  </a:lnTo>
                  <a:lnTo>
                    <a:pt x="8768" y="449"/>
                  </a:lnTo>
                  <a:lnTo>
                    <a:pt x="8456" y="605"/>
                  </a:lnTo>
                  <a:lnTo>
                    <a:pt x="8164" y="780"/>
                  </a:lnTo>
                  <a:lnTo>
                    <a:pt x="8164" y="780"/>
                  </a:lnTo>
                  <a:lnTo>
                    <a:pt x="7697" y="1092"/>
                  </a:lnTo>
                  <a:lnTo>
                    <a:pt x="7268" y="1403"/>
                  </a:lnTo>
                  <a:lnTo>
                    <a:pt x="7229" y="1423"/>
                  </a:lnTo>
                  <a:lnTo>
                    <a:pt x="7171" y="1481"/>
                  </a:lnTo>
                  <a:lnTo>
                    <a:pt x="7073" y="1540"/>
                  </a:lnTo>
                  <a:lnTo>
                    <a:pt x="7073" y="1540"/>
                  </a:lnTo>
                  <a:lnTo>
                    <a:pt x="6703" y="1813"/>
                  </a:lnTo>
                  <a:lnTo>
                    <a:pt x="6703" y="1813"/>
                  </a:lnTo>
                  <a:lnTo>
                    <a:pt x="6235" y="2124"/>
                  </a:lnTo>
                  <a:lnTo>
                    <a:pt x="6235" y="2124"/>
                  </a:lnTo>
                  <a:lnTo>
                    <a:pt x="5612" y="2495"/>
                  </a:lnTo>
                  <a:lnTo>
                    <a:pt x="4988" y="2845"/>
                  </a:lnTo>
                  <a:lnTo>
                    <a:pt x="4988" y="2845"/>
                  </a:lnTo>
                  <a:lnTo>
                    <a:pt x="4326" y="3215"/>
                  </a:lnTo>
                  <a:lnTo>
                    <a:pt x="4151" y="3293"/>
                  </a:lnTo>
                  <a:lnTo>
                    <a:pt x="3897" y="3391"/>
                  </a:lnTo>
                  <a:lnTo>
                    <a:pt x="3897" y="3391"/>
                  </a:lnTo>
                  <a:lnTo>
                    <a:pt x="3508" y="3508"/>
                  </a:lnTo>
                  <a:lnTo>
                    <a:pt x="3508" y="3508"/>
                  </a:lnTo>
                  <a:lnTo>
                    <a:pt x="2962" y="3703"/>
                  </a:lnTo>
                  <a:lnTo>
                    <a:pt x="2962" y="3703"/>
                  </a:lnTo>
                  <a:lnTo>
                    <a:pt x="2631" y="3819"/>
                  </a:lnTo>
                  <a:lnTo>
                    <a:pt x="2261" y="3975"/>
                  </a:lnTo>
                  <a:lnTo>
                    <a:pt x="1910" y="4151"/>
                  </a:lnTo>
                  <a:lnTo>
                    <a:pt x="1559" y="4365"/>
                  </a:lnTo>
                  <a:lnTo>
                    <a:pt x="1559" y="4365"/>
                  </a:lnTo>
                  <a:lnTo>
                    <a:pt x="1384" y="4482"/>
                  </a:lnTo>
                  <a:lnTo>
                    <a:pt x="1384" y="4482"/>
                  </a:lnTo>
                  <a:lnTo>
                    <a:pt x="1111" y="4657"/>
                  </a:lnTo>
                  <a:lnTo>
                    <a:pt x="1111" y="4657"/>
                  </a:lnTo>
                  <a:lnTo>
                    <a:pt x="819" y="4872"/>
                  </a:lnTo>
                  <a:lnTo>
                    <a:pt x="585" y="5105"/>
                  </a:lnTo>
                  <a:lnTo>
                    <a:pt x="390" y="5339"/>
                  </a:lnTo>
                  <a:lnTo>
                    <a:pt x="234" y="5593"/>
                  </a:lnTo>
                  <a:lnTo>
                    <a:pt x="234" y="5593"/>
                  </a:lnTo>
                  <a:lnTo>
                    <a:pt x="156" y="5748"/>
                  </a:lnTo>
                  <a:lnTo>
                    <a:pt x="98" y="5904"/>
                  </a:lnTo>
                  <a:lnTo>
                    <a:pt x="98" y="5904"/>
                  </a:lnTo>
                  <a:lnTo>
                    <a:pt x="39" y="6080"/>
                  </a:lnTo>
                  <a:lnTo>
                    <a:pt x="20" y="6235"/>
                  </a:lnTo>
                  <a:lnTo>
                    <a:pt x="20" y="6235"/>
                  </a:lnTo>
                  <a:lnTo>
                    <a:pt x="0" y="6391"/>
                  </a:lnTo>
                  <a:lnTo>
                    <a:pt x="0" y="6567"/>
                  </a:lnTo>
                  <a:lnTo>
                    <a:pt x="20" y="6742"/>
                  </a:lnTo>
                  <a:lnTo>
                    <a:pt x="39" y="6937"/>
                  </a:lnTo>
                  <a:lnTo>
                    <a:pt x="39" y="6937"/>
                  </a:lnTo>
                  <a:lnTo>
                    <a:pt x="137" y="7249"/>
                  </a:lnTo>
                  <a:lnTo>
                    <a:pt x="137" y="7249"/>
                  </a:lnTo>
                  <a:lnTo>
                    <a:pt x="234" y="7463"/>
                  </a:lnTo>
                  <a:lnTo>
                    <a:pt x="332" y="7677"/>
                  </a:lnTo>
                  <a:lnTo>
                    <a:pt x="332" y="7677"/>
                  </a:lnTo>
                  <a:lnTo>
                    <a:pt x="449" y="7853"/>
                  </a:lnTo>
                  <a:lnTo>
                    <a:pt x="565" y="8028"/>
                  </a:lnTo>
                  <a:lnTo>
                    <a:pt x="682" y="8203"/>
                  </a:lnTo>
                  <a:lnTo>
                    <a:pt x="838" y="8379"/>
                  </a:lnTo>
                  <a:lnTo>
                    <a:pt x="838" y="8379"/>
                  </a:lnTo>
                  <a:lnTo>
                    <a:pt x="975" y="8515"/>
                  </a:lnTo>
                  <a:lnTo>
                    <a:pt x="1111" y="8651"/>
                  </a:lnTo>
                  <a:lnTo>
                    <a:pt x="1442" y="8905"/>
                  </a:lnTo>
                  <a:lnTo>
                    <a:pt x="1442" y="8905"/>
                  </a:lnTo>
                  <a:lnTo>
                    <a:pt x="1598" y="9002"/>
                  </a:lnTo>
                  <a:lnTo>
                    <a:pt x="1754" y="9100"/>
                  </a:lnTo>
                  <a:lnTo>
                    <a:pt x="2144" y="9275"/>
                  </a:lnTo>
                  <a:lnTo>
                    <a:pt x="2144" y="9275"/>
                  </a:lnTo>
                  <a:lnTo>
                    <a:pt x="2475" y="9372"/>
                  </a:lnTo>
                  <a:lnTo>
                    <a:pt x="2904" y="9470"/>
                  </a:lnTo>
                  <a:lnTo>
                    <a:pt x="2904" y="9470"/>
                  </a:lnTo>
                  <a:lnTo>
                    <a:pt x="3215" y="9489"/>
                  </a:lnTo>
                  <a:lnTo>
                    <a:pt x="3527" y="9509"/>
                  </a:lnTo>
                  <a:lnTo>
                    <a:pt x="3624" y="9509"/>
                  </a:lnTo>
                  <a:lnTo>
                    <a:pt x="3624" y="9509"/>
                  </a:lnTo>
                  <a:lnTo>
                    <a:pt x="3995" y="9489"/>
                  </a:lnTo>
                  <a:lnTo>
                    <a:pt x="4404" y="9431"/>
                  </a:lnTo>
                  <a:lnTo>
                    <a:pt x="4813" y="9353"/>
                  </a:lnTo>
                  <a:lnTo>
                    <a:pt x="5222" y="9255"/>
                  </a:lnTo>
                  <a:lnTo>
                    <a:pt x="5222" y="9255"/>
                  </a:lnTo>
                  <a:lnTo>
                    <a:pt x="5631" y="9119"/>
                  </a:lnTo>
                  <a:lnTo>
                    <a:pt x="6040" y="8983"/>
                  </a:lnTo>
                  <a:lnTo>
                    <a:pt x="6430" y="8807"/>
                  </a:lnTo>
                  <a:lnTo>
                    <a:pt x="6839" y="8593"/>
                  </a:lnTo>
                  <a:lnTo>
                    <a:pt x="6839" y="8593"/>
                  </a:lnTo>
                  <a:lnTo>
                    <a:pt x="7209" y="8418"/>
                  </a:lnTo>
                  <a:lnTo>
                    <a:pt x="7580" y="8203"/>
                  </a:lnTo>
                  <a:lnTo>
                    <a:pt x="7950" y="7970"/>
                  </a:lnTo>
                  <a:lnTo>
                    <a:pt x="8320" y="7697"/>
                  </a:lnTo>
                  <a:lnTo>
                    <a:pt x="8320" y="7697"/>
                  </a:lnTo>
                  <a:lnTo>
                    <a:pt x="8671" y="7443"/>
                  </a:lnTo>
                  <a:lnTo>
                    <a:pt x="9021" y="7171"/>
                  </a:lnTo>
                  <a:lnTo>
                    <a:pt x="9353" y="6898"/>
                  </a:lnTo>
                  <a:lnTo>
                    <a:pt x="9684" y="6606"/>
                  </a:lnTo>
                  <a:lnTo>
                    <a:pt x="9684" y="6606"/>
                  </a:lnTo>
                  <a:lnTo>
                    <a:pt x="9976" y="6313"/>
                  </a:lnTo>
                  <a:lnTo>
                    <a:pt x="10249" y="6041"/>
                  </a:lnTo>
                  <a:lnTo>
                    <a:pt x="10502" y="5748"/>
                  </a:lnTo>
                  <a:lnTo>
                    <a:pt x="10756" y="5437"/>
                  </a:lnTo>
                  <a:lnTo>
                    <a:pt x="10756" y="5437"/>
                  </a:lnTo>
                  <a:lnTo>
                    <a:pt x="10970" y="5164"/>
                  </a:lnTo>
                  <a:lnTo>
                    <a:pt x="11145" y="4872"/>
                  </a:lnTo>
                  <a:lnTo>
                    <a:pt x="11145" y="4872"/>
                  </a:lnTo>
                  <a:lnTo>
                    <a:pt x="11223" y="4755"/>
                  </a:lnTo>
                  <a:lnTo>
                    <a:pt x="11223" y="4755"/>
                  </a:lnTo>
                  <a:lnTo>
                    <a:pt x="11399" y="4482"/>
                  </a:lnTo>
                  <a:lnTo>
                    <a:pt x="11554" y="4209"/>
                  </a:lnTo>
                  <a:lnTo>
                    <a:pt x="11554" y="4209"/>
                  </a:lnTo>
                  <a:lnTo>
                    <a:pt x="11691" y="3936"/>
                  </a:lnTo>
                  <a:lnTo>
                    <a:pt x="11808" y="3683"/>
                  </a:lnTo>
                  <a:lnTo>
                    <a:pt x="11925" y="3410"/>
                  </a:lnTo>
                  <a:lnTo>
                    <a:pt x="12003" y="3157"/>
                  </a:lnTo>
                  <a:lnTo>
                    <a:pt x="12080" y="2884"/>
                  </a:lnTo>
                  <a:lnTo>
                    <a:pt x="12139" y="2631"/>
                  </a:lnTo>
                  <a:lnTo>
                    <a:pt x="12178" y="2358"/>
                  </a:lnTo>
                  <a:lnTo>
                    <a:pt x="12197" y="2105"/>
                  </a:lnTo>
                  <a:lnTo>
                    <a:pt x="12197" y="2105"/>
                  </a:lnTo>
                  <a:lnTo>
                    <a:pt x="12197" y="1852"/>
                  </a:lnTo>
                  <a:lnTo>
                    <a:pt x="12197" y="1598"/>
                  </a:lnTo>
                  <a:lnTo>
                    <a:pt x="12158" y="1384"/>
                  </a:lnTo>
                  <a:lnTo>
                    <a:pt x="12119" y="1170"/>
                  </a:lnTo>
                  <a:lnTo>
                    <a:pt x="12119" y="1170"/>
                  </a:lnTo>
                  <a:lnTo>
                    <a:pt x="12061" y="975"/>
                  </a:lnTo>
                  <a:lnTo>
                    <a:pt x="11983" y="819"/>
                  </a:lnTo>
                  <a:lnTo>
                    <a:pt x="11905" y="663"/>
                  </a:lnTo>
                  <a:lnTo>
                    <a:pt x="11788" y="527"/>
                  </a:lnTo>
                  <a:lnTo>
                    <a:pt x="11788" y="527"/>
                  </a:lnTo>
                  <a:lnTo>
                    <a:pt x="11710" y="429"/>
                  </a:lnTo>
                  <a:lnTo>
                    <a:pt x="11593" y="332"/>
                  </a:lnTo>
                  <a:lnTo>
                    <a:pt x="11496" y="254"/>
                  </a:lnTo>
                  <a:lnTo>
                    <a:pt x="11360" y="195"/>
                  </a:lnTo>
                  <a:lnTo>
                    <a:pt x="11223" y="137"/>
                  </a:lnTo>
                  <a:lnTo>
                    <a:pt x="11087" y="79"/>
                  </a:lnTo>
                  <a:lnTo>
                    <a:pt x="10931" y="40"/>
                  </a:lnTo>
                  <a:lnTo>
                    <a:pt x="10775" y="20"/>
                  </a:lnTo>
                  <a:lnTo>
                    <a:pt x="10775" y="20"/>
                  </a:lnTo>
                  <a:lnTo>
                    <a:pt x="10502"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4" name="Google Shape;2294;p41"/>
            <p:cNvSpPr/>
            <p:nvPr/>
          </p:nvSpPr>
          <p:spPr>
            <a:xfrm>
              <a:off x="5928600" y="3577675"/>
              <a:ext cx="84800" cy="95475"/>
            </a:xfrm>
            <a:custGeom>
              <a:avLst/>
              <a:gdLst/>
              <a:ahLst/>
              <a:cxnLst/>
              <a:rect l="l" t="t" r="r" b="b"/>
              <a:pathLst>
                <a:path w="3392" h="3819" extrusionOk="0">
                  <a:moveTo>
                    <a:pt x="1969" y="0"/>
                  </a:moveTo>
                  <a:lnTo>
                    <a:pt x="1813" y="39"/>
                  </a:lnTo>
                  <a:lnTo>
                    <a:pt x="1677" y="78"/>
                  </a:lnTo>
                  <a:lnTo>
                    <a:pt x="1521" y="136"/>
                  </a:lnTo>
                  <a:lnTo>
                    <a:pt x="1326" y="234"/>
                  </a:lnTo>
                  <a:lnTo>
                    <a:pt x="1112" y="390"/>
                  </a:lnTo>
                  <a:lnTo>
                    <a:pt x="897" y="585"/>
                  </a:lnTo>
                  <a:lnTo>
                    <a:pt x="741" y="760"/>
                  </a:lnTo>
                  <a:lnTo>
                    <a:pt x="585" y="955"/>
                  </a:lnTo>
                  <a:lnTo>
                    <a:pt x="449" y="1169"/>
                  </a:lnTo>
                  <a:lnTo>
                    <a:pt x="332" y="1403"/>
                  </a:lnTo>
                  <a:lnTo>
                    <a:pt x="215" y="1637"/>
                  </a:lnTo>
                  <a:lnTo>
                    <a:pt x="118" y="1851"/>
                  </a:lnTo>
                  <a:lnTo>
                    <a:pt x="59" y="2065"/>
                  </a:lnTo>
                  <a:lnTo>
                    <a:pt x="20" y="2280"/>
                  </a:lnTo>
                  <a:lnTo>
                    <a:pt x="1" y="2475"/>
                  </a:lnTo>
                  <a:lnTo>
                    <a:pt x="20" y="2689"/>
                  </a:lnTo>
                  <a:lnTo>
                    <a:pt x="40" y="2884"/>
                  </a:lnTo>
                  <a:lnTo>
                    <a:pt x="98" y="3079"/>
                  </a:lnTo>
                  <a:lnTo>
                    <a:pt x="176" y="3254"/>
                  </a:lnTo>
                  <a:lnTo>
                    <a:pt x="274" y="3410"/>
                  </a:lnTo>
                  <a:lnTo>
                    <a:pt x="391" y="3546"/>
                  </a:lnTo>
                  <a:lnTo>
                    <a:pt x="566" y="3663"/>
                  </a:lnTo>
                  <a:lnTo>
                    <a:pt x="741" y="3741"/>
                  </a:lnTo>
                  <a:lnTo>
                    <a:pt x="936" y="3799"/>
                  </a:lnTo>
                  <a:lnTo>
                    <a:pt x="1150" y="3819"/>
                  </a:lnTo>
                  <a:lnTo>
                    <a:pt x="1189" y="3819"/>
                  </a:lnTo>
                  <a:lnTo>
                    <a:pt x="1423" y="3799"/>
                  </a:lnTo>
                  <a:lnTo>
                    <a:pt x="1657" y="3760"/>
                  </a:lnTo>
                  <a:lnTo>
                    <a:pt x="1871" y="3663"/>
                  </a:lnTo>
                  <a:lnTo>
                    <a:pt x="2105" y="3566"/>
                  </a:lnTo>
                  <a:lnTo>
                    <a:pt x="2320" y="3410"/>
                  </a:lnTo>
                  <a:lnTo>
                    <a:pt x="2514" y="3234"/>
                  </a:lnTo>
                  <a:lnTo>
                    <a:pt x="2690" y="3040"/>
                  </a:lnTo>
                  <a:lnTo>
                    <a:pt x="2865" y="2825"/>
                  </a:lnTo>
                  <a:lnTo>
                    <a:pt x="3001" y="2611"/>
                  </a:lnTo>
                  <a:lnTo>
                    <a:pt x="3138" y="2358"/>
                  </a:lnTo>
                  <a:lnTo>
                    <a:pt x="3216" y="2202"/>
                  </a:lnTo>
                  <a:lnTo>
                    <a:pt x="3274" y="2026"/>
                  </a:lnTo>
                  <a:lnTo>
                    <a:pt x="3313" y="1851"/>
                  </a:lnTo>
                  <a:lnTo>
                    <a:pt x="3352" y="1695"/>
                  </a:lnTo>
                  <a:lnTo>
                    <a:pt x="3391" y="1481"/>
                  </a:lnTo>
                  <a:lnTo>
                    <a:pt x="3391" y="1247"/>
                  </a:lnTo>
                  <a:lnTo>
                    <a:pt x="3352" y="1013"/>
                  </a:lnTo>
                  <a:lnTo>
                    <a:pt x="3294" y="799"/>
                  </a:lnTo>
                  <a:lnTo>
                    <a:pt x="3177" y="585"/>
                  </a:lnTo>
                  <a:lnTo>
                    <a:pt x="3040" y="409"/>
                  </a:lnTo>
                  <a:lnTo>
                    <a:pt x="2885" y="253"/>
                  </a:lnTo>
                  <a:lnTo>
                    <a:pt x="2690" y="136"/>
                  </a:lnTo>
                  <a:lnTo>
                    <a:pt x="2475" y="58"/>
                  </a:lnTo>
                  <a:lnTo>
                    <a:pt x="2300" y="20"/>
                  </a:lnTo>
                  <a:lnTo>
                    <a:pt x="2125" y="0"/>
                  </a:lnTo>
                  <a:close/>
                </a:path>
              </a:pathLst>
            </a:custGeom>
            <a:solidFill>
              <a:srgbClr val="FFBA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5" name="Google Shape;2295;p41"/>
            <p:cNvSpPr/>
            <p:nvPr/>
          </p:nvSpPr>
          <p:spPr>
            <a:xfrm>
              <a:off x="5928600" y="3577675"/>
              <a:ext cx="84800" cy="95475"/>
            </a:xfrm>
            <a:custGeom>
              <a:avLst/>
              <a:gdLst/>
              <a:ahLst/>
              <a:cxnLst/>
              <a:rect l="l" t="t" r="r" b="b"/>
              <a:pathLst>
                <a:path w="3392" h="3819" fill="none" extrusionOk="0">
                  <a:moveTo>
                    <a:pt x="2125" y="0"/>
                  </a:moveTo>
                  <a:lnTo>
                    <a:pt x="2125" y="0"/>
                  </a:lnTo>
                  <a:lnTo>
                    <a:pt x="1969" y="0"/>
                  </a:lnTo>
                  <a:lnTo>
                    <a:pt x="1813" y="39"/>
                  </a:lnTo>
                  <a:lnTo>
                    <a:pt x="1677" y="78"/>
                  </a:lnTo>
                  <a:lnTo>
                    <a:pt x="1521" y="136"/>
                  </a:lnTo>
                  <a:lnTo>
                    <a:pt x="1521" y="136"/>
                  </a:lnTo>
                  <a:lnTo>
                    <a:pt x="1326" y="234"/>
                  </a:lnTo>
                  <a:lnTo>
                    <a:pt x="1112" y="390"/>
                  </a:lnTo>
                  <a:lnTo>
                    <a:pt x="1112" y="390"/>
                  </a:lnTo>
                  <a:lnTo>
                    <a:pt x="897" y="585"/>
                  </a:lnTo>
                  <a:lnTo>
                    <a:pt x="741" y="760"/>
                  </a:lnTo>
                  <a:lnTo>
                    <a:pt x="741" y="760"/>
                  </a:lnTo>
                  <a:lnTo>
                    <a:pt x="585" y="955"/>
                  </a:lnTo>
                  <a:lnTo>
                    <a:pt x="449" y="1169"/>
                  </a:lnTo>
                  <a:lnTo>
                    <a:pt x="332" y="1403"/>
                  </a:lnTo>
                  <a:lnTo>
                    <a:pt x="215" y="1637"/>
                  </a:lnTo>
                  <a:lnTo>
                    <a:pt x="215" y="1637"/>
                  </a:lnTo>
                  <a:lnTo>
                    <a:pt x="118" y="1851"/>
                  </a:lnTo>
                  <a:lnTo>
                    <a:pt x="59" y="2065"/>
                  </a:lnTo>
                  <a:lnTo>
                    <a:pt x="20" y="2280"/>
                  </a:lnTo>
                  <a:lnTo>
                    <a:pt x="1" y="2475"/>
                  </a:lnTo>
                  <a:lnTo>
                    <a:pt x="1" y="2475"/>
                  </a:lnTo>
                  <a:lnTo>
                    <a:pt x="20" y="2689"/>
                  </a:lnTo>
                  <a:lnTo>
                    <a:pt x="40" y="2884"/>
                  </a:lnTo>
                  <a:lnTo>
                    <a:pt x="98" y="3079"/>
                  </a:lnTo>
                  <a:lnTo>
                    <a:pt x="176" y="3254"/>
                  </a:lnTo>
                  <a:lnTo>
                    <a:pt x="176" y="3254"/>
                  </a:lnTo>
                  <a:lnTo>
                    <a:pt x="274" y="3410"/>
                  </a:lnTo>
                  <a:lnTo>
                    <a:pt x="391" y="3546"/>
                  </a:lnTo>
                  <a:lnTo>
                    <a:pt x="391" y="3546"/>
                  </a:lnTo>
                  <a:lnTo>
                    <a:pt x="566" y="3663"/>
                  </a:lnTo>
                  <a:lnTo>
                    <a:pt x="741" y="3741"/>
                  </a:lnTo>
                  <a:lnTo>
                    <a:pt x="741" y="3741"/>
                  </a:lnTo>
                  <a:lnTo>
                    <a:pt x="936" y="3799"/>
                  </a:lnTo>
                  <a:lnTo>
                    <a:pt x="1150" y="3819"/>
                  </a:lnTo>
                  <a:lnTo>
                    <a:pt x="1189" y="3819"/>
                  </a:lnTo>
                  <a:lnTo>
                    <a:pt x="1189" y="3819"/>
                  </a:lnTo>
                  <a:lnTo>
                    <a:pt x="1423" y="3799"/>
                  </a:lnTo>
                  <a:lnTo>
                    <a:pt x="1657" y="3760"/>
                  </a:lnTo>
                  <a:lnTo>
                    <a:pt x="1657" y="3760"/>
                  </a:lnTo>
                  <a:lnTo>
                    <a:pt x="1871" y="3663"/>
                  </a:lnTo>
                  <a:lnTo>
                    <a:pt x="2105" y="3566"/>
                  </a:lnTo>
                  <a:lnTo>
                    <a:pt x="2320" y="3410"/>
                  </a:lnTo>
                  <a:lnTo>
                    <a:pt x="2514" y="3234"/>
                  </a:lnTo>
                  <a:lnTo>
                    <a:pt x="2514" y="3234"/>
                  </a:lnTo>
                  <a:lnTo>
                    <a:pt x="2690" y="3040"/>
                  </a:lnTo>
                  <a:lnTo>
                    <a:pt x="2865" y="2825"/>
                  </a:lnTo>
                  <a:lnTo>
                    <a:pt x="3001" y="2611"/>
                  </a:lnTo>
                  <a:lnTo>
                    <a:pt x="3138" y="2358"/>
                  </a:lnTo>
                  <a:lnTo>
                    <a:pt x="3138" y="2358"/>
                  </a:lnTo>
                  <a:lnTo>
                    <a:pt x="3216" y="2202"/>
                  </a:lnTo>
                  <a:lnTo>
                    <a:pt x="3274" y="2026"/>
                  </a:lnTo>
                  <a:lnTo>
                    <a:pt x="3313" y="1851"/>
                  </a:lnTo>
                  <a:lnTo>
                    <a:pt x="3352" y="1695"/>
                  </a:lnTo>
                  <a:lnTo>
                    <a:pt x="3352" y="1695"/>
                  </a:lnTo>
                  <a:lnTo>
                    <a:pt x="3391" y="1481"/>
                  </a:lnTo>
                  <a:lnTo>
                    <a:pt x="3391" y="1481"/>
                  </a:lnTo>
                  <a:lnTo>
                    <a:pt x="3391" y="1247"/>
                  </a:lnTo>
                  <a:lnTo>
                    <a:pt x="3352" y="1013"/>
                  </a:lnTo>
                  <a:lnTo>
                    <a:pt x="3294" y="799"/>
                  </a:lnTo>
                  <a:lnTo>
                    <a:pt x="3177" y="585"/>
                  </a:lnTo>
                  <a:lnTo>
                    <a:pt x="3177" y="585"/>
                  </a:lnTo>
                  <a:lnTo>
                    <a:pt x="3040" y="409"/>
                  </a:lnTo>
                  <a:lnTo>
                    <a:pt x="2885" y="253"/>
                  </a:lnTo>
                  <a:lnTo>
                    <a:pt x="2690" y="136"/>
                  </a:lnTo>
                  <a:lnTo>
                    <a:pt x="2475" y="58"/>
                  </a:lnTo>
                  <a:lnTo>
                    <a:pt x="2475" y="58"/>
                  </a:lnTo>
                  <a:lnTo>
                    <a:pt x="2300" y="20"/>
                  </a:lnTo>
                  <a:lnTo>
                    <a:pt x="2125"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6" name="Google Shape;2296;p41"/>
            <p:cNvSpPr/>
            <p:nvPr/>
          </p:nvSpPr>
          <p:spPr>
            <a:xfrm>
              <a:off x="5267625" y="3249850"/>
              <a:ext cx="166125" cy="221175"/>
            </a:xfrm>
            <a:custGeom>
              <a:avLst/>
              <a:gdLst/>
              <a:ahLst/>
              <a:cxnLst/>
              <a:rect l="l" t="t" r="r" b="b"/>
              <a:pathLst>
                <a:path w="6645" h="8847" extrusionOk="0">
                  <a:moveTo>
                    <a:pt x="4170" y="0"/>
                  </a:moveTo>
                  <a:lnTo>
                    <a:pt x="3780" y="20"/>
                  </a:lnTo>
                  <a:lnTo>
                    <a:pt x="3390" y="98"/>
                  </a:lnTo>
                  <a:lnTo>
                    <a:pt x="3001" y="195"/>
                  </a:lnTo>
                  <a:lnTo>
                    <a:pt x="2631" y="351"/>
                  </a:lnTo>
                  <a:lnTo>
                    <a:pt x="2280" y="526"/>
                  </a:lnTo>
                  <a:lnTo>
                    <a:pt x="1929" y="741"/>
                  </a:lnTo>
                  <a:lnTo>
                    <a:pt x="1617" y="994"/>
                  </a:lnTo>
                  <a:lnTo>
                    <a:pt x="1306" y="1286"/>
                  </a:lnTo>
                  <a:lnTo>
                    <a:pt x="1033" y="1598"/>
                  </a:lnTo>
                  <a:lnTo>
                    <a:pt x="799" y="1949"/>
                  </a:lnTo>
                  <a:lnTo>
                    <a:pt x="565" y="2319"/>
                  </a:lnTo>
                  <a:lnTo>
                    <a:pt x="390" y="2709"/>
                  </a:lnTo>
                  <a:lnTo>
                    <a:pt x="234" y="3118"/>
                  </a:lnTo>
                  <a:lnTo>
                    <a:pt x="117" y="3566"/>
                  </a:lnTo>
                  <a:lnTo>
                    <a:pt x="39" y="4014"/>
                  </a:lnTo>
                  <a:lnTo>
                    <a:pt x="0" y="4443"/>
                  </a:lnTo>
                  <a:lnTo>
                    <a:pt x="0" y="4891"/>
                  </a:lnTo>
                  <a:lnTo>
                    <a:pt x="39" y="5319"/>
                  </a:lnTo>
                  <a:lnTo>
                    <a:pt x="137" y="5729"/>
                  </a:lnTo>
                  <a:lnTo>
                    <a:pt x="253" y="6138"/>
                  </a:lnTo>
                  <a:lnTo>
                    <a:pt x="390" y="6508"/>
                  </a:lnTo>
                  <a:lnTo>
                    <a:pt x="585" y="6878"/>
                  </a:lnTo>
                  <a:lnTo>
                    <a:pt x="799" y="7229"/>
                  </a:lnTo>
                  <a:lnTo>
                    <a:pt x="1052" y="7541"/>
                  </a:lnTo>
                  <a:lnTo>
                    <a:pt x="1325" y="7833"/>
                  </a:lnTo>
                  <a:lnTo>
                    <a:pt x="1617" y="8086"/>
                  </a:lnTo>
                  <a:lnTo>
                    <a:pt x="1949" y="8301"/>
                  </a:lnTo>
                  <a:lnTo>
                    <a:pt x="2299" y="8495"/>
                  </a:lnTo>
                  <a:lnTo>
                    <a:pt x="2670" y="8651"/>
                  </a:lnTo>
                  <a:lnTo>
                    <a:pt x="3059" y="8768"/>
                  </a:lnTo>
                  <a:lnTo>
                    <a:pt x="3312" y="8807"/>
                  </a:lnTo>
                  <a:lnTo>
                    <a:pt x="3566" y="8827"/>
                  </a:lnTo>
                  <a:lnTo>
                    <a:pt x="3819" y="8846"/>
                  </a:lnTo>
                  <a:lnTo>
                    <a:pt x="4053" y="8846"/>
                  </a:lnTo>
                  <a:lnTo>
                    <a:pt x="4306" y="8827"/>
                  </a:lnTo>
                  <a:lnTo>
                    <a:pt x="4540" y="8788"/>
                  </a:lnTo>
                  <a:lnTo>
                    <a:pt x="4793" y="8729"/>
                  </a:lnTo>
                  <a:lnTo>
                    <a:pt x="5027" y="8651"/>
                  </a:lnTo>
                  <a:lnTo>
                    <a:pt x="4793" y="8573"/>
                  </a:lnTo>
                  <a:lnTo>
                    <a:pt x="4579" y="8476"/>
                  </a:lnTo>
                  <a:lnTo>
                    <a:pt x="4365" y="8339"/>
                  </a:lnTo>
                  <a:lnTo>
                    <a:pt x="4150" y="8184"/>
                  </a:lnTo>
                  <a:lnTo>
                    <a:pt x="3975" y="8028"/>
                  </a:lnTo>
                  <a:lnTo>
                    <a:pt x="3800" y="7852"/>
                  </a:lnTo>
                  <a:lnTo>
                    <a:pt x="3624" y="7658"/>
                  </a:lnTo>
                  <a:lnTo>
                    <a:pt x="3488" y="7463"/>
                  </a:lnTo>
                  <a:lnTo>
                    <a:pt x="3351" y="7248"/>
                  </a:lnTo>
                  <a:lnTo>
                    <a:pt x="3235" y="7034"/>
                  </a:lnTo>
                  <a:lnTo>
                    <a:pt x="3137" y="6800"/>
                  </a:lnTo>
                  <a:lnTo>
                    <a:pt x="3059" y="6566"/>
                  </a:lnTo>
                  <a:lnTo>
                    <a:pt x="2981" y="6313"/>
                  </a:lnTo>
                  <a:lnTo>
                    <a:pt x="2923" y="6060"/>
                  </a:lnTo>
                  <a:lnTo>
                    <a:pt x="2864" y="5787"/>
                  </a:lnTo>
                  <a:lnTo>
                    <a:pt x="2845" y="5534"/>
                  </a:lnTo>
                  <a:lnTo>
                    <a:pt x="2825" y="5280"/>
                  </a:lnTo>
                  <a:lnTo>
                    <a:pt x="2825" y="5008"/>
                  </a:lnTo>
                  <a:lnTo>
                    <a:pt x="2825" y="4754"/>
                  </a:lnTo>
                  <a:lnTo>
                    <a:pt x="2864" y="4482"/>
                  </a:lnTo>
                  <a:lnTo>
                    <a:pt x="2884" y="4228"/>
                  </a:lnTo>
                  <a:lnTo>
                    <a:pt x="2942" y="3956"/>
                  </a:lnTo>
                  <a:lnTo>
                    <a:pt x="3001" y="3702"/>
                  </a:lnTo>
                  <a:lnTo>
                    <a:pt x="3079" y="3449"/>
                  </a:lnTo>
                  <a:lnTo>
                    <a:pt x="3176" y="3215"/>
                  </a:lnTo>
                  <a:lnTo>
                    <a:pt x="3274" y="2981"/>
                  </a:lnTo>
                  <a:lnTo>
                    <a:pt x="3390" y="2748"/>
                  </a:lnTo>
                  <a:lnTo>
                    <a:pt x="3527" y="2514"/>
                  </a:lnTo>
                  <a:lnTo>
                    <a:pt x="3663" y="2299"/>
                  </a:lnTo>
                  <a:lnTo>
                    <a:pt x="3819" y="2105"/>
                  </a:lnTo>
                  <a:lnTo>
                    <a:pt x="3975" y="1910"/>
                  </a:lnTo>
                  <a:lnTo>
                    <a:pt x="4150" y="1734"/>
                  </a:lnTo>
                  <a:lnTo>
                    <a:pt x="4345" y="1579"/>
                  </a:lnTo>
                  <a:lnTo>
                    <a:pt x="4540" y="1423"/>
                  </a:lnTo>
                  <a:lnTo>
                    <a:pt x="4754" y="1306"/>
                  </a:lnTo>
                  <a:lnTo>
                    <a:pt x="4969" y="1189"/>
                  </a:lnTo>
                  <a:lnTo>
                    <a:pt x="5222" y="1091"/>
                  </a:lnTo>
                  <a:lnTo>
                    <a:pt x="5475" y="1014"/>
                  </a:lnTo>
                  <a:lnTo>
                    <a:pt x="5728" y="975"/>
                  </a:lnTo>
                  <a:lnTo>
                    <a:pt x="5982" y="936"/>
                  </a:lnTo>
                  <a:lnTo>
                    <a:pt x="6313" y="916"/>
                  </a:lnTo>
                  <a:lnTo>
                    <a:pt x="6644" y="955"/>
                  </a:lnTo>
                  <a:lnTo>
                    <a:pt x="6469" y="799"/>
                  </a:lnTo>
                  <a:lnTo>
                    <a:pt x="6274" y="663"/>
                  </a:lnTo>
                  <a:lnTo>
                    <a:pt x="6079" y="526"/>
                  </a:lnTo>
                  <a:lnTo>
                    <a:pt x="5884" y="409"/>
                  </a:lnTo>
                  <a:lnTo>
                    <a:pt x="5670" y="312"/>
                  </a:lnTo>
                  <a:lnTo>
                    <a:pt x="5436" y="215"/>
                  </a:lnTo>
                  <a:lnTo>
                    <a:pt x="5222" y="156"/>
                  </a:lnTo>
                  <a:lnTo>
                    <a:pt x="4988" y="78"/>
                  </a:lnTo>
                  <a:lnTo>
                    <a:pt x="4579" y="20"/>
                  </a:lnTo>
                  <a:lnTo>
                    <a:pt x="4170" y="0"/>
                  </a:ln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7" name="Google Shape;2297;p41"/>
            <p:cNvSpPr/>
            <p:nvPr/>
          </p:nvSpPr>
          <p:spPr>
            <a:xfrm>
              <a:off x="5267625" y="3249850"/>
              <a:ext cx="166125" cy="221175"/>
            </a:xfrm>
            <a:custGeom>
              <a:avLst/>
              <a:gdLst/>
              <a:ahLst/>
              <a:cxnLst/>
              <a:rect l="l" t="t" r="r" b="b"/>
              <a:pathLst>
                <a:path w="6645" h="8847" fill="none" extrusionOk="0">
                  <a:moveTo>
                    <a:pt x="117" y="3566"/>
                  </a:moveTo>
                  <a:lnTo>
                    <a:pt x="117" y="3566"/>
                  </a:lnTo>
                  <a:lnTo>
                    <a:pt x="39" y="4014"/>
                  </a:lnTo>
                  <a:lnTo>
                    <a:pt x="0" y="4443"/>
                  </a:lnTo>
                  <a:lnTo>
                    <a:pt x="0" y="4891"/>
                  </a:lnTo>
                  <a:lnTo>
                    <a:pt x="39" y="5319"/>
                  </a:lnTo>
                  <a:lnTo>
                    <a:pt x="137" y="5729"/>
                  </a:lnTo>
                  <a:lnTo>
                    <a:pt x="253" y="6138"/>
                  </a:lnTo>
                  <a:lnTo>
                    <a:pt x="390" y="6508"/>
                  </a:lnTo>
                  <a:lnTo>
                    <a:pt x="585" y="6878"/>
                  </a:lnTo>
                  <a:lnTo>
                    <a:pt x="799" y="7229"/>
                  </a:lnTo>
                  <a:lnTo>
                    <a:pt x="1052" y="7541"/>
                  </a:lnTo>
                  <a:lnTo>
                    <a:pt x="1325" y="7833"/>
                  </a:lnTo>
                  <a:lnTo>
                    <a:pt x="1617" y="8086"/>
                  </a:lnTo>
                  <a:lnTo>
                    <a:pt x="1949" y="8301"/>
                  </a:lnTo>
                  <a:lnTo>
                    <a:pt x="2299" y="8495"/>
                  </a:lnTo>
                  <a:lnTo>
                    <a:pt x="2670" y="8651"/>
                  </a:lnTo>
                  <a:lnTo>
                    <a:pt x="3059" y="8768"/>
                  </a:lnTo>
                  <a:lnTo>
                    <a:pt x="3059" y="8768"/>
                  </a:lnTo>
                  <a:lnTo>
                    <a:pt x="3312" y="8807"/>
                  </a:lnTo>
                  <a:lnTo>
                    <a:pt x="3566" y="8827"/>
                  </a:lnTo>
                  <a:lnTo>
                    <a:pt x="3819" y="8846"/>
                  </a:lnTo>
                  <a:lnTo>
                    <a:pt x="4053" y="8846"/>
                  </a:lnTo>
                  <a:lnTo>
                    <a:pt x="4306" y="8827"/>
                  </a:lnTo>
                  <a:lnTo>
                    <a:pt x="4540" y="8788"/>
                  </a:lnTo>
                  <a:lnTo>
                    <a:pt x="4793" y="8729"/>
                  </a:lnTo>
                  <a:lnTo>
                    <a:pt x="5027" y="8651"/>
                  </a:lnTo>
                  <a:lnTo>
                    <a:pt x="5027" y="8651"/>
                  </a:lnTo>
                  <a:lnTo>
                    <a:pt x="4793" y="8573"/>
                  </a:lnTo>
                  <a:lnTo>
                    <a:pt x="4579" y="8476"/>
                  </a:lnTo>
                  <a:lnTo>
                    <a:pt x="4579" y="8476"/>
                  </a:lnTo>
                  <a:lnTo>
                    <a:pt x="4365" y="8339"/>
                  </a:lnTo>
                  <a:lnTo>
                    <a:pt x="4150" y="8184"/>
                  </a:lnTo>
                  <a:lnTo>
                    <a:pt x="4150" y="8184"/>
                  </a:lnTo>
                  <a:lnTo>
                    <a:pt x="3975" y="8028"/>
                  </a:lnTo>
                  <a:lnTo>
                    <a:pt x="3800" y="7852"/>
                  </a:lnTo>
                  <a:lnTo>
                    <a:pt x="3624" y="7658"/>
                  </a:lnTo>
                  <a:lnTo>
                    <a:pt x="3488" y="7463"/>
                  </a:lnTo>
                  <a:lnTo>
                    <a:pt x="3488" y="7463"/>
                  </a:lnTo>
                  <a:lnTo>
                    <a:pt x="3351" y="7248"/>
                  </a:lnTo>
                  <a:lnTo>
                    <a:pt x="3235" y="7034"/>
                  </a:lnTo>
                  <a:lnTo>
                    <a:pt x="3137" y="6800"/>
                  </a:lnTo>
                  <a:lnTo>
                    <a:pt x="3059" y="6566"/>
                  </a:lnTo>
                  <a:lnTo>
                    <a:pt x="3059" y="6566"/>
                  </a:lnTo>
                  <a:lnTo>
                    <a:pt x="2981" y="6313"/>
                  </a:lnTo>
                  <a:lnTo>
                    <a:pt x="2923" y="6060"/>
                  </a:lnTo>
                  <a:lnTo>
                    <a:pt x="2864" y="5787"/>
                  </a:lnTo>
                  <a:lnTo>
                    <a:pt x="2845" y="5534"/>
                  </a:lnTo>
                  <a:lnTo>
                    <a:pt x="2825" y="5280"/>
                  </a:lnTo>
                  <a:lnTo>
                    <a:pt x="2825" y="5008"/>
                  </a:lnTo>
                  <a:lnTo>
                    <a:pt x="2825" y="4754"/>
                  </a:lnTo>
                  <a:lnTo>
                    <a:pt x="2864" y="4482"/>
                  </a:lnTo>
                  <a:lnTo>
                    <a:pt x="2864" y="4482"/>
                  </a:lnTo>
                  <a:lnTo>
                    <a:pt x="2884" y="4228"/>
                  </a:lnTo>
                  <a:lnTo>
                    <a:pt x="2942" y="3956"/>
                  </a:lnTo>
                  <a:lnTo>
                    <a:pt x="3001" y="3702"/>
                  </a:lnTo>
                  <a:lnTo>
                    <a:pt x="3079" y="3449"/>
                  </a:lnTo>
                  <a:lnTo>
                    <a:pt x="3079" y="3449"/>
                  </a:lnTo>
                  <a:lnTo>
                    <a:pt x="3176" y="3215"/>
                  </a:lnTo>
                  <a:lnTo>
                    <a:pt x="3274" y="2981"/>
                  </a:lnTo>
                  <a:lnTo>
                    <a:pt x="3390" y="2748"/>
                  </a:lnTo>
                  <a:lnTo>
                    <a:pt x="3527" y="2514"/>
                  </a:lnTo>
                  <a:lnTo>
                    <a:pt x="3527" y="2514"/>
                  </a:lnTo>
                  <a:lnTo>
                    <a:pt x="3663" y="2299"/>
                  </a:lnTo>
                  <a:lnTo>
                    <a:pt x="3819" y="2105"/>
                  </a:lnTo>
                  <a:lnTo>
                    <a:pt x="3975" y="1910"/>
                  </a:lnTo>
                  <a:lnTo>
                    <a:pt x="4150" y="1734"/>
                  </a:lnTo>
                  <a:lnTo>
                    <a:pt x="4150" y="1734"/>
                  </a:lnTo>
                  <a:lnTo>
                    <a:pt x="4345" y="1579"/>
                  </a:lnTo>
                  <a:lnTo>
                    <a:pt x="4540" y="1423"/>
                  </a:lnTo>
                  <a:lnTo>
                    <a:pt x="4754" y="1306"/>
                  </a:lnTo>
                  <a:lnTo>
                    <a:pt x="4969" y="1189"/>
                  </a:lnTo>
                  <a:lnTo>
                    <a:pt x="4969" y="1189"/>
                  </a:lnTo>
                  <a:lnTo>
                    <a:pt x="5222" y="1091"/>
                  </a:lnTo>
                  <a:lnTo>
                    <a:pt x="5475" y="1014"/>
                  </a:lnTo>
                  <a:lnTo>
                    <a:pt x="5728" y="975"/>
                  </a:lnTo>
                  <a:lnTo>
                    <a:pt x="5982" y="936"/>
                  </a:lnTo>
                  <a:lnTo>
                    <a:pt x="5982" y="936"/>
                  </a:lnTo>
                  <a:lnTo>
                    <a:pt x="6313" y="916"/>
                  </a:lnTo>
                  <a:lnTo>
                    <a:pt x="6644" y="955"/>
                  </a:lnTo>
                  <a:lnTo>
                    <a:pt x="6644" y="955"/>
                  </a:lnTo>
                  <a:lnTo>
                    <a:pt x="6469" y="799"/>
                  </a:lnTo>
                  <a:lnTo>
                    <a:pt x="6274" y="663"/>
                  </a:lnTo>
                  <a:lnTo>
                    <a:pt x="6079" y="526"/>
                  </a:lnTo>
                  <a:lnTo>
                    <a:pt x="5884" y="409"/>
                  </a:lnTo>
                  <a:lnTo>
                    <a:pt x="5670" y="312"/>
                  </a:lnTo>
                  <a:lnTo>
                    <a:pt x="5436" y="215"/>
                  </a:lnTo>
                  <a:lnTo>
                    <a:pt x="5222" y="156"/>
                  </a:lnTo>
                  <a:lnTo>
                    <a:pt x="4988" y="78"/>
                  </a:lnTo>
                  <a:lnTo>
                    <a:pt x="4988" y="78"/>
                  </a:lnTo>
                  <a:lnTo>
                    <a:pt x="4579" y="20"/>
                  </a:lnTo>
                  <a:lnTo>
                    <a:pt x="4170" y="0"/>
                  </a:lnTo>
                  <a:lnTo>
                    <a:pt x="3780" y="20"/>
                  </a:lnTo>
                  <a:lnTo>
                    <a:pt x="3390" y="98"/>
                  </a:lnTo>
                  <a:lnTo>
                    <a:pt x="3001" y="195"/>
                  </a:lnTo>
                  <a:lnTo>
                    <a:pt x="2631" y="351"/>
                  </a:lnTo>
                  <a:lnTo>
                    <a:pt x="2280" y="526"/>
                  </a:lnTo>
                  <a:lnTo>
                    <a:pt x="1929" y="741"/>
                  </a:lnTo>
                  <a:lnTo>
                    <a:pt x="1617" y="994"/>
                  </a:lnTo>
                  <a:lnTo>
                    <a:pt x="1306" y="1286"/>
                  </a:lnTo>
                  <a:lnTo>
                    <a:pt x="1033" y="1598"/>
                  </a:lnTo>
                  <a:lnTo>
                    <a:pt x="799" y="1949"/>
                  </a:lnTo>
                  <a:lnTo>
                    <a:pt x="565" y="2319"/>
                  </a:lnTo>
                  <a:lnTo>
                    <a:pt x="390" y="2709"/>
                  </a:lnTo>
                  <a:lnTo>
                    <a:pt x="234" y="3118"/>
                  </a:lnTo>
                  <a:lnTo>
                    <a:pt x="117" y="3566"/>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8" name="Google Shape;2298;p41"/>
            <p:cNvSpPr/>
            <p:nvPr/>
          </p:nvSpPr>
          <p:spPr>
            <a:xfrm>
              <a:off x="5319725" y="3266900"/>
              <a:ext cx="149100" cy="201200"/>
            </a:xfrm>
            <a:custGeom>
              <a:avLst/>
              <a:gdLst/>
              <a:ahLst/>
              <a:cxnLst/>
              <a:rect l="l" t="t" r="r" b="b"/>
              <a:pathLst>
                <a:path w="5964" h="8048" extrusionOk="0">
                  <a:moveTo>
                    <a:pt x="3489" y="0"/>
                  </a:moveTo>
                  <a:lnTo>
                    <a:pt x="3255" y="20"/>
                  </a:lnTo>
                  <a:lnTo>
                    <a:pt x="3196" y="39"/>
                  </a:lnTo>
                  <a:lnTo>
                    <a:pt x="3138" y="39"/>
                  </a:lnTo>
                  <a:lnTo>
                    <a:pt x="3118" y="59"/>
                  </a:lnTo>
                  <a:lnTo>
                    <a:pt x="2846" y="117"/>
                  </a:lnTo>
                  <a:lnTo>
                    <a:pt x="2807" y="117"/>
                  </a:lnTo>
                  <a:lnTo>
                    <a:pt x="2787" y="137"/>
                  </a:lnTo>
                  <a:lnTo>
                    <a:pt x="2768" y="137"/>
                  </a:lnTo>
                  <a:lnTo>
                    <a:pt x="2709" y="156"/>
                  </a:lnTo>
                  <a:lnTo>
                    <a:pt x="2553" y="215"/>
                  </a:lnTo>
                  <a:lnTo>
                    <a:pt x="2378" y="293"/>
                  </a:lnTo>
                  <a:lnTo>
                    <a:pt x="2300" y="332"/>
                  </a:lnTo>
                  <a:lnTo>
                    <a:pt x="2125" y="429"/>
                  </a:lnTo>
                  <a:lnTo>
                    <a:pt x="2105" y="429"/>
                  </a:lnTo>
                  <a:lnTo>
                    <a:pt x="1969" y="526"/>
                  </a:lnTo>
                  <a:lnTo>
                    <a:pt x="1774" y="663"/>
                  </a:lnTo>
                  <a:lnTo>
                    <a:pt x="1618" y="780"/>
                  </a:lnTo>
                  <a:lnTo>
                    <a:pt x="1599" y="780"/>
                  </a:lnTo>
                  <a:lnTo>
                    <a:pt x="1599" y="799"/>
                  </a:lnTo>
                  <a:lnTo>
                    <a:pt x="1560" y="819"/>
                  </a:lnTo>
                  <a:lnTo>
                    <a:pt x="1384" y="994"/>
                  </a:lnTo>
                  <a:lnTo>
                    <a:pt x="1209" y="1169"/>
                  </a:lnTo>
                  <a:lnTo>
                    <a:pt x="1053" y="1364"/>
                  </a:lnTo>
                  <a:lnTo>
                    <a:pt x="917" y="1540"/>
                  </a:lnTo>
                  <a:lnTo>
                    <a:pt x="878" y="1578"/>
                  </a:lnTo>
                  <a:lnTo>
                    <a:pt x="644" y="1968"/>
                  </a:lnTo>
                  <a:lnTo>
                    <a:pt x="605" y="2007"/>
                  </a:lnTo>
                  <a:lnTo>
                    <a:pt x="488" y="2280"/>
                  </a:lnTo>
                  <a:lnTo>
                    <a:pt x="313" y="2670"/>
                  </a:lnTo>
                  <a:lnTo>
                    <a:pt x="313" y="2650"/>
                  </a:lnTo>
                  <a:lnTo>
                    <a:pt x="215" y="3001"/>
                  </a:lnTo>
                  <a:lnTo>
                    <a:pt x="118" y="3332"/>
                  </a:lnTo>
                  <a:lnTo>
                    <a:pt x="59" y="3683"/>
                  </a:lnTo>
                  <a:lnTo>
                    <a:pt x="20" y="4033"/>
                  </a:lnTo>
                  <a:lnTo>
                    <a:pt x="20" y="4014"/>
                  </a:lnTo>
                  <a:lnTo>
                    <a:pt x="1" y="4326"/>
                  </a:lnTo>
                  <a:lnTo>
                    <a:pt x="1" y="4637"/>
                  </a:lnTo>
                  <a:lnTo>
                    <a:pt x="40" y="4949"/>
                  </a:lnTo>
                  <a:lnTo>
                    <a:pt x="79" y="5261"/>
                  </a:lnTo>
                  <a:lnTo>
                    <a:pt x="137" y="5534"/>
                  </a:lnTo>
                  <a:lnTo>
                    <a:pt x="215" y="5806"/>
                  </a:lnTo>
                  <a:lnTo>
                    <a:pt x="293" y="6040"/>
                  </a:lnTo>
                  <a:lnTo>
                    <a:pt x="391" y="6274"/>
                  </a:lnTo>
                  <a:lnTo>
                    <a:pt x="410" y="6294"/>
                  </a:lnTo>
                  <a:lnTo>
                    <a:pt x="508" y="6488"/>
                  </a:lnTo>
                  <a:lnTo>
                    <a:pt x="624" y="6703"/>
                  </a:lnTo>
                  <a:lnTo>
                    <a:pt x="741" y="6878"/>
                  </a:lnTo>
                  <a:lnTo>
                    <a:pt x="878" y="7034"/>
                  </a:lnTo>
                  <a:lnTo>
                    <a:pt x="878" y="7053"/>
                  </a:lnTo>
                  <a:lnTo>
                    <a:pt x="1014" y="7190"/>
                  </a:lnTo>
                  <a:lnTo>
                    <a:pt x="1151" y="7346"/>
                  </a:lnTo>
                  <a:lnTo>
                    <a:pt x="1443" y="7580"/>
                  </a:lnTo>
                  <a:lnTo>
                    <a:pt x="1599" y="7677"/>
                  </a:lnTo>
                  <a:lnTo>
                    <a:pt x="1774" y="7774"/>
                  </a:lnTo>
                  <a:lnTo>
                    <a:pt x="2086" y="7911"/>
                  </a:lnTo>
                  <a:lnTo>
                    <a:pt x="2242" y="7969"/>
                  </a:lnTo>
                  <a:lnTo>
                    <a:pt x="2417" y="8008"/>
                  </a:lnTo>
                  <a:lnTo>
                    <a:pt x="2670" y="8047"/>
                  </a:lnTo>
                  <a:lnTo>
                    <a:pt x="2943" y="7969"/>
                  </a:lnTo>
                  <a:lnTo>
                    <a:pt x="3216" y="7872"/>
                  </a:lnTo>
                  <a:lnTo>
                    <a:pt x="3489" y="7735"/>
                  </a:lnTo>
                  <a:lnTo>
                    <a:pt x="3742" y="7599"/>
                  </a:lnTo>
                  <a:lnTo>
                    <a:pt x="3995" y="7443"/>
                  </a:lnTo>
                  <a:lnTo>
                    <a:pt x="4229" y="7268"/>
                  </a:lnTo>
                  <a:lnTo>
                    <a:pt x="4463" y="7053"/>
                  </a:lnTo>
                  <a:lnTo>
                    <a:pt x="4677" y="6839"/>
                  </a:lnTo>
                  <a:lnTo>
                    <a:pt x="4891" y="6625"/>
                  </a:lnTo>
                  <a:lnTo>
                    <a:pt x="5067" y="6372"/>
                  </a:lnTo>
                  <a:lnTo>
                    <a:pt x="5242" y="6118"/>
                  </a:lnTo>
                  <a:lnTo>
                    <a:pt x="5398" y="5826"/>
                  </a:lnTo>
                  <a:lnTo>
                    <a:pt x="5554" y="5553"/>
                  </a:lnTo>
                  <a:lnTo>
                    <a:pt x="5671" y="5241"/>
                  </a:lnTo>
                  <a:lnTo>
                    <a:pt x="5768" y="4930"/>
                  </a:lnTo>
                  <a:lnTo>
                    <a:pt x="5846" y="4598"/>
                  </a:lnTo>
                  <a:lnTo>
                    <a:pt x="5924" y="4267"/>
                  </a:lnTo>
                  <a:lnTo>
                    <a:pt x="5944" y="3956"/>
                  </a:lnTo>
                  <a:lnTo>
                    <a:pt x="5963" y="3624"/>
                  </a:lnTo>
                  <a:lnTo>
                    <a:pt x="5963" y="3293"/>
                  </a:lnTo>
                  <a:lnTo>
                    <a:pt x="5944" y="2981"/>
                  </a:lnTo>
                  <a:lnTo>
                    <a:pt x="5885" y="2670"/>
                  </a:lnTo>
                  <a:lnTo>
                    <a:pt x="5827" y="2358"/>
                  </a:lnTo>
                  <a:lnTo>
                    <a:pt x="5729" y="2066"/>
                  </a:lnTo>
                  <a:lnTo>
                    <a:pt x="5632" y="1793"/>
                  </a:lnTo>
                  <a:lnTo>
                    <a:pt x="5495" y="1501"/>
                  </a:lnTo>
                  <a:lnTo>
                    <a:pt x="5359" y="1247"/>
                  </a:lnTo>
                  <a:lnTo>
                    <a:pt x="5203" y="994"/>
                  </a:lnTo>
                  <a:lnTo>
                    <a:pt x="5028" y="760"/>
                  </a:lnTo>
                  <a:lnTo>
                    <a:pt x="4833" y="526"/>
                  </a:lnTo>
                  <a:lnTo>
                    <a:pt x="4619" y="312"/>
                  </a:lnTo>
                  <a:lnTo>
                    <a:pt x="4404" y="137"/>
                  </a:lnTo>
                  <a:lnTo>
                    <a:pt x="4190" y="78"/>
                  </a:lnTo>
                  <a:lnTo>
                    <a:pt x="4171" y="59"/>
                  </a:lnTo>
                  <a:lnTo>
                    <a:pt x="3839" y="20"/>
                  </a:lnTo>
                  <a:lnTo>
                    <a:pt x="3781" y="20"/>
                  </a:lnTo>
                  <a:lnTo>
                    <a:pt x="3781"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9" name="Google Shape;2299;p41"/>
            <p:cNvSpPr/>
            <p:nvPr/>
          </p:nvSpPr>
          <p:spPr>
            <a:xfrm>
              <a:off x="5319725" y="3266900"/>
              <a:ext cx="149100" cy="201200"/>
            </a:xfrm>
            <a:custGeom>
              <a:avLst/>
              <a:gdLst/>
              <a:ahLst/>
              <a:cxnLst/>
              <a:rect l="l" t="t" r="r" b="b"/>
              <a:pathLst>
                <a:path w="5964" h="8048" fill="none" extrusionOk="0">
                  <a:moveTo>
                    <a:pt x="4171" y="59"/>
                  </a:moveTo>
                  <a:lnTo>
                    <a:pt x="4190" y="78"/>
                  </a:lnTo>
                  <a:lnTo>
                    <a:pt x="4190" y="78"/>
                  </a:lnTo>
                  <a:lnTo>
                    <a:pt x="4404" y="137"/>
                  </a:lnTo>
                  <a:lnTo>
                    <a:pt x="4404" y="137"/>
                  </a:lnTo>
                  <a:lnTo>
                    <a:pt x="4619" y="312"/>
                  </a:lnTo>
                  <a:lnTo>
                    <a:pt x="4833" y="526"/>
                  </a:lnTo>
                  <a:lnTo>
                    <a:pt x="5028" y="760"/>
                  </a:lnTo>
                  <a:lnTo>
                    <a:pt x="5203" y="994"/>
                  </a:lnTo>
                  <a:lnTo>
                    <a:pt x="5359" y="1247"/>
                  </a:lnTo>
                  <a:lnTo>
                    <a:pt x="5495" y="1501"/>
                  </a:lnTo>
                  <a:lnTo>
                    <a:pt x="5632" y="1793"/>
                  </a:lnTo>
                  <a:lnTo>
                    <a:pt x="5729" y="2066"/>
                  </a:lnTo>
                  <a:lnTo>
                    <a:pt x="5827" y="2358"/>
                  </a:lnTo>
                  <a:lnTo>
                    <a:pt x="5885" y="2670"/>
                  </a:lnTo>
                  <a:lnTo>
                    <a:pt x="5944" y="2981"/>
                  </a:lnTo>
                  <a:lnTo>
                    <a:pt x="5963" y="3293"/>
                  </a:lnTo>
                  <a:lnTo>
                    <a:pt x="5963" y="3624"/>
                  </a:lnTo>
                  <a:lnTo>
                    <a:pt x="5944" y="3956"/>
                  </a:lnTo>
                  <a:lnTo>
                    <a:pt x="5924" y="4267"/>
                  </a:lnTo>
                  <a:lnTo>
                    <a:pt x="5846" y="4598"/>
                  </a:lnTo>
                  <a:lnTo>
                    <a:pt x="5846" y="4598"/>
                  </a:lnTo>
                  <a:lnTo>
                    <a:pt x="5768" y="4930"/>
                  </a:lnTo>
                  <a:lnTo>
                    <a:pt x="5671" y="5241"/>
                  </a:lnTo>
                  <a:lnTo>
                    <a:pt x="5554" y="5553"/>
                  </a:lnTo>
                  <a:lnTo>
                    <a:pt x="5398" y="5826"/>
                  </a:lnTo>
                  <a:lnTo>
                    <a:pt x="5242" y="6118"/>
                  </a:lnTo>
                  <a:lnTo>
                    <a:pt x="5067" y="6372"/>
                  </a:lnTo>
                  <a:lnTo>
                    <a:pt x="4891" y="6625"/>
                  </a:lnTo>
                  <a:lnTo>
                    <a:pt x="4677" y="6839"/>
                  </a:lnTo>
                  <a:lnTo>
                    <a:pt x="4463" y="7053"/>
                  </a:lnTo>
                  <a:lnTo>
                    <a:pt x="4229" y="7268"/>
                  </a:lnTo>
                  <a:lnTo>
                    <a:pt x="3995" y="7443"/>
                  </a:lnTo>
                  <a:lnTo>
                    <a:pt x="3742" y="7599"/>
                  </a:lnTo>
                  <a:lnTo>
                    <a:pt x="3489" y="7735"/>
                  </a:lnTo>
                  <a:lnTo>
                    <a:pt x="3216" y="7872"/>
                  </a:lnTo>
                  <a:lnTo>
                    <a:pt x="2943" y="7969"/>
                  </a:lnTo>
                  <a:lnTo>
                    <a:pt x="2670" y="8047"/>
                  </a:lnTo>
                  <a:lnTo>
                    <a:pt x="2670" y="8047"/>
                  </a:lnTo>
                  <a:lnTo>
                    <a:pt x="2417" y="8008"/>
                  </a:lnTo>
                  <a:lnTo>
                    <a:pt x="2417" y="8008"/>
                  </a:lnTo>
                  <a:lnTo>
                    <a:pt x="2242" y="7969"/>
                  </a:lnTo>
                  <a:lnTo>
                    <a:pt x="2086" y="7911"/>
                  </a:lnTo>
                  <a:lnTo>
                    <a:pt x="2086" y="7911"/>
                  </a:lnTo>
                  <a:lnTo>
                    <a:pt x="2086" y="7911"/>
                  </a:lnTo>
                  <a:lnTo>
                    <a:pt x="1774" y="7774"/>
                  </a:lnTo>
                  <a:lnTo>
                    <a:pt x="1774" y="7774"/>
                  </a:lnTo>
                  <a:lnTo>
                    <a:pt x="1599" y="7677"/>
                  </a:lnTo>
                  <a:lnTo>
                    <a:pt x="1443" y="7580"/>
                  </a:lnTo>
                  <a:lnTo>
                    <a:pt x="1443" y="7580"/>
                  </a:lnTo>
                  <a:lnTo>
                    <a:pt x="1443" y="7580"/>
                  </a:lnTo>
                  <a:lnTo>
                    <a:pt x="1151" y="7346"/>
                  </a:lnTo>
                  <a:lnTo>
                    <a:pt x="1151" y="7346"/>
                  </a:lnTo>
                  <a:lnTo>
                    <a:pt x="1014" y="7190"/>
                  </a:lnTo>
                  <a:lnTo>
                    <a:pt x="878" y="7053"/>
                  </a:lnTo>
                  <a:lnTo>
                    <a:pt x="878" y="7034"/>
                  </a:lnTo>
                  <a:lnTo>
                    <a:pt x="878" y="7034"/>
                  </a:lnTo>
                  <a:lnTo>
                    <a:pt x="878" y="7034"/>
                  </a:lnTo>
                  <a:lnTo>
                    <a:pt x="878" y="7034"/>
                  </a:lnTo>
                  <a:lnTo>
                    <a:pt x="878" y="7034"/>
                  </a:lnTo>
                  <a:lnTo>
                    <a:pt x="741" y="6878"/>
                  </a:lnTo>
                  <a:lnTo>
                    <a:pt x="624" y="6703"/>
                  </a:lnTo>
                  <a:lnTo>
                    <a:pt x="624" y="6703"/>
                  </a:lnTo>
                  <a:lnTo>
                    <a:pt x="508" y="6488"/>
                  </a:lnTo>
                  <a:lnTo>
                    <a:pt x="410" y="6294"/>
                  </a:lnTo>
                  <a:lnTo>
                    <a:pt x="410" y="6294"/>
                  </a:lnTo>
                  <a:lnTo>
                    <a:pt x="410" y="6294"/>
                  </a:lnTo>
                  <a:lnTo>
                    <a:pt x="410" y="6294"/>
                  </a:lnTo>
                  <a:lnTo>
                    <a:pt x="391" y="6294"/>
                  </a:lnTo>
                  <a:lnTo>
                    <a:pt x="410" y="6294"/>
                  </a:lnTo>
                  <a:lnTo>
                    <a:pt x="391" y="6274"/>
                  </a:lnTo>
                  <a:lnTo>
                    <a:pt x="391" y="6274"/>
                  </a:lnTo>
                  <a:lnTo>
                    <a:pt x="391" y="6274"/>
                  </a:lnTo>
                  <a:lnTo>
                    <a:pt x="391" y="6274"/>
                  </a:lnTo>
                  <a:lnTo>
                    <a:pt x="391" y="6274"/>
                  </a:lnTo>
                  <a:lnTo>
                    <a:pt x="293" y="6040"/>
                  </a:lnTo>
                  <a:lnTo>
                    <a:pt x="215" y="5806"/>
                  </a:lnTo>
                  <a:lnTo>
                    <a:pt x="215" y="5806"/>
                  </a:lnTo>
                  <a:lnTo>
                    <a:pt x="137" y="5534"/>
                  </a:lnTo>
                  <a:lnTo>
                    <a:pt x="79" y="5261"/>
                  </a:lnTo>
                  <a:lnTo>
                    <a:pt x="79" y="5261"/>
                  </a:lnTo>
                  <a:lnTo>
                    <a:pt x="79" y="5261"/>
                  </a:lnTo>
                  <a:lnTo>
                    <a:pt x="79" y="5261"/>
                  </a:lnTo>
                  <a:lnTo>
                    <a:pt x="79" y="5261"/>
                  </a:lnTo>
                  <a:lnTo>
                    <a:pt x="40" y="4949"/>
                  </a:lnTo>
                  <a:lnTo>
                    <a:pt x="1" y="4637"/>
                  </a:lnTo>
                  <a:lnTo>
                    <a:pt x="1" y="4637"/>
                  </a:lnTo>
                  <a:lnTo>
                    <a:pt x="1" y="4326"/>
                  </a:lnTo>
                  <a:lnTo>
                    <a:pt x="20" y="4014"/>
                  </a:lnTo>
                  <a:lnTo>
                    <a:pt x="20" y="4033"/>
                  </a:lnTo>
                  <a:lnTo>
                    <a:pt x="20" y="4033"/>
                  </a:lnTo>
                  <a:lnTo>
                    <a:pt x="59" y="3683"/>
                  </a:lnTo>
                  <a:lnTo>
                    <a:pt x="118" y="3332"/>
                  </a:lnTo>
                  <a:lnTo>
                    <a:pt x="118" y="3332"/>
                  </a:lnTo>
                  <a:lnTo>
                    <a:pt x="215" y="3001"/>
                  </a:lnTo>
                  <a:lnTo>
                    <a:pt x="313" y="2650"/>
                  </a:lnTo>
                  <a:lnTo>
                    <a:pt x="313" y="2670"/>
                  </a:lnTo>
                  <a:lnTo>
                    <a:pt x="313" y="2670"/>
                  </a:lnTo>
                  <a:lnTo>
                    <a:pt x="313" y="2670"/>
                  </a:lnTo>
                  <a:lnTo>
                    <a:pt x="313" y="2670"/>
                  </a:lnTo>
                  <a:lnTo>
                    <a:pt x="488" y="2280"/>
                  </a:lnTo>
                  <a:lnTo>
                    <a:pt x="488" y="2280"/>
                  </a:lnTo>
                  <a:lnTo>
                    <a:pt x="605" y="2007"/>
                  </a:lnTo>
                  <a:lnTo>
                    <a:pt x="644" y="1968"/>
                  </a:lnTo>
                  <a:lnTo>
                    <a:pt x="644" y="1968"/>
                  </a:lnTo>
                  <a:lnTo>
                    <a:pt x="878" y="1578"/>
                  </a:lnTo>
                  <a:lnTo>
                    <a:pt x="878" y="1578"/>
                  </a:lnTo>
                  <a:lnTo>
                    <a:pt x="878" y="1578"/>
                  </a:lnTo>
                  <a:lnTo>
                    <a:pt x="878" y="1578"/>
                  </a:lnTo>
                  <a:lnTo>
                    <a:pt x="878" y="1578"/>
                  </a:lnTo>
                  <a:lnTo>
                    <a:pt x="917" y="1540"/>
                  </a:lnTo>
                  <a:lnTo>
                    <a:pt x="917" y="1540"/>
                  </a:lnTo>
                  <a:lnTo>
                    <a:pt x="917" y="1540"/>
                  </a:lnTo>
                  <a:lnTo>
                    <a:pt x="917" y="1540"/>
                  </a:lnTo>
                  <a:lnTo>
                    <a:pt x="1053" y="1364"/>
                  </a:lnTo>
                  <a:lnTo>
                    <a:pt x="1209" y="1169"/>
                  </a:lnTo>
                  <a:lnTo>
                    <a:pt x="1209" y="1169"/>
                  </a:lnTo>
                  <a:lnTo>
                    <a:pt x="1384" y="994"/>
                  </a:lnTo>
                  <a:lnTo>
                    <a:pt x="1384" y="994"/>
                  </a:lnTo>
                  <a:lnTo>
                    <a:pt x="1560" y="819"/>
                  </a:lnTo>
                  <a:lnTo>
                    <a:pt x="1560" y="819"/>
                  </a:lnTo>
                  <a:lnTo>
                    <a:pt x="1599" y="799"/>
                  </a:lnTo>
                  <a:lnTo>
                    <a:pt x="1599" y="799"/>
                  </a:lnTo>
                  <a:lnTo>
                    <a:pt x="1599" y="799"/>
                  </a:lnTo>
                  <a:lnTo>
                    <a:pt x="1599" y="799"/>
                  </a:lnTo>
                  <a:lnTo>
                    <a:pt x="1599" y="799"/>
                  </a:lnTo>
                  <a:lnTo>
                    <a:pt x="1599" y="780"/>
                  </a:lnTo>
                  <a:lnTo>
                    <a:pt x="1599" y="780"/>
                  </a:lnTo>
                  <a:lnTo>
                    <a:pt x="1618" y="780"/>
                  </a:lnTo>
                  <a:lnTo>
                    <a:pt x="1599" y="780"/>
                  </a:lnTo>
                  <a:lnTo>
                    <a:pt x="1599" y="780"/>
                  </a:lnTo>
                  <a:lnTo>
                    <a:pt x="1599" y="780"/>
                  </a:lnTo>
                  <a:lnTo>
                    <a:pt x="1599" y="799"/>
                  </a:lnTo>
                  <a:lnTo>
                    <a:pt x="1599" y="799"/>
                  </a:lnTo>
                  <a:lnTo>
                    <a:pt x="1599" y="799"/>
                  </a:lnTo>
                  <a:lnTo>
                    <a:pt x="1599" y="780"/>
                  </a:lnTo>
                  <a:lnTo>
                    <a:pt x="1618" y="780"/>
                  </a:lnTo>
                  <a:lnTo>
                    <a:pt x="1599" y="780"/>
                  </a:lnTo>
                  <a:lnTo>
                    <a:pt x="1618" y="780"/>
                  </a:lnTo>
                  <a:lnTo>
                    <a:pt x="1618" y="780"/>
                  </a:lnTo>
                  <a:lnTo>
                    <a:pt x="1774" y="663"/>
                  </a:lnTo>
                  <a:lnTo>
                    <a:pt x="1774" y="663"/>
                  </a:lnTo>
                  <a:lnTo>
                    <a:pt x="1969" y="526"/>
                  </a:lnTo>
                  <a:lnTo>
                    <a:pt x="1969" y="526"/>
                  </a:lnTo>
                  <a:lnTo>
                    <a:pt x="2105" y="429"/>
                  </a:lnTo>
                  <a:lnTo>
                    <a:pt x="2105" y="429"/>
                  </a:lnTo>
                  <a:lnTo>
                    <a:pt x="2125" y="429"/>
                  </a:lnTo>
                  <a:lnTo>
                    <a:pt x="2125" y="429"/>
                  </a:lnTo>
                  <a:lnTo>
                    <a:pt x="2125" y="429"/>
                  </a:lnTo>
                  <a:lnTo>
                    <a:pt x="2300" y="332"/>
                  </a:lnTo>
                  <a:lnTo>
                    <a:pt x="2300" y="332"/>
                  </a:lnTo>
                  <a:lnTo>
                    <a:pt x="2378" y="293"/>
                  </a:lnTo>
                  <a:lnTo>
                    <a:pt x="2378" y="293"/>
                  </a:lnTo>
                  <a:lnTo>
                    <a:pt x="2378" y="293"/>
                  </a:lnTo>
                  <a:lnTo>
                    <a:pt x="2359" y="293"/>
                  </a:lnTo>
                  <a:lnTo>
                    <a:pt x="2378" y="293"/>
                  </a:lnTo>
                  <a:lnTo>
                    <a:pt x="2378" y="293"/>
                  </a:lnTo>
                  <a:lnTo>
                    <a:pt x="2378" y="293"/>
                  </a:lnTo>
                  <a:lnTo>
                    <a:pt x="2553" y="215"/>
                  </a:lnTo>
                  <a:lnTo>
                    <a:pt x="2553" y="215"/>
                  </a:lnTo>
                  <a:lnTo>
                    <a:pt x="2709" y="156"/>
                  </a:lnTo>
                  <a:lnTo>
                    <a:pt x="2709" y="156"/>
                  </a:lnTo>
                  <a:lnTo>
                    <a:pt x="2768" y="137"/>
                  </a:lnTo>
                  <a:lnTo>
                    <a:pt x="2787" y="137"/>
                  </a:lnTo>
                  <a:lnTo>
                    <a:pt x="2807" y="117"/>
                  </a:lnTo>
                  <a:lnTo>
                    <a:pt x="2846" y="117"/>
                  </a:lnTo>
                  <a:lnTo>
                    <a:pt x="2846" y="117"/>
                  </a:lnTo>
                  <a:lnTo>
                    <a:pt x="3118" y="59"/>
                  </a:lnTo>
                  <a:lnTo>
                    <a:pt x="3118" y="39"/>
                  </a:lnTo>
                  <a:lnTo>
                    <a:pt x="3118" y="59"/>
                  </a:lnTo>
                  <a:lnTo>
                    <a:pt x="3118" y="59"/>
                  </a:lnTo>
                  <a:lnTo>
                    <a:pt x="3118" y="59"/>
                  </a:lnTo>
                  <a:lnTo>
                    <a:pt x="3138" y="39"/>
                  </a:lnTo>
                  <a:lnTo>
                    <a:pt x="3157" y="39"/>
                  </a:lnTo>
                  <a:lnTo>
                    <a:pt x="3157" y="39"/>
                  </a:lnTo>
                  <a:lnTo>
                    <a:pt x="3196" y="39"/>
                  </a:lnTo>
                  <a:lnTo>
                    <a:pt x="3196" y="39"/>
                  </a:lnTo>
                  <a:lnTo>
                    <a:pt x="3196" y="39"/>
                  </a:lnTo>
                  <a:lnTo>
                    <a:pt x="3255" y="20"/>
                  </a:lnTo>
                  <a:lnTo>
                    <a:pt x="3255" y="20"/>
                  </a:lnTo>
                  <a:lnTo>
                    <a:pt x="3255" y="20"/>
                  </a:lnTo>
                  <a:lnTo>
                    <a:pt x="3489" y="0"/>
                  </a:lnTo>
                  <a:lnTo>
                    <a:pt x="3489" y="0"/>
                  </a:lnTo>
                  <a:lnTo>
                    <a:pt x="3722" y="0"/>
                  </a:lnTo>
                  <a:lnTo>
                    <a:pt x="3722" y="0"/>
                  </a:lnTo>
                  <a:lnTo>
                    <a:pt x="3722" y="0"/>
                  </a:lnTo>
                  <a:lnTo>
                    <a:pt x="3761" y="0"/>
                  </a:lnTo>
                  <a:lnTo>
                    <a:pt x="3781" y="0"/>
                  </a:lnTo>
                  <a:lnTo>
                    <a:pt x="3781" y="20"/>
                  </a:lnTo>
                  <a:lnTo>
                    <a:pt x="3781" y="20"/>
                  </a:lnTo>
                  <a:lnTo>
                    <a:pt x="3839" y="20"/>
                  </a:lnTo>
                  <a:lnTo>
                    <a:pt x="3839" y="20"/>
                  </a:lnTo>
                  <a:lnTo>
                    <a:pt x="4171" y="5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0" name="Google Shape;2300;p41"/>
            <p:cNvSpPr/>
            <p:nvPr/>
          </p:nvSpPr>
          <p:spPr>
            <a:xfrm>
              <a:off x="5321675" y="3398400"/>
              <a:ext cx="25" cy="525"/>
            </a:xfrm>
            <a:custGeom>
              <a:avLst/>
              <a:gdLst/>
              <a:ahLst/>
              <a:cxnLst/>
              <a:rect l="l" t="t" r="r" b="b"/>
              <a:pathLst>
                <a:path w="1" h="21" fill="none" extrusionOk="0">
                  <a:moveTo>
                    <a:pt x="1" y="1"/>
                  </a:moveTo>
                  <a:lnTo>
                    <a:pt x="1" y="20"/>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1" name="Google Shape;2301;p41"/>
            <p:cNvSpPr/>
            <p:nvPr/>
          </p:nvSpPr>
          <p:spPr>
            <a:xfrm>
              <a:off x="5341650" y="3442725"/>
              <a:ext cx="25" cy="525"/>
            </a:xfrm>
            <a:custGeom>
              <a:avLst/>
              <a:gdLst/>
              <a:ahLst/>
              <a:cxnLst/>
              <a:rect l="l" t="t" r="r" b="b"/>
              <a:pathLst>
                <a:path w="1" h="21" fill="none" extrusionOk="0">
                  <a:moveTo>
                    <a:pt x="1" y="1"/>
                  </a:moveTo>
                  <a:lnTo>
                    <a:pt x="1" y="20"/>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2" name="Google Shape;2302;p41"/>
            <p:cNvSpPr/>
            <p:nvPr/>
          </p:nvSpPr>
          <p:spPr>
            <a:xfrm>
              <a:off x="5294400" y="3336050"/>
              <a:ext cx="59450" cy="27800"/>
            </a:xfrm>
            <a:custGeom>
              <a:avLst/>
              <a:gdLst/>
              <a:ahLst/>
              <a:cxnLst/>
              <a:rect l="l" t="t" r="r" b="b"/>
              <a:pathLst>
                <a:path w="2378" h="1112" extrusionOk="0">
                  <a:moveTo>
                    <a:pt x="605" y="1"/>
                  </a:moveTo>
                  <a:lnTo>
                    <a:pt x="429" y="20"/>
                  </a:lnTo>
                  <a:lnTo>
                    <a:pt x="254" y="79"/>
                  </a:lnTo>
                  <a:lnTo>
                    <a:pt x="137" y="137"/>
                  </a:lnTo>
                  <a:lnTo>
                    <a:pt x="40" y="215"/>
                  </a:lnTo>
                  <a:lnTo>
                    <a:pt x="20" y="254"/>
                  </a:lnTo>
                  <a:lnTo>
                    <a:pt x="1" y="293"/>
                  </a:lnTo>
                  <a:lnTo>
                    <a:pt x="1" y="352"/>
                  </a:lnTo>
                  <a:lnTo>
                    <a:pt x="1" y="410"/>
                  </a:lnTo>
                  <a:lnTo>
                    <a:pt x="40" y="508"/>
                  </a:lnTo>
                  <a:lnTo>
                    <a:pt x="137" y="624"/>
                  </a:lnTo>
                  <a:lnTo>
                    <a:pt x="274" y="722"/>
                  </a:lnTo>
                  <a:lnTo>
                    <a:pt x="429" y="819"/>
                  </a:lnTo>
                  <a:lnTo>
                    <a:pt x="624" y="917"/>
                  </a:lnTo>
                  <a:lnTo>
                    <a:pt x="839" y="995"/>
                  </a:lnTo>
                  <a:lnTo>
                    <a:pt x="1072" y="1053"/>
                  </a:lnTo>
                  <a:lnTo>
                    <a:pt x="1326" y="1092"/>
                  </a:lnTo>
                  <a:lnTo>
                    <a:pt x="1540" y="1112"/>
                  </a:lnTo>
                  <a:lnTo>
                    <a:pt x="1754" y="1112"/>
                  </a:lnTo>
                  <a:lnTo>
                    <a:pt x="1949" y="1092"/>
                  </a:lnTo>
                  <a:lnTo>
                    <a:pt x="2105" y="1053"/>
                  </a:lnTo>
                  <a:lnTo>
                    <a:pt x="2241" y="995"/>
                  </a:lnTo>
                  <a:lnTo>
                    <a:pt x="2319" y="917"/>
                  </a:lnTo>
                  <a:lnTo>
                    <a:pt x="2358" y="878"/>
                  </a:lnTo>
                  <a:lnTo>
                    <a:pt x="2378" y="819"/>
                  </a:lnTo>
                  <a:lnTo>
                    <a:pt x="2378" y="780"/>
                  </a:lnTo>
                  <a:lnTo>
                    <a:pt x="2378" y="722"/>
                  </a:lnTo>
                  <a:lnTo>
                    <a:pt x="2319" y="605"/>
                  </a:lnTo>
                  <a:lnTo>
                    <a:pt x="2241" y="508"/>
                  </a:lnTo>
                  <a:lnTo>
                    <a:pt x="2105" y="391"/>
                  </a:lnTo>
                  <a:lnTo>
                    <a:pt x="1949" y="293"/>
                  </a:lnTo>
                  <a:lnTo>
                    <a:pt x="1754" y="215"/>
                  </a:lnTo>
                  <a:lnTo>
                    <a:pt x="1540" y="137"/>
                  </a:lnTo>
                  <a:lnTo>
                    <a:pt x="1287" y="79"/>
                  </a:lnTo>
                  <a:lnTo>
                    <a:pt x="1053" y="20"/>
                  </a:lnTo>
                  <a:lnTo>
                    <a:pt x="819" y="1"/>
                  </a:ln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3" name="Google Shape;2303;p41"/>
            <p:cNvSpPr/>
            <p:nvPr/>
          </p:nvSpPr>
          <p:spPr>
            <a:xfrm>
              <a:off x="5294400" y="3336050"/>
              <a:ext cx="59450" cy="27800"/>
            </a:xfrm>
            <a:custGeom>
              <a:avLst/>
              <a:gdLst/>
              <a:ahLst/>
              <a:cxnLst/>
              <a:rect l="l" t="t" r="r" b="b"/>
              <a:pathLst>
                <a:path w="2378" h="1112" fill="none" extrusionOk="0">
                  <a:moveTo>
                    <a:pt x="1" y="293"/>
                  </a:moveTo>
                  <a:lnTo>
                    <a:pt x="1" y="293"/>
                  </a:lnTo>
                  <a:lnTo>
                    <a:pt x="1" y="352"/>
                  </a:lnTo>
                  <a:lnTo>
                    <a:pt x="1" y="410"/>
                  </a:lnTo>
                  <a:lnTo>
                    <a:pt x="40" y="508"/>
                  </a:lnTo>
                  <a:lnTo>
                    <a:pt x="137" y="624"/>
                  </a:lnTo>
                  <a:lnTo>
                    <a:pt x="274" y="722"/>
                  </a:lnTo>
                  <a:lnTo>
                    <a:pt x="429" y="819"/>
                  </a:lnTo>
                  <a:lnTo>
                    <a:pt x="624" y="917"/>
                  </a:lnTo>
                  <a:lnTo>
                    <a:pt x="839" y="995"/>
                  </a:lnTo>
                  <a:lnTo>
                    <a:pt x="1072" y="1053"/>
                  </a:lnTo>
                  <a:lnTo>
                    <a:pt x="1072" y="1053"/>
                  </a:lnTo>
                  <a:lnTo>
                    <a:pt x="1326" y="1092"/>
                  </a:lnTo>
                  <a:lnTo>
                    <a:pt x="1540" y="1112"/>
                  </a:lnTo>
                  <a:lnTo>
                    <a:pt x="1754" y="1112"/>
                  </a:lnTo>
                  <a:lnTo>
                    <a:pt x="1949" y="1092"/>
                  </a:lnTo>
                  <a:lnTo>
                    <a:pt x="2105" y="1053"/>
                  </a:lnTo>
                  <a:lnTo>
                    <a:pt x="2241" y="995"/>
                  </a:lnTo>
                  <a:lnTo>
                    <a:pt x="2319" y="917"/>
                  </a:lnTo>
                  <a:lnTo>
                    <a:pt x="2358" y="878"/>
                  </a:lnTo>
                  <a:lnTo>
                    <a:pt x="2378" y="819"/>
                  </a:lnTo>
                  <a:lnTo>
                    <a:pt x="2378" y="819"/>
                  </a:lnTo>
                  <a:lnTo>
                    <a:pt x="2378" y="780"/>
                  </a:lnTo>
                  <a:lnTo>
                    <a:pt x="2378" y="722"/>
                  </a:lnTo>
                  <a:lnTo>
                    <a:pt x="2319" y="605"/>
                  </a:lnTo>
                  <a:lnTo>
                    <a:pt x="2241" y="508"/>
                  </a:lnTo>
                  <a:lnTo>
                    <a:pt x="2105" y="391"/>
                  </a:lnTo>
                  <a:lnTo>
                    <a:pt x="1949" y="293"/>
                  </a:lnTo>
                  <a:lnTo>
                    <a:pt x="1754" y="215"/>
                  </a:lnTo>
                  <a:lnTo>
                    <a:pt x="1540" y="137"/>
                  </a:lnTo>
                  <a:lnTo>
                    <a:pt x="1287" y="79"/>
                  </a:lnTo>
                  <a:lnTo>
                    <a:pt x="1287" y="79"/>
                  </a:lnTo>
                  <a:lnTo>
                    <a:pt x="1053" y="20"/>
                  </a:lnTo>
                  <a:lnTo>
                    <a:pt x="819" y="1"/>
                  </a:lnTo>
                  <a:lnTo>
                    <a:pt x="605" y="1"/>
                  </a:lnTo>
                  <a:lnTo>
                    <a:pt x="429" y="20"/>
                  </a:lnTo>
                  <a:lnTo>
                    <a:pt x="254" y="79"/>
                  </a:lnTo>
                  <a:lnTo>
                    <a:pt x="137" y="137"/>
                  </a:lnTo>
                  <a:lnTo>
                    <a:pt x="40" y="215"/>
                  </a:lnTo>
                  <a:lnTo>
                    <a:pt x="20" y="254"/>
                  </a:lnTo>
                  <a:lnTo>
                    <a:pt x="1" y="293"/>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4" name="Google Shape;2304;p41"/>
            <p:cNvSpPr/>
            <p:nvPr/>
          </p:nvSpPr>
          <p:spPr>
            <a:xfrm>
              <a:off x="5654850" y="3335575"/>
              <a:ext cx="166125" cy="221175"/>
            </a:xfrm>
            <a:custGeom>
              <a:avLst/>
              <a:gdLst/>
              <a:ahLst/>
              <a:cxnLst/>
              <a:rect l="l" t="t" r="r" b="b"/>
              <a:pathLst>
                <a:path w="6645" h="8847" extrusionOk="0">
                  <a:moveTo>
                    <a:pt x="4171" y="1"/>
                  </a:moveTo>
                  <a:lnTo>
                    <a:pt x="3781" y="20"/>
                  </a:lnTo>
                  <a:lnTo>
                    <a:pt x="3391" y="78"/>
                  </a:lnTo>
                  <a:lnTo>
                    <a:pt x="3001" y="195"/>
                  </a:lnTo>
                  <a:lnTo>
                    <a:pt x="2631" y="332"/>
                  </a:lnTo>
                  <a:lnTo>
                    <a:pt x="2281" y="527"/>
                  </a:lnTo>
                  <a:lnTo>
                    <a:pt x="1949" y="741"/>
                  </a:lnTo>
                  <a:lnTo>
                    <a:pt x="1618" y="994"/>
                  </a:lnTo>
                  <a:lnTo>
                    <a:pt x="1326" y="1286"/>
                  </a:lnTo>
                  <a:lnTo>
                    <a:pt x="1053" y="1598"/>
                  </a:lnTo>
                  <a:lnTo>
                    <a:pt x="800" y="1929"/>
                  </a:lnTo>
                  <a:lnTo>
                    <a:pt x="585" y="2300"/>
                  </a:lnTo>
                  <a:lnTo>
                    <a:pt x="391" y="2689"/>
                  </a:lnTo>
                  <a:lnTo>
                    <a:pt x="235" y="3118"/>
                  </a:lnTo>
                  <a:lnTo>
                    <a:pt x="118" y="3547"/>
                  </a:lnTo>
                  <a:lnTo>
                    <a:pt x="40" y="3995"/>
                  </a:lnTo>
                  <a:lnTo>
                    <a:pt x="1" y="4443"/>
                  </a:lnTo>
                  <a:lnTo>
                    <a:pt x="1" y="4872"/>
                  </a:lnTo>
                  <a:lnTo>
                    <a:pt x="59" y="5300"/>
                  </a:lnTo>
                  <a:lnTo>
                    <a:pt x="137" y="5729"/>
                  </a:lnTo>
                  <a:lnTo>
                    <a:pt x="254" y="6118"/>
                  </a:lnTo>
                  <a:lnTo>
                    <a:pt x="410" y="6508"/>
                  </a:lnTo>
                  <a:lnTo>
                    <a:pt x="585" y="6878"/>
                  </a:lnTo>
                  <a:lnTo>
                    <a:pt x="800" y="7210"/>
                  </a:lnTo>
                  <a:lnTo>
                    <a:pt x="1053" y="7521"/>
                  </a:lnTo>
                  <a:lnTo>
                    <a:pt x="1326" y="7814"/>
                  </a:lnTo>
                  <a:lnTo>
                    <a:pt x="1618" y="8086"/>
                  </a:lnTo>
                  <a:lnTo>
                    <a:pt x="1949" y="8301"/>
                  </a:lnTo>
                  <a:lnTo>
                    <a:pt x="2300" y="8496"/>
                  </a:lnTo>
                  <a:lnTo>
                    <a:pt x="2670" y="8651"/>
                  </a:lnTo>
                  <a:lnTo>
                    <a:pt x="3079" y="8749"/>
                  </a:lnTo>
                  <a:lnTo>
                    <a:pt x="3313" y="8807"/>
                  </a:lnTo>
                  <a:lnTo>
                    <a:pt x="3567" y="8827"/>
                  </a:lnTo>
                  <a:lnTo>
                    <a:pt x="3820" y="8846"/>
                  </a:lnTo>
                  <a:lnTo>
                    <a:pt x="4073" y="8827"/>
                  </a:lnTo>
                  <a:lnTo>
                    <a:pt x="4307" y="8807"/>
                  </a:lnTo>
                  <a:lnTo>
                    <a:pt x="4560" y="8768"/>
                  </a:lnTo>
                  <a:lnTo>
                    <a:pt x="4794" y="8729"/>
                  </a:lnTo>
                  <a:lnTo>
                    <a:pt x="5028" y="8651"/>
                  </a:lnTo>
                  <a:lnTo>
                    <a:pt x="4794" y="8573"/>
                  </a:lnTo>
                  <a:lnTo>
                    <a:pt x="4580" y="8457"/>
                  </a:lnTo>
                  <a:lnTo>
                    <a:pt x="4365" y="8340"/>
                  </a:lnTo>
                  <a:lnTo>
                    <a:pt x="4171" y="8184"/>
                  </a:lnTo>
                  <a:lnTo>
                    <a:pt x="3976" y="8028"/>
                  </a:lnTo>
                  <a:lnTo>
                    <a:pt x="3800" y="7853"/>
                  </a:lnTo>
                  <a:lnTo>
                    <a:pt x="3644" y="7658"/>
                  </a:lnTo>
                  <a:lnTo>
                    <a:pt x="3489" y="7463"/>
                  </a:lnTo>
                  <a:lnTo>
                    <a:pt x="3352" y="7249"/>
                  </a:lnTo>
                  <a:lnTo>
                    <a:pt x="3235" y="7015"/>
                  </a:lnTo>
                  <a:lnTo>
                    <a:pt x="3138" y="6781"/>
                  </a:lnTo>
                  <a:lnTo>
                    <a:pt x="3060" y="6547"/>
                  </a:lnTo>
                  <a:lnTo>
                    <a:pt x="2982" y="6294"/>
                  </a:lnTo>
                  <a:lnTo>
                    <a:pt x="2924" y="6041"/>
                  </a:lnTo>
                  <a:lnTo>
                    <a:pt x="2885" y="5787"/>
                  </a:lnTo>
                  <a:lnTo>
                    <a:pt x="2846" y="5534"/>
                  </a:lnTo>
                  <a:lnTo>
                    <a:pt x="2826" y="5261"/>
                  </a:lnTo>
                  <a:lnTo>
                    <a:pt x="2826" y="5008"/>
                  </a:lnTo>
                  <a:lnTo>
                    <a:pt x="2846" y="4735"/>
                  </a:lnTo>
                  <a:lnTo>
                    <a:pt x="2865" y="4482"/>
                  </a:lnTo>
                  <a:lnTo>
                    <a:pt x="2904" y="4209"/>
                  </a:lnTo>
                  <a:lnTo>
                    <a:pt x="2943" y="3956"/>
                  </a:lnTo>
                  <a:lnTo>
                    <a:pt x="3021" y="3702"/>
                  </a:lnTo>
                  <a:lnTo>
                    <a:pt x="3099" y="3449"/>
                  </a:lnTo>
                  <a:lnTo>
                    <a:pt x="3177" y="3196"/>
                  </a:lnTo>
                  <a:lnTo>
                    <a:pt x="3274" y="2962"/>
                  </a:lnTo>
                  <a:lnTo>
                    <a:pt x="3391" y="2728"/>
                  </a:lnTo>
                  <a:lnTo>
                    <a:pt x="3528" y="2514"/>
                  </a:lnTo>
                  <a:lnTo>
                    <a:pt x="3664" y="2300"/>
                  </a:lnTo>
                  <a:lnTo>
                    <a:pt x="3820" y="2105"/>
                  </a:lnTo>
                  <a:lnTo>
                    <a:pt x="3976" y="1910"/>
                  </a:lnTo>
                  <a:lnTo>
                    <a:pt x="4151" y="1735"/>
                  </a:lnTo>
                  <a:lnTo>
                    <a:pt x="4346" y="1579"/>
                  </a:lnTo>
                  <a:lnTo>
                    <a:pt x="4541" y="1423"/>
                  </a:lnTo>
                  <a:lnTo>
                    <a:pt x="4755" y="1286"/>
                  </a:lnTo>
                  <a:lnTo>
                    <a:pt x="4989" y="1189"/>
                  </a:lnTo>
                  <a:lnTo>
                    <a:pt x="5223" y="1092"/>
                  </a:lnTo>
                  <a:lnTo>
                    <a:pt x="5476" y="1014"/>
                  </a:lnTo>
                  <a:lnTo>
                    <a:pt x="5729" y="955"/>
                  </a:lnTo>
                  <a:lnTo>
                    <a:pt x="5983" y="936"/>
                  </a:lnTo>
                  <a:lnTo>
                    <a:pt x="6314" y="916"/>
                  </a:lnTo>
                  <a:lnTo>
                    <a:pt x="6645" y="936"/>
                  </a:lnTo>
                  <a:lnTo>
                    <a:pt x="6470" y="780"/>
                  </a:lnTo>
                  <a:lnTo>
                    <a:pt x="6294" y="643"/>
                  </a:lnTo>
                  <a:lnTo>
                    <a:pt x="6080" y="527"/>
                  </a:lnTo>
                  <a:lnTo>
                    <a:pt x="5885" y="410"/>
                  </a:lnTo>
                  <a:lnTo>
                    <a:pt x="5671" y="312"/>
                  </a:lnTo>
                  <a:lnTo>
                    <a:pt x="5456" y="215"/>
                  </a:lnTo>
                  <a:lnTo>
                    <a:pt x="5223" y="137"/>
                  </a:lnTo>
                  <a:lnTo>
                    <a:pt x="4989" y="78"/>
                  </a:lnTo>
                  <a:lnTo>
                    <a:pt x="4580" y="20"/>
                  </a:lnTo>
                  <a:lnTo>
                    <a:pt x="4171" y="1"/>
                  </a:ln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5" name="Google Shape;2305;p41"/>
            <p:cNvSpPr/>
            <p:nvPr/>
          </p:nvSpPr>
          <p:spPr>
            <a:xfrm>
              <a:off x="5654850" y="3335575"/>
              <a:ext cx="166125" cy="221175"/>
            </a:xfrm>
            <a:custGeom>
              <a:avLst/>
              <a:gdLst/>
              <a:ahLst/>
              <a:cxnLst/>
              <a:rect l="l" t="t" r="r" b="b"/>
              <a:pathLst>
                <a:path w="6645" h="8847" fill="none" extrusionOk="0">
                  <a:moveTo>
                    <a:pt x="118" y="3547"/>
                  </a:moveTo>
                  <a:lnTo>
                    <a:pt x="118" y="3547"/>
                  </a:lnTo>
                  <a:lnTo>
                    <a:pt x="40" y="3995"/>
                  </a:lnTo>
                  <a:lnTo>
                    <a:pt x="1" y="4443"/>
                  </a:lnTo>
                  <a:lnTo>
                    <a:pt x="1" y="4872"/>
                  </a:lnTo>
                  <a:lnTo>
                    <a:pt x="59" y="5300"/>
                  </a:lnTo>
                  <a:lnTo>
                    <a:pt x="137" y="5729"/>
                  </a:lnTo>
                  <a:lnTo>
                    <a:pt x="254" y="6118"/>
                  </a:lnTo>
                  <a:lnTo>
                    <a:pt x="410" y="6508"/>
                  </a:lnTo>
                  <a:lnTo>
                    <a:pt x="585" y="6878"/>
                  </a:lnTo>
                  <a:lnTo>
                    <a:pt x="800" y="7210"/>
                  </a:lnTo>
                  <a:lnTo>
                    <a:pt x="1053" y="7521"/>
                  </a:lnTo>
                  <a:lnTo>
                    <a:pt x="1326" y="7814"/>
                  </a:lnTo>
                  <a:lnTo>
                    <a:pt x="1618" y="8086"/>
                  </a:lnTo>
                  <a:lnTo>
                    <a:pt x="1949" y="8301"/>
                  </a:lnTo>
                  <a:lnTo>
                    <a:pt x="2300" y="8496"/>
                  </a:lnTo>
                  <a:lnTo>
                    <a:pt x="2670" y="8651"/>
                  </a:lnTo>
                  <a:lnTo>
                    <a:pt x="3079" y="8749"/>
                  </a:lnTo>
                  <a:lnTo>
                    <a:pt x="3079" y="8749"/>
                  </a:lnTo>
                  <a:lnTo>
                    <a:pt x="3313" y="8807"/>
                  </a:lnTo>
                  <a:lnTo>
                    <a:pt x="3567" y="8827"/>
                  </a:lnTo>
                  <a:lnTo>
                    <a:pt x="3820" y="8846"/>
                  </a:lnTo>
                  <a:lnTo>
                    <a:pt x="4073" y="8827"/>
                  </a:lnTo>
                  <a:lnTo>
                    <a:pt x="4307" y="8807"/>
                  </a:lnTo>
                  <a:lnTo>
                    <a:pt x="4560" y="8768"/>
                  </a:lnTo>
                  <a:lnTo>
                    <a:pt x="4794" y="8729"/>
                  </a:lnTo>
                  <a:lnTo>
                    <a:pt x="5028" y="8651"/>
                  </a:lnTo>
                  <a:lnTo>
                    <a:pt x="5028" y="8651"/>
                  </a:lnTo>
                  <a:lnTo>
                    <a:pt x="4794" y="8573"/>
                  </a:lnTo>
                  <a:lnTo>
                    <a:pt x="4580" y="8457"/>
                  </a:lnTo>
                  <a:lnTo>
                    <a:pt x="4580" y="8457"/>
                  </a:lnTo>
                  <a:lnTo>
                    <a:pt x="4365" y="8340"/>
                  </a:lnTo>
                  <a:lnTo>
                    <a:pt x="4171" y="8184"/>
                  </a:lnTo>
                  <a:lnTo>
                    <a:pt x="4171" y="8184"/>
                  </a:lnTo>
                  <a:lnTo>
                    <a:pt x="3976" y="8028"/>
                  </a:lnTo>
                  <a:lnTo>
                    <a:pt x="3800" y="7853"/>
                  </a:lnTo>
                  <a:lnTo>
                    <a:pt x="3644" y="7658"/>
                  </a:lnTo>
                  <a:lnTo>
                    <a:pt x="3489" y="7463"/>
                  </a:lnTo>
                  <a:lnTo>
                    <a:pt x="3489" y="7463"/>
                  </a:lnTo>
                  <a:lnTo>
                    <a:pt x="3352" y="7249"/>
                  </a:lnTo>
                  <a:lnTo>
                    <a:pt x="3235" y="7015"/>
                  </a:lnTo>
                  <a:lnTo>
                    <a:pt x="3138" y="6781"/>
                  </a:lnTo>
                  <a:lnTo>
                    <a:pt x="3060" y="6547"/>
                  </a:lnTo>
                  <a:lnTo>
                    <a:pt x="3060" y="6547"/>
                  </a:lnTo>
                  <a:lnTo>
                    <a:pt x="2982" y="6294"/>
                  </a:lnTo>
                  <a:lnTo>
                    <a:pt x="2924" y="6041"/>
                  </a:lnTo>
                  <a:lnTo>
                    <a:pt x="2885" y="5787"/>
                  </a:lnTo>
                  <a:lnTo>
                    <a:pt x="2846" y="5534"/>
                  </a:lnTo>
                  <a:lnTo>
                    <a:pt x="2826" y="5261"/>
                  </a:lnTo>
                  <a:lnTo>
                    <a:pt x="2826" y="5008"/>
                  </a:lnTo>
                  <a:lnTo>
                    <a:pt x="2846" y="4735"/>
                  </a:lnTo>
                  <a:lnTo>
                    <a:pt x="2865" y="4482"/>
                  </a:lnTo>
                  <a:lnTo>
                    <a:pt x="2865" y="4482"/>
                  </a:lnTo>
                  <a:lnTo>
                    <a:pt x="2904" y="4209"/>
                  </a:lnTo>
                  <a:lnTo>
                    <a:pt x="2943" y="3956"/>
                  </a:lnTo>
                  <a:lnTo>
                    <a:pt x="3021" y="3702"/>
                  </a:lnTo>
                  <a:lnTo>
                    <a:pt x="3099" y="3449"/>
                  </a:lnTo>
                  <a:lnTo>
                    <a:pt x="3099" y="3449"/>
                  </a:lnTo>
                  <a:lnTo>
                    <a:pt x="3177" y="3196"/>
                  </a:lnTo>
                  <a:lnTo>
                    <a:pt x="3274" y="2962"/>
                  </a:lnTo>
                  <a:lnTo>
                    <a:pt x="3391" y="2728"/>
                  </a:lnTo>
                  <a:lnTo>
                    <a:pt x="3528" y="2514"/>
                  </a:lnTo>
                  <a:lnTo>
                    <a:pt x="3528" y="2514"/>
                  </a:lnTo>
                  <a:lnTo>
                    <a:pt x="3664" y="2300"/>
                  </a:lnTo>
                  <a:lnTo>
                    <a:pt x="3820" y="2105"/>
                  </a:lnTo>
                  <a:lnTo>
                    <a:pt x="3976" y="1910"/>
                  </a:lnTo>
                  <a:lnTo>
                    <a:pt x="4151" y="1735"/>
                  </a:lnTo>
                  <a:lnTo>
                    <a:pt x="4151" y="1735"/>
                  </a:lnTo>
                  <a:lnTo>
                    <a:pt x="4346" y="1579"/>
                  </a:lnTo>
                  <a:lnTo>
                    <a:pt x="4541" y="1423"/>
                  </a:lnTo>
                  <a:lnTo>
                    <a:pt x="4755" y="1286"/>
                  </a:lnTo>
                  <a:lnTo>
                    <a:pt x="4989" y="1189"/>
                  </a:lnTo>
                  <a:lnTo>
                    <a:pt x="4989" y="1189"/>
                  </a:lnTo>
                  <a:lnTo>
                    <a:pt x="5223" y="1092"/>
                  </a:lnTo>
                  <a:lnTo>
                    <a:pt x="5476" y="1014"/>
                  </a:lnTo>
                  <a:lnTo>
                    <a:pt x="5729" y="955"/>
                  </a:lnTo>
                  <a:lnTo>
                    <a:pt x="5983" y="936"/>
                  </a:lnTo>
                  <a:lnTo>
                    <a:pt x="5983" y="936"/>
                  </a:lnTo>
                  <a:lnTo>
                    <a:pt x="6314" y="916"/>
                  </a:lnTo>
                  <a:lnTo>
                    <a:pt x="6645" y="936"/>
                  </a:lnTo>
                  <a:lnTo>
                    <a:pt x="6645" y="936"/>
                  </a:lnTo>
                  <a:lnTo>
                    <a:pt x="6470" y="780"/>
                  </a:lnTo>
                  <a:lnTo>
                    <a:pt x="6294" y="643"/>
                  </a:lnTo>
                  <a:lnTo>
                    <a:pt x="6080" y="527"/>
                  </a:lnTo>
                  <a:lnTo>
                    <a:pt x="5885" y="410"/>
                  </a:lnTo>
                  <a:lnTo>
                    <a:pt x="5671" y="312"/>
                  </a:lnTo>
                  <a:lnTo>
                    <a:pt x="5456" y="215"/>
                  </a:lnTo>
                  <a:lnTo>
                    <a:pt x="5223" y="137"/>
                  </a:lnTo>
                  <a:lnTo>
                    <a:pt x="4989" y="78"/>
                  </a:lnTo>
                  <a:lnTo>
                    <a:pt x="4989" y="78"/>
                  </a:lnTo>
                  <a:lnTo>
                    <a:pt x="4580" y="20"/>
                  </a:lnTo>
                  <a:lnTo>
                    <a:pt x="4171" y="1"/>
                  </a:lnTo>
                  <a:lnTo>
                    <a:pt x="3781" y="20"/>
                  </a:lnTo>
                  <a:lnTo>
                    <a:pt x="3391" y="78"/>
                  </a:lnTo>
                  <a:lnTo>
                    <a:pt x="3001" y="195"/>
                  </a:lnTo>
                  <a:lnTo>
                    <a:pt x="2631" y="332"/>
                  </a:lnTo>
                  <a:lnTo>
                    <a:pt x="2281" y="527"/>
                  </a:lnTo>
                  <a:lnTo>
                    <a:pt x="1949" y="741"/>
                  </a:lnTo>
                  <a:lnTo>
                    <a:pt x="1618" y="994"/>
                  </a:lnTo>
                  <a:lnTo>
                    <a:pt x="1326" y="1286"/>
                  </a:lnTo>
                  <a:lnTo>
                    <a:pt x="1053" y="1598"/>
                  </a:lnTo>
                  <a:lnTo>
                    <a:pt x="800" y="1929"/>
                  </a:lnTo>
                  <a:lnTo>
                    <a:pt x="585" y="2300"/>
                  </a:lnTo>
                  <a:lnTo>
                    <a:pt x="391" y="2689"/>
                  </a:lnTo>
                  <a:lnTo>
                    <a:pt x="235" y="3118"/>
                  </a:lnTo>
                  <a:lnTo>
                    <a:pt x="118" y="3547"/>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6" name="Google Shape;2306;p41"/>
            <p:cNvSpPr/>
            <p:nvPr/>
          </p:nvSpPr>
          <p:spPr>
            <a:xfrm>
              <a:off x="5706975" y="3352625"/>
              <a:ext cx="149575" cy="201200"/>
            </a:xfrm>
            <a:custGeom>
              <a:avLst/>
              <a:gdLst/>
              <a:ahLst/>
              <a:cxnLst/>
              <a:rect l="l" t="t" r="r" b="b"/>
              <a:pathLst>
                <a:path w="5983" h="8048" extrusionOk="0">
                  <a:moveTo>
                    <a:pt x="3488" y="0"/>
                  </a:moveTo>
                  <a:lnTo>
                    <a:pt x="3255" y="20"/>
                  </a:lnTo>
                  <a:lnTo>
                    <a:pt x="3196" y="20"/>
                  </a:lnTo>
                  <a:lnTo>
                    <a:pt x="3157" y="39"/>
                  </a:lnTo>
                  <a:lnTo>
                    <a:pt x="3118" y="39"/>
                  </a:lnTo>
                  <a:lnTo>
                    <a:pt x="2845" y="98"/>
                  </a:lnTo>
                  <a:lnTo>
                    <a:pt x="2806" y="117"/>
                  </a:lnTo>
                  <a:lnTo>
                    <a:pt x="2767" y="137"/>
                  </a:lnTo>
                  <a:lnTo>
                    <a:pt x="2709" y="156"/>
                  </a:lnTo>
                  <a:lnTo>
                    <a:pt x="2553" y="215"/>
                  </a:lnTo>
                  <a:lnTo>
                    <a:pt x="2378" y="293"/>
                  </a:lnTo>
                  <a:lnTo>
                    <a:pt x="2300" y="332"/>
                  </a:lnTo>
                  <a:lnTo>
                    <a:pt x="2124" y="410"/>
                  </a:lnTo>
                  <a:lnTo>
                    <a:pt x="2105" y="429"/>
                  </a:lnTo>
                  <a:lnTo>
                    <a:pt x="1969" y="507"/>
                  </a:lnTo>
                  <a:lnTo>
                    <a:pt x="1774" y="643"/>
                  </a:lnTo>
                  <a:lnTo>
                    <a:pt x="1618" y="780"/>
                  </a:lnTo>
                  <a:lnTo>
                    <a:pt x="1598" y="780"/>
                  </a:lnTo>
                  <a:lnTo>
                    <a:pt x="1559" y="819"/>
                  </a:lnTo>
                  <a:lnTo>
                    <a:pt x="1384" y="994"/>
                  </a:lnTo>
                  <a:lnTo>
                    <a:pt x="1209" y="1169"/>
                  </a:lnTo>
                  <a:lnTo>
                    <a:pt x="1053" y="1345"/>
                  </a:lnTo>
                  <a:lnTo>
                    <a:pt x="916" y="1540"/>
                  </a:lnTo>
                  <a:lnTo>
                    <a:pt x="897" y="1579"/>
                  </a:lnTo>
                  <a:lnTo>
                    <a:pt x="644" y="1968"/>
                  </a:lnTo>
                  <a:lnTo>
                    <a:pt x="624" y="2007"/>
                  </a:lnTo>
                  <a:lnTo>
                    <a:pt x="488" y="2280"/>
                  </a:lnTo>
                  <a:lnTo>
                    <a:pt x="312" y="2650"/>
                  </a:lnTo>
                  <a:lnTo>
                    <a:pt x="332" y="2650"/>
                  </a:lnTo>
                  <a:lnTo>
                    <a:pt x="215" y="2982"/>
                  </a:lnTo>
                  <a:lnTo>
                    <a:pt x="118" y="3332"/>
                  </a:lnTo>
                  <a:lnTo>
                    <a:pt x="59" y="3663"/>
                  </a:lnTo>
                  <a:lnTo>
                    <a:pt x="20" y="4014"/>
                  </a:lnTo>
                  <a:lnTo>
                    <a:pt x="20" y="3995"/>
                  </a:lnTo>
                  <a:lnTo>
                    <a:pt x="1" y="4326"/>
                  </a:lnTo>
                  <a:lnTo>
                    <a:pt x="1" y="4638"/>
                  </a:lnTo>
                  <a:lnTo>
                    <a:pt x="40" y="4949"/>
                  </a:lnTo>
                  <a:lnTo>
                    <a:pt x="79" y="5261"/>
                  </a:lnTo>
                  <a:lnTo>
                    <a:pt x="137" y="5534"/>
                  </a:lnTo>
                  <a:lnTo>
                    <a:pt x="215" y="5807"/>
                  </a:lnTo>
                  <a:lnTo>
                    <a:pt x="293" y="6040"/>
                  </a:lnTo>
                  <a:lnTo>
                    <a:pt x="410" y="6274"/>
                  </a:lnTo>
                  <a:lnTo>
                    <a:pt x="410" y="6294"/>
                  </a:lnTo>
                  <a:lnTo>
                    <a:pt x="507" y="6489"/>
                  </a:lnTo>
                  <a:lnTo>
                    <a:pt x="624" y="6683"/>
                  </a:lnTo>
                  <a:lnTo>
                    <a:pt x="741" y="6859"/>
                  </a:lnTo>
                  <a:lnTo>
                    <a:pt x="878" y="7034"/>
                  </a:lnTo>
                  <a:lnTo>
                    <a:pt x="1014" y="7190"/>
                  </a:lnTo>
                  <a:lnTo>
                    <a:pt x="1170" y="7346"/>
                  </a:lnTo>
                  <a:lnTo>
                    <a:pt x="1462" y="7580"/>
                  </a:lnTo>
                  <a:lnTo>
                    <a:pt x="1443" y="7560"/>
                  </a:lnTo>
                  <a:lnTo>
                    <a:pt x="1598" y="7677"/>
                  </a:lnTo>
                  <a:lnTo>
                    <a:pt x="1774" y="7775"/>
                  </a:lnTo>
                  <a:lnTo>
                    <a:pt x="2086" y="7911"/>
                  </a:lnTo>
                  <a:lnTo>
                    <a:pt x="2261" y="7969"/>
                  </a:lnTo>
                  <a:lnTo>
                    <a:pt x="2417" y="8008"/>
                  </a:lnTo>
                  <a:lnTo>
                    <a:pt x="2670" y="8047"/>
                  </a:lnTo>
                  <a:lnTo>
                    <a:pt x="2962" y="7969"/>
                  </a:lnTo>
                  <a:lnTo>
                    <a:pt x="3235" y="7852"/>
                  </a:lnTo>
                  <a:lnTo>
                    <a:pt x="3488" y="7736"/>
                  </a:lnTo>
                  <a:lnTo>
                    <a:pt x="3761" y="7599"/>
                  </a:lnTo>
                  <a:lnTo>
                    <a:pt x="3995" y="7424"/>
                  </a:lnTo>
                  <a:lnTo>
                    <a:pt x="4248" y="7248"/>
                  </a:lnTo>
                  <a:lnTo>
                    <a:pt x="4463" y="7054"/>
                  </a:lnTo>
                  <a:lnTo>
                    <a:pt x="4677" y="6839"/>
                  </a:lnTo>
                  <a:lnTo>
                    <a:pt x="4891" y="6606"/>
                  </a:lnTo>
                  <a:lnTo>
                    <a:pt x="5086" y="6372"/>
                  </a:lnTo>
                  <a:lnTo>
                    <a:pt x="5242" y="6099"/>
                  </a:lnTo>
                  <a:lnTo>
                    <a:pt x="5417" y="5826"/>
                  </a:lnTo>
                  <a:lnTo>
                    <a:pt x="5554" y="5534"/>
                  </a:lnTo>
                  <a:lnTo>
                    <a:pt x="5671" y="5242"/>
                  </a:lnTo>
                  <a:lnTo>
                    <a:pt x="5768" y="4930"/>
                  </a:lnTo>
                  <a:lnTo>
                    <a:pt x="5865" y="4599"/>
                  </a:lnTo>
                  <a:lnTo>
                    <a:pt x="5924" y="4267"/>
                  </a:lnTo>
                  <a:lnTo>
                    <a:pt x="5963" y="3936"/>
                  </a:lnTo>
                  <a:lnTo>
                    <a:pt x="5982" y="3605"/>
                  </a:lnTo>
                  <a:lnTo>
                    <a:pt x="5963" y="3293"/>
                  </a:lnTo>
                  <a:lnTo>
                    <a:pt x="5943" y="2982"/>
                  </a:lnTo>
                  <a:lnTo>
                    <a:pt x="5885" y="2670"/>
                  </a:lnTo>
                  <a:lnTo>
                    <a:pt x="5826" y="2358"/>
                  </a:lnTo>
                  <a:lnTo>
                    <a:pt x="5729" y="2066"/>
                  </a:lnTo>
                  <a:lnTo>
                    <a:pt x="5632" y="1773"/>
                  </a:lnTo>
                  <a:lnTo>
                    <a:pt x="5495" y="1501"/>
                  </a:lnTo>
                  <a:lnTo>
                    <a:pt x="5359" y="1228"/>
                  </a:lnTo>
                  <a:lnTo>
                    <a:pt x="5203" y="994"/>
                  </a:lnTo>
                  <a:lnTo>
                    <a:pt x="5028" y="741"/>
                  </a:lnTo>
                  <a:lnTo>
                    <a:pt x="4833" y="527"/>
                  </a:lnTo>
                  <a:lnTo>
                    <a:pt x="4618" y="312"/>
                  </a:lnTo>
                  <a:lnTo>
                    <a:pt x="4404" y="117"/>
                  </a:lnTo>
                  <a:lnTo>
                    <a:pt x="4190" y="59"/>
                  </a:lnTo>
                  <a:lnTo>
                    <a:pt x="4170" y="59"/>
                  </a:lnTo>
                  <a:lnTo>
                    <a:pt x="3859"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7" name="Google Shape;2307;p41"/>
            <p:cNvSpPr/>
            <p:nvPr/>
          </p:nvSpPr>
          <p:spPr>
            <a:xfrm>
              <a:off x="5706975" y="3352625"/>
              <a:ext cx="149575" cy="201200"/>
            </a:xfrm>
            <a:custGeom>
              <a:avLst/>
              <a:gdLst/>
              <a:ahLst/>
              <a:cxnLst/>
              <a:rect l="l" t="t" r="r" b="b"/>
              <a:pathLst>
                <a:path w="5983" h="8048" fill="none" extrusionOk="0">
                  <a:moveTo>
                    <a:pt x="4170" y="59"/>
                  </a:moveTo>
                  <a:lnTo>
                    <a:pt x="4190" y="59"/>
                  </a:lnTo>
                  <a:lnTo>
                    <a:pt x="4190" y="59"/>
                  </a:lnTo>
                  <a:lnTo>
                    <a:pt x="4404" y="117"/>
                  </a:lnTo>
                  <a:lnTo>
                    <a:pt x="4404" y="117"/>
                  </a:lnTo>
                  <a:lnTo>
                    <a:pt x="4618" y="312"/>
                  </a:lnTo>
                  <a:lnTo>
                    <a:pt x="4833" y="527"/>
                  </a:lnTo>
                  <a:lnTo>
                    <a:pt x="5028" y="741"/>
                  </a:lnTo>
                  <a:lnTo>
                    <a:pt x="5203" y="994"/>
                  </a:lnTo>
                  <a:lnTo>
                    <a:pt x="5359" y="1228"/>
                  </a:lnTo>
                  <a:lnTo>
                    <a:pt x="5495" y="1501"/>
                  </a:lnTo>
                  <a:lnTo>
                    <a:pt x="5632" y="1773"/>
                  </a:lnTo>
                  <a:lnTo>
                    <a:pt x="5729" y="2066"/>
                  </a:lnTo>
                  <a:lnTo>
                    <a:pt x="5826" y="2358"/>
                  </a:lnTo>
                  <a:lnTo>
                    <a:pt x="5885" y="2670"/>
                  </a:lnTo>
                  <a:lnTo>
                    <a:pt x="5943" y="2982"/>
                  </a:lnTo>
                  <a:lnTo>
                    <a:pt x="5963" y="3293"/>
                  </a:lnTo>
                  <a:lnTo>
                    <a:pt x="5982" y="3605"/>
                  </a:lnTo>
                  <a:lnTo>
                    <a:pt x="5963" y="3936"/>
                  </a:lnTo>
                  <a:lnTo>
                    <a:pt x="5924" y="4267"/>
                  </a:lnTo>
                  <a:lnTo>
                    <a:pt x="5865" y="4599"/>
                  </a:lnTo>
                  <a:lnTo>
                    <a:pt x="5865" y="4599"/>
                  </a:lnTo>
                  <a:lnTo>
                    <a:pt x="5768" y="4930"/>
                  </a:lnTo>
                  <a:lnTo>
                    <a:pt x="5671" y="5242"/>
                  </a:lnTo>
                  <a:lnTo>
                    <a:pt x="5554" y="5534"/>
                  </a:lnTo>
                  <a:lnTo>
                    <a:pt x="5417" y="5826"/>
                  </a:lnTo>
                  <a:lnTo>
                    <a:pt x="5242" y="6099"/>
                  </a:lnTo>
                  <a:lnTo>
                    <a:pt x="5086" y="6372"/>
                  </a:lnTo>
                  <a:lnTo>
                    <a:pt x="4891" y="6606"/>
                  </a:lnTo>
                  <a:lnTo>
                    <a:pt x="4677" y="6839"/>
                  </a:lnTo>
                  <a:lnTo>
                    <a:pt x="4463" y="7054"/>
                  </a:lnTo>
                  <a:lnTo>
                    <a:pt x="4248" y="7248"/>
                  </a:lnTo>
                  <a:lnTo>
                    <a:pt x="3995" y="7424"/>
                  </a:lnTo>
                  <a:lnTo>
                    <a:pt x="3761" y="7599"/>
                  </a:lnTo>
                  <a:lnTo>
                    <a:pt x="3488" y="7736"/>
                  </a:lnTo>
                  <a:lnTo>
                    <a:pt x="3235" y="7852"/>
                  </a:lnTo>
                  <a:lnTo>
                    <a:pt x="2962" y="7969"/>
                  </a:lnTo>
                  <a:lnTo>
                    <a:pt x="2670" y="8047"/>
                  </a:lnTo>
                  <a:lnTo>
                    <a:pt x="2670" y="8047"/>
                  </a:lnTo>
                  <a:lnTo>
                    <a:pt x="2417" y="8008"/>
                  </a:lnTo>
                  <a:lnTo>
                    <a:pt x="2417" y="8008"/>
                  </a:lnTo>
                  <a:lnTo>
                    <a:pt x="2261" y="7969"/>
                  </a:lnTo>
                  <a:lnTo>
                    <a:pt x="2086" y="7911"/>
                  </a:lnTo>
                  <a:lnTo>
                    <a:pt x="2086" y="7911"/>
                  </a:lnTo>
                  <a:lnTo>
                    <a:pt x="2086" y="7911"/>
                  </a:lnTo>
                  <a:lnTo>
                    <a:pt x="1774" y="7775"/>
                  </a:lnTo>
                  <a:lnTo>
                    <a:pt x="1774" y="7775"/>
                  </a:lnTo>
                  <a:lnTo>
                    <a:pt x="1598" y="7677"/>
                  </a:lnTo>
                  <a:lnTo>
                    <a:pt x="1443" y="7560"/>
                  </a:lnTo>
                  <a:lnTo>
                    <a:pt x="1462" y="7580"/>
                  </a:lnTo>
                  <a:lnTo>
                    <a:pt x="1462" y="7580"/>
                  </a:lnTo>
                  <a:lnTo>
                    <a:pt x="1170" y="7346"/>
                  </a:lnTo>
                  <a:lnTo>
                    <a:pt x="1170" y="7346"/>
                  </a:lnTo>
                  <a:lnTo>
                    <a:pt x="1014" y="7190"/>
                  </a:lnTo>
                  <a:lnTo>
                    <a:pt x="878" y="7034"/>
                  </a:lnTo>
                  <a:lnTo>
                    <a:pt x="878" y="7034"/>
                  </a:lnTo>
                  <a:lnTo>
                    <a:pt x="878" y="7034"/>
                  </a:lnTo>
                  <a:lnTo>
                    <a:pt x="878" y="7034"/>
                  </a:lnTo>
                  <a:lnTo>
                    <a:pt x="878" y="7034"/>
                  </a:lnTo>
                  <a:lnTo>
                    <a:pt x="878" y="7034"/>
                  </a:lnTo>
                  <a:lnTo>
                    <a:pt x="741" y="6859"/>
                  </a:lnTo>
                  <a:lnTo>
                    <a:pt x="624" y="6683"/>
                  </a:lnTo>
                  <a:lnTo>
                    <a:pt x="624" y="6683"/>
                  </a:lnTo>
                  <a:lnTo>
                    <a:pt x="507" y="6489"/>
                  </a:lnTo>
                  <a:lnTo>
                    <a:pt x="410" y="6294"/>
                  </a:lnTo>
                  <a:lnTo>
                    <a:pt x="410" y="6274"/>
                  </a:lnTo>
                  <a:lnTo>
                    <a:pt x="410" y="6294"/>
                  </a:lnTo>
                  <a:lnTo>
                    <a:pt x="410" y="6294"/>
                  </a:lnTo>
                  <a:lnTo>
                    <a:pt x="410" y="6274"/>
                  </a:lnTo>
                  <a:lnTo>
                    <a:pt x="410" y="6274"/>
                  </a:lnTo>
                  <a:lnTo>
                    <a:pt x="410" y="6274"/>
                  </a:lnTo>
                  <a:lnTo>
                    <a:pt x="410" y="6274"/>
                  </a:lnTo>
                  <a:lnTo>
                    <a:pt x="390" y="6274"/>
                  </a:lnTo>
                  <a:lnTo>
                    <a:pt x="410" y="6274"/>
                  </a:lnTo>
                  <a:lnTo>
                    <a:pt x="410" y="6274"/>
                  </a:lnTo>
                  <a:lnTo>
                    <a:pt x="293" y="6040"/>
                  </a:lnTo>
                  <a:lnTo>
                    <a:pt x="215" y="5807"/>
                  </a:lnTo>
                  <a:lnTo>
                    <a:pt x="215" y="5807"/>
                  </a:lnTo>
                  <a:lnTo>
                    <a:pt x="137" y="5534"/>
                  </a:lnTo>
                  <a:lnTo>
                    <a:pt x="79" y="5261"/>
                  </a:lnTo>
                  <a:lnTo>
                    <a:pt x="79" y="5261"/>
                  </a:lnTo>
                  <a:lnTo>
                    <a:pt x="79" y="5261"/>
                  </a:lnTo>
                  <a:lnTo>
                    <a:pt x="79" y="5261"/>
                  </a:lnTo>
                  <a:lnTo>
                    <a:pt x="79" y="5261"/>
                  </a:lnTo>
                  <a:lnTo>
                    <a:pt x="40" y="4949"/>
                  </a:lnTo>
                  <a:lnTo>
                    <a:pt x="1" y="4638"/>
                  </a:lnTo>
                  <a:lnTo>
                    <a:pt x="1" y="4638"/>
                  </a:lnTo>
                  <a:lnTo>
                    <a:pt x="1" y="4326"/>
                  </a:lnTo>
                  <a:lnTo>
                    <a:pt x="20" y="3995"/>
                  </a:lnTo>
                  <a:lnTo>
                    <a:pt x="20" y="4014"/>
                  </a:lnTo>
                  <a:lnTo>
                    <a:pt x="20" y="4014"/>
                  </a:lnTo>
                  <a:lnTo>
                    <a:pt x="59" y="3663"/>
                  </a:lnTo>
                  <a:lnTo>
                    <a:pt x="118" y="3332"/>
                  </a:lnTo>
                  <a:lnTo>
                    <a:pt x="118" y="3332"/>
                  </a:lnTo>
                  <a:lnTo>
                    <a:pt x="215" y="2982"/>
                  </a:lnTo>
                  <a:lnTo>
                    <a:pt x="332" y="2650"/>
                  </a:lnTo>
                  <a:lnTo>
                    <a:pt x="312" y="2650"/>
                  </a:lnTo>
                  <a:lnTo>
                    <a:pt x="312" y="2670"/>
                  </a:lnTo>
                  <a:lnTo>
                    <a:pt x="312" y="2650"/>
                  </a:lnTo>
                  <a:lnTo>
                    <a:pt x="312" y="2650"/>
                  </a:lnTo>
                  <a:lnTo>
                    <a:pt x="488" y="2280"/>
                  </a:lnTo>
                  <a:lnTo>
                    <a:pt x="488" y="2280"/>
                  </a:lnTo>
                  <a:lnTo>
                    <a:pt x="624" y="2007"/>
                  </a:lnTo>
                  <a:lnTo>
                    <a:pt x="644" y="1968"/>
                  </a:lnTo>
                  <a:lnTo>
                    <a:pt x="644" y="1968"/>
                  </a:lnTo>
                  <a:lnTo>
                    <a:pt x="897" y="1579"/>
                  </a:lnTo>
                  <a:lnTo>
                    <a:pt x="897" y="1579"/>
                  </a:lnTo>
                  <a:lnTo>
                    <a:pt x="897" y="1579"/>
                  </a:lnTo>
                  <a:lnTo>
                    <a:pt x="897" y="1579"/>
                  </a:lnTo>
                  <a:lnTo>
                    <a:pt x="897" y="1579"/>
                  </a:lnTo>
                  <a:lnTo>
                    <a:pt x="916" y="1540"/>
                  </a:lnTo>
                  <a:lnTo>
                    <a:pt x="916" y="1540"/>
                  </a:lnTo>
                  <a:lnTo>
                    <a:pt x="916" y="1540"/>
                  </a:lnTo>
                  <a:lnTo>
                    <a:pt x="916" y="1540"/>
                  </a:lnTo>
                  <a:lnTo>
                    <a:pt x="1053" y="1345"/>
                  </a:lnTo>
                  <a:lnTo>
                    <a:pt x="1209" y="1169"/>
                  </a:lnTo>
                  <a:lnTo>
                    <a:pt x="1209" y="1169"/>
                  </a:lnTo>
                  <a:lnTo>
                    <a:pt x="1384" y="994"/>
                  </a:lnTo>
                  <a:lnTo>
                    <a:pt x="1384" y="994"/>
                  </a:lnTo>
                  <a:lnTo>
                    <a:pt x="1559" y="819"/>
                  </a:lnTo>
                  <a:lnTo>
                    <a:pt x="1559" y="819"/>
                  </a:lnTo>
                  <a:lnTo>
                    <a:pt x="1598" y="780"/>
                  </a:lnTo>
                  <a:lnTo>
                    <a:pt x="1598" y="780"/>
                  </a:lnTo>
                  <a:lnTo>
                    <a:pt x="1598" y="780"/>
                  </a:lnTo>
                  <a:lnTo>
                    <a:pt x="1598" y="780"/>
                  </a:lnTo>
                  <a:lnTo>
                    <a:pt x="1598" y="780"/>
                  </a:lnTo>
                  <a:lnTo>
                    <a:pt x="1618" y="780"/>
                  </a:lnTo>
                  <a:lnTo>
                    <a:pt x="1618" y="780"/>
                  </a:lnTo>
                  <a:lnTo>
                    <a:pt x="1618" y="780"/>
                  </a:lnTo>
                  <a:lnTo>
                    <a:pt x="1618" y="780"/>
                  </a:lnTo>
                  <a:lnTo>
                    <a:pt x="1618" y="780"/>
                  </a:lnTo>
                  <a:lnTo>
                    <a:pt x="1618" y="780"/>
                  </a:lnTo>
                  <a:lnTo>
                    <a:pt x="1598" y="780"/>
                  </a:lnTo>
                  <a:lnTo>
                    <a:pt x="1598" y="780"/>
                  </a:lnTo>
                  <a:lnTo>
                    <a:pt x="1598" y="780"/>
                  </a:lnTo>
                  <a:lnTo>
                    <a:pt x="1618" y="780"/>
                  </a:lnTo>
                  <a:lnTo>
                    <a:pt x="1618" y="780"/>
                  </a:lnTo>
                  <a:lnTo>
                    <a:pt x="1618" y="780"/>
                  </a:lnTo>
                  <a:lnTo>
                    <a:pt x="1618" y="780"/>
                  </a:lnTo>
                  <a:lnTo>
                    <a:pt x="1618" y="780"/>
                  </a:lnTo>
                  <a:lnTo>
                    <a:pt x="1774" y="643"/>
                  </a:lnTo>
                  <a:lnTo>
                    <a:pt x="1774" y="643"/>
                  </a:lnTo>
                  <a:lnTo>
                    <a:pt x="1969" y="507"/>
                  </a:lnTo>
                  <a:lnTo>
                    <a:pt x="1969" y="507"/>
                  </a:lnTo>
                  <a:lnTo>
                    <a:pt x="2105" y="429"/>
                  </a:lnTo>
                  <a:lnTo>
                    <a:pt x="2105" y="429"/>
                  </a:lnTo>
                  <a:lnTo>
                    <a:pt x="2124" y="410"/>
                  </a:lnTo>
                  <a:lnTo>
                    <a:pt x="2124" y="410"/>
                  </a:lnTo>
                  <a:lnTo>
                    <a:pt x="2124" y="410"/>
                  </a:lnTo>
                  <a:lnTo>
                    <a:pt x="2300" y="332"/>
                  </a:lnTo>
                  <a:lnTo>
                    <a:pt x="2300" y="332"/>
                  </a:lnTo>
                  <a:lnTo>
                    <a:pt x="2378" y="293"/>
                  </a:lnTo>
                  <a:lnTo>
                    <a:pt x="2378" y="293"/>
                  </a:lnTo>
                  <a:lnTo>
                    <a:pt x="2378" y="293"/>
                  </a:lnTo>
                  <a:lnTo>
                    <a:pt x="2378" y="293"/>
                  </a:lnTo>
                  <a:lnTo>
                    <a:pt x="2378" y="293"/>
                  </a:lnTo>
                  <a:lnTo>
                    <a:pt x="2378" y="293"/>
                  </a:lnTo>
                  <a:lnTo>
                    <a:pt x="2378" y="293"/>
                  </a:lnTo>
                  <a:lnTo>
                    <a:pt x="2553" y="215"/>
                  </a:lnTo>
                  <a:lnTo>
                    <a:pt x="2553" y="215"/>
                  </a:lnTo>
                  <a:lnTo>
                    <a:pt x="2709" y="156"/>
                  </a:lnTo>
                  <a:lnTo>
                    <a:pt x="2709" y="156"/>
                  </a:lnTo>
                  <a:lnTo>
                    <a:pt x="2767" y="137"/>
                  </a:lnTo>
                  <a:lnTo>
                    <a:pt x="2806" y="117"/>
                  </a:lnTo>
                  <a:lnTo>
                    <a:pt x="2806" y="117"/>
                  </a:lnTo>
                  <a:lnTo>
                    <a:pt x="2845" y="98"/>
                  </a:lnTo>
                  <a:lnTo>
                    <a:pt x="2845" y="98"/>
                  </a:lnTo>
                  <a:lnTo>
                    <a:pt x="3118" y="39"/>
                  </a:lnTo>
                  <a:lnTo>
                    <a:pt x="3118" y="39"/>
                  </a:lnTo>
                  <a:lnTo>
                    <a:pt x="3118" y="39"/>
                  </a:lnTo>
                  <a:lnTo>
                    <a:pt x="3118" y="39"/>
                  </a:lnTo>
                  <a:lnTo>
                    <a:pt x="3118" y="39"/>
                  </a:lnTo>
                  <a:lnTo>
                    <a:pt x="3157" y="39"/>
                  </a:lnTo>
                  <a:lnTo>
                    <a:pt x="3157" y="39"/>
                  </a:lnTo>
                  <a:lnTo>
                    <a:pt x="3157" y="39"/>
                  </a:lnTo>
                  <a:lnTo>
                    <a:pt x="3196" y="20"/>
                  </a:lnTo>
                  <a:lnTo>
                    <a:pt x="3216" y="20"/>
                  </a:lnTo>
                  <a:lnTo>
                    <a:pt x="3216" y="20"/>
                  </a:lnTo>
                  <a:lnTo>
                    <a:pt x="3255" y="20"/>
                  </a:lnTo>
                  <a:lnTo>
                    <a:pt x="3255" y="20"/>
                  </a:lnTo>
                  <a:lnTo>
                    <a:pt x="3255" y="20"/>
                  </a:lnTo>
                  <a:lnTo>
                    <a:pt x="3488" y="0"/>
                  </a:lnTo>
                  <a:lnTo>
                    <a:pt x="3488" y="0"/>
                  </a:lnTo>
                  <a:lnTo>
                    <a:pt x="3722" y="0"/>
                  </a:lnTo>
                  <a:lnTo>
                    <a:pt x="3722" y="0"/>
                  </a:lnTo>
                  <a:lnTo>
                    <a:pt x="3722" y="0"/>
                  </a:lnTo>
                  <a:lnTo>
                    <a:pt x="3761" y="0"/>
                  </a:lnTo>
                  <a:lnTo>
                    <a:pt x="3781" y="0"/>
                  </a:lnTo>
                  <a:lnTo>
                    <a:pt x="3781" y="0"/>
                  </a:lnTo>
                  <a:lnTo>
                    <a:pt x="3781" y="0"/>
                  </a:lnTo>
                  <a:lnTo>
                    <a:pt x="3859" y="0"/>
                  </a:lnTo>
                  <a:lnTo>
                    <a:pt x="3859" y="0"/>
                  </a:lnTo>
                  <a:lnTo>
                    <a:pt x="4170" y="5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8" name="Google Shape;2308;p41"/>
            <p:cNvSpPr/>
            <p:nvPr/>
          </p:nvSpPr>
          <p:spPr>
            <a:xfrm>
              <a:off x="5708925" y="348415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9" name="Google Shape;2309;p41"/>
            <p:cNvSpPr/>
            <p:nvPr/>
          </p:nvSpPr>
          <p:spPr>
            <a:xfrm>
              <a:off x="5728900" y="3528475"/>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0" name="Google Shape;2310;p41"/>
            <p:cNvSpPr/>
            <p:nvPr/>
          </p:nvSpPr>
          <p:spPr>
            <a:xfrm>
              <a:off x="5681650" y="3421800"/>
              <a:ext cx="59450" cy="27775"/>
            </a:xfrm>
            <a:custGeom>
              <a:avLst/>
              <a:gdLst/>
              <a:ahLst/>
              <a:cxnLst/>
              <a:rect l="l" t="t" r="r" b="b"/>
              <a:pathLst>
                <a:path w="2378" h="1111" extrusionOk="0">
                  <a:moveTo>
                    <a:pt x="624" y="0"/>
                  </a:moveTo>
                  <a:lnTo>
                    <a:pt x="429" y="20"/>
                  </a:lnTo>
                  <a:lnTo>
                    <a:pt x="273" y="59"/>
                  </a:lnTo>
                  <a:lnTo>
                    <a:pt x="137" y="117"/>
                  </a:lnTo>
                  <a:lnTo>
                    <a:pt x="40" y="195"/>
                  </a:lnTo>
                  <a:lnTo>
                    <a:pt x="20" y="253"/>
                  </a:lnTo>
                  <a:lnTo>
                    <a:pt x="1" y="292"/>
                  </a:lnTo>
                  <a:lnTo>
                    <a:pt x="1" y="351"/>
                  </a:lnTo>
                  <a:lnTo>
                    <a:pt x="1" y="390"/>
                  </a:lnTo>
                  <a:lnTo>
                    <a:pt x="59" y="507"/>
                  </a:lnTo>
                  <a:lnTo>
                    <a:pt x="137" y="624"/>
                  </a:lnTo>
                  <a:lnTo>
                    <a:pt x="273" y="721"/>
                  </a:lnTo>
                  <a:lnTo>
                    <a:pt x="429" y="819"/>
                  </a:lnTo>
                  <a:lnTo>
                    <a:pt x="624" y="916"/>
                  </a:lnTo>
                  <a:lnTo>
                    <a:pt x="838" y="994"/>
                  </a:lnTo>
                  <a:lnTo>
                    <a:pt x="1072" y="1052"/>
                  </a:lnTo>
                  <a:lnTo>
                    <a:pt x="1325" y="1091"/>
                  </a:lnTo>
                  <a:lnTo>
                    <a:pt x="1559" y="1111"/>
                  </a:lnTo>
                  <a:lnTo>
                    <a:pt x="1774" y="1111"/>
                  </a:lnTo>
                  <a:lnTo>
                    <a:pt x="1949" y="1091"/>
                  </a:lnTo>
                  <a:lnTo>
                    <a:pt x="2124" y="1052"/>
                  </a:lnTo>
                  <a:lnTo>
                    <a:pt x="2241" y="994"/>
                  </a:lnTo>
                  <a:lnTo>
                    <a:pt x="2339" y="916"/>
                  </a:lnTo>
                  <a:lnTo>
                    <a:pt x="2358" y="877"/>
                  </a:lnTo>
                  <a:lnTo>
                    <a:pt x="2378" y="819"/>
                  </a:lnTo>
                  <a:lnTo>
                    <a:pt x="2378" y="760"/>
                  </a:lnTo>
                  <a:lnTo>
                    <a:pt x="2378" y="721"/>
                  </a:lnTo>
                  <a:lnTo>
                    <a:pt x="2319" y="604"/>
                  </a:lnTo>
                  <a:lnTo>
                    <a:pt x="2241" y="507"/>
                  </a:lnTo>
                  <a:lnTo>
                    <a:pt x="2105" y="390"/>
                  </a:lnTo>
                  <a:lnTo>
                    <a:pt x="1949" y="292"/>
                  </a:lnTo>
                  <a:lnTo>
                    <a:pt x="1754" y="195"/>
                  </a:lnTo>
                  <a:lnTo>
                    <a:pt x="1540" y="117"/>
                  </a:lnTo>
                  <a:lnTo>
                    <a:pt x="1306" y="59"/>
                  </a:lnTo>
                  <a:lnTo>
                    <a:pt x="1053" y="20"/>
                  </a:lnTo>
                  <a:lnTo>
                    <a:pt x="819" y="0"/>
                  </a:ln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1" name="Google Shape;2311;p41"/>
            <p:cNvSpPr/>
            <p:nvPr/>
          </p:nvSpPr>
          <p:spPr>
            <a:xfrm>
              <a:off x="5681650" y="3421800"/>
              <a:ext cx="59450" cy="27775"/>
            </a:xfrm>
            <a:custGeom>
              <a:avLst/>
              <a:gdLst/>
              <a:ahLst/>
              <a:cxnLst/>
              <a:rect l="l" t="t" r="r" b="b"/>
              <a:pathLst>
                <a:path w="2378" h="1111" fill="none" extrusionOk="0">
                  <a:moveTo>
                    <a:pt x="1" y="292"/>
                  </a:moveTo>
                  <a:lnTo>
                    <a:pt x="1" y="292"/>
                  </a:lnTo>
                  <a:lnTo>
                    <a:pt x="1" y="351"/>
                  </a:lnTo>
                  <a:lnTo>
                    <a:pt x="1" y="390"/>
                  </a:lnTo>
                  <a:lnTo>
                    <a:pt x="59" y="507"/>
                  </a:lnTo>
                  <a:lnTo>
                    <a:pt x="137" y="624"/>
                  </a:lnTo>
                  <a:lnTo>
                    <a:pt x="273" y="721"/>
                  </a:lnTo>
                  <a:lnTo>
                    <a:pt x="429" y="819"/>
                  </a:lnTo>
                  <a:lnTo>
                    <a:pt x="624" y="916"/>
                  </a:lnTo>
                  <a:lnTo>
                    <a:pt x="838" y="994"/>
                  </a:lnTo>
                  <a:lnTo>
                    <a:pt x="1072" y="1052"/>
                  </a:lnTo>
                  <a:lnTo>
                    <a:pt x="1072" y="1052"/>
                  </a:lnTo>
                  <a:lnTo>
                    <a:pt x="1325" y="1091"/>
                  </a:lnTo>
                  <a:lnTo>
                    <a:pt x="1559" y="1111"/>
                  </a:lnTo>
                  <a:lnTo>
                    <a:pt x="1774" y="1111"/>
                  </a:lnTo>
                  <a:lnTo>
                    <a:pt x="1949" y="1091"/>
                  </a:lnTo>
                  <a:lnTo>
                    <a:pt x="2124" y="1052"/>
                  </a:lnTo>
                  <a:lnTo>
                    <a:pt x="2241" y="994"/>
                  </a:lnTo>
                  <a:lnTo>
                    <a:pt x="2339" y="916"/>
                  </a:lnTo>
                  <a:lnTo>
                    <a:pt x="2358" y="877"/>
                  </a:lnTo>
                  <a:lnTo>
                    <a:pt x="2378" y="819"/>
                  </a:lnTo>
                  <a:lnTo>
                    <a:pt x="2378" y="819"/>
                  </a:lnTo>
                  <a:lnTo>
                    <a:pt x="2378" y="760"/>
                  </a:lnTo>
                  <a:lnTo>
                    <a:pt x="2378" y="721"/>
                  </a:lnTo>
                  <a:lnTo>
                    <a:pt x="2319" y="604"/>
                  </a:lnTo>
                  <a:lnTo>
                    <a:pt x="2241" y="507"/>
                  </a:lnTo>
                  <a:lnTo>
                    <a:pt x="2105" y="390"/>
                  </a:lnTo>
                  <a:lnTo>
                    <a:pt x="1949" y="292"/>
                  </a:lnTo>
                  <a:lnTo>
                    <a:pt x="1754" y="195"/>
                  </a:lnTo>
                  <a:lnTo>
                    <a:pt x="1540" y="117"/>
                  </a:lnTo>
                  <a:lnTo>
                    <a:pt x="1306" y="59"/>
                  </a:lnTo>
                  <a:lnTo>
                    <a:pt x="1306" y="59"/>
                  </a:lnTo>
                  <a:lnTo>
                    <a:pt x="1053" y="20"/>
                  </a:lnTo>
                  <a:lnTo>
                    <a:pt x="819" y="0"/>
                  </a:lnTo>
                  <a:lnTo>
                    <a:pt x="624" y="0"/>
                  </a:lnTo>
                  <a:lnTo>
                    <a:pt x="429" y="20"/>
                  </a:lnTo>
                  <a:lnTo>
                    <a:pt x="273" y="59"/>
                  </a:lnTo>
                  <a:lnTo>
                    <a:pt x="137" y="117"/>
                  </a:lnTo>
                  <a:lnTo>
                    <a:pt x="40" y="195"/>
                  </a:lnTo>
                  <a:lnTo>
                    <a:pt x="20" y="253"/>
                  </a:lnTo>
                  <a:lnTo>
                    <a:pt x="1" y="292"/>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2" name="Google Shape;2312;p41"/>
            <p:cNvSpPr/>
            <p:nvPr/>
          </p:nvSpPr>
          <p:spPr>
            <a:xfrm>
              <a:off x="5489725" y="3449550"/>
              <a:ext cx="108650" cy="64325"/>
            </a:xfrm>
            <a:custGeom>
              <a:avLst/>
              <a:gdLst/>
              <a:ahLst/>
              <a:cxnLst/>
              <a:rect l="l" t="t" r="r" b="b"/>
              <a:pathLst>
                <a:path w="4346" h="2573" extrusionOk="0">
                  <a:moveTo>
                    <a:pt x="1754" y="1"/>
                  </a:moveTo>
                  <a:lnTo>
                    <a:pt x="1443" y="20"/>
                  </a:lnTo>
                  <a:lnTo>
                    <a:pt x="1131" y="79"/>
                  </a:lnTo>
                  <a:lnTo>
                    <a:pt x="956" y="118"/>
                  </a:lnTo>
                  <a:lnTo>
                    <a:pt x="800" y="176"/>
                  </a:lnTo>
                  <a:lnTo>
                    <a:pt x="644" y="254"/>
                  </a:lnTo>
                  <a:lnTo>
                    <a:pt x="507" y="313"/>
                  </a:lnTo>
                  <a:lnTo>
                    <a:pt x="371" y="410"/>
                  </a:lnTo>
                  <a:lnTo>
                    <a:pt x="254" y="507"/>
                  </a:lnTo>
                  <a:lnTo>
                    <a:pt x="176" y="605"/>
                  </a:lnTo>
                  <a:lnTo>
                    <a:pt x="98" y="702"/>
                  </a:lnTo>
                  <a:lnTo>
                    <a:pt x="20" y="839"/>
                  </a:lnTo>
                  <a:lnTo>
                    <a:pt x="1" y="955"/>
                  </a:lnTo>
                  <a:lnTo>
                    <a:pt x="1" y="1072"/>
                  </a:lnTo>
                  <a:lnTo>
                    <a:pt x="20" y="1189"/>
                  </a:lnTo>
                  <a:lnTo>
                    <a:pt x="79" y="1326"/>
                  </a:lnTo>
                  <a:lnTo>
                    <a:pt x="176" y="1462"/>
                  </a:lnTo>
                  <a:lnTo>
                    <a:pt x="274" y="1540"/>
                  </a:lnTo>
                  <a:lnTo>
                    <a:pt x="391" y="1637"/>
                  </a:lnTo>
                  <a:lnTo>
                    <a:pt x="585" y="1793"/>
                  </a:lnTo>
                  <a:lnTo>
                    <a:pt x="780" y="1910"/>
                  </a:lnTo>
                  <a:lnTo>
                    <a:pt x="1014" y="2047"/>
                  </a:lnTo>
                  <a:lnTo>
                    <a:pt x="1248" y="2163"/>
                  </a:lnTo>
                  <a:lnTo>
                    <a:pt x="1501" y="2261"/>
                  </a:lnTo>
                  <a:lnTo>
                    <a:pt x="1735" y="2339"/>
                  </a:lnTo>
                  <a:lnTo>
                    <a:pt x="1969" y="2417"/>
                  </a:lnTo>
                  <a:lnTo>
                    <a:pt x="2203" y="2475"/>
                  </a:lnTo>
                  <a:lnTo>
                    <a:pt x="2339" y="2514"/>
                  </a:lnTo>
                  <a:lnTo>
                    <a:pt x="2651" y="2553"/>
                  </a:lnTo>
                  <a:lnTo>
                    <a:pt x="2923" y="2573"/>
                  </a:lnTo>
                  <a:lnTo>
                    <a:pt x="3196" y="2553"/>
                  </a:lnTo>
                  <a:lnTo>
                    <a:pt x="3450" y="2534"/>
                  </a:lnTo>
                  <a:lnTo>
                    <a:pt x="3683" y="2456"/>
                  </a:lnTo>
                  <a:lnTo>
                    <a:pt x="3917" y="2358"/>
                  </a:lnTo>
                  <a:lnTo>
                    <a:pt x="4131" y="2241"/>
                  </a:lnTo>
                  <a:lnTo>
                    <a:pt x="4326" y="2066"/>
                  </a:lnTo>
                  <a:lnTo>
                    <a:pt x="4346" y="2027"/>
                  </a:lnTo>
                  <a:lnTo>
                    <a:pt x="4346" y="1949"/>
                  </a:lnTo>
                  <a:lnTo>
                    <a:pt x="4307" y="1793"/>
                  </a:lnTo>
                  <a:lnTo>
                    <a:pt x="4268" y="1657"/>
                  </a:lnTo>
                  <a:lnTo>
                    <a:pt x="4209" y="1501"/>
                  </a:lnTo>
                  <a:lnTo>
                    <a:pt x="4151" y="1365"/>
                  </a:lnTo>
                  <a:lnTo>
                    <a:pt x="3995" y="1111"/>
                  </a:lnTo>
                  <a:lnTo>
                    <a:pt x="3800" y="858"/>
                  </a:lnTo>
                  <a:lnTo>
                    <a:pt x="3664" y="741"/>
                  </a:lnTo>
                  <a:lnTo>
                    <a:pt x="3527" y="624"/>
                  </a:lnTo>
                  <a:lnTo>
                    <a:pt x="3391" y="507"/>
                  </a:lnTo>
                  <a:lnTo>
                    <a:pt x="3255" y="410"/>
                  </a:lnTo>
                  <a:lnTo>
                    <a:pt x="2923" y="254"/>
                  </a:lnTo>
                  <a:lnTo>
                    <a:pt x="2748" y="176"/>
                  </a:lnTo>
                  <a:lnTo>
                    <a:pt x="2573" y="118"/>
                  </a:lnTo>
                  <a:lnTo>
                    <a:pt x="2397" y="79"/>
                  </a:lnTo>
                  <a:lnTo>
                    <a:pt x="2066" y="20"/>
                  </a:lnTo>
                  <a:lnTo>
                    <a:pt x="1754"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3" name="Google Shape;2313;p41"/>
            <p:cNvSpPr/>
            <p:nvPr/>
          </p:nvSpPr>
          <p:spPr>
            <a:xfrm>
              <a:off x="5489725" y="3449550"/>
              <a:ext cx="108650" cy="64325"/>
            </a:xfrm>
            <a:custGeom>
              <a:avLst/>
              <a:gdLst/>
              <a:ahLst/>
              <a:cxnLst/>
              <a:rect l="l" t="t" r="r" b="b"/>
              <a:pathLst>
                <a:path w="4346" h="2573" fill="none" extrusionOk="0">
                  <a:moveTo>
                    <a:pt x="2397" y="79"/>
                  </a:moveTo>
                  <a:lnTo>
                    <a:pt x="2397" y="79"/>
                  </a:lnTo>
                  <a:lnTo>
                    <a:pt x="2573" y="118"/>
                  </a:lnTo>
                  <a:lnTo>
                    <a:pt x="2573" y="118"/>
                  </a:lnTo>
                  <a:lnTo>
                    <a:pt x="2748" y="176"/>
                  </a:lnTo>
                  <a:lnTo>
                    <a:pt x="2923" y="254"/>
                  </a:lnTo>
                  <a:lnTo>
                    <a:pt x="3255" y="410"/>
                  </a:lnTo>
                  <a:lnTo>
                    <a:pt x="3255" y="410"/>
                  </a:lnTo>
                  <a:lnTo>
                    <a:pt x="3391" y="507"/>
                  </a:lnTo>
                  <a:lnTo>
                    <a:pt x="3527" y="624"/>
                  </a:lnTo>
                  <a:lnTo>
                    <a:pt x="3664" y="741"/>
                  </a:lnTo>
                  <a:lnTo>
                    <a:pt x="3800" y="858"/>
                  </a:lnTo>
                  <a:lnTo>
                    <a:pt x="3800" y="858"/>
                  </a:lnTo>
                  <a:lnTo>
                    <a:pt x="3995" y="1111"/>
                  </a:lnTo>
                  <a:lnTo>
                    <a:pt x="4151" y="1365"/>
                  </a:lnTo>
                  <a:lnTo>
                    <a:pt x="4151" y="1365"/>
                  </a:lnTo>
                  <a:lnTo>
                    <a:pt x="4209" y="1501"/>
                  </a:lnTo>
                  <a:lnTo>
                    <a:pt x="4268" y="1657"/>
                  </a:lnTo>
                  <a:lnTo>
                    <a:pt x="4268" y="1657"/>
                  </a:lnTo>
                  <a:lnTo>
                    <a:pt x="4307" y="1793"/>
                  </a:lnTo>
                  <a:lnTo>
                    <a:pt x="4346" y="1949"/>
                  </a:lnTo>
                  <a:lnTo>
                    <a:pt x="4346" y="1949"/>
                  </a:lnTo>
                  <a:lnTo>
                    <a:pt x="4346" y="2027"/>
                  </a:lnTo>
                  <a:lnTo>
                    <a:pt x="4326" y="2066"/>
                  </a:lnTo>
                  <a:lnTo>
                    <a:pt x="4326" y="2066"/>
                  </a:lnTo>
                  <a:lnTo>
                    <a:pt x="4131" y="2241"/>
                  </a:lnTo>
                  <a:lnTo>
                    <a:pt x="3917" y="2358"/>
                  </a:lnTo>
                  <a:lnTo>
                    <a:pt x="3917" y="2358"/>
                  </a:lnTo>
                  <a:lnTo>
                    <a:pt x="3683" y="2456"/>
                  </a:lnTo>
                  <a:lnTo>
                    <a:pt x="3450" y="2534"/>
                  </a:lnTo>
                  <a:lnTo>
                    <a:pt x="3450" y="2534"/>
                  </a:lnTo>
                  <a:lnTo>
                    <a:pt x="3196" y="2553"/>
                  </a:lnTo>
                  <a:lnTo>
                    <a:pt x="2923" y="2573"/>
                  </a:lnTo>
                  <a:lnTo>
                    <a:pt x="2651" y="2553"/>
                  </a:lnTo>
                  <a:lnTo>
                    <a:pt x="2339" y="2514"/>
                  </a:lnTo>
                  <a:lnTo>
                    <a:pt x="2339" y="2514"/>
                  </a:lnTo>
                  <a:lnTo>
                    <a:pt x="2203" y="2475"/>
                  </a:lnTo>
                  <a:lnTo>
                    <a:pt x="2203" y="2475"/>
                  </a:lnTo>
                  <a:lnTo>
                    <a:pt x="1969" y="2417"/>
                  </a:lnTo>
                  <a:lnTo>
                    <a:pt x="1735" y="2339"/>
                  </a:lnTo>
                  <a:lnTo>
                    <a:pt x="1501" y="2261"/>
                  </a:lnTo>
                  <a:lnTo>
                    <a:pt x="1248" y="2163"/>
                  </a:lnTo>
                  <a:lnTo>
                    <a:pt x="1248" y="2163"/>
                  </a:lnTo>
                  <a:lnTo>
                    <a:pt x="1014" y="2047"/>
                  </a:lnTo>
                  <a:lnTo>
                    <a:pt x="780" y="1910"/>
                  </a:lnTo>
                  <a:lnTo>
                    <a:pt x="585" y="1793"/>
                  </a:lnTo>
                  <a:lnTo>
                    <a:pt x="391" y="1637"/>
                  </a:lnTo>
                  <a:lnTo>
                    <a:pt x="391" y="1637"/>
                  </a:lnTo>
                  <a:lnTo>
                    <a:pt x="274" y="1540"/>
                  </a:lnTo>
                  <a:lnTo>
                    <a:pt x="176" y="1462"/>
                  </a:lnTo>
                  <a:lnTo>
                    <a:pt x="176" y="1462"/>
                  </a:lnTo>
                  <a:lnTo>
                    <a:pt x="79" y="1326"/>
                  </a:lnTo>
                  <a:lnTo>
                    <a:pt x="20" y="1189"/>
                  </a:lnTo>
                  <a:lnTo>
                    <a:pt x="20" y="1189"/>
                  </a:lnTo>
                  <a:lnTo>
                    <a:pt x="1" y="1072"/>
                  </a:lnTo>
                  <a:lnTo>
                    <a:pt x="1" y="955"/>
                  </a:lnTo>
                  <a:lnTo>
                    <a:pt x="1" y="955"/>
                  </a:lnTo>
                  <a:lnTo>
                    <a:pt x="20" y="839"/>
                  </a:lnTo>
                  <a:lnTo>
                    <a:pt x="20" y="839"/>
                  </a:lnTo>
                  <a:lnTo>
                    <a:pt x="98" y="702"/>
                  </a:lnTo>
                  <a:lnTo>
                    <a:pt x="98" y="702"/>
                  </a:lnTo>
                  <a:lnTo>
                    <a:pt x="176" y="605"/>
                  </a:lnTo>
                  <a:lnTo>
                    <a:pt x="254" y="507"/>
                  </a:lnTo>
                  <a:lnTo>
                    <a:pt x="371" y="410"/>
                  </a:lnTo>
                  <a:lnTo>
                    <a:pt x="507" y="313"/>
                  </a:lnTo>
                  <a:lnTo>
                    <a:pt x="507" y="313"/>
                  </a:lnTo>
                  <a:lnTo>
                    <a:pt x="644" y="254"/>
                  </a:lnTo>
                  <a:lnTo>
                    <a:pt x="800" y="176"/>
                  </a:lnTo>
                  <a:lnTo>
                    <a:pt x="956" y="118"/>
                  </a:lnTo>
                  <a:lnTo>
                    <a:pt x="1131" y="79"/>
                  </a:lnTo>
                  <a:lnTo>
                    <a:pt x="1131" y="79"/>
                  </a:lnTo>
                  <a:lnTo>
                    <a:pt x="1443" y="20"/>
                  </a:lnTo>
                  <a:lnTo>
                    <a:pt x="1754" y="1"/>
                  </a:lnTo>
                  <a:lnTo>
                    <a:pt x="2066" y="20"/>
                  </a:lnTo>
                  <a:lnTo>
                    <a:pt x="2397" y="7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4" name="Google Shape;2314;p41"/>
            <p:cNvSpPr/>
            <p:nvPr/>
          </p:nvSpPr>
          <p:spPr>
            <a:xfrm>
              <a:off x="5483400" y="3461250"/>
              <a:ext cx="25" cy="25"/>
            </a:xfrm>
            <a:custGeom>
              <a:avLst/>
              <a:gdLst/>
              <a:ahLst/>
              <a:cxnLst/>
              <a:rect l="l" t="t" r="r" b="b"/>
              <a:pathLst>
                <a:path w="1" h="1" extrusionOk="0">
                  <a:moveTo>
                    <a:pt x="1" y="0"/>
                  </a:moveTo>
                  <a:lnTo>
                    <a:pt x="1" y="0"/>
                  </a:lnTo>
                  <a:lnTo>
                    <a:pt x="1" y="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5" name="Google Shape;2315;p41"/>
            <p:cNvSpPr/>
            <p:nvPr/>
          </p:nvSpPr>
          <p:spPr>
            <a:xfrm>
              <a:off x="5483400" y="346125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6" name="Google Shape;2316;p41"/>
            <p:cNvSpPr/>
            <p:nvPr/>
          </p:nvSpPr>
          <p:spPr>
            <a:xfrm>
              <a:off x="5477550" y="3409125"/>
              <a:ext cx="146150" cy="106700"/>
            </a:xfrm>
            <a:custGeom>
              <a:avLst/>
              <a:gdLst/>
              <a:ahLst/>
              <a:cxnLst/>
              <a:rect l="l" t="t" r="r" b="b"/>
              <a:pathLst>
                <a:path w="5846" h="4268" extrusionOk="0">
                  <a:moveTo>
                    <a:pt x="2495" y="1774"/>
                  </a:moveTo>
                  <a:lnTo>
                    <a:pt x="2709" y="1793"/>
                  </a:lnTo>
                  <a:lnTo>
                    <a:pt x="2923" y="1832"/>
                  </a:lnTo>
                  <a:lnTo>
                    <a:pt x="3138" y="1891"/>
                  </a:lnTo>
                  <a:lnTo>
                    <a:pt x="3333" y="1949"/>
                  </a:lnTo>
                  <a:lnTo>
                    <a:pt x="3664" y="2105"/>
                  </a:lnTo>
                  <a:lnTo>
                    <a:pt x="3976" y="2300"/>
                  </a:lnTo>
                  <a:lnTo>
                    <a:pt x="4190" y="2475"/>
                  </a:lnTo>
                  <a:lnTo>
                    <a:pt x="4385" y="2670"/>
                  </a:lnTo>
                  <a:lnTo>
                    <a:pt x="4502" y="2826"/>
                  </a:lnTo>
                  <a:lnTo>
                    <a:pt x="4599" y="3001"/>
                  </a:lnTo>
                  <a:lnTo>
                    <a:pt x="4657" y="3157"/>
                  </a:lnTo>
                  <a:lnTo>
                    <a:pt x="4696" y="3313"/>
                  </a:lnTo>
                  <a:lnTo>
                    <a:pt x="4716" y="3449"/>
                  </a:lnTo>
                  <a:lnTo>
                    <a:pt x="4716" y="3625"/>
                  </a:lnTo>
                  <a:lnTo>
                    <a:pt x="4716" y="3644"/>
                  </a:lnTo>
                  <a:lnTo>
                    <a:pt x="4716" y="3683"/>
                  </a:lnTo>
                  <a:lnTo>
                    <a:pt x="4541" y="3780"/>
                  </a:lnTo>
                  <a:lnTo>
                    <a:pt x="4346" y="3878"/>
                  </a:lnTo>
                  <a:lnTo>
                    <a:pt x="4034" y="3975"/>
                  </a:lnTo>
                  <a:lnTo>
                    <a:pt x="3683" y="4053"/>
                  </a:lnTo>
                  <a:lnTo>
                    <a:pt x="3469" y="4073"/>
                  </a:lnTo>
                  <a:lnTo>
                    <a:pt x="3040" y="4073"/>
                  </a:lnTo>
                  <a:lnTo>
                    <a:pt x="2806" y="4053"/>
                  </a:lnTo>
                  <a:lnTo>
                    <a:pt x="2495" y="3995"/>
                  </a:lnTo>
                  <a:lnTo>
                    <a:pt x="2456" y="3995"/>
                  </a:lnTo>
                  <a:lnTo>
                    <a:pt x="2339" y="3956"/>
                  </a:lnTo>
                  <a:lnTo>
                    <a:pt x="2086" y="3878"/>
                  </a:lnTo>
                  <a:lnTo>
                    <a:pt x="1871" y="3819"/>
                  </a:lnTo>
                  <a:lnTo>
                    <a:pt x="1676" y="3722"/>
                  </a:lnTo>
                  <a:lnTo>
                    <a:pt x="1482" y="3625"/>
                  </a:lnTo>
                  <a:lnTo>
                    <a:pt x="1287" y="3508"/>
                  </a:lnTo>
                  <a:lnTo>
                    <a:pt x="1014" y="3313"/>
                  </a:lnTo>
                  <a:lnTo>
                    <a:pt x="761" y="3079"/>
                  </a:lnTo>
                  <a:lnTo>
                    <a:pt x="644" y="2923"/>
                  </a:lnTo>
                  <a:lnTo>
                    <a:pt x="527" y="2767"/>
                  </a:lnTo>
                  <a:lnTo>
                    <a:pt x="566" y="2670"/>
                  </a:lnTo>
                  <a:lnTo>
                    <a:pt x="585" y="2650"/>
                  </a:lnTo>
                  <a:lnTo>
                    <a:pt x="605" y="2572"/>
                  </a:lnTo>
                  <a:lnTo>
                    <a:pt x="624" y="2553"/>
                  </a:lnTo>
                  <a:lnTo>
                    <a:pt x="663" y="2456"/>
                  </a:lnTo>
                  <a:lnTo>
                    <a:pt x="702" y="2417"/>
                  </a:lnTo>
                  <a:lnTo>
                    <a:pt x="702" y="2436"/>
                  </a:lnTo>
                  <a:lnTo>
                    <a:pt x="722" y="2378"/>
                  </a:lnTo>
                  <a:lnTo>
                    <a:pt x="917" y="2183"/>
                  </a:lnTo>
                  <a:lnTo>
                    <a:pt x="1072" y="2066"/>
                  </a:lnTo>
                  <a:lnTo>
                    <a:pt x="1248" y="1968"/>
                  </a:lnTo>
                  <a:lnTo>
                    <a:pt x="1521" y="1871"/>
                  </a:lnTo>
                  <a:lnTo>
                    <a:pt x="1793" y="1813"/>
                  </a:lnTo>
                  <a:lnTo>
                    <a:pt x="2144" y="1774"/>
                  </a:lnTo>
                  <a:close/>
                  <a:moveTo>
                    <a:pt x="1462" y="1"/>
                  </a:moveTo>
                  <a:lnTo>
                    <a:pt x="1287" y="20"/>
                  </a:lnTo>
                  <a:lnTo>
                    <a:pt x="1131" y="40"/>
                  </a:lnTo>
                  <a:lnTo>
                    <a:pt x="994" y="79"/>
                  </a:lnTo>
                  <a:lnTo>
                    <a:pt x="858" y="117"/>
                  </a:lnTo>
                  <a:lnTo>
                    <a:pt x="722" y="176"/>
                  </a:lnTo>
                  <a:lnTo>
                    <a:pt x="624" y="254"/>
                  </a:lnTo>
                  <a:lnTo>
                    <a:pt x="507" y="332"/>
                  </a:lnTo>
                  <a:lnTo>
                    <a:pt x="410" y="429"/>
                  </a:lnTo>
                  <a:lnTo>
                    <a:pt x="332" y="527"/>
                  </a:lnTo>
                  <a:lnTo>
                    <a:pt x="196" y="741"/>
                  </a:lnTo>
                  <a:lnTo>
                    <a:pt x="79" y="994"/>
                  </a:lnTo>
                  <a:lnTo>
                    <a:pt x="20" y="1267"/>
                  </a:lnTo>
                  <a:lnTo>
                    <a:pt x="1" y="1559"/>
                  </a:lnTo>
                  <a:lnTo>
                    <a:pt x="1" y="1852"/>
                  </a:lnTo>
                  <a:lnTo>
                    <a:pt x="59" y="2163"/>
                  </a:lnTo>
                  <a:lnTo>
                    <a:pt x="157" y="2436"/>
                  </a:lnTo>
                  <a:lnTo>
                    <a:pt x="274" y="2709"/>
                  </a:lnTo>
                  <a:lnTo>
                    <a:pt x="429" y="2962"/>
                  </a:lnTo>
                  <a:lnTo>
                    <a:pt x="624" y="3196"/>
                  </a:lnTo>
                  <a:lnTo>
                    <a:pt x="839" y="3410"/>
                  </a:lnTo>
                  <a:lnTo>
                    <a:pt x="1072" y="3605"/>
                  </a:lnTo>
                  <a:lnTo>
                    <a:pt x="1326" y="3761"/>
                  </a:lnTo>
                  <a:lnTo>
                    <a:pt x="1598" y="3897"/>
                  </a:lnTo>
                  <a:lnTo>
                    <a:pt x="1891" y="4014"/>
                  </a:lnTo>
                  <a:lnTo>
                    <a:pt x="2144" y="4092"/>
                  </a:lnTo>
                  <a:lnTo>
                    <a:pt x="2397" y="4170"/>
                  </a:lnTo>
                  <a:lnTo>
                    <a:pt x="2495" y="4190"/>
                  </a:lnTo>
                  <a:lnTo>
                    <a:pt x="2943" y="4248"/>
                  </a:lnTo>
                  <a:lnTo>
                    <a:pt x="3255" y="4268"/>
                  </a:lnTo>
                  <a:lnTo>
                    <a:pt x="3547" y="4268"/>
                  </a:lnTo>
                  <a:lnTo>
                    <a:pt x="3859" y="4209"/>
                  </a:lnTo>
                  <a:lnTo>
                    <a:pt x="4131" y="4151"/>
                  </a:lnTo>
                  <a:lnTo>
                    <a:pt x="4424" y="4053"/>
                  </a:lnTo>
                  <a:lnTo>
                    <a:pt x="4696" y="3917"/>
                  </a:lnTo>
                  <a:lnTo>
                    <a:pt x="4950" y="3742"/>
                  </a:lnTo>
                  <a:lnTo>
                    <a:pt x="5164" y="3566"/>
                  </a:lnTo>
                  <a:lnTo>
                    <a:pt x="5378" y="3332"/>
                  </a:lnTo>
                  <a:lnTo>
                    <a:pt x="5554" y="3079"/>
                  </a:lnTo>
                  <a:lnTo>
                    <a:pt x="5690" y="2826"/>
                  </a:lnTo>
                  <a:lnTo>
                    <a:pt x="5788" y="2553"/>
                  </a:lnTo>
                  <a:lnTo>
                    <a:pt x="5846" y="2280"/>
                  </a:lnTo>
                  <a:lnTo>
                    <a:pt x="5846" y="2007"/>
                  </a:lnTo>
                  <a:lnTo>
                    <a:pt x="5826" y="1754"/>
                  </a:lnTo>
                  <a:lnTo>
                    <a:pt x="5788" y="1618"/>
                  </a:lnTo>
                  <a:lnTo>
                    <a:pt x="5729" y="1501"/>
                  </a:lnTo>
                  <a:lnTo>
                    <a:pt x="5671" y="1384"/>
                  </a:lnTo>
                  <a:lnTo>
                    <a:pt x="5612" y="1267"/>
                  </a:lnTo>
                  <a:lnTo>
                    <a:pt x="5515" y="1150"/>
                  </a:lnTo>
                  <a:lnTo>
                    <a:pt x="5417" y="1053"/>
                  </a:lnTo>
                  <a:lnTo>
                    <a:pt x="5300" y="955"/>
                  </a:lnTo>
                  <a:lnTo>
                    <a:pt x="5164" y="877"/>
                  </a:lnTo>
                  <a:lnTo>
                    <a:pt x="5008" y="799"/>
                  </a:lnTo>
                  <a:lnTo>
                    <a:pt x="4852" y="741"/>
                  </a:lnTo>
                  <a:lnTo>
                    <a:pt x="4696" y="683"/>
                  </a:lnTo>
                  <a:lnTo>
                    <a:pt x="4443" y="644"/>
                  </a:lnTo>
                  <a:lnTo>
                    <a:pt x="4190" y="644"/>
                  </a:lnTo>
                  <a:lnTo>
                    <a:pt x="3917" y="663"/>
                  </a:lnTo>
                  <a:lnTo>
                    <a:pt x="3644" y="702"/>
                  </a:lnTo>
                  <a:lnTo>
                    <a:pt x="3508" y="722"/>
                  </a:lnTo>
                  <a:lnTo>
                    <a:pt x="3196" y="760"/>
                  </a:lnTo>
                  <a:lnTo>
                    <a:pt x="3157" y="760"/>
                  </a:lnTo>
                  <a:lnTo>
                    <a:pt x="3138" y="741"/>
                  </a:lnTo>
                  <a:lnTo>
                    <a:pt x="2865" y="585"/>
                  </a:lnTo>
                  <a:lnTo>
                    <a:pt x="2845" y="585"/>
                  </a:lnTo>
                  <a:lnTo>
                    <a:pt x="2729" y="507"/>
                  </a:lnTo>
                  <a:lnTo>
                    <a:pt x="2514" y="351"/>
                  </a:lnTo>
                  <a:lnTo>
                    <a:pt x="2280" y="215"/>
                  </a:lnTo>
                  <a:lnTo>
                    <a:pt x="2027" y="117"/>
                  </a:lnTo>
                  <a:lnTo>
                    <a:pt x="1793" y="40"/>
                  </a:lnTo>
                  <a:lnTo>
                    <a:pt x="1637" y="20"/>
                  </a:lnTo>
                  <a:lnTo>
                    <a:pt x="1462"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7" name="Google Shape;2317;p41"/>
            <p:cNvSpPr/>
            <p:nvPr/>
          </p:nvSpPr>
          <p:spPr>
            <a:xfrm>
              <a:off x="5477550" y="3409125"/>
              <a:ext cx="146150" cy="106700"/>
            </a:xfrm>
            <a:custGeom>
              <a:avLst/>
              <a:gdLst/>
              <a:ahLst/>
              <a:cxnLst/>
              <a:rect l="l" t="t" r="r" b="b"/>
              <a:pathLst>
                <a:path w="5846" h="4268" fill="none" extrusionOk="0">
                  <a:moveTo>
                    <a:pt x="1793" y="40"/>
                  </a:moveTo>
                  <a:lnTo>
                    <a:pt x="1793" y="40"/>
                  </a:lnTo>
                  <a:lnTo>
                    <a:pt x="1637" y="20"/>
                  </a:lnTo>
                  <a:lnTo>
                    <a:pt x="1637" y="20"/>
                  </a:lnTo>
                  <a:lnTo>
                    <a:pt x="1462" y="1"/>
                  </a:lnTo>
                  <a:lnTo>
                    <a:pt x="1287" y="20"/>
                  </a:lnTo>
                  <a:lnTo>
                    <a:pt x="1131" y="40"/>
                  </a:lnTo>
                  <a:lnTo>
                    <a:pt x="994" y="79"/>
                  </a:lnTo>
                  <a:lnTo>
                    <a:pt x="994" y="79"/>
                  </a:lnTo>
                  <a:lnTo>
                    <a:pt x="858" y="117"/>
                  </a:lnTo>
                  <a:lnTo>
                    <a:pt x="722" y="176"/>
                  </a:lnTo>
                  <a:lnTo>
                    <a:pt x="624" y="254"/>
                  </a:lnTo>
                  <a:lnTo>
                    <a:pt x="507" y="332"/>
                  </a:lnTo>
                  <a:lnTo>
                    <a:pt x="507" y="332"/>
                  </a:lnTo>
                  <a:lnTo>
                    <a:pt x="410" y="429"/>
                  </a:lnTo>
                  <a:lnTo>
                    <a:pt x="332" y="527"/>
                  </a:lnTo>
                  <a:lnTo>
                    <a:pt x="332" y="527"/>
                  </a:lnTo>
                  <a:lnTo>
                    <a:pt x="196" y="741"/>
                  </a:lnTo>
                  <a:lnTo>
                    <a:pt x="196" y="741"/>
                  </a:lnTo>
                  <a:lnTo>
                    <a:pt x="79" y="994"/>
                  </a:lnTo>
                  <a:lnTo>
                    <a:pt x="20" y="1267"/>
                  </a:lnTo>
                  <a:lnTo>
                    <a:pt x="20" y="1267"/>
                  </a:lnTo>
                  <a:lnTo>
                    <a:pt x="1" y="1559"/>
                  </a:lnTo>
                  <a:lnTo>
                    <a:pt x="1" y="1852"/>
                  </a:lnTo>
                  <a:lnTo>
                    <a:pt x="1" y="1852"/>
                  </a:lnTo>
                  <a:lnTo>
                    <a:pt x="59" y="2163"/>
                  </a:lnTo>
                  <a:lnTo>
                    <a:pt x="157" y="2436"/>
                  </a:lnTo>
                  <a:lnTo>
                    <a:pt x="157" y="2436"/>
                  </a:lnTo>
                  <a:lnTo>
                    <a:pt x="274" y="2709"/>
                  </a:lnTo>
                  <a:lnTo>
                    <a:pt x="429" y="2962"/>
                  </a:lnTo>
                  <a:lnTo>
                    <a:pt x="624" y="3196"/>
                  </a:lnTo>
                  <a:lnTo>
                    <a:pt x="839" y="3410"/>
                  </a:lnTo>
                  <a:lnTo>
                    <a:pt x="839" y="3410"/>
                  </a:lnTo>
                  <a:lnTo>
                    <a:pt x="1072" y="3605"/>
                  </a:lnTo>
                  <a:lnTo>
                    <a:pt x="1326" y="3761"/>
                  </a:lnTo>
                  <a:lnTo>
                    <a:pt x="1598" y="3897"/>
                  </a:lnTo>
                  <a:lnTo>
                    <a:pt x="1891" y="4014"/>
                  </a:lnTo>
                  <a:lnTo>
                    <a:pt x="1891" y="4014"/>
                  </a:lnTo>
                  <a:lnTo>
                    <a:pt x="2144" y="4092"/>
                  </a:lnTo>
                  <a:lnTo>
                    <a:pt x="2397" y="4170"/>
                  </a:lnTo>
                  <a:lnTo>
                    <a:pt x="2397" y="4170"/>
                  </a:lnTo>
                  <a:lnTo>
                    <a:pt x="2495" y="4190"/>
                  </a:lnTo>
                  <a:lnTo>
                    <a:pt x="2495" y="4190"/>
                  </a:lnTo>
                  <a:lnTo>
                    <a:pt x="2943" y="4248"/>
                  </a:lnTo>
                  <a:lnTo>
                    <a:pt x="2943" y="4248"/>
                  </a:lnTo>
                  <a:lnTo>
                    <a:pt x="3255" y="4268"/>
                  </a:lnTo>
                  <a:lnTo>
                    <a:pt x="3547" y="4268"/>
                  </a:lnTo>
                  <a:lnTo>
                    <a:pt x="3859" y="4209"/>
                  </a:lnTo>
                  <a:lnTo>
                    <a:pt x="4131" y="4151"/>
                  </a:lnTo>
                  <a:lnTo>
                    <a:pt x="4131" y="4151"/>
                  </a:lnTo>
                  <a:lnTo>
                    <a:pt x="4424" y="4053"/>
                  </a:lnTo>
                  <a:lnTo>
                    <a:pt x="4696" y="3917"/>
                  </a:lnTo>
                  <a:lnTo>
                    <a:pt x="4950" y="3742"/>
                  </a:lnTo>
                  <a:lnTo>
                    <a:pt x="5164" y="3566"/>
                  </a:lnTo>
                  <a:lnTo>
                    <a:pt x="5164" y="3566"/>
                  </a:lnTo>
                  <a:lnTo>
                    <a:pt x="5378" y="3332"/>
                  </a:lnTo>
                  <a:lnTo>
                    <a:pt x="5554" y="3079"/>
                  </a:lnTo>
                  <a:lnTo>
                    <a:pt x="5554" y="3079"/>
                  </a:lnTo>
                  <a:lnTo>
                    <a:pt x="5690" y="2826"/>
                  </a:lnTo>
                  <a:lnTo>
                    <a:pt x="5788" y="2553"/>
                  </a:lnTo>
                  <a:lnTo>
                    <a:pt x="5788" y="2553"/>
                  </a:lnTo>
                  <a:lnTo>
                    <a:pt x="5846" y="2280"/>
                  </a:lnTo>
                  <a:lnTo>
                    <a:pt x="5846" y="2007"/>
                  </a:lnTo>
                  <a:lnTo>
                    <a:pt x="5846" y="2007"/>
                  </a:lnTo>
                  <a:lnTo>
                    <a:pt x="5826" y="1754"/>
                  </a:lnTo>
                  <a:lnTo>
                    <a:pt x="5826" y="1754"/>
                  </a:lnTo>
                  <a:lnTo>
                    <a:pt x="5788" y="1618"/>
                  </a:lnTo>
                  <a:lnTo>
                    <a:pt x="5729" y="1501"/>
                  </a:lnTo>
                  <a:lnTo>
                    <a:pt x="5729" y="1501"/>
                  </a:lnTo>
                  <a:lnTo>
                    <a:pt x="5671" y="1384"/>
                  </a:lnTo>
                  <a:lnTo>
                    <a:pt x="5612" y="1267"/>
                  </a:lnTo>
                  <a:lnTo>
                    <a:pt x="5515" y="1150"/>
                  </a:lnTo>
                  <a:lnTo>
                    <a:pt x="5417" y="1053"/>
                  </a:lnTo>
                  <a:lnTo>
                    <a:pt x="5417" y="1053"/>
                  </a:lnTo>
                  <a:lnTo>
                    <a:pt x="5300" y="955"/>
                  </a:lnTo>
                  <a:lnTo>
                    <a:pt x="5164" y="877"/>
                  </a:lnTo>
                  <a:lnTo>
                    <a:pt x="5008" y="799"/>
                  </a:lnTo>
                  <a:lnTo>
                    <a:pt x="4852" y="741"/>
                  </a:lnTo>
                  <a:lnTo>
                    <a:pt x="4852" y="741"/>
                  </a:lnTo>
                  <a:lnTo>
                    <a:pt x="4696" y="683"/>
                  </a:lnTo>
                  <a:lnTo>
                    <a:pt x="4696" y="683"/>
                  </a:lnTo>
                  <a:lnTo>
                    <a:pt x="4443" y="644"/>
                  </a:lnTo>
                  <a:lnTo>
                    <a:pt x="4190" y="644"/>
                  </a:lnTo>
                  <a:lnTo>
                    <a:pt x="4190" y="644"/>
                  </a:lnTo>
                  <a:lnTo>
                    <a:pt x="3917" y="663"/>
                  </a:lnTo>
                  <a:lnTo>
                    <a:pt x="3644" y="702"/>
                  </a:lnTo>
                  <a:lnTo>
                    <a:pt x="3508" y="722"/>
                  </a:lnTo>
                  <a:lnTo>
                    <a:pt x="3508" y="722"/>
                  </a:lnTo>
                  <a:lnTo>
                    <a:pt x="3196" y="760"/>
                  </a:lnTo>
                  <a:lnTo>
                    <a:pt x="3177" y="760"/>
                  </a:lnTo>
                  <a:lnTo>
                    <a:pt x="3157" y="760"/>
                  </a:lnTo>
                  <a:lnTo>
                    <a:pt x="3157" y="760"/>
                  </a:lnTo>
                  <a:lnTo>
                    <a:pt x="3138" y="741"/>
                  </a:lnTo>
                  <a:lnTo>
                    <a:pt x="3138" y="741"/>
                  </a:lnTo>
                  <a:lnTo>
                    <a:pt x="2865" y="585"/>
                  </a:lnTo>
                  <a:lnTo>
                    <a:pt x="2845" y="585"/>
                  </a:lnTo>
                  <a:lnTo>
                    <a:pt x="2845" y="585"/>
                  </a:lnTo>
                  <a:lnTo>
                    <a:pt x="2845" y="585"/>
                  </a:lnTo>
                  <a:lnTo>
                    <a:pt x="2845" y="585"/>
                  </a:lnTo>
                  <a:lnTo>
                    <a:pt x="2845" y="585"/>
                  </a:lnTo>
                  <a:lnTo>
                    <a:pt x="2729" y="507"/>
                  </a:lnTo>
                  <a:lnTo>
                    <a:pt x="2729" y="507"/>
                  </a:lnTo>
                  <a:lnTo>
                    <a:pt x="2514" y="351"/>
                  </a:lnTo>
                  <a:lnTo>
                    <a:pt x="2280" y="215"/>
                  </a:lnTo>
                  <a:lnTo>
                    <a:pt x="2280" y="215"/>
                  </a:lnTo>
                  <a:lnTo>
                    <a:pt x="2027" y="117"/>
                  </a:lnTo>
                  <a:lnTo>
                    <a:pt x="1793" y="4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8" name="Google Shape;2318;p41"/>
            <p:cNvSpPr/>
            <p:nvPr/>
          </p:nvSpPr>
          <p:spPr>
            <a:xfrm>
              <a:off x="5490700" y="3453450"/>
              <a:ext cx="104750" cy="57500"/>
            </a:xfrm>
            <a:custGeom>
              <a:avLst/>
              <a:gdLst/>
              <a:ahLst/>
              <a:cxnLst/>
              <a:rect l="l" t="t" r="r" b="b"/>
              <a:pathLst>
                <a:path w="4190" h="2300" fill="none" extrusionOk="0">
                  <a:moveTo>
                    <a:pt x="2807" y="176"/>
                  </a:moveTo>
                  <a:lnTo>
                    <a:pt x="2807" y="176"/>
                  </a:lnTo>
                  <a:lnTo>
                    <a:pt x="3138" y="332"/>
                  </a:lnTo>
                  <a:lnTo>
                    <a:pt x="3450" y="527"/>
                  </a:lnTo>
                  <a:lnTo>
                    <a:pt x="3450" y="527"/>
                  </a:lnTo>
                  <a:lnTo>
                    <a:pt x="3664" y="702"/>
                  </a:lnTo>
                  <a:lnTo>
                    <a:pt x="3859" y="897"/>
                  </a:lnTo>
                  <a:lnTo>
                    <a:pt x="3859" y="897"/>
                  </a:lnTo>
                  <a:lnTo>
                    <a:pt x="3976" y="1053"/>
                  </a:lnTo>
                  <a:lnTo>
                    <a:pt x="4073" y="1228"/>
                  </a:lnTo>
                  <a:lnTo>
                    <a:pt x="4073" y="1228"/>
                  </a:lnTo>
                  <a:lnTo>
                    <a:pt x="4131" y="1384"/>
                  </a:lnTo>
                  <a:lnTo>
                    <a:pt x="4170" y="1540"/>
                  </a:lnTo>
                  <a:lnTo>
                    <a:pt x="4170" y="1540"/>
                  </a:lnTo>
                  <a:lnTo>
                    <a:pt x="4170" y="1540"/>
                  </a:lnTo>
                  <a:lnTo>
                    <a:pt x="4170" y="1540"/>
                  </a:lnTo>
                  <a:lnTo>
                    <a:pt x="4170" y="1540"/>
                  </a:lnTo>
                  <a:lnTo>
                    <a:pt x="4190" y="1676"/>
                  </a:lnTo>
                  <a:lnTo>
                    <a:pt x="4190" y="1852"/>
                  </a:lnTo>
                  <a:lnTo>
                    <a:pt x="4190" y="1871"/>
                  </a:lnTo>
                  <a:lnTo>
                    <a:pt x="4190" y="1871"/>
                  </a:lnTo>
                  <a:lnTo>
                    <a:pt x="4190" y="1910"/>
                  </a:lnTo>
                  <a:lnTo>
                    <a:pt x="4190" y="1910"/>
                  </a:lnTo>
                  <a:lnTo>
                    <a:pt x="4015" y="2007"/>
                  </a:lnTo>
                  <a:lnTo>
                    <a:pt x="3820" y="2105"/>
                  </a:lnTo>
                  <a:lnTo>
                    <a:pt x="3820" y="2105"/>
                  </a:lnTo>
                  <a:lnTo>
                    <a:pt x="3508" y="2202"/>
                  </a:lnTo>
                  <a:lnTo>
                    <a:pt x="3157" y="2280"/>
                  </a:lnTo>
                  <a:lnTo>
                    <a:pt x="3157" y="2280"/>
                  </a:lnTo>
                  <a:lnTo>
                    <a:pt x="3157" y="2280"/>
                  </a:lnTo>
                  <a:lnTo>
                    <a:pt x="2943" y="2300"/>
                  </a:lnTo>
                  <a:lnTo>
                    <a:pt x="2729" y="2300"/>
                  </a:lnTo>
                  <a:lnTo>
                    <a:pt x="2514" y="2300"/>
                  </a:lnTo>
                  <a:lnTo>
                    <a:pt x="2280" y="2280"/>
                  </a:lnTo>
                  <a:lnTo>
                    <a:pt x="2280" y="2280"/>
                  </a:lnTo>
                  <a:lnTo>
                    <a:pt x="1969" y="2222"/>
                  </a:lnTo>
                  <a:lnTo>
                    <a:pt x="1930" y="2222"/>
                  </a:lnTo>
                  <a:lnTo>
                    <a:pt x="1930" y="2222"/>
                  </a:lnTo>
                  <a:lnTo>
                    <a:pt x="1813" y="2183"/>
                  </a:lnTo>
                  <a:lnTo>
                    <a:pt x="1813" y="2183"/>
                  </a:lnTo>
                  <a:lnTo>
                    <a:pt x="1560" y="2105"/>
                  </a:lnTo>
                  <a:lnTo>
                    <a:pt x="1560" y="2105"/>
                  </a:lnTo>
                  <a:lnTo>
                    <a:pt x="1345" y="2046"/>
                  </a:lnTo>
                  <a:lnTo>
                    <a:pt x="1150" y="1949"/>
                  </a:lnTo>
                  <a:lnTo>
                    <a:pt x="956" y="1852"/>
                  </a:lnTo>
                  <a:lnTo>
                    <a:pt x="761" y="1735"/>
                  </a:lnTo>
                  <a:lnTo>
                    <a:pt x="761" y="1735"/>
                  </a:lnTo>
                  <a:lnTo>
                    <a:pt x="761" y="1735"/>
                  </a:lnTo>
                  <a:lnTo>
                    <a:pt x="488" y="1540"/>
                  </a:lnTo>
                  <a:lnTo>
                    <a:pt x="235" y="1306"/>
                  </a:lnTo>
                  <a:lnTo>
                    <a:pt x="235" y="1306"/>
                  </a:lnTo>
                  <a:lnTo>
                    <a:pt x="118" y="1150"/>
                  </a:lnTo>
                  <a:lnTo>
                    <a:pt x="1" y="994"/>
                  </a:lnTo>
                  <a:lnTo>
                    <a:pt x="1" y="994"/>
                  </a:lnTo>
                  <a:lnTo>
                    <a:pt x="40" y="897"/>
                  </a:lnTo>
                  <a:lnTo>
                    <a:pt x="59" y="877"/>
                  </a:lnTo>
                  <a:lnTo>
                    <a:pt x="59" y="877"/>
                  </a:lnTo>
                  <a:lnTo>
                    <a:pt x="79" y="799"/>
                  </a:lnTo>
                  <a:lnTo>
                    <a:pt x="79" y="799"/>
                  </a:lnTo>
                  <a:lnTo>
                    <a:pt x="98" y="780"/>
                  </a:lnTo>
                  <a:lnTo>
                    <a:pt x="98" y="780"/>
                  </a:lnTo>
                  <a:lnTo>
                    <a:pt x="137" y="683"/>
                  </a:lnTo>
                  <a:lnTo>
                    <a:pt x="137" y="683"/>
                  </a:lnTo>
                  <a:lnTo>
                    <a:pt x="176" y="644"/>
                  </a:lnTo>
                  <a:lnTo>
                    <a:pt x="176" y="663"/>
                  </a:lnTo>
                  <a:lnTo>
                    <a:pt x="176" y="663"/>
                  </a:lnTo>
                  <a:lnTo>
                    <a:pt x="196" y="605"/>
                  </a:lnTo>
                  <a:lnTo>
                    <a:pt x="196" y="605"/>
                  </a:lnTo>
                  <a:lnTo>
                    <a:pt x="391" y="410"/>
                  </a:lnTo>
                  <a:lnTo>
                    <a:pt x="391" y="410"/>
                  </a:lnTo>
                  <a:lnTo>
                    <a:pt x="546" y="293"/>
                  </a:lnTo>
                  <a:lnTo>
                    <a:pt x="722" y="195"/>
                  </a:lnTo>
                  <a:lnTo>
                    <a:pt x="722" y="195"/>
                  </a:lnTo>
                  <a:lnTo>
                    <a:pt x="995" y="98"/>
                  </a:lnTo>
                  <a:lnTo>
                    <a:pt x="1267" y="40"/>
                  </a:lnTo>
                  <a:lnTo>
                    <a:pt x="1267" y="40"/>
                  </a:lnTo>
                  <a:lnTo>
                    <a:pt x="1618" y="1"/>
                  </a:lnTo>
                  <a:lnTo>
                    <a:pt x="1969" y="1"/>
                  </a:lnTo>
                  <a:lnTo>
                    <a:pt x="1969" y="1"/>
                  </a:lnTo>
                  <a:lnTo>
                    <a:pt x="2183" y="20"/>
                  </a:lnTo>
                  <a:lnTo>
                    <a:pt x="2397" y="59"/>
                  </a:lnTo>
                  <a:lnTo>
                    <a:pt x="2397" y="59"/>
                  </a:lnTo>
                  <a:lnTo>
                    <a:pt x="2397" y="59"/>
                  </a:lnTo>
                  <a:lnTo>
                    <a:pt x="2612" y="118"/>
                  </a:lnTo>
                  <a:lnTo>
                    <a:pt x="2807" y="176"/>
                  </a:lnTo>
                  <a:lnTo>
                    <a:pt x="2807" y="176"/>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319" name="Google Shape;2319;p41"/>
          <p:cNvSpPr/>
          <p:nvPr/>
        </p:nvSpPr>
        <p:spPr>
          <a:xfrm rot="10800000" flipH="1">
            <a:off x="10418251" y="546885"/>
            <a:ext cx="1199048" cy="73084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1" name="Google Shape;2321;p41">
            <a:hlinkClick r:id="" action="ppaction://hlinkshowjump?jump=nextslide"/>
          </p:cNvPr>
          <p:cNvSpPr/>
          <p:nvPr/>
        </p:nvSpPr>
        <p:spPr>
          <a:xfrm rot="5400000">
            <a:off x="10893327" y="724500"/>
            <a:ext cx="276400" cy="375600"/>
          </a:xfrm>
          <a:prstGeom prst="triangle">
            <a:avLst>
              <a:gd name="adj" fmla="val 50000"/>
            </a:avLst>
          </a:pr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322" name="Google Shape;2322;p41"/>
          <p:cNvGrpSpPr/>
          <p:nvPr/>
        </p:nvGrpSpPr>
        <p:grpSpPr>
          <a:xfrm>
            <a:off x="10813355" y="736977"/>
            <a:ext cx="427667" cy="350647"/>
            <a:chOff x="615275" y="238125"/>
            <a:chExt cx="6389450" cy="5238750"/>
          </a:xfrm>
        </p:grpSpPr>
        <p:sp>
          <p:nvSpPr>
            <p:cNvPr id="2323" name="Google Shape;2323;p41"/>
            <p:cNvSpPr/>
            <p:nvPr/>
          </p:nvSpPr>
          <p:spPr>
            <a:xfrm>
              <a:off x="615275" y="238125"/>
              <a:ext cx="6389450" cy="5238750"/>
            </a:xfrm>
            <a:custGeom>
              <a:avLst/>
              <a:gdLst/>
              <a:ahLst/>
              <a:cxnLst/>
              <a:rect l="l" t="t" r="r" b="b"/>
              <a:pathLst>
                <a:path w="255578" h="209550" extrusionOk="0">
                  <a:moveTo>
                    <a:pt x="143750" y="0"/>
                  </a:moveTo>
                  <a:lnTo>
                    <a:pt x="142926" y="103"/>
                  </a:lnTo>
                  <a:lnTo>
                    <a:pt x="142205" y="412"/>
                  </a:lnTo>
                  <a:lnTo>
                    <a:pt x="141896" y="618"/>
                  </a:lnTo>
                  <a:lnTo>
                    <a:pt x="141587" y="1030"/>
                  </a:lnTo>
                  <a:lnTo>
                    <a:pt x="140970" y="1854"/>
                  </a:lnTo>
                  <a:lnTo>
                    <a:pt x="140558" y="2986"/>
                  </a:lnTo>
                  <a:lnTo>
                    <a:pt x="140146" y="4325"/>
                  </a:lnTo>
                  <a:lnTo>
                    <a:pt x="139734" y="5869"/>
                  </a:lnTo>
                  <a:lnTo>
                    <a:pt x="139425" y="7723"/>
                  </a:lnTo>
                  <a:lnTo>
                    <a:pt x="139219" y="9679"/>
                  </a:lnTo>
                  <a:lnTo>
                    <a:pt x="139116" y="11842"/>
                  </a:lnTo>
                  <a:lnTo>
                    <a:pt x="138910" y="16682"/>
                  </a:lnTo>
                  <a:lnTo>
                    <a:pt x="139013" y="21830"/>
                  </a:lnTo>
                  <a:lnTo>
                    <a:pt x="139116" y="27288"/>
                  </a:lnTo>
                  <a:lnTo>
                    <a:pt x="139425" y="32848"/>
                  </a:lnTo>
                  <a:lnTo>
                    <a:pt x="139837" y="38409"/>
                  </a:lnTo>
                  <a:lnTo>
                    <a:pt x="140249" y="43661"/>
                  </a:lnTo>
                  <a:lnTo>
                    <a:pt x="141175" y="53031"/>
                  </a:lnTo>
                  <a:lnTo>
                    <a:pt x="141896" y="59621"/>
                  </a:lnTo>
                  <a:lnTo>
                    <a:pt x="142205" y="62093"/>
                  </a:lnTo>
                  <a:lnTo>
                    <a:pt x="136439" y="59930"/>
                  </a:lnTo>
                  <a:lnTo>
                    <a:pt x="129848" y="57562"/>
                  </a:lnTo>
                  <a:lnTo>
                    <a:pt x="121302" y="54576"/>
                  </a:lnTo>
                  <a:lnTo>
                    <a:pt x="111004" y="51075"/>
                  </a:lnTo>
                  <a:lnTo>
                    <a:pt x="99575" y="47368"/>
                  </a:lnTo>
                  <a:lnTo>
                    <a:pt x="87321" y="43455"/>
                  </a:lnTo>
                  <a:lnTo>
                    <a:pt x="74552" y="39542"/>
                  </a:lnTo>
                  <a:lnTo>
                    <a:pt x="68065" y="37688"/>
                  </a:lnTo>
                  <a:lnTo>
                    <a:pt x="61681" y="35938"/>
                  </a:lnTo>
                  <a:lnTo>
                    <a:pt x="55296" y="34187"/>
                  </a:lnTo>
                  <a:lnTo>
                    <a:pt x="49015" y="32642"/>
                  </a:lnTo>
                  <a:lnTo>
                    <a:pt x="42940" y="31201"/>
                  </a:lnTo>
                  <a:lnTo>
                    <a:pt x="37070" y="29965"/>
                  </a:lnTo>
                  <a:lnTo>
                    <a:pt x="31510" y="28832"/>
                  </a:lnTo>
                  <a:lnTo>
                    <a:pt x="26155" y="27906"/>
                  </a:lnTo>
                  <a:lnTo>
                    <a:pt x="21212" y="27288"/>
                  </a:lnTo>
                  <a:lnTo>
                    <a:pt x="16682" y="26876"/>
                  </a:lnTo>
                  <a:lnTo>
                    <a:pt x="14519" y="26773"/>
                  </a:lnTo>
                  <a:lnTo>
                    <a:pt x="12563" y="26670"/>
                  </a:lnTo>
                  <a:lnTo>
                    <a:pt x="10709" y="26773"/>
                  </a:lnTo>
                  <a:lnTo>
                    <a:pt x="8959" y="26876"/>
                  </a:lnTo>
                  <a:lnTo>
                    <a:pt x="7311" y="27082"/>
                  </a:lnTo>
                  <a:lnTo>
                    <a:pt x="5869" y="27288"/>
                  </a:lnTo>
                  <a:lnTo>
                    <a:pt x="4531" y="27700"/>
                  </a:lnTo>
                  <a:lnTo>
                    <a:pt x="3398" y="28112"/>
                  </a:lnTo>
                  <a:lnTo>
                    <a:pt x="2368" y="28626"/>
                  </a:lnTo>
                  <a:lnTo>
                    <a:pt x="1545" y="29244"/>
                  </a:lnTo>
                  <a:lnTo>
                    <a:pt x="927" y="29965"/>
                  </a:lnTo>
                  <a:lnTo>
                    <a:pt x="412" y="30789"/>
                  </a:lnTo>
                  <a:lnTo>
                    <a:pt x="309" y="30995"/>
                  </a:lnTo>
                  <a:lnTo>
                    <a:pt x="309" y="31407"/>
                  </a:lnTo>
                  <a:lnTo>
                    <a:pt x="412" y="32436"/>
                  </a:lnTo>
                  <a:lnTo>
                    <a:pt x="824" y="33775"/>
                  </a:lnTo>
                  <a:lnTo>
                    <a:pt x="1339" y="35423"/>
                  </a:lnTo>
                  <a:lnTo>
                    <a:pt x="2986" y="39542"/>
                  </a:lnTo>
                  <a:lnTo>
                    <a:pt x="5149" y="44690"/>
                  </a:lnTo>
                  <a:lnTo>
                    <a:pt x="7929" y="50663"/>
                  </a:lnTo>
                  <a:lnTo>
                    <a:pt x="11018" y="57150"/>
                  </a:lnTo>
                  <a:lnTo>
                    <a:pt x="14313" y="63946"/>
                  </a:lnTo>
                  <a:lnTo>
                    <a:pt x="17814" y="70948"/>
                  </a:lnTo>
                  <a:lnTo>
                    <a:pt x="24816" y="84541"/>
                  </a:lnTo>
                  <a:lnTo>
                    <a:pt x="30892" y="96177"/>
                  </a:lnTo>
                  <a:lnTo>
                    <a:pt x="36967" y="107607"/>
                  </a:lnTo>
                  <a:lnTo>
                    <a:pt x="35114" y="110181"/>
                  </a:lnTo>
                  <a:lnTo>
                    <a:pt x="30480" y="116977"/>
                  </a:lnTo>
                  <a:lnTo>
                    <a:pt x="27494" y="121611"/>
                  </a:lnTo>
                  <a:lnTo>
                    <a:pt x="24096" y="126966"/>
                  </a:lnTo>
                  <a:lnTo>
                    <a:pt x="20492" y="132732"/>
                  </a:lnTo>
                  <a:lnTo>
                    <a:pt x="16785" y="138808"/>
                  </a:lnTo>
                  <a:lnTo>
                    <a:pt x="13180" y="144986"/>
                  </a:lnTo>
                  <a:lnTo>
                    <a:pt x="9782" y="151267"/>
                  </a:lnTo>
                  <a:lnTo>
                    <a:pt x="8135" y="154356"/>
                  </a:lnTo>
                  <a:lnTo>
                    <a:pt x="6693" y="157446"/>
                  </a:lnTo>
                  <a:lnTo>
                    <a:pt x="5252" y="160329"/>
                  </a:lnTo>
                  <a:lnTo>
                    <a:pt x="4016" y="163212"/>
                  </a:lnTo>
                  <a:lnTo>
                    <a:pt x="2883" y="165992"/>
                  </a:lnTo>
                  <a:lnTo>
                    <a:pt x="1956" y="168670"/>
                  </a:lnTo>
                  <a:lnTo>
                    <a:pt x="1133" y="171141"/>
                  </a:lnTo>
                  <a:lnTo>
                    <a:pt x="515" y="173406"/>
                  </a:lnTo>
                  <a:lnTo>
                    <a:pt x="103" y="175569"/>
                  </a:lnTo>
                  <a:lnTo>
                    <a:pt x="0" y="177525"/>
                  </a:lnTo>
                  <a:lnTo>
                    <a:pt x="0" y="178452"/>
                  </a:lnTo>
                  <a:lnTo>
                    <a:pt x="103" y="179276"/>
                  </a:lnTo>
                  <a:lnTo>
                    <a:pt x="206" y="179997"/>
                  </a:lnTo>
                  <a:lnTo>
                    <a:pt x="412" y="180718"/>
                  </a:lnTo>
                  <a:lnTo>
                    <a:pt x="721" y="181335"/>
                  </a:lnTo>
                  <a:lnTo>
                    <a:pt x="1236" y="181850"/>
                  </a:lnTo>
                  <a:lnTo>
                    <a:pt x="1854" y="182262"/>
                  </a:lnTo>
                  <a:lnTo>
                    <a:pt x="2780" y="182571"/>
                  </a:lnTo>
                  <a:lnTo>
                    <a:pt x="3810" y="182880"/>
                  </a:lnTo>
                  <a:lnTo>
                    <a:pt x="5046" y="182983"/>
                  </a:lnTo>
                  <a:lnTo>
                    <a:pt x="6384" y="183086"/>
                  </a:lnTo>
                  <a:lnTo>
                    <a:pt x="7826" y="183189"/>
                  </a:lnTo>
                  <a:lnTo>
                    <a:pt x="9473" y="183086"/>
                  </a:lnTo>
                  <a:lnTo>
                    <a:pt x="11327" y="182983"/>
                  </a:lnTo>
                  <a:lnTo>
                    <a:pt x="15240" y="182571"/>
                  </a:lnTo>
                  <a:lnTo>
                    <a:pt x="19668" y="181953"/>
                  </a:lnTo>
                  <a:lnTo>
                    <a:pt x="24610" y="181129"/>
                  </a:lnTo>
                  <a:lnTo>
                    <a:pt x="29862" y="179997"/>
                  </a:lnTo>
                  <a:lnTo>
                    <a:pt x="35423" y="178761"/>
                  </a:lnTo>
                  <a:lnTo>
                    <a:pt x="41292" y="177319"/>
                  </a:lnTo>
                  <a:lnTo>
                    <a:pt x="47367" y="175775"/>
                  </a:lnTo>
                  <a:lnTo>
                    <a:pt x="53649" y="174127"/>
                  </a:lnTo>
                  <a:lnTo>
                    <a:pt x="60033" y="172274"/>
                  </a:lnTo>
                  <a:lnTo>
                    <a:pt x="73111" y="168567"/>
                  </a:lnTo>
                  <a:lnTo>
                    <a:pt x="86085" y="164551"/>
                  </a:lnTo>
                  <a:lnTo>
                    <a:pt x="98648" y="160638"/>
                  </a:lnTo>
                  <a:lnTo>
                    <a:pt x="110284" y="156828"/>
                  </a:lnTo>
                  <a:lnTo>
                    <a:pt x="120787" y="153430"/>
                  </a:lnTo>
                  <a:lnTo>
                    <a:pt x="136336" y="148075"/>
                  </a:lnTo>
                  <a:lnTo>
                    <a:pt x="142205" y="146016"/>
                  </a:lnTo>
                  <a:lnTo>
                    <a:pt x="141896" y="148487"/>
                  </a:lnTo>
                  <a:lnTo>
                    <a:pt x="141278" y="155180"/>
                  </a:lnTo>
                  <a:lnTo>
                    <a:pt x="140352" y="164551"/>
                  </a:lnTo>
                  <a:lnTo>
                    <a:pt x="139940" y="170008"/>
                  </a:lnTo>
                  <a:lnTo>
                    <a:pt x="139631" y="175569"/>
                  </a:lnTo>
                  <a:lnTo>
                    <a:pt x="139322" y="181232"/>
                  </a:lnTo>
                  <a:lnTo>
                    <a:pt x="139219" y="186793"/>
                  </a:lnTo>
                  <a:lnTo>
                    <a:pt x="139116" y="192148"/>
                  </a:lnTo>
                  <a:lnTo>
                    <a:pt x="139322" y="196987"/>
                  </a:lnTo>
                  <a:lnTo>
                    <a:pt x="139425" y="199253"/>
                  </a:lnTo>
                  <a:lnTo>
                    <a:pt x="139631" y="201312"/>
                  </a:lnTo>
                  <a:lnTo>
                    <a:pt x="139940" y="203166"/>
                  </a:lnTo>
                  <a:lnTo>
                    <a:pt x="140249" y="204916"/>
                  </a:lnTo>
                  <a:lnTo>
                    <a:pt x="140661" y="206358"/>
                  </a:lnTo>
                  <a:lnTo>
                    <a:pt x="141072" y="207594"/>
                  </a:lnTo>
                  <a:lnTo>
                    <a:pt x="141587" y="208520"/>
                  </a:lnTo>
                  <a:lnTo>
                    <a:pt x="141896" y="208829"/>
                  </a:lnTo>
                  <a:lnTo>
                    <a:pt x="142205" y="209138"/>
                  </a:lnTo>
                  <a:lnTo>
                    <a:pt x="142720" y="209447"/>
                  </a:lnTo>
                  <a:lnTo>
                    <a:pt x="143338" y="209550"/>
                  </a:lnTo>
                  <a:lnTo>
                    <a:pt x="144059" y="209550"/>
                  </a:lnTo>
                  <a:lnTo>
                    <a:pt x="144882" y="209344"/>
                  </a:lnTo>
                  <a:lnTo>
                    <a:pt x="145912" y="209138"/>
                  </a:lnTo>
                  <a:lnTo>
                    <a:pt x="146942" y="208829"/>
                  </a:lnTo>
                  <a:lnTo>
                    <a:pt x="149516" y="207799"/>
                  </a:lnTo>
                  <a:lnTo>
                    <a:pt x="152502" y="206358"/>
                  </a:lnTo>
                  <a:lnTo>
                    <a:pt x="155901" y="204607"/>
                  </a:lnTo>
                  <a:lnTo>
                    <a:pt x="159608" y="202445"/>
                  </a:lnTo>
                  <a:lnTo>
                    <a:pt x="163623" y="199974"/>
                  </a:lnTo>
                  <a:lnTo>
                    <a:pt x="167948" y="197193"/>
                  </a:lnTo>
                  <a:lnTo>
                    <a:pt x="172376" y="194104"/>
                  </a:lnTo>
                  <a:lnTo>
                    <a:pt x="177113" y="190809"/>
                  </a:lnTo>
                  <a:lnTo>
                    <a:pt x="182056" y="187205"/>
                  </a:lnTo>
                  <a:lnTo>
                    <a:pt x="186998" y="183498"/>
                  </a:lnTo>
                  <a:lnTo>
                    <a:pt x="192147" y="179585"/>
                  </a:lnTo>
                  <a:lnTo>
                    <a:pt x="197296" y="175569"/>
                  </a:lnTo>
                  <a:lnTo>
                    <a:pt x="202444" y="171450"/>
                  </a:lnTo>
                  <a:lnTo>
                    <a:pt x="207490" y="167125"/>
                  </a:lnTo>
                  <a:lnTo>
                    <a:pt x="212638" y="162903"/>
                  </a:lnTo>
                  <a:lnTo>
                    <a:pt x="217581" y="158475"/>
                  </a:lnTo>
                  <a:lnTo>
                    <a:pt x="222318" y="154151"/>
                  </a:lnTo>
                  <a:lnTo>
                    <a:pt x="226952" y="149723"/>
                  </a:lnTo>
                  <a:lnTo>
                    <a:pt x="231379" y="145398"/>
                  </a:lnTo>
                  <a:lnTo>
                    <a:pt x="235601" y="141176"/>
                  </a:lnTo>
                  <a:lnTo>
                    <a:pt x="239411" y="137057"/>
                  </a:lnTo>
                  <a:lnTo>
                    <a:pt x="243015" y="132938"/>
                  </a:lnTo>
                  <a:lnTo>
                    <a:pt x="246208" y="129025"/>
                  </a:lnTo>
                  <a:lnTo>
                    <a:pt x="248988" y="125318"/>
                  </a:lnTo>
                  <a:lnTo>
                    <a:pt x="250223" y="123465"/>
                  </a:lnTo>
                  <a:lnTo>
                    <a:pt x="251356" y="121714"/>
                  </a:lnTo>
                  <a:lnTo>
                    <a:pt x="252283" y="120066"/>
                  </a:lnTo>
                  <a:lnTo>
                    <a:pt x="253210" y="118419"/>
                  </a:lnTo>
                  <a:lnTo>
                    <a:pt x="253930" y="116874"/>
                  </a:lnTo>
                  <a:lnTo>
                    <a:pt x="254548" y="115330"/>
                  </a:lnTo>
                  <a:lnTo>
                    <a:pt x="255063" y="113888"/>
                  </a:lnTo>
                  <a:lnTo>
                    <a:pt x="255372" y="112549"/>
                  </a:lnTo>
                  <a:lnTo>
                    <a:pt x="255578" y="111314"/>
                  </a:lnTo>
                  <a:lnTo>
                    <a:pt x="255578" y="110078"/>
                  </a:lnTo>
                  <a:lnTo>
                    <a:pt x="255475" y="108945"/>
                  </a:lnTo>
                  <a:lnTo>
                    <a:pt x="255166" y="107607"/>
                  </a:lnTo>
                  <a:lnTo>
                    <a:pt x="254857" y="106268"/>
                  </a:lnTo>
                  <a:lnTo>
                    <a:pt x="254342" y="104826"/>
                  </a:lnTo>
                  <a:lnTo>
                    <a:pt x="253622" y="103282"/>
                  </a:lnTo>
                  <a:lnTo>
                    <a:pt x="252901" y="101737"/>
                  </a:lnTo>
                  <a:lnTo>
                    <a:pt x="251974" y="99987"/>
                  </a:lnTo>
                  <a:lnTo>
                    <a:pt x="251047" y="98236"/>
                  </a:lnTo>
                  <a:lnTo>
                    <a:pt x="248679" y="94529"/>
                  </a:lnTo>
                  <a:lnTo>
                    <a:pt x="245899" y="90513"/>
                  </a:lnTo>
                  <a:lnTo>
                    <a:pt x="242809" y="86291"/>
                  </a:lnTo>
                  <a:lnTo>
                    <a:pt x="239411" y="81864"/>
                  </a:lnTo>
                  <a:lnTo>
                    <a:pt x="235601" y="77333"/>
                  </a:lnTo>
                  <a:lnTo>
                    <a:pt x="231585" y="72596"/>
                  </a:lnTo>
                  <a:lnTo>
                    <a:pt x="227364" y="67756"/>
                  </a:lnTo>
                  <a:lnTo>
                    <a:pt x="222833" y="62916"/>
                  </a:lnTo>
                  <a:lnTo>
                    <a:pt x="218199" y="58077"/>
                  </a:lnTo>
                  <a:lnTo>
                    <a:pt x="213462" y="53134"/>
                  </a:lnTo>
                  <a:lnTo>
                    <a:pt x="208623" y="48294"/>
                  </a:lnTo>
                  <a:lnTo>
                    <a:pt x="203577" y="43455"/>
                  </a:lnTo>
                  <a:lnTo>
                    <a:pt x="198634" y="38718"/>
                  </a:lnTo>
                  <a:lnTo>
                    <a:pt x="193691" y="34187"/>
                  </a:lnTo>
                  <a:lnTo>
                    <a:pt x="188646" y="29656"/>
                  </a:lnTo>
                  <a:lnTo>
                    <a:pt x="183806" y="25434"/>
                  </a:lnTo>
                  <a:lnTo>
                    <a:pt x="178966" y="21418"/>
                  </a:lnTo>
                  <a:lnTo>
                    <a:pt x="174333" y="17608"/>
                  </a:lnTo>
                  <a:lnTo>
                    <a:pt x="169802" y="14107"/>
                  </a:lnTo>
                  <a:lnTo>
                    <a:pt x="165477" y="10915"/>
                  </a:lnTo>
                  <a:lnTo>
                    <a:pt x="161461" y="8032"/>
                  </a:lnTo>
                  <a:lnTo>
                    <a:pt x="157651" y="5561"/>
                  </a:lnTo>
                  <a:lnTo>
                    <a:pt x="154150" y="3501"/>
                  </a:lnTo>
                  <a:lnTo>
                    <a:pt x="152502" y="2677"/>
                  </a:lnTo>
                  <a:lnTo>
                    <a:pt x="150958" y="1956"/>
                  </a:lnTo>
                  <a:lnTo>
                    <a:pt x="149516" y="1236"/>
                  </a:lnTo>
                  <a:lnTo>
                    <a:pt x="148178" y="721"/>
                  </a:lnTo>
                  <a:lnTo>
                    <a:pt x="146839" y="309"/>
                  </a:lnTo>
                  <a:lnTo>
                    <a:pt x="145706" y="103"/>
                  </a:lnTo>
                  <a:lnTo>
                    <a:pt x="144677"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4" name="Google Shape;2324;p41"/>
            <p:cNvSpPr/>
            <p:nvPr/>
          </p:nvSpPr>
          <p:spPr>
            <a:xfrm>
              <a:off x="615275" y="238125"/>
              <a:ext cx="6389450" cy="5238750"/>
            </a:xfrm>
            <a:custGeom>
              <a:avLst/>
              <a:gdLst/>
              <a:ahLst/>
              <a:cxnLst/>
              <a:rect l="l" t="t" r="r" b="b"/>
              <a:pathLst>
                <a:path w="255578" h="209550" fill="none" extrusionOk="0">
                  <a:moveTo>
                    <a:pt x="36967" y="107607"/>
                  </a:moveTo>
                  <a:lnTo>
                    <a:pt x="36967" y="107607"/>
                  </a:lnTo>
                  <a:lnTo>
                    <a:pt x="30892" y="96177"/>
                  </a:lnTo>
                  <a:lnTo>
                    <a:pt x="24816" y="84541"/>
                  </a:lnTo>
                  <a:lnTo>
                    <a:pt x="17814" y="70948"/>
                  </a:lnTo>
                  <a:lnTo>
                    <a:pt x="14313" y="63946"/>
                  </a:lnTo>
                  <a:lnTo>
                    <a:pt x="11018" y="57150"/>
                  </a:lnTo>
                  <a:lnTo>
                    <a:pt x="7929" y="50663"/>
                  </a:lnTo>
                  <a:lnTo>
                    <a:pt x="5149" y="44690"/>
                  </a:lnTo>
                  <a:lnTo>
                    <a:pt x="2986" y="39542"/>
                  </a:lnTo>
                  <a:lnTo>
                    <a:pt x="1339" y="35423"/>
                  </a:lnTo>
                  <a:lnTo>
                    <a:pt x="824" y="33775"/>
                  </a:lnTo>
                  <a:lnTo>
                    <a:pt x="412" y="32436"/>
                  </a:lnTo>
                  <a:lnTo>
                    <a:pt x="309" y="31407"/>
                  </a:lnTo>
                  <a:lnTo>
                    <a:pt x="309" y="30995"/>
                  </a:lnTo>
                  <a:lnTo>
                    <a:pt x="412" y="30789"/>
                  </a:lnTo>
                  <a:lnTo>
                    <a:pt x="412" y="30789"/>
                  </a:lnTo>
                  <a:lnTo>
                    <a:pt x="927" y="29965"/>
                  </a:lnTo>
                  <a:lnTo>
                    <a:pt x="1545" y="29244"/>
                  </a:lnTo>
                  <a:lnTo>
                    <a:pt x="2368" y="28626"/>
                  </a:lnTo>
                  <a:lnTo>
                    <a:pt x="3398" y="28112"/>
                  </a:lnTo>
                  <a:lnTo>
                    <a:pt x="4531" y="27700"/>
                  </a:lnTo>
                  <a:lnTo>
                    <a:pt x="5869" y="27288"/>
                  </a:lnTo>
                  <a:lnTo>
                    <a:pt x="7311" y="27082"/>
                  </a:lnTo>
                  <a:lnTo>
                    <a:pt x="8959" y="26876"/>
                  </a:lnTo>
                  <a:lnTo>
                    <a:pt x="10709" y="26773"/>
                  </a:lnTo>
                  <a:lnTo>
                    <a:pt x="12563" y="26670"/>
                  </a:lnTo>
                  <a:lnTo>
                    <a:pt x="14519" y="26773"/>
                  </a:lnTo>
                  <a:lnTo>
                    <a:pt x="16682" y="26876"/>
                  </a:lnTo>
                  <a:lnTo>
                    <a:pt x="21212" y="27288"/>
                  </a:lnTo>
                  <a:lnTo>
                    <a:pt x="26155" y="27906"/>
                  </a:lnTo>
                  <a:lnTo>
                    <a:pt x="31510" y="28832"/>
                  </a:lnTo>
                  <a:lnTo>
                    <a:pt x="37070" y="29965"/>
                  </a:lnTo>
                  <a:lnTo>
                    <a:pt x="42940" y="31201"/>
                  </a:lnTo>
                  <a:lnTo>
                    <a:pt x="49015" y="32642"/>
                  </a:lnTo>
                  <a:lnTo>
                    <a:pt x="55296" y="34187"/>
                  </a:lnTo>
                  <a:lnTo>
                    <a:pt x="61681" y="35938"/>
                  </a:lnTo>
                  <a:lnTo>
                    <a:pt x="68065" y="37688"/>
                  </a:lnTo>
                  <a:lnTo>
                    <a:pt x="74552" y="39542"/>
                  </a:lnTo>
                  <a:lnTo>
                    <a:pt x="87321" y="43455"/>
                  </a:lnTo>
                  <a:lnTo>
                    <a:pt x="99575" y="47368"/>
                  </a:lnTo>
                  <a:lnTo>
                    <a:pt x="111004" y="51075"/>
                  </a:lnTo>
                  <a:lnTo>
                    <a:pt x="121302" y="54576"/>
                  </a:lnTo>
                  <a:lnTo>
                    <a:pt x="129848" y="57562"/>
                  </a:lnTo>
                  <a:lnTo>
                    <a:pt x="136439" y="59930"/>
                  </a:lnTo>
                  <a:lnTo>
                    <a:pt x="142205" y="62093"/>
                  </a:lnTo>
                  <a:lnTo>
                    <a:pt x="142205" y="62093"/>
                  </a:lnTo>
                  <a:lnTo>
                    <a:pt x="141896" y="59621"/>
                  </a:lnTo>
                  <a:lnTo>
                    <a:pt x="141175" y="53031"/>
                  </a:lnTo>
                  <a:lnTo>
                    <a:pt x="140249" y="43661"/>
                  </a:lnTo>
                  <a:lnTo>
                    <a:pt x="139837" y="38409"/>
                  </a:lnTo>
                  <a:lnTo>
                    <a:pt x="139425" y="32848"/>
                  </a:lnTo>
                  <a:lnTo>
                    <a:pt x="139116" y="27288"/>
                  </a:lnTo>
                  <a:lnTo>
                    <a:pt x="139013" y="21830"/>
                  </a:lnTo>
                  <a:lnTo>
                    <a:pt x="138910" y="16682"/>
                  </a:lnTo>
                  <a:lnTo>
                    <a:pt x="139116" y="11842"/>
                  </a:lnTo>
                  <a:lnTo>
                    <a:pt x="139219" y="9679"/>
                  </a:lnTo>
                  <a:lnTo>
                    <a:pt x="139425" y="7723"/>
                  </a:lnTo>
                  <a:lnTo>
                    <a:pt x="139734" y="5869"/>
                  </a:lnTo>
                  <a:lnTo>
                    <a:pt x="140146" y="4325"/>
                  </a:lnTo>
                  <a:lnTo>
                    <a:pt x="140558" y="2986"/>
                  </a:lnTo>
                  <a:lnTo>
                    <a:pt x="140970" y="1854"/>
                  </a:lnTo>
                  <a:lnTo>
                    <a:pt x="141587" y="1030"/>
                  </a:lnTo>
                  <a:lnTo>
                    <a:pt x="141896" y="618"/>
                  </a:lnTo>
                  <a:lnTo>
                    <a:pt x="142205" y="412"/>
                  </a:lnTo>
                  <a:lnTo>
                    <a:pt x="142205" y="412"/>
                  </a:lnTo>
                  <a:lnTo>
                    <a:pt x="142926" y="103"/>
                  </a:lnTo>
                  <a:lnTo>
                    <a:pt x="143750" y="0"/>
                  </a:lnTo>
                  <a:lnTo>
                    <a:pt x="144677" y="0"/>
                  </a:lnTo>
                  <a:lnTo>
                    <a:pt x="145706" y="103"/>
                  </a:lnTo>
                  <a:lnTo>
                    <a:pt x="146839" y="309"/>
                  </a:lnTo>
                  <a:lnTo>
                    <a:pt x="148178" y="721"/>
                  </a:lnTo>
                  <a:lnTo>
                    <a:pt x="149516" y="1236"/>
                  </a:lnTo>
                  <a:lnTo>
                    <a:pt x="150958" y="1956"/>
                  </a:lnTo>
                  <a:lnTo>
                    <a:pt x="152502" y="2677"/>
                  </a:lnTo>
                  <a:lnTo>
                    <a:pt x="154150" y="3501"/>
                  </a:lnTo>
                  <a:lnTo>
                    <a:pt x="157651" y="5561"/>
                  </a:lnTo>
                  <a:lnTo>
                    <a:pt x="161461" y="8032"/>
                  </a:lnTo>
                  <a:lnTo>
                    <a:pt x="165477" y="10915"/>
                  </a:lnTo>
                  <a:lnTo>
                    <a:pt x="169802" y="14107"/>
                  </a:lnTo>
                  <a:lnTo>
                    <a:pt x="174333" y="17608"/>
                  </a:lnTo>
                  <a:lnTo>
                    <a:pt x="178966" y="21418"/>
                  </a:lnTo>
                  <a:lnTo>
                    <a:pt x="183806" y="25434"/>
                  </a:lnTo>
                  <a:lnTo>
                    <a:pt x="188646" y="29656"/>
                  </a:lnTo>
                  <a:lnTo>
                    <a:pt x="193691" y="34187"/>
                  </a:lnTo>
                  <a:lnTo>
                    <a:pt x="198634" y="38718"/>
                  </a:lnTo>
                  <a:lnTo>
                    <a:pt x="203577" y="43455"/>
                  </a:lnTo>
                  <a:lnTo>
                    <a:pt x="208623" y="48294"/>
                  </a:lnTo>
                  <a:lnTo>
                    <a:pt x="213462" y="53134"/>
                  </a:lnTo>
                  <a:lnTo>
                    <a:pt x="218199" y="58077"/>
                  </a:lnTo>
                  <a:lnTo>
                    <a:pt x="222833" y="62916"/>
                  </a:lnTo>
                  <a:lnTo>
                    <a:pt x="227364" y="67756"/>
                  </a:lnTo>
                  <a:lnTo>
                    <a:pt x="231585" y="72596"/>
                  </a:lnTo>
                  <a:lnTo>
                    <a:pt x="235601" y="77333"/>
                  </a:lnTo>
                  <a:lnTo>
                    <a:pt x="239411" y="81864"/>
                  </a:lnTo>
                  <a:lnTo>
                    <a:pt x="242809" y="86291"/>
                  </a:lnTo>
                  <a:lnTo>
                    <a:pt x="245899" y="90513"/>
                  </a:lnTo>
                  <a:lnTo>
                    <a:pt x="248679" y="94529"/>
                  </a:lnTo>
                  <a:lnTo>
                    <a:pt x="251047" y="98236"/>
                  </a:lnTo>
                  <a:lnTo>
                    <a:pt x="251974" y="99987"/>
                  </a:lnTo>
                  <a:lnTo>
                    <a:pt x="252901" y="101737"/>
                  </a:lnTo>
                  <a:lnTo>
                    <a:pt x="253622" y="103282"/>
                  </a:lnTo>
                  <a:lnTo>
                    <a:pt x="254342" y="104826"/>
                  </a:lnTo>
                  <a:lnTo>
                    <a:pt x="254857" y="106268"/>
                  </a:lnTo>
                  <a:lnTo>
                    <a:pt x="255166" y="107607"/>
                  </a:lnTo>
                  <a:lnTo>
                    <a:pt x="255475" y="108945"/>
                  </a:lnTo>
                  <a:lnTo>
                    <a:pt x="255578" y="110078"/>
                  </a:lnTo>
                  <a:lnTo>
                    <a:pt x="255578" y="110078"/>
                  </a:lnTo>
                  <a:lnTo>
                    <a:pt x="255578" y="111314"/>
                  </a:lnTo>
                  <a:lnTo>
                    <a:pt x="255372" y="112549"/>
                  </a:lnTo>
                  <a:lnTo>
                    <a:pt x="255063" y="113888"/>
                  </a:lnTo>
                  <a:lnTo>
                    <a:pt x="254548" y="115330"/>
                  </a:lnTo>
                  <a:lnTo>
                    <a:pt x="253930" y="116874"/>
                  </a:lnTo>
                  <a:lnTo>
                    <a:pt x="253210" y="118419"/>
                  </a:lnTo>
                  <a:lnTo>
                    <a:pt x="252283" y="120066"/>
                  </a:lnTo>
                  <a:lnTo>
                    <a:pt x="251356" y="121714"/>
                  </a:lnTo>
                  <a:lnTo>
                    <a:pt x="250223" y="123465"/>
                  </a:lnTo>
                  <a:lnTo>
                    <a:pt x="248988" y="125318"/>
                  </a:lnTo>
                  <a:lnTo>
                    <a:pt x="246208" y="129025"/>
                  </a:lnTo>
                  <a:lnTo>
                    <a:pt x="243015" y="132938"/>
                  </a:lnTo>
                  <a:lnTo>
                    <a:pt x="239411" y="137057"/>
                  </a:lnTo>
                  <a:lnTo>
                    <a:pt x="235601" y="141176"/>
                  </a:lnTo>
                  <a:lnTo>
                    <a:pt x="231379" y="145398"/>
                  </a:lnTo>
                  <a:lnTo>
                    <a:pt x="226952" y="149723"/>
                  </a:lnTo>
                  <a:lnTo>
                    <a:pt x="222318" y="154151"/>
                  </a:lnTo>
                  <a:lnTo>
                    <a:pt x="217581" y="158475"/>
                  </a:lnTo>
                  <a:lnTo>
                    <a:pt x="212638" y="162903"/>
                  </a:lnTo>
                  <a:lnTo>
                    <a:pt x="207490" y="167125"/>
                  </a:lnTo>
                  <a:lnTo>
                    <a:pt x="202444" y="171450"/>
                  </a:lnTo>
                  <a:lnTo>
                    <a:pt x="197296" y="175569"/>
                  </a:lnTo>
                  <a:lnTo>
                    <a:pt x="192147" y="179585"/>
                  </a:lnTo>
                  <a:lnTo>
                    <a:pt x="186998" y="183498"/>
                  </a:lnTo>
                  <a:lnTo>
                    <a:pt x="182056" y="187205"/>
                  </a:lnTo>
                  <a:lnTo>
                    <a:pt x="177113" y="190809"/>
                  </a:lnTo>
                  <a:lnTo>
                    <a:pt x="172376" y="194104"/>
                  </a:lnTo>
                  <a:lnTo>
                    <a:pt x="167948" y="197193"/>
                  </a:lnTo>
                  <a:lnTo>
                    <a:pt x="163623" y="199974"/>
                  </a:lnTo>
                  <a:lnTo>
                    <a:pt x="159608" y="202445"/>
                  </a:lnTo>
                  <a:lnTo>
                    <a:pt x="155901" y="204607"/>
                  </a:lnTo>
                  <a:lnTo>
                    <a:pt x="152502" y="206358"/>
                  </a:lnTo>
                  <a:lnTo>
                    <a:pt x="149516" y="207799"/>
                  </a:lnTo>
                  <a:lnTo>
                    <a:pt x="146942" y="208829"/>
                  </a:lnTo>
                  <a:lnTo>
                    <a:pt x="145912" y="209138"/>
                  </a:lnTo>
                  <a:lnTo>
                    <a:pt x="144882" y="209344"/>
                  </a:lnTo>
                  <a:lnTo>
                    <a:pt x="144059" y="209550"/>
                  </a:lnTo>
                  <a:lnTo>
                    <a:pt x="143338" y="209550"/>
                  </a:lnTo>
                  <a:lnTo>
                    <a:pt x="142720" y="209447"/>
                  </a:lnTo>
                  <a:lnTo>
                    <a:pt x="142205" y="209138"/>
                  </a:lnTo>
                  <a:lnTo>
                    <a:pt x="142205" y="209138"/>
                  </a:lnTo>
                  <a:lnTo>
                    <a:pt x="141896" y="208829"/>
                  </a:lnTo>
                  <a:lnTo>
                    <a:pt x="141587" y="208520"/>
                  </a:lnTo>
                  <a:lnTo>
                    <a:pt x="141072" y="207594"/>
                  </a:lnTo>
                  <a:lnTo>
                    <a:pt x="140661" y="206358"/>
                  </a:lnTo>
                  <a:lnTo>
                    <a:pt x="140249" y="204916"/>
                  </a:lnTo>
                  <a:lnTo>
                    <a:pt x="139940" y="203166"/>
                  </a:lnTo>
                  <a:lnTo>
                    <a:pt x="139631" y="201312"/>
                  </a:lnTo>
                  <a:lnTo>
                    <a:pt x="139425" y="199253"/>
                  </a:lnTo>
                  <a:lnTo>
                    <a:pt x="139322" y="196987"/>
                  </a:lnTo>
                  <a:lnTo>
                    <a:pt x="139116" y="192148"/>
                  </a:lnTo>
                  <a:lnTo>
                    <a:pt x="139219" y="186793"/>
                  </a:lnTo>
                  <a:lnTo>
                    <a:pt x="139322" y="181232"/>
                  </a:lnTo>
                  <a:lnTo>
                    <a:pt x="139631" y="175569"/>
                  </a:lnTo>
                  <a:lnTo>
                    <a:pt x="139940" y="170008"/>
                  </a:lnTo>
                  <a:lnTo>
                    <a:pt x="140352" y="164551"/>
                  </a:lnTo>
                  <a:lnTo>
                    <a:pt x="141278" y="155180"/>
                  </a:lnTo>
                  <a:lnTo>
                    <a:pt x="141896" y="148487"/>
                  </a:lnTo>
                  <a:lnTo>
                    <a:pt x="142205" y="146016"/>
                  </a:lnTo>
                  <a:lnTo>
                    <a:pt x="142205" y="146016"/>
                  </a:lnTo>
                  <a:lnTo>
                    <a:pt x="136336" y="148075"/>
                  </a:lnTo>
                  <a:lnTo>
                    <a:pt x="120787" y="153430"/>
                  </a:lnTo>
                  <a:lnTo>
                    <a:pt x="110284" y="156828"/>
                  </a:lnTo>
                  <a:lnTo>
                    <a:pt x="98648" y="160638"/>
                  </a:lnTo>
                  <a:lnTo>
                    <a:pt x="86085" y="164551"/>
                  </a:lnTo>
                  <a:lnTo>
                    <a:pt x="73111" y="168567"/>
                  </a:lnTo>
                  <a:lnTo>
                    <a:pt x="60033" y="172274"/>
                  </a:lnTo>
                  <a:lnTo>
                    <a:pt x="53649" y="174127"/>
                  </a:lnTo>
                  <a:lnTo>
                    <a:pt x="47367" y="175775"/>
                  </a:lnTo>
                  <a:lnTo>
                    <a:pt x="41292" y="177319"/>
                  </a:lnTo>
                  <a:lnTo>
                    <a:pt x="35423" y="178761"/>
                  </a:lnTo>
                  <a:lnTo>
                    <a:pt x="29862" y="179997"/>
                  </a:lnTo>
                  <a:lnTo>
                    <a:pt x="24610" y="181129"/>
                  </a:lnTo>
                  <a:lnTo>
                    <a:pt x="19668" y="181953"/>
                  </a:lnTo>
                  <a:lnTo>
                    <a:pt x="15240" y="182571"/>
                  </a:lnTo>
                  <a:lnTo>
                    <a:pt x="11327" y="182983"/>
                  </a:lnTo>
                  <a:lnTo>
                    <a:pt x="9473" y="183086"/>
                  </a:lnTo>
                  <a:lnTo>
                    <a:pt x="7826" y="183189"/>
                  </a:lnTo>
                  <a:lnTo>
                    <a:pt x="6384" y="183086"/>
                  </a:lnTo>
                  <a:lnTo>
                    <a:pt x="5046" y="182983"/>
                  </a:lnTo>
                  <a:lnTo>
                    <a:pt x="3810" y="182880"/>
                  </a:lnTo>
                  <a:lnTo>
                    <a:pt x="2780" y="182571"/>
                  </a:lnTo>
                  <a:lnTo>
                    <a:pt x="1854" y="182262"/>
                  </a:lnTo>
                  <a:lnTo>
                    <a:pt x="1236" y="181850"/>
                  </a:lnTo>
                  <a:lnTo>
                    <a:pt x="721" y="181335"/>
                  </a:lnTo>
                  <a:lnTo>
                    <a:pt x="412" y="180718"/>
                  </a:lnTo>
                  <a:lnTo>
                    <a:pt x="412" y="180718"/>
                  </a:lnTo>
                  <a:lnTo>
                    <a:pt x="206" y="179997"/>
                  </a:lnTo>
                  <a:lnTo>
                    <a:pt x="103" y="179276"/>
                  </a:lnTo>
                  <a:lnTo>
                    <a:pt x="0" y="178452"/>
                  </a:lnTo>
                  <a:lnTo>
                    <a:pt x="0" y="177525"/>
                  </a:lnTo>
                  <a:lnTo>
                    <a:pt x="103" y="175569"/>
                  </a:lnTo>
                  <a:lnTo>
                    <a:pt x="515" y="173406"/>
                  </a:lnTo>
                  <a:lnTo>
                    <a:pt x="1133" y="171141"/>
                  </a:lnTo>
                  <a:lnTo>
                    <a:pt x="1956" y="168670"/>
                  </a:lnTo>
                  <a:lnTo>
                    <a:pt x="2883" y="165992"/>
                  </a:lnTo>
                  <a:lnTo>
                    <a:pt x="4016" y="163212"/>
                  </a:lnTo>
                  <a:lnTo>
                    <a:pt x="5252" y="160329"/>
                  </a:lnTo>
                  <a:lnTo>
                    <a:pt x="6693" y="157446"/>
                  </a:lnTo>
                  <a:lnTo>
                    <a:pt x="8135" y="154356"/>
                  </a:lnTo>
                  <a:lnTo>
                    <a:pt x="9782" y="151267"/>
                  </a:lnTo>
                  <a:lnTo>
                    <a:pt x="13180" y="144986"/>
                  </a:lnTo>
                  <a:lnTo>
                    <a:pt x="16785" y="138808"/>
                  </a:lnTo>
                  <a:lnTo>
                    <a:pt x="20492" y="132732"/>
                  </a:lnTo>
                  <a:lnTo>
                    <a:pt x="24096" y="126966"/>
                  </a:lnTo>
                  <a:lnTo>
                    <a:pt x="27494" y="121611"/>
                  </a:lnTo>
                  <a:lnTo>
                    <a:pt x="30480" y="116977"/>
                  </a:lnTo>
                  <a:lnTo>
                    <a:pt x="35114" y="110181"/>
                  </a:lnTo>
                  <a:lnTo>
                    <a:pt x="36967" y="107607"/>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5" name="Google Shape;2325;p41"/>
            <p:cNvSpPr/>
            <p:nvPr/>
          </p:nvSpPr>
          <p:spPr>
            <a:xfrm>
              <a:off x="5014775" y="1370825"/>
              <a:ext cx="1524000" cy="1529175"/>
            </a:xfrm>
            <a:custGeom>
              <a:avLst/>
              <a:gdLst/>
              <a:ahLst/>
              <a:cxnLst/>
              <a:rect l="l" t="t" r="r" b="b"/>
              <a:pathLst>
                <a:path w="60960" h="61167" extrusionOk="0">
                  <a:moveTo>
                    <a:pt x="8135" y="0"/>
                  </a:move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2104"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9989"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6" name="Google Shape;2326;p41"/>
            <p:cNvSpPr/>
            <p:nvPr/>
          </p:nvSpPr>
          <p:spPr>
            <a:xfrm>
              <a:off x="5014775" y="1370825"/>
              <a:ext cx="1524000" cy="1529175"/>
            </a:xfrm>
            <a:custGeom>
              <a:avLst/>
              <a:gdLst/>
              <a:ahLst/>
              <a:cxnLst/>
              <a:rect l="l" t="t" r="r" b="b"/>
              <a:pathLst>
                <a:path w="60960" h="61167" fill="none" extrusionOk="0">
                  <a:moveTo>
                    <a:pt x="9165" y="0"/>
                  </a:moveTo>
                  <a:lnTo>
                    <a:pt x="9165" y="0"/>
                  </a:lnTo>
                  <a:lnTo>
                    <a:pt x="8135" y="0"/>
                  </a:ln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1384" y="61063"/>
                  </a:lnTo>
                  <a:lnTo>
                    <a:pt x="52104" y="61166"/>
                  </a:lnTo>
                  <a:lnTo>
                    <a:pt x="53031" y="61166"/>
                  </a:lnTo>
                  <a:lnTo>
                    <a:pt x="53031"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10709" y="309"/>
                  </a:lnTo>
                  <a:lnTo>
                    <a:pt x="9989" y="0"/>
                  </a:lnTo>
                  <a:lnTo>
                    <a:pt x="9165"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7" name="Google Shape;2327;p41"/>
            <p:cNvSpPr/>
            <p:nvPr/>
          </p:nvSpPr>
          <p:spPr>
            <a:xfrm>
              <a:off x="4559125" y="868825"/>
              <a:ext cx="458250" cy="486575"/>
            </a:xfrm>
            <a:custGeom>
              <a:avLst/>
              <a:gdLst/>
              <a:ahLst/>
              <a:cxnLst/>
              <a:rect l="l" t="t" r="r" b="b"/>
              <a:pathLst>
                <a:path w="18330" h="19463" extrusionOk="0">
                  <a:moveTo>
                    <a:pt x="7723" y="0"/>
                  </a:moveTo>
                  <a:lnTo>
                    <a:pt x="6899" y="206"/>
                  </a:lnTo>
                  <a:lnTo>
                    <a:pt x="6178" y="412"/>
                  </a:lnTo>
                  <a:lnTo>
                    <a:pt x="5355" y="721"/>
                  </a:lnTo>
                  <a:lnTo>
                    <a:pt x="4634" y="1133"/>
                  </a:lnTo>
                  <a:lnTo>
                    <a:pt x="3913" y="1648"/>
                  </a:lnTo>
                  <a:lnTo>
                    <a:pt x="3192" y="2369"/>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8" name="Google Shape;2328;p41"/>
            <p:cNvSpPr/>
            <p:nvPr/>
          </p:nvSpPr>
          <p:spPr>
            <a:xfrm>
              <a:off x="4559125" y="868825"/>
              <a:ext cx="458250" cy="486575"/>
            </a:xfrm>
            <a:custGeom>
              <a:avLst/>
              <a:gdLst/>
              <a:ahLst/>
              <a:cxnLst/>
              <a:rect l="l" t="t" r="r" b="b"/>
              <a:pathLst>
                <a:path w="18330" h="19463" fill="none" extrusionOk="0">
                  <a:moveTo>
                    <a:pt x="8444" y="0"/>
                  </a:moveTo>
                  <a:lnTo>
                    <a:pt x="8444" y="0"/>
                  </a:lnTo>
                  <a:lnTo>
                    <a:pt x="7723" y="0"/>
                  </a:lnTo>
                  <a:lnTo>
                    <a:pt x="6899" y="206"/>
                  </a:lnTo>
                  <a:lnTo>
                    <a:pt x="6178" y="412"/>
                  </a:lnTo>
                  <a:lnTo>
                    <a:pt x="5355" y="721"/>
                  </a:lnTo>
                  <a:lnTo>
                    <a:pt x="4634" y="1133"/>
                  </a:lnTo>
                  <a:lnTo>
                    <a:pt x="3913" y="1648"/>
                  </a:lnTo>
                  <a:lnTo>
                    <a:pt x="3192" y="2369"/>
                  </a:lnTo>
                  <a:lnTo>
                    <a:pt x="2471" y="3090"/>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329" name="Google Shape;2329;p41">
            <a:hlinkClick r:id="" action="ppaction://hlinkshowjump?jump=nextslide"/>
          </p:cNvPr>
          <p:cNvSpPr/>
          <p:nvPr/>
        </p:nvSpPr>
        <p:spPr>
          <a:xfrm rot="-5400000" flipH="1">
            <a:off x="1022251" y="706867"/>
            <a:ext cx="276400" cy="375600"/>
          </a:xfrm>
          <a:prstGeom prst="triangle">
            <a:avLst>
              <a:gd name="adj" fmla="val 50000"/>
            </a:avLst>
          </a:pr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330" name="Google Shape;2330;p41"/>
          <p:cNvGrpSpPr/>
          <p:nvPr/>
        </p:nvGrpSpPr>
        <p:grpSpPr>
          <a:xfrm flipH="1">
            <a:off x="950955" y="719343"/>
            <a:ext cx="427667" cy="350647"/>
            <a:chOff x="615275" y="238125"/>
            <a:chExt cx="6389450" cy="5238750"/>
          </a:xfrm>
        </p:grpSpPr>
        <p:sp>
          <p:nvSpPr>
            <p:cNvPr id="2331" name="Google Shape;2331;p41"/>
            <p:cNvSpPr/>
            <p:nvPr/>
          </p:nvSpPr>
          <p:spPr>
            <a:xfrm>
              <a:off x="615275" y="238125"/>
              <a:ext cx="6389450" cy="5238750"/>
            </a:xfrm>
            <a:custGeom>
              <a:avLst/>
              <a:gdLst/>
              <a:ahLst/>
              <a:cxnLst/>
              <a:rect l="l" t="t" r="r" b="b"/>
              <a:pathLst>
                <a:path w="255578" h="209550" extrusionOk="0">
                  <a:moveTo>
                    <a:pt x="143750" y="0"/>
                  </a:moveTo>
                  <a:lnTo>
                    <a:pt x="142926" y="103"/>
                  </a:lnTo>
                  <a:lnTo>
                    <a:pt x="142205" y="412"/>
                  </a:lnTo>
                  <a:lnTo>
                    <a:pt x="141896" y="618"/>
                  </a:lnTo>
                  <a:lnTo>
                    <a:pt x="141587" y="1030"/>
                  </a:lnTo>
                  <a:lnTo>
                    <a:pt x="140970" y="1854"/>
                  </a:lnTo>
                  <a:lnTo>
                    <a:pt x="140558" y="2986"/>
                  </a:lnTo>
                  <a:lnTo>
                    <a:pt x="140146" y="4325"/>
                  </a:lnTo>
                  <a:lnTo>
                    <a:pt x="139734" y="5869"/>
                  </a:lnTo>
                  <a:lnTo>
                    <a:pt x="139425" y="7723"/>
                  </a:lnTo>
                  <a:lnTo>
                    <a:pt x="139219" y="9679"/>
                  </a:lnTo>
                  <a:lnTo>
                    <a:pt x="139116" y="11842"/>
                  </a:lnTo>
                  <a:lnTo>
                    <a:pt x="138910" y="16682"/>
                  </a:lnTo>
                  <a:lnTo>
                    <a:pt x="139013" y="21830"/>
                  </a:lnTo>
                  <a:lnTo>
                    <a:pt x="139116" y="27288"/>
                  </a:lnTo>
                  <a:lnTo>
                    <a:pt x="139425" y="32848"/>
                  </a:lnTo>
                  <a:lnTo>
                    <a:pt x="139837" y="38409"/>
                  </a:lnTo>
                  <a:lnTo>
                    <a:pt x="140249" y="43661"/>
                  </a:lnTo>
                  <a:lnTo>
                    <a:pt x="141175" y="53031"/>
                  </a:lnTo>
                  <a:lnTo>
                    <a:pt x="141896" y="59621"/>
                  </a:lnTo>
                  <a:lnTo>
                    <a:pt x="142205" y="62093"/>
                  </a:lnTo>
                  <a:lnTo>
                    <a:pt x="136439" y="59930"/>
                  </a:lnTo>
                  <a:lnTo>
                    <a:pt x="129848" y="57562"/>
                  </a:lnTo>
                  <a:lnTo>
                    <a:pt x="121302" y="54576"/>
                  </a:lnTo>
                  <a:lnTo>
                    <a:pt x="111004" y="51075"/>
                  </a:lnTo>
                  <a:lnTo>
                    <a:pt x="99575" y="47368"/>
                  </a:lnTo>
                  <a:lnTo>
                    <a:pt x="87321" y="43455"/>
                  </a:lnTo>
                  <a:lnTo>
                    <a:pt x="74552" y="39542"/>
                  </a:lnTo>
                  <a:lnTo>
                    <a:pt x="68065" y="37688"/>
                  </a:lnTo>
                  <a:lnTo>
                    <a:pt x="61681" y="35938"/>
                  </a:lnTo>
                  <a:lnTo>
                    <a:pt x="55296" y="34187"/>
                  </a:lnTo>
                  <a:lnTo>
                    <a:pt x="49015" y="32642"/>
                  </a:lnTo>
                  <a:lnTo>
                    <a:pt x="42940" y="31201"/>
                  </a:lnTo>
                  <a:lnTo>
                    <a:pt x="37070" y="29965"/>
                  </a:lnTo>
                  <a:lnTo>
                    <a:pt x="31510" y="28832"/>
                  </a:lnTo>
                  <a:lnTo>
                    <a:pt x="26155" y="27906"/>
                  </a:lnTo>
                  <a:lnTo>
                    <a:pt x="21212" y="27288"/>
                  </a:lnTo>
                  <a:lnTo>
                    <a:pt x="16682" y="26876"/>
                  </a:lnTo>
                  <a:lnTo>
                    <a:pt x="14519" y="26773"/>
                  </a:lnTo>
                  <a:lnTo>
                    <a:pt x="12563" y="26670"/>
                  </a:lnTo>
                  <a:lnTo>
                    <a:pt x="10709" y="26773"/>
                  </a:lnTo>
                  <a:lnTo>
                    <a:pt x="8959" y="26876"/>
                  </a:lnTo>
                  <a:lnTo>
                    <a:pt x="7311" y="27082"/>
                  </a:lnTo>
                  <a:lnTo>
                    <a:pt x="5869" y="27288"/>
                  </a:lnTo>
                  <a:lnTo>
                    <a:pt x="4531" y="27700"/>
                  </a:lnTo>
                  <a:lnTo>
                    <a:pt x="3398" y="28112"/>
                  </a:lnTo>
                  <a:lnTo>
                    <a:pt x="2368" y="28626"/>
                  </a:lnTo>
                  <a:lnTo>
                    <a:pt x="1545" y="29244"/>
                  </a:lnTo>
                  <a:lnTo>
                    <a:pt x="927" y="29965"/>
                  </a:lnTo>
                  <a:lnTo>
                    <a:pt x="412" y="30789"/>
                  </a:lnTo>
                  <a:lnTo>
                    <a:pt x="309" y="30995"/>
                  </a:lnTo>
                  <a:lnTo>
                    <a:pt x="309" y="31407"/>
                  </a:lnTo>
                  <a:lnTo>
                    <a:pt x="412" y="32436"/>
                  </a:lnTo>
                  <a:lnTo>
                    <a:pt x="824" y="33775"/>
                  </a:lnTo>
                  <a:lnTo>
                    <a:pt x="1339" y="35423"/>
                  </a:lnTo>
                  <a:lnTo>
                    <a:pt x="2986" y="39542"/>
                  </a:lnTo>
                  <a:lnTo>
                    <a:pt x="5149" y="44690"/>
                  </a:lnTo>
                  <a:lnTo>
                    <a:pt x="7929" y="50663"/>
                  </a:lnTo>
                  <a:lnTo>
                    <a:pt x="11018" y="57150"/>
                  </a:lnTo>
                  <a:lnTo>
                    <a:pt x="14313" y="63946"/>
                  </a:lnTo>
                  <a:lnTo>
                    <a:pt x="17814" y="70948"/>
                  </a:lnTo>
                  <a:lnTo>
                    <a:pt x="24816" y="84541"/>
                  </a:lnTo>
                  <a:lnTo>
                    <a:pt x="30892" y="96177"/>
                  </a:lnTo>
                  <a:lnTo>
                    <a:pt x="36967" y="107607"/>
                  </a:lnTo>
                  <a:lnTo>
                    <a:pt x="35114" y="110181"/>
                  </a:lnTo>
                  <a:lnTo>
                    <a:pt x="30480" y="116977"/>
                  </a:lnTo>
                  <a:lnTo>
                    <a:pt x="27494" y="121611"/>
                  </a:lnTo>
                  <a:lnTo>
                    <a:pt x="24096" y="126966"/>
                  </a:lnTo>
                  <a:lnTo>
                    <a:pt x="20492" y="132732"/>
                  </a:lnTo>
                  <a:lnTo>
                    <a:pt x="16785" y="138808"/>
                  </a:lnTo>
                  <a:lnTo>
                    <a:pt x="13180" y="144986"/>
                  </a:lnTo>
                  <a:lnTo>
                    <a:pt x="9782" y="151267"/>
                  </a:lnTo>
                  <a:lnTo>
                    <a:pt x="8135" y="154356"/>
                  </a:lnTo>
                  <a:lnTo>
                    <a:pt x="6693" y="157446"/>
                  </a:lnTo>
                  <a:lnTo>
                    <a:pt x="5252" y="160329"/>
                  </a:lnTo>
                  <a:lnTo>
                    <a:pt x="4016" y="163212"/>
                  </a:lnTo>
                  <a:lnTo>
                    <a:pt x="2883" y="165992"/>
                  </a:lnTo>
                  <a:lnTo>
                    <a:pt x="1956" y="168670"/>
                  </a:lnTo>
                  <a:lnTo>
                    <a:pt x="1133" y="171141"/>
                  </a:lnTo>
                  <a:lnTo>
                    <a:pt x="515" y="173406"/>
                  </a:lnTo>
                  <a:lnTo>
                    <a:pt x="103" y="175569"/>
                  </a:lnTo>
                  <a:lnTo>
                    <a:pt x="0" y="177525"/>
                  </a:lnTo>
                  <a:lnTo>
                    <a:pt x="0" y="178452"/>
                  </a:lnTo>
                  <a:lnTo>
                    <a:pt x="103" y="179276"/>
                  </a:lnTo>
                  <a:lnTo>
                    <a:pt x="206" y="179997"/>
                  </a:lnTo>
                  <a:lnTo>
                    <a:pt x="412" y="180718"/>
                  </a:lnTo>
                  <a:lnTo>
                    <a:pt x="721" y="181335"/>
                  </a:lnTo>
                  <a:lnTo>
                    <a:pt x="1236" y="181850"/>
                  </a:lnTo>
                  <a:lnTo>
                    <a:pt x="1854" y="182262"/>
                  </a:lnTo>
                  <a:lnTo>
                    <a:pt x="2780" y="182571"/>
                  </a:lnTo>
                  <a:lnTo>
                    <a:pt x="3810" y="182880"/>
                  </a:lnTo>
                  <a:lnTo>
                    <a:pt x="5046" y="182983"/>
                  </a:lnTo>
                  <a:lnTo>
                    <a:pt x="6384" y="183086"/>
                  </a:lnTo>
                  <a:lnTo>
                    <a:pt x="7826" y="183189"/>
                  </a:lnTo>
                  <a:lnTo>
                    <a:pt x="9473" y="183086"/>
                  </a:lnTo>
                  <a:lnTo>
                    <a:pt x="11327" y="182983"/>
                  </a:lnTo>
                  <a:lnTo>
                    <a:pt x="15240" y="182571"/>
                  </a:lnTo>
                  <a:lnTo>
                    <a:pt x="19668" y="181953"/>
                  </a:lnTo>
                  <a:lnTo>
                    <a:pt x="24610" y="181129"/>
                  </a:lnTo>
                  <a:lnTo>
                    <a:pt x="29862" y="179997"/>
                  </a:lnTo>
                  <a:lnTo>
                    <a:pt x="35423" y="178761"/>
                  </a:lnTo>
                  <a:lnTo>
                    <a:pt x="41292" y="177319"/>
                  </a:lnTo>
                  <a:lnTo>
                    <a:pt x="47367" y="175775"/>
                  </a:lnTo>
                  <a:lnTo>
                    <a:pt x="53649" y="174127"/>
                  </a:lnTo>
                  <a:lnTo>
                    <a:pt x="60033" y="172274"/>
                  </a:lnTo>
                  <a:lnTo>
                    <a:pt x="73111" y="168567"/>
                  </a:lnTo>
                  <a:lnTo>
                    <a:pt x="86085" y="164551"/>
                  </a:lnTo>
                  <a:lnTo>
                    <a:pt x="98648" y="160638"/>
                  </a:lnTo>
                  <a:lnTo>
                    <a:pt x="110284" y="156828"/>
                  </a:lnTo>
                  <a:lnTo>
                    <a:pt x="120787" y="153430"/>
                  </a:lnTo>
                  <a:lnTo>
                    <a:pt x="136336" y="148075"/>
                  </a:lnTo>
                  <a:lnTo>
                    <a:pt x="142205" y="146016"/>
                  </a:lnTo>
                  <a:lnTo>
                    <a:pt x="141896" y="148487"/>
                  </a:lnTo>
                  <a:lnTo>
                    <a:pt x="141278" y="155180"/>
                  </a:lnTo>
                  <a:lnTo>
                    <a:pt x="140352" y="164551"/>
                  </a:lnTo>
                  <a:lnTo>
                    <a:pt x="139940" y="170008"/>
                  </a:lnTo>
                  <a:lnTo>
                    <a:pt x="139631" y="175569"/>
                  </a:lnTo>
                  <a:lnTo>
                    <a:pt x="139322" y="181232"/>
                  </a:lnTo>
                  <a:lnTo>
                    <a:pt x="139219" y="186793"/>
                  </a:lnTo>
                  <a:lnTo>
                    <a:pt x="139116" y="192148"/>
                  </a:lnTo>
                  <a:lnTo>
                    <a:pt x="139322" y="196987"/>
                  </a:lnTo>
                  <a:lnTo>
                    <a:pt x="139425" y="199253"/>
                  </a:lnTo>
                  <a:lnTo>
                    <a:pt x="139631" y="201312"/>
                  </a:lnTo>
                  <a:lnTo>
                    <a:pt x="139940" y="203166"/>
                  </a:lnTo>
                  <a:lnTo>
                    <a:pt x="140249" y="204916"/>
                  </a:lnTo>
                  <a:lnTo>
                    <a:pt x="140661" y="206358"/>
                  </a:lnTo>
                  <a:lnTo>
                    <a:pt x="141072" y="207594"/>
                  </a:lnTo>
                  <a:lnTo>
                    <a:pt x="141587" y="208520"/>
                  </a:lnTo>
                  <a:lnTo>
                    <a:pt x="141896" y="208829"/>
                  </a:lnTo>
                  <a:lnTo>
                    <a:pt x="142205" y="209138"/>
                  </a:lnTo>
                  <a:lnTo>
                    <a:pt x="142720" y="209447"/>
                  </a:lnTo>
                  <a:lnTo>
                    <a:pt x="143338" y="209550"/>
                  </a:lnTo>
                  <a:lnTo>
                    <a:pt x="144059" y="209550"/>
                  </a:lnTo>
                  <a:lnTo>
                    <a:pt x="144882" y="209344"/>
                  </a:lnTo>
                  <a:lnTo>
                    <a:pt x="145912" y="209138"/>
                  </a:lnTo>
                  <a:lnTo>
                    <a:pt x="146942" y="208829"/>
                  </a:lnTo>
                  <a:lnTo>
                    <a:pt x="149516" y="207799"/>
                  </a:lnTo>
                  <a:lnTo>
                    <a:pt x="152502" y="206358"/>
                  </a:lnTo>
                  <a:lnTo>
                    <a:pt x="155901" y="204607"/>
                  </a:lnTo>
                  <a:lnTo>
                    <a:pt x="159608" y="202445"/>
                  </a:lnTo>
                  <a:lnTo>
                    <a:pt x="163623" y="199974"/>
                  </a:lnTo>
                  <a:lnTo>
                    <a:pt x="167948" y="197193"/>
                  </a:lnTo>
                  <a:lnTo>
                    <a:pt x="172376" y="194104"/>
                  </a:lnTo>
                  <a:lnTo>
                    <a:pt x="177113" y="190809"/>
                  </a:lnTo>
                  <a:lnTo>
                    <a:pt x="182056" y="187205"/>
                  </a:lnTo>
                  <a:lnTo>
                    <a:pt x="186998" y="183498"/>
                  </a:lnTo>
                  <a:lnTo>
                    <a:pt x="192147" y="179585"/>
                  </a:lnTo>
                  <a:lnTo>
                    <a:pt x="197296" y="175569"/>
                  </a:lnTo>
                  <a:lnTo>
                    <a:pt x="202444" y="171450"/>
                  </a:lnTo>
                  <a:lnTo>
                    <a:pt x="207490" y="167125"/>
                  </a:lnTo>
                  <a:lnTo>
                    <a:pt x="212638" y="162903"/>
                  </a:lnTo>
                  <a:lnTo>
                    <a:pt x="217581" y="158475"/>
                  </a:lnTo>
                  <a:lnTo>
                    <a:pt x="222318" y="154151"/>
                  </a:lnTo>
                  <a:lnTo>
                    <a:pt x="226952" y="149723"/>
                  </a:lnTo>
                  <a:lnTo>
                    <a:pt x="231379" y="145398"/>
                  </a:lnTo>
                  <a:lnTo>
                    <a:pt x="235601" y="141176"/>
                  </a:lnTo>
                  <a:lnTo>
                    <a:pt x="239411" y="137057"/>
                  </a:lnTo>
                  <a:lnTo>
                    <a:pt x="243015" y="132938"/>
                  </a:lnTo>
                  <a:lnTo>
                    <a:pt x="246208" y="129025"/>
                  </a:lnTo>
                  <a:lnTo>
                    <a:pt x="248988" y="125318"/>
                  </a:lnTo>
                  <a:lnTo>
                    <a:pt x="250223" y="123465"/>
                  </a:lnTo>
                  <a:lnTo>
                    <a:pt x="251356" y="121714"/>
                  </a:lnTo>
                  <a:lnTo>
                    <a:pt x="252283" y="120066"/>
                  </a:lnTo>
                  <a:lnTo>
                    <a:pt x="253210" y="118419"/>
                  </a:lnTo>
                  <a:lnTo>
                    <a:pt x="253930" y="116874"/>
                  </a:lnTo>
                  <a:lnTo>
                    <a:pt x="254548" y="115330"/>
                  </a:lnTo>
                  <a:lnTo>
                    <a:pt x="255063" y="113888"/>
                  </a:lnTo>
                  <a:lnTo>
                    <a:pt x="255372" y="112549"/>
                  </a:lnTo>
                  <a:lnTo>
                    <a:pt x="255578" y="111314"/>
                  </a:lnTo>
                  <a:lnTo>
                    <a:pt x="255578" y="110078"/>
                  </a:lnTo>
                  <a:lnTo>
                    <a:pt x="255475" y="108945"/>
                  </a:lnTo>
                  <a:lnTo>
                    <a:pt x="255166" y="107607"/>
                  </a:lnTo>
                  <a:lnTo>
                    <a:pt x="254857" y="106268"/>
                  </a:lnTo>
                  <a:lnTo>
                    <a:pt x="254342" y="104826"/>
                  </a:lnTo>
                  <a:lnTo>
                    <a:pt x="253622" y="103282"/>
                  </a:lnTo>
                  <a:lnTo>
                    <a:pt x="252901" y="101737"/>
                  </a:lnTo>
                  <a:lnTo>
                    <a:pt x="251974" y="99987"/>
                  </a:lnTo>
                  <a:lnTo>
                    <a:pt x="251047" y="98236"/>
                  </a:lnTo>
                  <a:lnTo>
                    <a:pt x="248679" y="94529"/>
                  </a:lnTo>
                  <a:lnTo>
                    <a:pt x="245899" y="90513"/>
                  </a:lnTo>
                  <a:lnTo>
                    <a:pt x="242809" y="86291"/>
                  </a:lnTo>
                  <a:lnTo>
                    <a:pt x="239411" y="81864"/>
                  </a:lnTo>
                  <a:lnTo>
                    <a:pt x="235601" y="77333"/>
                  </a:lnTo>
                  <a:lnTo>
                    <a:pt x="231585" y="72596"/>
                  </a:lnTo>
                  <a:lnTo>
                    <a:pt x="227364" y="67756"/>
                  </a:lnTo>
                  <a:lnTo>
                    <a:pt x="222833" y="62916"/>
                  </a:lnTo>
                  <a:lnTo>
                    <a:pt x="218199" y="58077"/>
                  </a:lnTo>
                  <a:lnTo>
                    <a:pt x="213462" y="53134"/>
                  </a:lnTo>
                  <a:lnTo>
                    <a:pt x="208623" y="48294"/>
                  </a:lnTo>
                  <a:lnTo>
                    <a:pt x="203577" y="43455"/>
                  </a:lnTo>
                  <a:lnTo>
                    <a:pt x="198634" y="38718"/>
                  </a:lnTo>
                  <a:lnTo>
                    <a:pt x="193691" y="34187"/>
                  </a:lnTo>
                  <a:lnTo>
                    <a:pt x="188646" y="29656"/>
                  </a:lnTo>
                  <a:lnTo>
                    <a:pt x="183806" y="25434"/>
                  </a:lnTo>
                  <a:lnTo>
                    <a:pt x="178966" y="21418"/>
                  </a:lnTo>
                  <a:lnTo>
                    <a:pt x="174333" y="17608"/>
                  </a:lnTo>
                  <a:lnTo>
                    <a:pt x="169802" y="14107"/>
                  </a:lnTo>
                  <a:lnTo>
                    <a:pt x="165477" y="10915"/>
                  </a:lnTo>
                  <a:lnTo>
                    <a:pt x="161461" y="8032"/>
                  </a:lnTo>
                  <a:lnTo>
                    <a:pt x="157651" y="5561"/>
                  </a:lnTo>
                  <a:lnTo>
                    <a:pt x="154150" y="3501"/>
                  </a:lnTo>
                  <a:lnTo>
                    <a:pt x="152502" y="2677"/>
                  </a:lnTo>
                  <a:lnTo>
                    <a:pt x="150958" y="1956"/>
                  </a:lnTo>
                  <a:lnTo>
                    <a:pt x="149516" y="1236"/>
                  </a:lnTo>
                  <a:lnTo>
                    <a:pt x="148178" y="721"/>
                  </a:lnTo>
                  <a:lnTo>
                    <a:pt x="146839" y="309"/>
                  </a:lnTo>
                  <a:lnTo>
                    <a:pt x="145706" y="103"/>
                  </a:lnTo>
                  <a:lnTo>
                    <a:pt x="144677"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2" name="Google Shape;2332;p41"/>
            <p:cNvSpPr/>
            <p:nvPr/>
          </p:nvSpPr>
          <p:spPr>
            <a:xfrm>
              <a:off x="615275" y="238125"/>
              <a:ext cx="6389450" cy="5238750"/>
            </a:xfrm>
            <a:custGeom>
              <a:avLst/>
              <a:gdLst/>
              <a:ahLst/>
              <a:cxnLst/>
              <a:rect l="l" t="t" r="r" b="b"/>
              <a:pathLst>
                <a:path w="255578" h="209550" fill="none" extrusionOk="0">
                  <a:moveTo>
                    <a:pt x="36967" y="107607"/>
                  </a:moveTo>
                  <a:lnTo>
                    <a:pt x="36967" y="107607"/>
                  </a:lnTo>
                  <a:lnTo>
                    <a:pt x="30892" y="96177"/>
                  </a:lnTo>
                  <a:lnTo>
                    <a:pt x="24816" y="84541"/>
                  </a:lnTo>
                  <a:lnTo>
                    <a:pt x="17814" y="70948"/>
                  </a:lnTo>
                  <a:lnTo>
                    <a:pt x="14313" y="63946"/>
                  </a:lnTo>
                  <a:lnTo>
                    <a:pt x="11018" y="57150"/>
                  </a:lnTo>
                  <a:lnTo>
                    <a:pt x="7929" y="50663"/>
                  </a:lnTo>
                  <a:lnTo>
                    <a:pt x="5149" y="44690"/>
                  </a:lnTo>
                  <a:lnTo>
                    <a:pt x="2986" y="39542"/>
                  </a:lnTo>
                  <a:lnTo>
                    <a:pt x="1339" y="35423"/>
                  </a:lnTo>
                  <a:lnTo>
                    <a:pt x="824" y="33775"/>
                  </a:lnTo>
                  <a:lnTo>
                    <a:pt x="412" y="32436"/>
                  </a:lnTo>
                  <a:lnTo>
                    <a:pt x="309" y="31407"/>
                  </a:lnTo>
                  <a:lnTo>
                    <a:pt x="309" y="30995"/>
                  </a:lnTo>
                  <a:lnTo>
                    <a:pt x="412" y="30789"/>
                  </a:lnTo>
                  <a:lnTo>
                    <a:pt x="412" y="30789"/>
                  </a:lnTo>
                  <a:lnTo>
                    <a:pt x="927" y="29965"/>
                  </a:lnTo>
                  <a:lnTo>
                    <a:pt x="1545" y="29244"/>
                  </a:lnTo>
                  <a:lnTo>
                    <a:pt x="2368" y="28626"/>
                  </a:lnTo>
                  <a:lnTo>
                    <a:pt x="3398" y="28112"/>
                  </a:lnTo>
                  <a:lnTo>
                    <a:pt x="4531" y="27700"/>
                  </a:lnTo>
                  <a:lnTo>
                    <a:pt x="5869" y="27288"/>
                  </a:lnTo>
                  <a:lnTo>
                    <a:pt x="7311" y="27082"/>
                  </a:lnTo>
                  <a:lnTo>
                    <a:pt x="8959" y="26876"/>
                  </a:lnTo>
                  <a:lnTo>
                    <a:pt x="10709" y="26773"/>
                  </a:lnTo>
                  <a:lnTo>
                    <a:pt x="12563" y="26670"/>
                  </a:lnTo>
                  <a:lnTo>
                    <a:pt x="14519" y="26773"/>
                  </a:lnTo>
                  <a:lnTo>
                    <a:pt x="16682" y="26876"/>
                  </a:lnTo>
                  <a:lnTo>
                    <a:pt x="21212" y="27288"/>
                  </a:lnTo>
                  <a:lnTo>
                    <a:pt x="26155" y="27906"/>
                  </a:lnTo>
                  <a:lnTo>
                    <a:pt x="31510" y="28832"/>
                  </a:lnTo>
                  <a:lnTo>
                    <a:pt x="37070" y="29965"/>
                  </a:lnTo>
                  <a:lnTo>
                    <a:pt x="42940" y="31201"/>
                  </a:lnTo>
                  <a:lnTo>
                    <a:pt x="49015" y="32642"/>
                  </a:lnTo>
                  <a:lnTo>
                    <a:pt x="55296" y="34187"/>
                  </a:lnTo>
                  <a:lnTo>
                    <a:pt x="61681" y="35938"/>
                  </a:lnTo>
                  <a:lnTo>
                    <a:pt x="68065" y="37688"/>
                  </a:lnTo>
                  <a:lnTo>
                    <a:pt x="74552" y="39542"/>
                  </a:lnTo>
                  <a:lnTo>
                    <a:pt x="87321" y="43455"/>
                  </a:lnTo>
                  <a:lnTo>
                    <a:pt x="99575" y="47368"/>
                  </a:lnTo>
                  <a:lnTo>
                    <a:pt x="111004" y="51075"/>
                  </a:lnTo>
                  <a:lnTo>
                    <a:pt x="121302" y="54576"/>
                  </a:lnTo>
                  <a:lnTo>
                    <a:pt x="129848" y="57562"/>
                  </a:lnTo>
                  <a:lnTo>
                    <a:pt x="136439" y="59930"/>
                  </a:lnTo>
                  <a:lnTo>
                    <a:pt x="142205" y="62093"/>
                  </a:lnTo>
                  <a:lnTo>
                    <a:pt x="142205" y="62093"/>
                  </a:lnTo>
                  <a:lnTo>
                    <a:pt x="141896" y="59621"/>
                  </a:lnTo>
                  <a:lnTo>
                    <a:pt x="141175" y="53031"/>
                  </a:lnTo>
                  <a:lnTo>
                    <a:pt x="140249" y="43661"/>
                  </a:lnTo>
                  <a:lnTo>
                    <a:pt x="139837" y="38409"/>
                  </a:lnTo>
                  <a:lnTo>
                    <a:pt x="139425" y="32848"/>
                  </a:lnTo>
                  <a:lnTo>
                    <a:pt x="139116" y="27288"/>
                  </a:lnTo>
                  <a:lnTo>
                    <a:pt x="139013" y="21830"/>
                  </a:lnTo>
                  <a:lnTo>
                    <a:pt x="138910" y="16682"/>
                  </a:lnTo>
                  <a:lnTo>
                    <a:pt x="139116" y="11842"/>
                  </a:lnTo>
                  <a:lnTo>
                    <a:pt x="139219" y="9679"/>
                  </a:lnTo>
                  <a:lnTo>
                    <a:pt x="139425" y="7723"/>
                  </a:lnTo>
                  <a:lnTo>
                    <a:pt x="139734" y="5869"/>
                  </a:lnTo>
                  <a:lnTo>
                    <a:pt x="140146" y="4325"/>
                  </a:lnTo>
                  <a:lnTo>
                    <a:pt x="140558" y="2986"/>
                  </a:lnTo>
                  <a:lnTo>
                    <a:pt x="140970" y="1854"/>
                  </a:lnTo>
                  <a:lnTo>
                    <a:pt x="141587" y="1030"/>
                  </a:lnTo>
                  <a:lnTo>
                    <a:pt x="141896" y="618"/>
                  </a:lnTo>
                  <a:lnTo>
                    <a:pt x="142205" y="412"/>
                  </a:lnTo>
                  <a:lnTo>
                    <a:pt x="142205" y="412"/>
                  </a:lnTo>
                  <a:lnTo>
                    <a:pt x="142926" y="103"/>
                  </a:lnTo>
                  <a:lnTo>
                    <a:pt x="143750" y="0"/>
                  </a:lnTo>
                  <a:lnTo>
                    <a:pt x="144677" y="0"/>
                  </a:lnTo>
                  <a:lnTo>
                    <a:pt x="145706" y="103"/>
                  </a:lnTo>
                  <a:lnTo>
                    <a:pt x="146839" y="309"/>
                  </a:lnTo>
                  <a:lnTo>
                    <a:pt x="148178" y="721"/>
                  </a:lnTo>
                  <a:lnTo>
                    <a:pt x="149516" y="1236"/>
                  </a:lnTo>
                  <a:lnTo>
                    <a:pt x="150958" y="1956"/>
                  </a:lnTo>
                  <a:lnTo>
                    <a:pt x="152502" y="2677"/>
                  </a:lnTo>
                  <a:lnTo>
                    <a:pt x="154150" y="3501"/>
                  </a:lnTo>
                  <a:lnTo>
                    <a:pt x="157651" y="5561"/>
                  </a:lnTo>
                  <a:lnTo>
                    <a:pt x="161461" y="8032"/>
                  </a:lnTo>
                  <a:lnTo>
                    <a:pt x="165477" y="10915"/>
                  </a:lnTo>
                  <a:lnTo>
                    <a:pt x="169802" y="14107"/>
                  </a:lnTo>
                  <a:lnTo>
                    <a:pt x="174333" y="17608"/>
                  </a:lnTo>
                  <a:lnTo>
                    <a:pt x="178966" y="21418"/>
                  </a:lnTo>
                  <a:lnTo>
                    <a:pt x="183806" y="25434"/>
                  </a:lnTo>
                  <a:lnTo>
                    <a:pt x="188646" y="29656"/>
                  </a:lnTo>
                  <a:lnTo>
                    <a:pt x="193691" y="34187"/>
                  </a:lnTo>
                  <a:lnTo>
                    <a:pt x="198634" y="38718"/>
                  </a:lnTo>
                  <a:lnTo>
                    <a:pt x="203577" y="43455"/>
                  </a:lnTo>
                  <a:lnTo>
                    <a:pt x="208623" y="48294"/>
                  </a:lnTo>
                  <a:lnTo>
                    <a:pt x="213462" y="53134"/>
                  </a:lnTo>
                  <a:lnTo>
                    <a:pt x="218199" y="58077"/>
                  </a:lnTo>
                  <a:lnTo>
                    <a:pt x="222833" y="62916"/>
                  </a:lnTo>
                  <a:lnTo>
                    <a:pt x="227364" y="67756"/>
                  </a:lnTo>
                  <a:lnTo>
                    <a:pt x="231585" y="72596"/>
                  </a:lnTo>
                  <a:lnTo>
                    <a:pt x="235601" y="77333"/>
                  </a:lnTo>
                  <a:lnTo>
                    <a:pt x="239411" y="81864"/>
                  </a:lnTo>
                  <a:lnTo>
                    <a:pt x="242809" y="86291"/>
                  </a:lnTo>
                  <a:lnTo>
                    <a:pt x="245899" y="90513"/>
                  </a:lnTo>
                  <a:lnTo>
                    <a:pt x="248679" y="94529"/>
                  </a:lnTo>
                  <a:lnTo>
                    <a:pt x="251047" y="98236"/>
                  </a:lnTo>
                  <a:lnTo>
                    <a:pt x="251974" y="99987"/>
                  </a:lnTo>
                  <a:lnTo>
                    <a:pt x="252901" y="101737"/>
                  </a:lnTo>
                  <a:lnTo>
                    <a:pt x="253622" y="103282"/>
                  </a:lnTo>
                  <a:lnTo>
                    <a:pt x="254342" y="104826"/>
                  </a:lnTo>
                  <a:lnTo>
                    <a:pt x="254857" y="106268"/>
                  </a:lnTo>
                  <a:lnTo>
                    <a:pt x="255166" y="107607"/>
                  </a:lnTo>
                  <a:lnTo>
                    <a:pt x="255475" y="108945"/>
                  </a:lnTo>
                  <a:lnTo>
                    <a:pt x="255578" y="110078"/>
                  </a:lnTo>
                  <a:lnTo>
                    <a:pt x="255578" y="110078"/>
                  </a:lnTo>
                  <a:lnTo>
                    <a:pt x="255578" y="111314"/>
                  </a:lnTo>
                  <a:lnTo>
                    <a:pt x="255372" y="112549"/>
                  </a:lnTo>
                  <a:lnTo>
                    <a:pt x="255063" y="113888"/>
                  </a:lnTo>
                  <a:lnTo>
                    <a:pt x="254548" y="115330"/>
                  </a:lnTo>
                  <a:lnTo>
                    <a:pt x="253930" y="116874"/>
                  </a:lnTo>
                  <a:lnTo>
                    <a:pt x="253210" y="118419"/>
                  </a:lnTo>
                  <a:lnTo>
                    <a:pt x="252283" y="120066"/>
                  </a:lnTo>
                  <a:lnTo>
                    <a:pt x="251356" y="121714"/>
                  </a:lnTo>
                  <a:lnTo>
                    <a:pt x="250223" y="123465"/>
                  </a:lnTo>
                  <a:lnTo>
                    <a:pt x="248988" y="125318"/>
                  </a:lnTo>
                  <a:lnTo>
                    <a:pt x="246208" y="129025"/>
                  </a:lnTo>
                  <a:lnTo>
                    <a:pt x="243015" y="132938"/>
                  </a:lnTo>
                  <a:lnTo>
                    <a:pt x="239411" y="137057"/>
                  </a:lnTo>
                  <a:lnTo>
                    <a:pt x="235601" y="141176"/>
                  </a:lnTo>
                  <a:lnTo>
                    <a:pt x="231379" y="145398"/>
                  </a:lnTo>
                  <a:lnTo>
                    <a:pt x="226952" y="149723"/>
                  </a:lnTo>
                  <a:lnTo>
                    <a:pt x="222318" y="154151"/>
                  </a:lnTo>
                  <a:lnTo>
                    <a:pt x="217581" y="158475"/>
                  </a:lnTo>
                  <a:lnTo>
                    <a:pt x="212638" y="162903"/>
                  </a:lnTo>
                  <a:lnTo>
                    <a:pt x="207490" y="167125"/>
                  </a:lnTo>
                  <a:lnTo>
                    <a:pt x="202444" y="171450"/>
                  </a:lnTo>
                  <a:lnTo>
                    <a:pt x="197296" y="175569"/>
                  </a:lnTo>
                  <a:lnTo>
                    <a:pt x="192147" y="179585"/>
                  </a:lnTo>
                  <a:lnTo>
                    <a:pt x="186998" y="183498"/>
                  </a:lnTo>
                  <a:lnTo>
                    <a:pt x="182056" y="187205"/>
                  </a:lnTo>
                  <a:lnTo>
                    <a:pt x="177113" y="190809"/>
                  </a:lnTo>
                  <a:lnTo>
                    <a:pt x="172376" y="194104"/>
                  </a:lnTo>
                  <a:lnTo>
                    <a:pt x="167948" y="197193"/>
                  </a:lnTo>
                  <a:lnTo>
                    <a:pt x="163623" y="199974"/>
                  </a:lnTo>
                  <a:lnTo>
                    <a:pt x="159608" y="202445"/>
                  </a:lnTo>
                  <a:lnTo>
                    <a:pt x="155901" y="204607"/>
                  </a:lnTo>
                  <a:lnTo>
                    <a:pt x="152502" y="206358"/>
                  </a:lnTo>
                  <a:lnTo>
                    <a:pt x="149516" y="207799"/>
                  </a:lnTo>
                  <a:lnTo>
                    <a:pt x="146942" y="208829"/>
                  </a:lnTo>
                  <a:lnTo>
                    <a:pt x="145912" y="209138"/>
                  </a:lnTo>
                  <a:lnTo>
                    <a:pt x="144882" y="209344"/>
                  </a:lnTo>
                  <a:lnTo>
                    <a:pt x="144059" y="209550"/>
                  </a:lnTo>
                  <a:lnTo>
                    <a:pt x="143338" y="209550"/>
                  </a:lnTo>
                  <a:lnTo>
                    <a:pt x="142720" y="209447"/>
                  </a:lnTo>
                  <a:lnTo>
                    <a:pt x="142205" y="209138"/>
                  </a:lnTo>
                  <a:lnTo>
                    <a:pt x="142205" y="209138"/>
                  </a:lnTo>
                  <a:lnTo>
                    <a:pt x="141896" y="208829"/>
                  </a:lnTo>
                  <a:lnTo>
                    <a:pt x="141587" y="208520"/>
                  </a:lnTo>
                  <a:lnTo>
                    <a:pt x="141072" y="207594"/>
                  </a:lnTo>
                  <a:lnTo>
                    <a:pt x="140661" y="206358"/>
                  </a:lnTo>
                  <a:lnTo>
                    <a:pt x="140249" y="204916"/>
                  </a:lnTo>
                  <a:lnTo>
                    <a:pt x="139940" y="203166"/>
                  </a:lnTo>
                  <a:lnTo>
                    <a:pt x="139631" y="201312"/>
                  </a:lnTo>
                  <a:lnTo>
                    <a:pt x="139425" y="199253"/>
                  </a:lnTo>
                  <a:lnTo>
                    <a:pt x="139322" y="196987"/>
                  </a:lnTo>
                  <a:lnTo>
                    <a:pt x="139116" y="192148"/>
                  </a:lnTo>
                  <a:lnTo>
                    <a:pt x="139219" y="186793"/>
                  </a:lnTo>
                  <a:lnTo>
                    <a:pt x="139322" y="181232"/>
                  </a:lnTo>
                  <a:lnTo>
                    <a:pt x="139631" y="175569"/>
                  </a:lnTo>
                  <a:lnTo>
                    <a:pt x="139940" y="170008"/>
                  </a:lnTo>
                  <a:lnTo>
                    <a:pt x="140352" y="164551"/>
                  </a:lnTo>
                  <a:lnTo>
                    <a:pt x="141278" y="155180"/>
                  </a:lnTo>
                  <a:lnTo>
                    <a:pt x="141896" y="148487"/>
                  </a:lnTo>
                  <a:lnTo>
                    <a:pt x="142205" y="146016"/>
                  </a:lnTo>
                  <a:lnTo>
                    <a:pt x="142205" y="146016"/>
                  </a:lnTo>
                  <a:lnTo>
                    <a:pt x="136336" y="148075"/>
                  </a:lnTo>
                  <a:lnTo>
                    <a:pt x="120787" y="153430"/>
                  </a:lnTo>
                  <a:lnTo>
                    <a:pt x="110284" y="156828"/>
                  </a:lnTo>
                  <a:lnTo>
                    <a:pt x="98648" y="160638"/>
                  </a:lnTo>
                  <a:lnTo>
                    <a:pt x="86085" y="164551"/>
                  </a:lnTo>
                  <a:lnTo>
                    <a:pt x="73111" y="168567"/>
                  </a:lnTo>
                  <a:lnTo>
                    <a:pt x="60033" y="172274"/>
                  </a:lnTo>
                  <a:lnTo>
                    <a:pt x="53649" y="174127"/>
                  </a:lnTo>
                  <a:lnTo>
                    <a:pt x="47367" y="175775"/>
                  </a:lnTo>
                  <a:lnTo>
                    <a:pt x="41292" y="177319"/>
                  </a:lnTo>
                  <a:lnTo>
                    <a:pt x="35423" y="178761"/>
                  </a:lnTo>
                  <a:lnTo>
                    <a:pt x="29862" y="179997"/>
                  </a:lnTo>
                  <a:lnTo>
                    <a:pt x="24610" y="181129"/>
                  </a:lnTo>
                  <a:lnTo>
                    <a:pt x="19668" y="181953"/>
                  </a:lnTo>
                  <a:lnTo>
                    <a:pt x="15240" y="182571"/>
                  </a:lnTo>
                  <a:lnTo>
                    <a:pt x="11327" y="182983"/>
                  </a:lnTo>
                  <a:lnTo>
                    <a:pt x="9473" y="183086"/>
                  </a:lnTo>
                  <a:lnTo>
                    <a:pt x="7826" y="183189"/>
                  </a:lnTo>
                  <a:lnTo>
                    <a:pt x="6384" y="183086"/>
                  </a:lnTo>
                  <a:lnTo>
                    <a:pt x="5046" y="182983"/>
                  </a:lnTo>
                  <a:lnTo>
                    <a:pt x="3810" y="182880"/>
                  </a:lnTo>
                  <a:lnTo>
                    <a:pt x="2780" y="182571"/>
                  </a:lnTo>
                  <a:lnTo>
                    <a:pt x="1854" y="182262"/>
                  </a:lnTo>
                  <a:lnTo>
                    <a:pt x="1236" y="181850"/>
                  </a:lnTo>
                  <a:lnTo>
                    <a:pt x="721" y="181335"/>
                  </a:lnTo>
                  <a:lnTo>
                    <a:pt x="412" y="180718"/>
                  </a:lnTo>
                  <a:lnTo>
                    <a:pt x="412" y="180718"/>
                  </a:lnTo>
                  <a:lnTo>
                    <a:pt x="206" y="179997"/>
                  </a:lnTo>
                  <a:lnTo>
                    <a:pt x="103" y="179276"/>
                  </a:lnTo>
                  <a:lnTo>
                    <a:pt x="0" y="178452"/>
                  </a:lnTo>
                  <a:lnTo>
                    <a:pt x="0" y="177525"/>
                  </a:lnTo>
                  <a:lnTo>
                    <a:pt x="103" y="175569"/>
                  </a:lnTo>
                  <a:lnTo>
                    <a:pt x="515" y="173406"/>
                  </a:lnTo>
                  <a:lnTo>
                    <a:pt x="1133" y="171141"/>
                  </a:lnTo>
                  <a:lnTo>
                    <a:pt x="1956" y="168670"/>
                  </a:lnTo>
                  <a:lnTo>
                    <a:pt x="2883" y="165992"/>
                  </a:lnTo>
                  <a:lnTo>
                    <a:pt x="4016" y="163212"/>
                  </a:lnTo>
                  <a:lnTo>
                    <a:pt x="5252" y="160329"/>
                  </a:lnTo>
                  <a:lnTo>
                    <a:pt x="6693" y="157446"/>
                  </a:lnTo>
                  <a:lnTo>
                    <a:pt x="8135" y="154356"/>
                  </a:lnTo>
                  <a:lnTo>
                    <a:pt x="9782" y="151267"/>
                  </a:lnTo>
                  <a:lnTo>
                    <a:pt x="13180" y="144986"/>
                  </a:lnTo>
                  <a:lnTo>
                    <a:pt x="16785" y="138808"/>
                  </a:lnTo>
                  <a:lnTo>
                    <a:pt x="20492" y="132732"/>
                  </a:lnTo>
                  <a:lnTo>
                    <a:pt x="24096" y="126966"/>
                  </a:lnTo>
                  <a:lnTo>
                    <a:pt x="27494" y="121611"/>
                  </a:lnTo>
                  <a:lnTo>
                    <a:pt x="30480" y="116977"/>
                  </a:lnTo>
                  <a:lnTo>
                    <a:pt x="35114" y="110181"/>
                  </a:lnTo>
                  <a:lnTo>
                    <a:pt x="36967" y="107607"/>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3" name="Google Shape;2333;p41"/>
            <p:cNvSpPr/>
            <p:nvPr/>
          </p:nvSpPr>
          <p:spPr>
            <a:xfrm>
              <a:off x="5014775" y="1370825"/>
              <a:ext cx="1524000" cy="1529175"/>
            </a:xfrm>
            <a:custGeom>
              <a:avLst/>
              <a:gdLst/>
              <a:ahLst/>
              <a:cxnLst/>
              <a:rect l="l" t="t" r="r" b="b"/>
              <a:pathLst>
                <a:path w="60960" h="61167" extrusionOk="0">
                  <a:moveTo>
                    <a:pt x="8135" y="0"/>
                  </a:move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2104"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9989"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4" name="Google Shape;2334;p41"/>
            <p:cNvSpPr/>
            <p:nvPr/>
          </p:nvSpPr>
          <p:spPr>
            <a:xfrm>
              <a:off x="5014775" y="1370825"/>
              <a:ext cx="1524000" cy="1529175"/>
            </a:xfrm>
            <a:custGeom>
              <a:avLst/>
              <a:gdLst/>
              <a:ahLst/>
              <a:cxnLst/>
              <a:rect l="l" t="t" r="r" b="b"/>
              <a:pathLst>
                <a:path w="60960" h="61167" fill="none" extrusionOk="0">
                  <a:moveTo>
                    <a:pt x="9165" y="0"/>
                  </a:moveTo>
                  <a:lnTo>
                    <a:pt x="9165" y="0"/>
                  </a:lnTo>
                  <a:lnTo>
                    <a:pt x="8135" y="0"/>
                  </a:ln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1384" y="61063"/>
                  </a:lnTo>
                  <a:lnTo>
                    <a:pt x="52104" y="61166"/>
                  </a:lnTo>
                  <a:lnTo>
                    <a:pt x="53031" y="61166"/>
                  </a:lnTo>
                  <a:lnTo>
                    <a:pt x="53031"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10709" y="309"/>
                  </a:lnTo>
                  <a:lnTo>
                    <a:pt x="9989" y="0"/>
                  </a:lnTo>
                  <a:lnTo>
                    <a:pt x="9165"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5" name="Google Shape;2335;p41"/>
            <p:cNvSpPr/>
            <p:nvPr/>
          </p:nvSpPr>
          <p:spPr>
            <a:xfrm>
              <a:off x="4559125" y="868825"/>
              <a:ext cx="458250" cy="486575"/>
            </a:xfrm>
            <a:custGeom>
              <a:avLst/>
              <a:gdLst/>
              <a:ahLst/>
              <a:cxnLst/>
              <a:rect l="l" t="t" r="r" b="b"/>
              <a:pathLst>
                <a:path w="18330" h="19463" extrusionOk="0">
                  <a:moveTo>
                    <a:pt x="7723" y="0"/>
                  </a:moveTo>
                  <a:lnTo>
                    <a:pt x="6899" y="206"/>
                  </a:lnTo>
                  <a:lnTo>
                    <a:pt x="6178" y="412"/>
                  </a:lnTo>
                  <a:lnTo>
                    <a:pt x="5355" y="721"/>
                  </a:lnTo>
                  <a:lnTo>
                    <a:pt x="4634" y="1133"/>
                  </a:lnTo>
                  <a:lnTo>
                    <a:pt x="3913" y="1648"/>
                  </a:lnTo>
                  <a:lnTo>
                    <a:pt x="3192" y="2369"/>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6" name="Google Shape;2336;p41"/>
            <p:cNvSpPr/>
            <p:nvPr/>
          </p:nvSpPr>
          <p:spPr>
            <a:xfrm>
              <a:off x="4559125" y="868825"/>
              <a:ext cx="458250" cy="486575"/>
            </a:xfrm>
            <a:custGeom>
              <a:avLst/>
              <a:gdLst/>
              <a:ahLst/>
              <a:cxnLst/>
              <a:rect l="l" t="t" r="r" b="b"/>
              <a:pathLst>
                <a:path w="18330" h="19463" fill="none" extrusionOk="0">
                  <a:moveTo>
                    <a:pt x="8444" y="0"/>
                  </a:moveTo>
                  <a:lnTo>
                    <a:pt x="8444" y="0"/>
                  </a:lnTo>
                  <a:lnTo>
                    <a:pt x="7723" y="0"/>
                  </a:lnTo>
                  <a:lnTo>
                    <a:pt x="6899" y="206"/>
                  </a:lnTo>
                  <a:lnTo>
                    <a:pt x="6178" y="412"/>
                  </a:lnTo>
                  <a:lnTo>
                    <a:pt x="5355" y="721"/>
                  </a:lnTo>
                  <a:lnTo>
                    <a:pt x="4634" y="1133"/>
                  </a:lnTo>
                  <a:lnTo>
                    <a:pt x="3913" y="1648"/>
                  </a:lnTo>
                  <a:lnTo>
                    <a:pt x="3192" y="2369"/>
                  </a:lnTo>
                  <a:lnTo>
                    <a:pt x="2471" y="3090"/>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337" name="Google Shape;2337;p41">
            <a:hlinkClick r:id="" action="ppaction://hlinkshowjump?jump=previousslide"/>
          </p:cNvPr>
          <p:cNvSpPr/>
          <p:nvPr/>
        </p:nvSpPr>
        <p:spPr>
          <a:xfrm rot="-5400000">
            <a:off x="1036013" y="698100"/>
            <a:ext cx="276400" cy="428400"/>
          </a:xfrm>
          <a:prstGeom prst="triangle">
            <a:avLst>
              <a:gd name="adj" fmla="val 50000"/>
            </a:avLst>
          </a:pr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 name="Picture 2" descr="A picture containing text, indoor&#10;&#10;Description automatically generated">
            <a:extLst>
              <a:ext uri="{FF2B5EF4-FFF2-40B4-BE49-F238E27FC236}">
                <a16:creationId xmlns:a16="http://schemas.microsoft.com/office/drawing/2014/main" id="{223E737C-5BA3-EC95-B02B-95F6BB594D11}"/>
              </a:ext>
            </a:extLst>
          </p:cNvPr>
          <p:cNvPicPr>
            <a:picLocks noChangeAspect="1"/>
          </p:cNvPicPr>
          <p:nvPr/>
        </p:nvPicPr>
        <p:blipFill rotWithShape="1">
          <a:blip r:embed="rId3"/>
          <a:srcRect t="13194" b="6573"/>
          <a:stretch/>
        </p:blipFill>
        <p:spPr>
          <a:xfrm>
            <a:off x="0" y="0"/>
            <a:ext cx="12192000" cy="6858000"/>
          </a:xfrm>
          <a:prstGeom prst="rect">
            <a:avLst/>
          </a:prstGeom>
        </p:spPr>
      </p:pic>
      <p:pic>
        <p:nvPicPr>
          <p:cNvPr id="2" name="Picture 1">
            <a:extLst>
              <a:ext uri="{FF2B5EF4-FFF2-40B4-BE49-F238E27FC236}">
                <a16:creationId xmlns:a16="http://schemas.microsoft.com/office/drawing/2014/main" id="{4287198A-3357-D892-6071-19804DD97FA4}"/>
              </a:ext>
            </a:extLst>
          </p:cNvPr>
          <p:cNvPicPr>
            <a:picLocks noChangeAspect="1"/>
          </p:cNvPicPr>
          <p:nvPr/>
        </p:nvPicPr>
        <p:blipFill>
          <a:blip r:embed="rId4"/>
          <a:stretch>
            <a:fillRect/>
          </a:stretch>
        </p:blipFill>
        <p:spPr>
          <a:xfrm>
            <a:off x="-173177" y="-126324"/>
            <a:ext cx="12046740" cy="176189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pic>
        <p:nvPicPr>
          <p:cNvPr id="22" name="图片 21">
            <a:extLst>
              <a:ext uri="{FF2B5EF4-FFF2-40B4-BE49-F238E27FC236}">
                <a16:creationId xmlns:a16="http://schemas.microsoft.com/office/drawing/2014/main" id="{A033DD53-1C8D-4F98-9434-4E00B44830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1081" y="277415"/>
            <a:ext cx="944642" cy="944642"/>
          </a:xfrm>
          <a:prstGeom prst="rect">
            <a:avLst/>
          </a:prstGeom>
        </p:spPr>
      </p:pic>
      <p:sp>
        <p:nvSpPr>
          <p:cNvPr id="21" name="Rectangle 56"/>
          <p:cNvSpPr>
            <a:spLocks noChangeArrowheads="1"/>
          </p:cNvSpPr>
          <p:nvPr/>
        </p:nvSpPr>
        <p:spPr bwMode="auto">
          <a:xfrm>
            <a:off x="644559" y="422351"/>
            <a:ext cx="10679911" cy="535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80000"/>
              </a:lnSpc>
              <a:spcBef>
                <a:spcPct val="20000"/>
              </a:spcBef>
              <a:spcAft>
                <a:spcPts val="0"/>
              </a:spcAft>
              <a:buClr>
                <a:srgbClr val="0563C1"/>
              </a:buClr>
              <a:buSzPct val="70000"/>
              <a:buFontTx/>
              <a:buNone/>
              <a:tabLst/>
              <a:defRPr/>
            </a:pP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0" u="sng"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altLang="en-US" sz="3600" b="1" i="0" u="sng"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1:</a:t>
            </a:r>
            <a:r>
              <a:rPr kumimoji="0" lang="en-US" alt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Kết hợp các từ ngữ dưới đây để tạo thành câu. </a:t>
            </a:r>
            <a:endPar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90D648AF-DD13-4F48-821A-46D93446107A}"/>
              </a:ext>
            </a:extLst>
          </p:cNvPr>
          <p:cNvSpPr/>
          <p:nvPr/>
        </p:nvSpPr>
        <p:spPr>
          <a:xfrm>
            <a:off x="421240" y="1323975"/>
            <a:ext cx="11164300" cy="5295900"/>
          </a:xfrm>
          <a:prstGeom prst="roundRect">
            <a:avLst/>
          </a:prstGeom>
          <a:solidFill>
            <a:schemeClr val="bg1"/>
          </a:solidFill>
          <a:ln>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F076FFCA-FEC3-5A54-9CBE-7D5707AFF883}"/>
              </a:ext>
            </a:extLst>
          </p:cNvPr>
          <p:cNvSpPr/>
          <p:nvPr/>
        </p:nvSpPr>
        <p:spPr>
          <a:xfrm>
            <a:off x="933451" y="1638301"/>
            <a:ext cx="1952624" cy="70485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Vua</a:t>
            </a:r>
            <a:r>
              <a:rPr lang="en-US" sz="3200" dirty="0">
                <a:solidFill>
                  <a:srgbClr val="002060"/>
                </a:solidFill>
              </a:rPr>
              <a:t> </a:t>
            </a:r>
            <a:r>
              <a:rPr lang="en-US" sz="3200" dirty="0" err="1">
                <a:solidFill>
                  <a:srgbClr val="002060"/>
                </a:solidFill>
              </a:rPr>
              <a:t>Hùng</a:t>
            </a:r>
            <a:endParaRPr lang="en-US" sz="3200" dirty="0">
              <a:solidFill>
                <a:srgbClr val="002060"/>
              </a:solidFill>
            </a:endParaRPr>
          </a:p>
        </p:txBody>
      </p:sp>
      <p:sp>
        <p:nvSpPr>
          <p:cNvPr id="8" name="Rectangle: Rounded Corners 7">
            <a:extLst>
              <a:ext uri="{FF2B5EF4-FFF2-40B4-BE49-F238E27FC236}">
                <a16:creationId xmlns:a16="http://schemas.microsoft.com/office/drawing/2014/main" id="{95F241C4-52E5-A608-EB99-44884B161B6E}"/>
              </a:ext>
            </a:extLst>
          </p:cNvPr>
          <p:cNvSpPr/>
          <p:nvPr/>
        </p:nvSpPr>
        <p:spPr>
          <a:xfrm>
            <a:off x="2867026" y="1619251"/>
            <a:ext cx="7324724" cy="76200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là</a:t>
            </a:r>
            <a:r>
              <a:rPr lang="en-US" sz="3200" dirty="0">
                <a:solidFill>
                  <a:srgbClr val="002060"/>
                </a:solidFill>
              </a:rPr>
              <a:t> con </a:t>
            </a:r>
            <a:r>
              <a:rPr lang="en-US" sz="3200" dirty="0" err="1">
                <a:solidFill>
                  <a:srgbClr val="002060"/>
                </a:solidFill>
              </a:rPr>
              <a:t>trưởng</a:t>
            </a:r>
            <a:r>
              <a:rPr lang="en-US" sz="3200" dirty="0">
                <a:solidFill>
                  <a:srgbClr val="002060"/>
                </a:solidFill>
              </a:rPr>
              <a:t> </a:t>
            </a:r>
            <a:r>
              <a:rPr lang="en-US" sz="3200" dirty="0" err="1">
                <a:solidFill>
                  <a:srgbClr val="002060"/>
                </a:solidFill>
              </a:rPr>
              <a:t>của</a:t>
            </a:r>
            <a:r>
              <a:rPr lang="en-US" sz="3200" dirty="0">
                <a:solidFill>
                  <a:srgbClr val="002060"/>
                </a:solidFill>
              </a:rPr>
              <a:t> </a:t>
            </a:r>
            <a:r>
              <a:rPr lang="en-US" sz="3200" dirty="0" err="1">
                <a:solidFill>
                  <a:srgbClr val="002060"/>
                </a:solidFill>
              </a:rPr>
              <a:t>Lạc</a:t>
            </a:r>
            <a:r>
              <a:rPr lang="en-US" sz="3200" dirty="0">
                <a:solidFill>
                  <a:srgbClr val="002060"/>
                </a:solidFill>
              </a:rPr>
              <a:t> Long </a:t>
            </a:r>
            <a:r>
              <a:rPr lang="en-US" sz="3200" dirty="0" err="1">
                <a:solidFill>
                  <a:srgbClr val="002060"/>
                </a:solidFill>
              </a:rPr>
              <a:t>Quân</a:t>
            </a:r>
            <a:r>
              <a:rPr lang="en-US" sz="3200" dirty="0">
                <a:solidFill>
                  <a:srgbClr val="002060"/>
                </a:solidFill>
              </a:rPr>
              <a:t> </a:t>
            </a:r>
            <a:r>
              <a:rPr lang="en-US" sz="3200" dirty="0" err="1">
                <a:solidFill>
                  <a:srgbClr val="002060"/>
                </a:solidFill>
              </a:rPr>
              <a:t>và</a:t>
            </a:r>
            <a:r>
              <a:rPr lang="en-US" sz="3200" dirty="0">
                <a:solidFill>
                  <a:srgbClr val="002060"/>
                </a:solidFill>
              </a:rPr>
              <a:t> </a:t>
            </a:r>
            <a:r>
              <a:rPr lang="en-US" sz="3200" dirty="0" err="1">
                <a:solidFill>
                  <a:srgbClr val="002060"/>
                </a:solidFill>
              </a:rPr>
              <a:t>Âu</a:t>
            </a:r>
            <a:r>
              <a:rPr lang="en-US" sz="3200" dirty="0">
                <a:solidFill>
                  <a:srgbClr val="002060"/>
                </a:solidFill>
              </a:rPr>
              <a:t> </a:t>
            </a:r>
            <a:r>
              <a:rPr lang="en-US" sz="3200" dirty="0" err="1">
                <a:solidFill>
                  <a:srgbClr val="002060"/>
                </a:solidFill>
              </a:rPr>
              <a:t>Cơ</a:t>
            </a:r>
            <a:endParaRPr lang="en-US" sz="3200" dirty="0">
              <a:solidFill>
                <a:srgbClr val="002060"/>
              </a:solidFill>
            </a:endParaRPr>
          </a:p>
        </p:txBody>
      </p:sp>
      <p:sp>
        <p:nvSpPr>
          <p:cNvPr id="14" name="Rectangle: Rounded Corners 13">
            <a:extLst>
              <a:ext uri="{FF2B5EF4-FFF2-40B4-BE49-F238E27FC236}">
                <a16:creationId xmlns:a16="http://schemas.microsoft.com/office/drawing/2014/main" id="{6BF2D58D-186A-E009-83E6-2D0151407167}"/>
              </a:ext>
            </a:extLst>
          </p:cNvPr>
          <p:cNvSpPr/>
          <p:nvPr/>
        </p:nvSpPr>
        <p:spPr>
          <a:xfrm>
            <a:off x="561976" y="2933701"/>
            <a:ext cx="3114674" cy="70485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Lễ</a:t>
            </a:r>
            <a:r>
              <a:rPr lang="en-US" sz="3200" dirty="0">
                <a:solidFill>
                  <a:srgbClr val="002060"/>
                </a:solidFill>
              </a:rPr>
              <a:t> </a:t>
            </a:r>
            <a:r>
              <a:rPr lang="en-US" sz="3200" dirty="0" err="1">
                <a:solidFill>
                  <a:srgbClr val="002060"/>
                </a:solidFill>
              </a:rPr>
              <a:t>hội</a:t>
            </a:r>
            <a:r>
              <a:rPr lang="en-US" sz="3200" dirty="0">
                <a:solidFill>
                  <a:srgbClr val="002060"/>
                </a:solidFill>
              </a:rPr>
              <a:t> </a:t>
            </a:r>
            <a:r>
              <a:rPr lang="en-US" sz="3200" dirty="0" err="1">
                <a:solidFill>
                  <a:srgbClr val="002060"/>
                </a:solidFill>
              </a:rPr>
              <a:t>Đền</a:t>
            </a:r>
            <a:r>
              <a:rPr lang="en-US" sz="3200" dirty="0">
                <a:solidFill>
                  <a:srgbClr val="002060"/>
                </a:solidFill>
              </a:rPr>
              <a:t> </a:t>
            </a:r>
            <a:r>
              <a:rPr lang="en-US" sz="3200" dirty="0" err="1">
                <a:solidFill>
                  <a:srgbClr val="002060"/>
                </a:solidFill>
              </a:rPr>
              <a:t>Hùng</a:t>
            </a:r>
            <a:endParaRPr lang="en-US" sz="3200" dirty="0">
              <a:solidFill>
                <a:srgbClr val="002060"/>
              </a:solidFill>
            </a:endParaRPr>
          </a:p>
        </p:txBody>
      </p:sp>
      <p:sp>
        <p:nvSpPr>
          <p:cNvPr id="15" name="Rectangle: Rounded Corners 14">
            <a:extLst>
              <a:ext uri="{FF2B5EF4-FFF2-40B4-BE49-F238E27FC236}">
                <a16:creationId xmlns:a16="http://schemas.microsoft.com/office/drawing/2014/main" id="{A59B323F-986F-3980-4F89-0E0E50D02841}"/>
              </a:ext>
            </a:extLst>
          </p:cNvPr>
          <p:cNvSpPr/>
          <p:nvPr/>
        </p:nvSpPr>
        <p:spPr>
          <a:xfrm>
            <a:off x="3648076" y="2895600"/>
            <a:ext cx="8439150" cy="733425"/>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gồm</a:t>
            </a:r>
            <a:r>
              <a:rPr lang="en-US" sz="3200" dirty="0">
                <a:solidFill>
                  <a:srgbClr val="002060"/>
                </a:solidFill>
              </a:rPr>
              <a:t> </a:t>
            </a:r>
            <a:r>
              <a:rPr lang="en-US" sz="3200" dirty="0" err="1">
                <a:solidFill>
                  <a:srgbClr val="002060"/>
                </a:solidFill>
              </a:rPr>
              <a:t>nhiều</a:t>
            </a:r>
            <a:r>
              <a:rPr lang="en-US" sz="3200" dirty="0">
                <a:solidFill>
                  <a:srgbClr val="002060"/>
                </a:solidFill>
              </a:rPr>
              <a:t> </a:t>
            </a:r>
            <a:r>
              <a:rPr lang="en-US" sz="3200" dirty="0" err="1">
                <a:solidFill>
                  <a:srgbClr val="002060"/>
                </a:solidFill>
              </a:rPr>
              <a:t>hoạt</a:t>
            </a:r>
            <a:r>
              <a:rPr lang="en-US" sz="3200" dirty="0">
                <a:solidFill>
                  <a:srgbClr val="002060"/>
                </a:solidFill>
              </a:rPr>
              <a:t> </a:t>
            </a:r>
            <a:r>
              <a:rPr lang="en-US" sz="3200" dirty="0" err="1">
                <a:solidFill>
                  <a:srgbClr val="002060"/>
                </a:solidFill>
              </a:rPr>
              <a:t>động</a:t>
            </a:r>
            <a:r>
              <a:rPr lang="en-US" sz="3200" dirty="0">
                <a:solidFill>
                  <a:srgbClr val="002060"/>
                </a:solidFill>
              </a:rPr>
              <a:t> </a:t>
            </a:r>
            <a:r>
              <a:rPr lang="en-US" sz="3200" dirty="0" err="1">
                <a:solidFill>
                  <a:srgbClr val="002060"/>
                </a:solidFill>
              </a:rPr>
              <a:t>văn</a:t>
            </a:r>
            <a:r>
              <a:rPr lang="en-US" sz="3200" dirty="0">
                <a:solidFill>
                  <a:srgbClr val="002060"/>
                </a:solidFill>
              </a:rPr>
              <a:t> </a:t>
            </a:r>
            <a:r>
              <a:rPr lang="en-US" sz="3200" dirty="0" err="1">
                <a:solidFill>
                  <a:srgbClr val="002060"/>
                </a:solidFill>
              </a:rPr>
              <a:t>hoá</a:t>
            </a:r>
            <a:r>
              <a:rPr lang="en-US" sz="3200" dirty="0">
                <a:solidFill>
                  <a:srgbClr val="002060"/>
                </a:solidFill>
              </a:rPr>
              <a:t>, </a:t>
            </a:r>
            <a:r>
              <a:rPr lang="en-US" sz="3200" dirty="0" err="1">
                <a:solidFill>
                  <a:srgbClr val="002060"/>
                </a:solidFill>
              </a:rPr>
              <a:t>văn</a:t>
            </a:r>
            <a:r>
              <a:rPr lang="en-US" sz="3200" dirty="0">
                <a:solidFill>
                  <a:srgbClr val="002060"/>
                </a:solidFill>
              </a:rPr>
              <a:t> </a:t>
            </a:r>
            <a:r>
              <a:rPr lang="en-US" sz="3200" dirty="0" err="1">
                <a:solidFill>
                  <a:srgbClr val="002060"/>
                </a:solidFill>
              </a:rPr>
              <a:t>nghệ</a:t>
            </a:r>
            <a:r>
              <a:rPr lang="en-US" sz="3200" dirty="0">
                <a:solidFill>
                  <a:srgbClr val="002060"/>
                </a:solidFill>
              </a:rPr>
              <a:t> </a:t>
            </a:r>
            <a:r>
              <a:rPr lang="en-US" sz="3200" dirty="0" err="1">
                <a:solidFill>
                  <a:srgbClr val="002060"/>
                </a:solidFill>
              </a:rPr>
              <a:t>dân</a:t>
            </a:r>
            <a:r>
              <a:rPr lang="en-US" sz="3200" dirty="0">
                <a:solidFill>
                  <a:srgbClr val="002060"/>
                </a:solidFill>
              </a:rPr>
              <a:t> </a:t>
            </a:r>
            <a:r>
              <a:rPr lang="en-US" sz="3200" dirty="0" err="1">
                <a:solidFill>
                  <a:srgbClr val="002060"/>
                </a:solidFill>
              </a:rPr>
              <a:t>gian</a:t>
            </a:r>
            <a:endParaRPr lang="en-US" sz="3200" dirty="0">
              <a:solidFill>
                <a:srgbClr val="002060"/>
              </a:solidFill>
            </a:endParaRPr>
          </a:p>
        </p:txBody>
      </p:sp>
      <p:sp>
        <p:nvSpPr>
          <p:cNvPr id="16" name="Rectangle: Rounded Corners 15">
            <a:extLst>
              <a:ext uri="{FF2B5EF4-FFF2-40B4-BE49-F238E27FC236}">
                <a16:creationId xmlns:a16="http://schemas.microsoft.com/office/drawing/2014/main" id="{9CF966E0-92BE-1E03-3B48-9215FDE11264}"/>
              </a:ext>
            </a:extLst>
          </p:cNvPr>
          <p:cNvSpPr/>
          <p:nvPr/>
        </p:nvSpPr>
        <p:spPr>
          <a:xfrm>
            <a:off x="571501" y="4152901"/>
            <a:ext cx="3362324" cy="70485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Đền</a:t>
            </a:r>
            <a:r>
              <a:rPr lang="en-US" sz="3200" dirty="0">
                <a:solidFill>
                  <a:srgbClr val="002060"/>
                </a:solidFill>
              </a:rPr>
              <a:t> </a:t>
            </a:r>
            <a:r>
              <a:rPr lang="en-US" sz="3200" dirty="0" err="1">
                <a:solidFill>
                  <a:srgbClr val="002060"/>
                </a:solidFill>
              </a:rPr>
              <a:t>thờ</a:t>
            </a:r>
            <a:r>
              <a:rPr lang="en-US" sz="3200" dirty="0">
                <a:solidFill>
                  <a:srgbClr val="002060"/>
                </a:solidFill>
              </a:rPr>
              <a:t> </a:t>
            </a:r>
            <a:r>
              <a:rPr lang="en-US" sz="3200" dirty="0" err="1">
                <a:solidFill>
                  <a:srgbClr val="002060"/>
                </a:solidFill>
              </a:rPr>
              <a:t>Vua</a:t>
            </a:r>
            <a:r>
              <a:rPr lang="en-US" sz="3200" dirty="0">
                <a:solidFill>
                  <a:srgbClr val="002060"/>
                </a:solidFill>
              </a:rPr>
              <a:t> </a:t>
            </a:r>
            <a:r>
              <a:rPr lang="en-US" sz="3200" dirty="0" err="1">
                <a:solidFill>
                  <a:srgbClr val="002060"/>
                </a:solidFill>
              </a:rPr>
              <a:t>Hùng</a:t>
            </a:r>
            <a:endParaRPr lang="en-US" sz="3200" dirty="0">
              <a:solidFill>
                <a:srgbClr val="002060"/>
              </a:solidFill>
            </a:endParaRPr>
          </a:p>
        </p:txBody>
      </p:sp>
      <p:sp>
        <p:nvSpPr>
          <p:cNvPr id="17" name="Rectangle: Rounded Corners 16">
            <a:extLst>
              <a:ext uri="{FF2B5EF4-FFF2-40B4-BE49-F238E27FC236}">
                <a16:creationId xmlns:a16="http://schemas.microsoft.com/office/drawing/2014/main" id="{5D900D64-BE97-5EA1-010E-C738C8027973}"/>
              </a:ext>
            </a:extLst>
          </p:cNvPr>
          <p:cNvSpPr/>
          <p:nvPr/>
        </p:nvSpPr>
        <p:spPr>
          <a:xfrm>
            <a:off x="3933826" y="4152900"/>
            <a:ext cx="6124574" cy="70485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được</a:t>
            </a:r>
            <a:r>
              <a:rPr lang="en-US" sz="3200" dirty="0">
                <a:solidFill>
                  <a:srgbClr val="002060"/>
                </a:solidFill>
              </a:rPr>
              <a:t> </a:t>
            </a:r>
            <a:r>
              <a:rPr lang="en-US" sz="3200" dirty="0" err="1">
                <a:solidFill>
                  <a:srgbClr val="002060"/>
                </a:solidFill>
              </a:rPr>
              <a:t>xây</a:t>
            </a:r>
            <a:r>
              <a:rPr lang="en-US" sz="3200" dirty="0">
                <a:solidFill>
                  <a:srgbClr val="002060"/>
                </a:solidFill>
              </a:rPr>
              <a:t> </a:t>
            </a:r>
            <a:r>
              <a:rPr lang="en-US" sz="3200" dirty="0" err="1">
                <a:solidFill>
                  <a:srgbClr val="002060"/>
                </a:solidFill>
              </a:rPr>
              <a:t>dựng</a:t>
            </a:r>
            <a:r>
              <a:rPr lang="en-US" sz="3200" dirty="0">
                <a:solidFill>
                  <a:srgbClr val="002060"/>
                </a:solidFill>
              </a:rPr>
              <a:t> </a:t>
            </a:r>
            <a:r>
              <a:rPr lang="en-US" sz="3200" dirty="0" err="1">
                <a:solidFill>
                  <a:srgbClr val="002060"/>
                </a:solidFill>
              </a:rPr>
              <a:t>trên</a:t>
            </a:r>
            <a:r>
              <a:rPr lang="en-US" sz="3200" dirty="0">
                <a:solidFill>
                  <a:srgbClr val="002060"/>
                </a:solidFill>
              </a:rPr>
              <a:t> </a:t>
            </a:r>
            <a:r>
              <a:rPr lang="en-US" sz="3200" dirty="0" err="1">
                <a:solidFill>
                  <a:srgbClr val="002060"/>
                </a:solidFill>
              </a:rPr>
              <a:t>núi</a:t>
            </a:r>
            <a:r>
              <a:rPr lang="en-US" sz="3200" dirty="0">
                <a:solidFill>
                  <a:srgbClr val="002060"/>
                </a:solidFill>
              </a:rPr>
              <a:t> </a:t>
            </a:r>
            <a:r>
              <a:rPr lang="en-US" sz="3200" dirty="0" err="1">
                <a:solidFill>
                  <a:srgbClr val="002060"/>
                </a:solidFill>
              </a:rPr>
              <a:t>Nghĩa</a:t>
            </a:r>
            <a:r>
              <a:rPr lang="en-US" sz="3200" dirty="0">
                <a:solidFill>
                  <a:srgbClr val="002060"/>
                </a:solidFill>
              </a:rPr>
              <a:t> </a:t>
            </a:r>
            <a:r>
              <a:rPr lang="en-US" sz="3200" dirty="0" err="1">
                <a:solidFill>
                  <a:srgbClr val="002060"/>
                </a:solidFill>
              </a:rPr>
              <a:t>Lĩnh</a:t>
            </a:r>
            <a:endParaRPr lang="en-US" sz="3200" dirty="0">
              <a:solidFill>
                <a:srgbClr val="002060"/>
              </a:solidFill>
            </a:endParaRPr>
          </a:p>
        </p:txBody>
      </p:sp>
    </p:spTree>
    <p:extLst>
      <p:ext uri="{BB962C8B-B14F-4D97-AF65-F5344CB8AC3E}">
        <p14:creationId xmlns:p14="http://schemas.microsoft.com/office/powerpoint/2010/main" val="18492284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arn(inVertical)">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14" grpId="0" animBg="1"/>
      <p:bldP spid="15" grpId="0" animBg="1"/>
      <p:bldP spid="16" grpId="0" animBg="1"/>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pic>
        <p:nvPicPr>
          <p:cNvPr id="22" name="图片 21">
            <a:extLst>
              <a:ext uri="{FF2B5EF4-FFF2-40B4-BE49-F238E27FC236}">
                <a16:creationId xmlns:a16="http://schemas.microsoft.com/office/drawing/2014/main" id="{A033DD53-1C8D-4F98-9434-4E00B44830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1081" y="277415"/>
            <a:ext cx="944642" cy="944642"/>
          </a:xfrm>
          <a:prstGeom prst="rect">
            <a:avLst/>
          </a:prstGeom>
        </p:spPr>
      </p:pic>
      <p:sp>
        <p:nvSpPr>
          <p:cNvPr id="21" name="Rectangle 56"/>
          <p:cNvSpPr>
            <a:spLocks noChangeArrowheads="1"/>
          </p:cNvSpPr>
          <p:nvPr/>
        </p:nvSpPr>
        <p:spPr bwMode="auto">
          <a:xfrm>
            <a:off x="615984" y="127076"/>
            <a:ext cx="1148076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spcBef>
                <a:spcPct val="20000"/>
              </a:spcBef>
              <a:buClr>
                <a:srgbClr val="0563C1"/>
              </a:buClr>
              <a:buSzPct val="70000"/>
              <a:defRPr/>
            </a:pP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0" u="sng"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altLang="en-US" sz="3600" b="1" i="0" u="sng"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2:</a:t>
            </a:r>
            <a:r>
              <a:rPr kumimoji="0" lang="en-US" alt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vi-VN" altLang="en-US" sz="3600" dirty="0">
                <a:solidFill>
                  <a:prstClr val="black"/>
                </a:solidFill>
                <a:latin typeface="Cambria" panose="02040503050406030204" pitchFamily="18" charset="0"/>
                <a:ea typeface="Cambria" panose="02040503050406030204" pitchFamily="18" charset="0"/>
                <a:cs typeface="Times New Roman" panose="02020603050405020304" pitchFamily="18" charset="0"/>
              </a:rPr>
              <a:t>Xác định chủ ngữ, vị ngữ của các câu trong đoạn văn dưới đây:</a:t>
            </a:r>
            <a:endPar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90D648AF-DD13-4F48-821A-46D93446107A}"/>
              </a:ext>
            </a:extLst>
          </p:cNvPr>
          <p:cNvSpPr/>
          <p:nvPr/>
        </p:nvSpPr>
        <p:spPr>
          <a:xfrm>
            <a:off x="421240" y="1676401"/>
            <a:ext cx="11164300" cy="3181350"/>
          </a:xfrm>
          <a:prstGeom prst="roundRect">
            <a:avLst/>
          </a:prstGeom>
          <a:solidFill>
            <a:schemeClr val="bg1"/>
          </a:solidFill>
          <a:ln>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F9BD0F4B-2CEB-3353-4F7E-18C19E815B84}"/>
              </a:ext>
            </a:extLst>
          </p:cNvPr>
          <p:cNvSpPr txBox="1"/>
          <p:nvPr/>
        </p:nvSpPr>
        <p:spPr>
          <a:xfrm>
            <a:off x="800100" y="1914525"/>
            <a:ext cx="10429875" cy="2554545"/>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   </a:t>
            </a:r>
            <a:r>
              <a:rPr lang="vi-VN" sz="3200" b="0" i="0" dirty="0">
                <a:solidFill>
                  <a:srgbClr val="000000"/>
                </a:solidFill>
                <a:effectLst/>
                <a:latin typeface="Cambria" panose="02040503050406030204" pitchFamily="18" charset="0"/>
                <a:ea typeface="Cambria" panose="02040503050406030204" pitchFamily="18" charset="0"/>
              </a:rPr>
              <a:t>Lý Thường Kiệt là danh tướng Việt Nam thế kỉ XI. Tên tuổi của ông gắn với chiến thắng chống quân xâm lược nhà Tống. Tương truyền, ông cũng là tác giả bài thơ </a:t>
            </a:r>
            <a:r>
              <a:rPr lang="vi-VN" sz="3200" b="0" i="1" dirty="0">
                <a:solidFill>
                  <a:srgbClr val="000000"/>
                </a:solidFill>
                <a:effectLst/>
                <a:latin typeface="Cambria" panose="02040503050406030204" pitchFamily="18" charset="0"/>
                <a:ea typeface="Cambria" panose="02040503050406030204" pitchFamily="18" charset="0"/>
              </a:rPr>
              <a:t>Sông núi nước Nam</a:t>
            </a:r>
            <a:r>
              <a:rPr lang="vi-VN" sz="3200" b="0" i="0" dirty="0">
                <a:solidFill>
                  <a:srgbClr val="000000"/>
                </a:solidFill>
                <a:effectLst/>
                <a:latin typeface="Cambria" panose="02040503050406030204" pitchFamily="18" charset="0"/>
                <a:ea typeface="Cambria" panose="02040503050406030204" pitchFamily="18" charset="0"/>
              </a:rPr>
              <a:t>. Bài thơ được xem như bản Tuyên ngôn Độc lập đầu tiên của nước ta. </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837177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7" grpId="0" animBg="1"/>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grpSp>
        <p:nvGrpSpPr>
          <p:cNvPr id="9" name="Group 8">
            <a:extLst>
              <a:ext uri="{FF2B5EF4-FFF2-40B4-BE49-F238E27FC236}">
                <a16:creationId xmlns:a16="http://schemas.microsoft.com/office/drawing/2014/main" id="{29572C31-C6B1-49BD-8FAB-39C0FF69283D}"/>
              </a:ext>
            </a:extLst>
          </p:cNvPr>
          <p:cNvGrpSpPr/>
          <p:nvPr/>
        </p:nvGrpSpPr>
        <p:grpSpPr>
          <a:xfrm>
            <a:off x="324830" y="247650"/>
            <a:ext cx="11397983" cy="6091407"/>
            <a:chOff x="397008" y="1469138"/>
            <a:chExt cx="11397983" cy="4854789"/>
          </a:xfrm>
        </p:grpSpPr>
        <p:sp>
          <p:nvSpPr>
            <p:cNvPr id="7" name="Rectangle: Rounded Corners 6">
              <a:extLst>
                <a:ext uri="{FF2B5EF4-FFF2-40B4-BE49-F238E27FC236}">
                  <a16:creationId xmlns:a16="http://schemas.microsoft.com/office/drawing/2014/main" id="{90D648AF-DD13-4F48-821A-46D93446107A}"/>
                </a:ext>
              </a:extLst>
            </p:cNvPr>
            <p:cNvSpPr/>
            <p:nvPr/>
          </p:nvSpPr>
          <p:spPr>
            <a:xfrm>
              <a:off x="397008" y="1469138"/>
              <a:ext cx="11397983" cy="4854789"/>
            </a:xfrm>
            <a:prstGeom prst="roundRect">
              <a:avLst/>
            </a:prstGeom>
            <a:solidFill>
              <a:schemeClr val="bg1"/>
            </a:solidFill>
            <a:ln>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BF72E232-17EE-4EDB-B1DC-65AC917EF001}"/>
                </a:ext>
              </a:extLst>
            </p:cNvPr>
            <p:cNvSpPr txBox="1"/>
            <p:nvPr/>
          </p:nvSpPr>
          <p:spPr>
            <a:xfrm>
              <a:off x="678095" y="1872036"/>
              <a:ext cx="1084950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2" name="Group 1">
            <a:extLst>
              <a:ext uri="{FF2B5EF4-FFF2-40B4-BE49-F238E27FC236}">
                <a16:creationId xmlns:a16="http://schemas.microsoft.com/office/drawing/2014/main" id="{E6EAABA8-4801-888A-17DB-AB6A19FB8422}"/>
              </a:ext>
            </a:extLst>
          </p:cNvPr>
          <p:cNvGrpSpPr/>
          <p:nvPr/>
        </p:nvGrpSpPr>
        <p:grpSpPr>
          <a:xfrm>
            <a:off x="526016" y="3424101"/>
            <a:ext cx="4278451" cy="2175001"/>
            <a:chOff x="892354" y="3758439"/>
            <a:chExt cx="4278451" cy="2175001"/>
          </a:xfrm>
        </p:grpSpPr>
        <p:pic>
          <p:nvPicPr>
            <p:cNvPr id="11" name="Picture 9">
              <a:extLst>
                <a:ext uri="{FF2B5EF4-FFF2-40B4-BE49-F238E27FC236}">
                  <a16:creationId xmlns:a16="http://schemas.microsoft.com/office/drawing/2014/main" id="{5F331FCD-D5DF-A1D5-81BC-AC37338ED61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Rounded Corners 11">
              <a:extLst>
                <a:ext uri="{FF2B5EF4-FFF2-40B4-BE49-F238E27FC236}">
                  <a16:creationId xmlns:a16="http://schemas.microsoft.com/office/drawing/2014/main" id="{16FBA505-3A97-7EDF-D96B-63C29929D909}"/>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sp>
        <p:nvSpPr>
          <p:cNvPr id="13" name="Rectangle: Rounded Corners 12">
            <a:extLst>
              <a:ext uri="{FF2B5EF4-FFF2-40B4-BE49-F238E27FC236}">
                <a16:creationId xmlns:a16="http://schemas.microsoft.com/office/drawing/2014/main" id="{8C6DE2F7-604D-9607-F7C4-845CD2A3F58A}"/>
              </a:ext>
            </a:extLst>
          </p:cNvPr>
          <p:cNvSpPr/>
          <p:nvPr/>
        </p:nvSpPr>
        <p:spPr>
          <a:xfrm>
            <a:off x="5289905" y="551272"/>
            <a:ext cx="4682769" cy="1058238"/>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2060"/>
                </a:solidFill>
                <a:latin typeface="Cambria" panose="02040503050406030204" pitchFamily="18" charset="0"/>
                <a:ea typeface="Cambria" panose="02040503050406030204" pitchFamily="18" charset="0"/>
              </a:rPr>
              <a:t>Hoàn </a:t>
            </a:r>
            <a:r>
              <a:rPr lang="en-US" sz="4000" b="1" dirty="0" err="1">
                <a:solidFill>
                  <a:srgbClr val="002060"/>
                </a:solidFill>
                <a:latin typeface="Cambria" panose="02040503050406030204" pitchFamily="18" charset="0"/>
                <a:ea typeface="Cambria" panose="02040503050406030204" pitchFamily="18" charset="0"/>
              </a:rPr>
              <a:t>thành</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bảng</a:t>
            </a:r>
            <a:endParaRPr lang="en-US" sz="4000" b="1" dirty="0">
              <a:solidFill>
                <a:srgbClr val="002060"/>
              </a:solidFill>
              <a:latin typeface="Cambria" panose="02040503050406030204" pitchFamily="18" charset="0"/>
              <a:ea typeface="Cambria" panose="02040503050406030204" pitchFamily="18" charset="0"/>
            </a:endParaRPr>
          </a:p>
        </p:txBody>
      </p:sp>
      <p:graphicFrame>
        <p:nvGraphicFramePr>
          <p:cNvPr id="14" name="Table 13">
            <a:extLst>
              <a:ext uri="{FF2B5EF4-FFF2-40B4-BE49-F238E27FC236}">
                <a16:creationId xmlns:a16="http://schemas.microsoft.com/office/drawing/2014/main" id="{3DB0CD23-5246-4A1C-9552-AC37BAB32600}"/>
              </a:ext>
            </a:extLst>
          </p:cNvPr>
          <p:cNvGraphicFramePr>
            <a:graphicFrameLocks noGrp="1"/>
          </p:cNvGraphicFramePr>
          <p:nvPr>
            <p:extLst>
              <p:ext uri="{D42A27DB-BD31-4B8C-83A1-F6EECF244321}">
                <p14:modId xmlns:p14="http://schemas.microsoft.com/office/powerpoint/2010/main" val="3612967961"/>
              </p:ext>
            </p:extLst>
          </p:nvPr>
        </p:nvGraphicFramePr>
        <p:xfrm>
          <a:off x="5098415" y="1949195"/>
          <a:ext cx="5179060" cy="3011974"/>
        </p:xfrm>
        <a:graphic>
          <a:graphicData uri="http://schemas.openxmlformats.org/drawingml/2006/table">
            <a:tbl>
              <a:tblPr firstRow="1" firstCol="1" bandRow="1">
                <a:tableStyleId>{93296810-A885-4BE3-A3E7-6D5BEEA58F35}</a:tableStyleId>
              </a:tblPr>
              <a:tblGrid>
                <a:gridCol w="1927936">
                  <a:extLst>
                    <a:ext uri="{9D8B030D-6E8A-4147-A177-3AD203B41FA5}">
                      <a16:colId xmlns:a16="http://schemas.microsoft.com/office/drawing/2014/main" val="1689028334"/>
                    </a:ext>
                  </a:extLst>
                </a:gridCol>
                <a:gridCol w="3251124">
                  <a:extLst>
                    <a:ext uri="{9D8B030D-6E8A-4147-A177-3AD203B41FA5}">
                      <a16:colId xmlns:a16="http://schemas.microsoft.com/office/drawing/2014/main" val="354079266"/>
                    </a:ext>
                  </a:extLst>
                </a:gridCol>
              </a:tblGrid>
              <a:tr h="398225">
                <a:tc>
                  <a:txBody>
                    <a:bodyPr/>
                    <a:lstStyle/>
                    <a:p>
                      <a:pPr marL="0" marR="0" algn="ctr">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Chủ ngữ</a:t>
                      </a: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 Vị ngữ</a:t>
                      </a: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52378804"/>
                  </a:ext>
                </a:extLst>
              </a:tr>
              <a:tr h="341442">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95071392"/>
                  </a:ext>
                </a:extLst>
              </a:tr>
              <a:tr h="708935">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99820171"/>
                  </a:ext>
                </a:extLst>
              </a:tr>
              <a:tr h="341442">
                <a:tc>
                  <a:txBody>
                    <a:bodyPr/>
                    <a:lstStyle/>
                    <a:p>
                      <a:pPr marL="0" marR="0" algn="ctr">
                        <a:lnSpc>
                          <a:spcPct val="120000"/>
                        </a:lnSpc>
                        <a:spcBef>
                          <a:spcPts val="0"/>
                        </a:spcBef>
                        <a:spcAft>
                          <a:spcPts val="0"/>
                        </a:spcAft>
                      </a:pPr>
                      <a:endParaRPr lang="en-US" sz="320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57809816"/>
                  </a:ext>
                </a:extLst>
              </a:tr>
              <a:tr h="708935">
                <a:tc>
                  <a:txBody>
                    <a:bodyPr/>
                    <a:lstStyle/>
                    <a:p>
                      <a:pPr marL="0" marR="0" algn="ctr">
                        <a:lnSpc>
                          <a:spcPct val="120000"/>
                        </a:lnSpc>
                        <a:spcBef>
                          <a:spcPts val="0"/>
                        </a:spcBef>
                        <a:spcAft>
                          <a:spcPts val="0"/>
                        </a:spcAft>
                      </a:pPr>
                      <a:endParaRPr lang="en-US" sz="320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68275976"/>
                  </a:ext>
                </a:extLst>
              </a:tr>
            </a:tbl>
          </a:graphicData>
        </a:graphic>
      </p:graphicFrame>
    </p:spTree>
    <p:extLst>
      <p:ext uri="{BB962C8B-B14F-4D97-AF65-F5344CB8AC3E}">
        <p14:creationId xmlns:p14="http://schemas.microsoft.com/office/powerpoint/2010/main" val="1721254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par>
                                <p:cTn id="14" presetID="16" presetClass="entr" presetSubtype="21"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grpSp>
        <p:nvGrpSpPr>
          <p:cNvPr id="9" name="Group 8">
            <a:extLst>
              <a:ext uri="{FF2B5EF4-FFF2-40B4-BE49-F238E27FC236}">
                <a16:creationId xmlns:a16="http://schemas.microsoft.com/office/drawing/2014/main" id="{29572C31-C6B1-49BD-8FAB-39C0FF69283D}"/>
              </a:ext>
            </a:extLst>
          </p:cNvPr>
          <p:cNvGrpSpPr/>
          <p:nvPr/>
        </p:nvGrpSpPr>
        <p:grpSpPr>
          <a:xfrm>
            <a:off x="324830" y="247650"/>
            <a:ext cx="11397983" cy="6091407"/>
            <a:chOff x="397008" y="1469138"/>
            <a:chExt cx="11397983" cy="4854789"/>
          </a:xfrm>
        </p:grpSpPr>
        <p:sp>
          <p:nvSpPr>
            <p:cNvPr id="7" name="Rectangle: Rounded Corners 6">
              <a:extLst>
                <a:ext uri="{FF2B5EF4-FFF2-40B4-BE49-F238E27FC236}">
                  <a16:creationId xmlns:a16="http://schemas.microsoft.com/office/drawing/2014/main" id="{90D648AF-DD13-4F48-821A-46D93446107A}"/>
                </a:ext>
              </a:extLst>
            </p:cNvPr>
            <p:cNvSpPr/>
            <p:nvPr/>
          </p:nvSpPr>
          <p:spPr>
            <a:xfrm>
              <a:off x="397008" y="1469138"/>
              <a:ext cx="11397983" cy="4854789"/>
            </a:xfrm>
            <a:prstGeom prst="roundRect">
              <a:avLst/>
            </a:prstGeom>
            <a:solidFill>
              <a:schemeClr val="bg1"/>
            </a:solidFill>
            <a:ln>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BF72E232-17EE-4EDB-B1DC-65AC917EF001}"/>
                </a:ext>
              </a:extLst>
            </p:cNvPr>
            <p:cNvSpPr txBox="1"/>
            <p:nvPr/>
          </p:nvSpPr>
          <p:spPr>
            <a:xfrm>
              <a:off x="678095" y="1872036"/>
              <a:ext cx="1084950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aphicFrame>
        <p:nvGraphicFramePr>
          <p:cNvPr id="14" name="Table 13">
            <a:extLst>
              <a:ext uri="{FF2B5EF4-FFF2-40B4-BE49-F238E27FC236}">
                <a16:creationId xmlns:a16="http://schemas.microsoft.com/office/drawing/2014/main" id="{3DB0CD23-5246-4A1C-9552-AC37BAB32600}"/>
              </a:ext>
            </a:extLst>
          </p:cNvPr>
          <p:cNvGraphicFramePr>
            <a:graphicFrameLocks noGrp="1"/>
          </p:cNvGraphicFramePr>
          <p:nvPr>
            <p:extLst>
              <p:ext uri="{D42A27DB-BD31-4B8C-83A1-F6EECF244321}">
                <p14:modId xmlns:p14="http://schemas.microsoft.com/office/powerpoint/2010/main" val="940471128"/>
              </p:ext>
            </p:extLst>
          </p:nvPr>
        </p:nvGraphicFramePr>
        <p:xfrm>
          <a:off x="1524000" y="676275"/>
          <a:ext cx="9801225" cy="4832238"/>
        </p:xfrm>
        <a:graphic>
          <a:graphicData uri="http://schemas.openxmlformats.org/drawingml/2006/table">
            <a:tbl>
              <a:tblPr firstRow="1" firstCol="1" bandRow="1">
                <a:tableStyleId>{93296810-A885-4BE3-A3E7-6D5BEEA58F35}</a:tableStyleId>
              </a:tblPr>
              <a:tblGrid>
                <a:gridCol w="3648564">
                  <a:extLst>
                    <a:ext uri="{9D8B030D-6E8A-4147-A177-3AD203B41FA5}">
                      <a16:colId xmlns:a16="http://schemas.microsoft.com/office/drawing/2014/main" val="1689028334"/>
                    </a:ext>
                  </a:extLst>
                </a:gridCol>
                <a:gridCol w="6152661">
                  <a:extLst>
                    <a:ext uri="{9D8B030D-6E8A-4147-A177-3AD203B41FA5}">
                      <a16:colId xmlns:a16="http://schemas.microsoft.com/office/drawing/2014/main" val="354079266"/>
                    </a:ext>
                  </a:extLst>
                </a:gridCol>
              </a:tblGrid>
              <a:tr h="666750">
                <a:tc>
                  <a:txBody>
                    <a:bodyPr/>
                    <a:lstStyle/>
                    <a:p>
                      <a:pPr marL="0" marR="0" algn="ctr">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Chủ ngữ</a:t>
                      </a: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 Vị ngữ</a:t>
                      </a: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52378804"/>
                  </a:ext>
                </a:extLst>
              </a:tr>
              <a:tr h="892285">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95071392"/>
                  </a:ext>
                </a:extLst>
              </a:tr>
              <a:tr h="1190459">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99820171"/>
                  </a:ext>
                </a:extLst>
              </a:tr>
              <a:tr h="892285">
                <a:tc>
                  <a:txBody>
                    <a:bodyPr/>
                    <a:lstStyle/>
                    <a:p>
                      <a:pPr marL="0" marR="0" algn="ctr">
                        <a:lnSpc>
                          <a:spcPct val="120000"/>
                        </a:lnSpc>
                        <a:spcBef>
                          <a:spcPts val="0"/>
                        </a:spcBef>
                        <a:spcAft>
                          <a:spcPts val="0"/>
                        </a:spcAft>
                      </a:pPr>
                      <a:endParaRPr lang="en-US" sz="320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57809816"/>
                  </a:ext>
                </a:extLst>
              </a:tr>
              <a:tr h="1190459">
                <a:tc>
                  <a:txBody>
                    <a:bodyPr/>
                    <a:lstStyle/>
                    <a:p>
                      <a:pPr marL="0" marR="0" algn="ctr">
                        <a:lnSpc>
                          <a:spcPct val="120000"/>
                        </a:lnSpc>
                        <a:spcBef>
                          <a:spcPts val="0"/>
                        </a:spcBef>
                        <a:spcAft>
                          <a:spcPts val="0"/>
                        </a:spcAft>
                      </a:pPr>
                      <a:endParaRPr lang="en-US" sz="320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68275976"/>
                  </a:ext>
                </a:extLst>
              </a:tr>
            </a:tbl>
          </a:graphicData>
        </a:graphic>
      </p:graphicFrame>
      <p:sp>
        <p:nvSpPr>
          <p:cNvPr id="4" name="TextBox 3">
            <a:extLst>
              <a:ext uri="{FF2B5EF4-FFF2-40B4-BE49-F238E27FC236}">
                <a16:creationId xmlns:a16="http://schemas.microsoft.com/office/drawing/2014/main" id="{65CEC790-B2AD-03DA-1D14-D7AD5155B9E8}"/>
              </a:ext>
            </a:extLst>
          </p:cNvPr>
          <p:cNvSpPr txBox="1"/>
          <p:nvPr/>
        </p:nvSpPr>
        <p:spPr>
          <a:xfrm>
            <a:off x="1771650" y="1476375"/>
            <a:ext cx="3219450" cy="584775"/>
          </a:xfrm>
          <a:prstGeom prst="rect">
            <a:avLst/>
          </a:prstGeom>
          <a:noFill/>
        </p:spPr>
        <p:txBody>
          <a:bodyPr wrap="square" rtlCol="0">
            <a:spAutoFit/>
          </a:bodyPr>
          <a:lstStyle/>
          <a:p>
            <a:r>
              <a:rPr lang="nl-NL" sz="3200" dirty="0">
                <a:effectLst/>
                <a:latin typeface="Cambria" panose="02040503050406030204" pitchFamily="18" charset="0"/>
                <a:ea typeface="Cambria" panose="02040503050406030204" pitchFamily="18" charset="0"/>
              </a:rPr>
              <a:t>Lý Thường Kiệt</a:t>
            </a:r>
            <a:endParaRPr lang="en-US" sz="3200" dirty="0">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03F3EE0F-3E5B-EDE2-3458-A7BB5AC650ED}"/>
              </a:ext>
            </a:extLst>
          </p:cNvPr>
          <p:cNvSpPr txBox="1"/>
          <p:nvPr/>
        </p:nvSpPr>
        <p:spPr>
          <a:xfrm>
            <a:off x="5200649" y="1447800"/>
            <a:ext cx="6162675" cy="584775"/>
          </a:xfrm>
          <a:prstGeom prst="rect">
            <a:avLst/>
          </a:prstGeom>
          <a:noFill/>
        </p:spPr>
        <p:txBody>
          <a:bodyPr wrap="square" rtlCol="0">
            <a:spAutoFit/>
          </a:bodyPr>
          <a:lstStyle/>
          <a:p>
            <a:r>
              <a:rPr lang="vi-VN" sz="3200" dirty="0">
                <a:latin typeface="Cambria" panose="02040503050406030204" pitchFamily="18" charset="0"/>
                <a:ea typeface="Cambria" panose="02040503050406030204" pitchFamily="18" charset="0"/>
              </a:rPr>
              <a:t>là danh tướng Việt Nam thế kỉ XI</a:t>
            </a:r>
            <a:endParaRPr lang="en-US" sz="3200" dirty="0">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E3E5FBAD-54CD-4FEC-981D-9A170B12D87E}"/>
              </a:ext>
            </a:extLst>
          </p:cNvPr>
          <p:cNvSpPr txBox="1"/>
          <p:nvPr/>
        </p:nvSpPr>
        <p:spPr>
          <a:xfrm>
            <a:off x="1771650" y="2543175"/>
            <a:ext cx="3219450" cy="584775"/>
          </a:xfrm>
          <a:prstGeom prst="rect">
            <a:avLst/>
          </a:prstGeom>
          <a:noFill/>
        </p:spPr>
        <p:txBody>
          <a:bodyPr wrap="square" rtlCol="0">
            <a:spAutoFit/>
          </a:bodyPr>
          <a:lstStyle/>
          <a:p>
            <a:r>
              <a:rPr lang="nl-NL" sz="3200" dirty="0">
                <a:latin typeface="Cambria" panose="02040503050406030204" pitchFamily="18" charset="0"/>
                <a:ea typeface="Cambria" panose="02040503050406030204" pitchFamily="18" charset="0"/>
              </a:rPr>
              <a:t>Tên tuổi của ông</a:t>
            </a:r>
            <a:endParaRPr lang="en-US" sz="3200" dirty="0">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2608FC63-D88B-9A4D-0D14-7D1D5FF53020}"/>
              </a:ext>
            </a:extLst>
          </p:cNvPr>
          <p:cNvSpPr txBox="1"/>
          <p:nvPr/>
        </p:nvSpPr>
        <p:spPr>
          <a:xfrm>
            <a:off x="5267325" y="2238375"/>
            <a:ext cx="6029326" cy="1077218"/>
          </a:xfrm>
          <a:prstGeom prst="rect">
            <a:avLst/>
          </a:prstGeom>
          <a:noFill/>
        </p:spPr>
        <p:txBody>
          <a:bodyPr wrap="square" rtlCol="0">
            <a:spAutoFit/>
          </a:bodyPr>
          <a:lstStyle/>
          <a:p>
            <a:pPr algn="just"/>
            <a:r>
              <a:rPr lang="vi-VN" sz="3200" dirty="0">
                <a:latin typeface="Cambria" panose="02040503050406030204" pitchFamily="18" charset="0"/>
                <a:ea typeface="Cambria" panose="02040503050406030204" pitchFamily="18" charset="0"/>
              </a:rPr>
              <a:t>gắn với chiến thắng chống quân xâm lược nhà Tống</a:t>
            </a:r>
            <a:endParaRPr lang="en-US" sz="3200" dirty="0">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96B028AA-447C-9E7F-139D-77703AA5D7B5}"/>
              </a:ext>
            </a:extLst>
          </p:cNvPr>
          <p:cNvSpPr txBox="1"/>
          <p:nvPr/>
        </p:nvSpPr>
        <p:spPr>
          <a:xfrm>
            <a:off x="1762125" y="3609975"/>
            <a:ext cx="3219450" cy="584775"/>
          </a:xfrm>
          <a:prstGeom prst="rect">
            <a:avLst/>
          </a:prstGeom>
          <a:noFill/>
        </p:spPr>
        <p:txBody>
          <a:bodyPr wrap="square" rtlCol="0">
            <a:spAutoFit/>
          </a:bodyPr>
          <a:lstStyle/>
          <a:p>
            <a:pPr algn="ctr"/>
            <a:r>
              <a:rPr lang="nl-NL" sz="3200" dirty="0">
                <a:latin typeface="Cambria" panose="02040503050406030204" pitchFamily="18" charset="0"/>
                <a:ea typeface="Cambria" panose="02040503050406030204" pitchFamily="18" charset="0"/>
              </a:rPr>
              <a:t>Ông</a:t>
            </a:r>
            <a:endParaRPr lang="en-US" sz="3200" dirty="0">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6A29800E-8CD1-1A45-C435-B7C6FE4B84CC}"/>
              </a:ext>
            </a:extLst>
          </p:cNvPr>
          <p:cNvSpPr txBox="1"/>
          <p:nvPr/>
        </p:nvSpPr>
        <p:spPr>
          <a:xfrm>
            <a:off x="5257800" y="3305175"/>
            <a:ext cx="6029326" cy="1077218"/>
          </a:xfrm>
          <a:prstGeom prst="rect">
            <a:avLst/>
          </a:prstGeom>
          <a:noFill/>
        </p:spPr>
        <p:txBody>
          <a:bodyPr wrap="square" rtlCol="0">
            <a:spAutoFit/>
          </a:bodyPr>
          <a:lstStyle/>
          <a:p>
            <a:pPr algn="just"/>
            <a:r>
              <a:rPr lang="vi-VN" sz="3200" dirty="0">
                <a:latin typeface="Cambria" panose="02040503050406030204" pitchFamily="18" charset="0"/>
                <a:ea typeface="Cambria" panose="02040503050406030204" pitchFamily="18" charset="0"/>
              </a:rPr>
              <a:t>cũng là tác giả bài thơ Sông núi nước Nam</a:t>
            </a:r>
            <a:endParaRPr lang="en-US" sz="3200" dirty="0">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3EA36E8E-820B-C855-2299-85CCA76E0E39}"/>
              </a:ext>
            </a:extLst>
          </p:cNvPr>
          <p:cNvSpPr txBox="1"/>
          <p:nvPr/>
        </p:nvSpPr>
        <p:spPr>
          <a:xfrm>
            <a:off x="1733550" y="4619625"/>
            <a:ext cx="3219450" cy="584775"/>
          </a:xfrm>
          <a:prstGeom prst="rect">
            <a:avLst/>
          </a:prstGeom>
          <a:noFill/>
        </p:spPr>
        <p:txBody>
          <a:bodyPr wrap="square" rtlCol="0">
            <a:spAutoFit/>
          </a:bodyPr>
          <a:lstStyle/>
          <a:p>
            <a:pPr algn="ctr"/>
            <a:r>
              <a:rPr lang="nl-NL" sz="3200" dirty="0">
                <a:latin typeface="Cambria" panose="02040503050406030204" pitchFamily="18" charset="0"/>
                <a:ea typeface="Cambria" panose="02040503050406030204" pitchFamily="18" charset="0"/>
              </a:rPr>
              <a:t>Bài thơ</a:t>
            </a:r>
            <a:endParaRPr lang="en-US" sz="3200" dirty="0">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4699B0C2-ACF4-E5BE-2406-F4EADC0AABD7}"/>
              </a:ext>
            </a:extLst>
          </p:cNvPr>
          <p:cNvSpPr txBox="1"/>
          <p:nvPr/>
        </p:nvSpPr>
        <p:spPr>
          <a:xfrm>
            <a:off x="5229225" y="4314825"/>
            <a:ext cx="6029326" cy="1077218"/>
          </a:xfrm>
          <a:prstGeom prst="rect">
            <a:avLst/>
          </a:prstGeom>
          <a:noFill/>
        </p:spPr>
        <p:txBody>
          <a:bodyPr wrap="square" rtlCol="0">
            <a:spAutoFit/>
          </a:bodyPr>
          <a:lstStyle/>
          <a:p>
            <a:pPr algn="just"/>
            <a:r>
              <a:rPr lang="vi-VN" sz="3200" dirty="0">
                <a:latin typeface="Cambria" panose="02040503050406030204" pitchFamily="18" charset="0"/>
                <a:ea typeface="Cambria" panose="02040503050406030204" pitchFamily="18" charset="0"/>
              </a:rPr>
              <a:t>được xem là bản Tuyên ngôn Độc lập đầu tiên của nước ta</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940664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arn(inVertical)">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barn(inVertical)">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barn(inVertical)">
                                      <p:cBhvr>
                                        <p:cTn id="4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5" grpId="0"/>
      <p:bldP spid="16" grpId="0"/>
      <p:bldP spid="17" grpId="0"/>
      <p:bldP spid="18" grpId="0"/>
      <p:bldP spid="19" grpId="0"/>
      <p:bldP spid="20" grpId="0"/>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41</TotalTime>
  <Words>707</Words>
  <Application>Microsoft Office PowerPoint</Application>
  <PresentationFormat>Widescreen</PresentationFormat>
  <Paragraphs>69</Paragraphs>
  <Slides>16</Slides>
  <Notes>16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等线</vt:lpstr>
      <vt:lpstr>Arial</vt:lpstr>
      <vt:lpstr>Calibri</vt:lpstr>
      <vt:lpstr>Calibri Light</vt:lpstr>
      <vt:lpstr>Cambria</vt:lpstr>
      <vt:lpstr>字魂107号-萌趣欢乐体</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SingPC</cp:lastModifiedBy>
  <cp:revision>39</cp:revision>
  <dcterms:created xsi:type="dcterms:W3CDTF">2023-12-08T05:18:46Z</dcterms:created>
  <dcterms:modified xsi:type="dcterms:W3CDTF">2025-02-04T04:18:06Z</dcterms:modified>
  <cp:category>9Slide.vn</cp:category>
</cp:coreProperties>
</file>